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udio/mp4" Extension="m4a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DAD5E708-4659-4935-969D-A2B54863B0E4}" type="datetimeFigureOut">
              <a:rPr lang="es-CL" smtClean="0"/>
              <a:t>20-11-2020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218FFDC3-E63D-4B8F-B0D2-400FBC03DE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862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E708-4659-4935-969D-A2B54863B0E4}" type="datetimeFigureOut">
              <a:rPr lang="es-CL" smtClean="0"/>
              <a:t>20-11-2020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FDC3-E63D-4B8F-B0D2-400FBC03DE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71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E708-4659-4935-969D-A2B54863B0E4}" type="datetimeFigureOut">
              <a:rPr lang="es-CL" smtClean="0"/>
              <a:t>20-11-2020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FDC3-E63D-4B8F-B0D2-400FBC03DE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807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E708-4659-4935-969D-A2B54863B0E4}" type="datetimeFigureOut">
              <a:rPr lang="es-CL" smtClean="0"/>
              <a:t>20-11-2020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FDC3-E63D-4B8F-B0D2-400FBC03DE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6298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E708-4659-4935-969D-A2B54863B0E4}" type="datetimeFigureOut">
              <a:rPr lang="es-CL" smtClean="0"/>
              <a:t>20-11-2020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FDC3-E63D-4B8F-B0D2-400FBC03DE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4085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E708-4659-4935-969D-A2B54863B0E4}" type="datetimeFigureOut">
              <a:rPr lang="es-CL" smtClean="0"/>
              <a:t>20-11-2020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FDC3-E63D-4B8F-B0D2-400FBC03DE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6910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E708-4659-4935-969D-A2B54863B0E4}" type="datetimeFigureOut">
              <a:rPr lang="es-CL" smtClean="0"/>
              <a:t>20-11-2020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FDC3-E63D-4B8F-B0D2-400FBC03DE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5005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E708-4659-4935-969D-A2B54863B0E4}" type="datetimeFigureOut">
              <a:rPr lang="es-CL" smtClean="0"/>
              <a:t>20-11-2020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FDC3-E63D-4B8F-B0D2-400FBC03DE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819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E708-4659-4935-969D-A2B54863B0E4}" type="datetimeFigureOut">
              <a:rPr lang="es-CL" smtClean="0"/>
              <a:t>20-11-2020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FDC3-E63D-4B8F-B0D2-400FBC03DE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785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E708-4659-4935-969D-A2B54863B0E4}" type="datetimeFigureOut">
              <a:rPr lang="es-CL" smtClean="0"/>
              <a:t>20-11-2020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FDC3-E63D-4B8F-B0D2-400FBC03DE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147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E708-4659-4935-969D-A2B54863B0E4}" type="datetimeFigureOut">
              <a:rPr lang="es-CL" smtClean="0"/>
              <a:t>20-11-2020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FDC3-E63D-4B8F-B0D2-400FBC03DE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311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E708-4659-4935-969D-A2B54863B0E4}" type="datetimeFigureOut">
              <a:rPr lang="es-CL" smtClean="0"/>
              <a:t>20-11-2020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FDC3-E63D-4B8F-B0D2-400FBC03DE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1773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E708-4659-4935-969D-A2B54863B0E4}" type="datetimeFigureOut">
              <a:rPr lang="es-CL" smtClean="0"/>
              <a:t>20-11-2020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FDC3-E63D-4B8F-B0D2-400FBC03DE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046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E708-4659-4935-969D-A2B54863B0E4}" type="datetimeFigureOut">
              <a:rPr lang="es-CL" smtClean="0"/>
              <a:t>20-11-2020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FDC3-E63D-4B8F-B0D2-400FBC03DE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981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E708-4659-4935-969D-A2B54863B0E4}" type="datetimeFigureOut">
              <a:rPr lang="es-CL" smtClean="0"/>
              <a:t>20-11-2020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FDC3-E63D-4B8F-B0D2-400FBC03DE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809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E708-4659-4935-969D-A2B54863B0E4}" type="datetimeFigureOut">
              <a:rPr lang="es-CL" smtClean="0"/>
              <a:t>20-11-2020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FDC3-E63D-4B8F-B0D2-400FBC03DE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9897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E708-4659-4935-969D-A2B54863B0E4}" type="datetimeFigureOut">
              <a:rPr lang="es-CL" smtClean="0"/>
              <a:t>20-11-2020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FDC3-E63D-4B8F-B0D2-400FBC03DE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3417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D5E708-4659-4935-969D-A2B54863B0E4}" type="datetimeFigureOut">
              <a:rPr lang="es-CL" smtClean="0"/>
              <a:t>20-11-2020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8FFDC3-E63D-4B8F-B0D2-400FBC03DE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4834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Nayareth.cabezas@laprovidenciarecoleta.c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 ?><Relationships xmlns="http://schemas.openxmlformats.org/package/2006/relationships"><Relationship Id="rId3" Target="../slideLayouts/slideLayout2.xml" Type="http://schemas.openxmlformats.org/officeDocument/2006/relationships/slideLayout"/><Relationship Id="rId7" Target="../media/image12.jpeg" Type="http://schemas.openxmlformats.org/officeDocument/2006/relationships/image"/><Relationship Id="rId2" Target="../media/media1.m4a" Type="http://schemas.openxmlformats.org/officeDocument/2006/relationships/audio"/><Relationship Id="rId1" Target="../media/media1.m4a" Type="http://schemas.microsoft.com/office/2007/relationships/media"/><Relationship Id="rId6" Target="../media/image11.png" Type="http://schemas.openxmlformats.org/officeDocument/2006/relationships/image"/><Relationship Id="rId5" Target="../media/image6.pn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slideLayouts/slideLayout2.xml" Type="http://schemas.openxmlformats.org/officeDocument/2006/relationships/slideLayout"/><Relationship Id="rId7" Target="../media/image11.png" Type="http://schemas.openxmlformats.org/officeDocument/2006/relationships/image"/><Relationship Id="rId2" Target="../media/media2.m4a" Type="http://schemas.openxmlformats.org/officeDocument/2006/relationships/audio"/><Relationship Id="rId1" Target="../media/media2.m4a" Type="http://schemas.microsoft.com/office/2007/relationships/media"/><Relationship Id="rId6" Target="../media/image14.jpeg" Type="http://schemas.openxmlformats.org/officeDocument/2006/relationships/image"/><Relationship Id="rId5" Target="../media/image6.pn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8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16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19.png" Type="http://schemas.openxmlformats.org/officeDocument/2006/relationships/image"/><Relationship Id="rId2" Target="../media/image18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0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56834" y="-266521"/>
            <a:ext cx="9144000" cy="2387600"/>
          </a:xfrm>
        </p:spPr>
        <p:txBody>
          <a:bodyPr>
            <a:normAutofit/>
          </a:bodyPr>
          <a:lstStyle/>
          <a:p>
            <a:r>
              <a:rPr lang="es-CL" sz="6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REPASO DE CONTENIDOS EVALUACIÓN FORMATIVA</a:t>
            </a:r>
            <a:endParaRPr lang="es-CL" sz="65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1253543" y="5202238"/>
            <a:ext cx="6147515" cy="1655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CL" sz="2500" b="1" u="sng" dirty="0" smtClean="0"/>
              <a:t>HISTORIA, GEOGRAFÍA Y</a:t>
            </a:r>
          </a:p>
          <a:p>
            <a:pPr algn="ctr"/>
            <a:r>
              <a:rPr lang="es-CL" sz="2500" b="1" u="sng" dirty="0" smtClean="0"/>
              <a:t> CIENCIAS SOCIALES</a:t>
            </a:r>
          </a:p>
          <a:p>
            <a:pPr algn="ctr"/>
            <a:r>
              <a:rPr lang="es-CL" sz="2500" b="1" u="sng" dirty="0" smtClean="0"/>
              <a:t>5°B</a:t>
            </a:r>
          </a:p>
          <a:p>
            <a:pPr algn="ctr"/>
            <a:r>
              <a:rPr lang="es-CL" sz="2500" b="1" u="sng" dirty="0" smtClean="0"/>
              <a:t>NOVIEMBRE,2020</a:t>
            </a:r>
            <a:endParaRPr lang="es-CL" sz="2500" b="1" u="sng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24260" cy="133940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228" y="2467954"/>
            <a:ext cx="5156111" cy="317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43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66" y="118213"/>
            <a:ext cx="2523963" cy="134123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-1" y="1660026"/>
            <a:ext cx="97750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500" b="1" u="sng" dirty="0" smtClean="0"/>
              <a:t>Objetivo priorizado: </a:t>
            </a:r>
            <a:r>
              <a:rPr lang="es-CL" sz="2500" dirty="0" smtClean="0"/>
              <a:t>Reconocer que todas las personas son sujetos de derecho, que deben ser respetados por los pares, la comunidad y el Estado, y que esos derechos no dependen de características individuales, como etnia, sexo, lugar de nacimiento u otras </a:t>
            </a:r>
            <a:endParaRPr lang="es-CL" sz="25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149" y="81025"/>
            <a:ext cx="2895851" cy="157900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0" y="4439356"/>
            <a:ext cx="98607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500" b="1" u="sng" dirty="0" smtClean="0"/>
              <a:t>Objetivo de la clase: </a:t>
            </a:r>
            <a:r>
              <a:rPr lang="es-CL" sz="2500" dirty="0" smtClean="0"/>
              <a:t>Repasar los principales indicadores descendidos durante la evaluación formativa. </a:t>
            </a:r>
            <a:endParaRPr lang="es-CL" sz="2500" dirty="0"/>
          </a:p>
        </p:txBody>
      </p:sp>
    </p:spTree>
    <p:extLst>
      <p:ext uri="{BB962C8B-B14F-4D97-AF65-F5344CB8AC3E}">
        <p14:creationId xmlns:p14="http://schemas.microsoft.com/office/powerpoint/2010/main" val="1534313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6420" y="42930"/>
            <a:ext cx="10131425" cy="1456267"/>
          </a:xfrm>
        </p:spPr>
        <p:txBody>
          <a:bodyPr/>
          <a:lstStyle/>
          <a:p>
            <a:r>
              <a:rPr lang="es-CL" sz="5000" b="1" u="sng" dirty="0" smtClean="0"/>
              <a:t>INDICACIONES</a:t>
            </a:r>
            <a:r>
              <a:rPr lang="es-CL" dirty="0" smtClean="0"/>
              <a:t>: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018"/>
            <a:ext cx="2523963" cy="134123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0152" y="2575775"/>
            <a:ext cx="1192154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-    </a:t>
            </a:r>
            <a:r>
              <a:rPr lang="es-CL" sz="2400" dirty="0" smtClean="0"/>
              <a:t>El </a:t>
            </a:r>
            <a:r>
              <a:rPr lang="es-CL" sz="2400" b="1" u="sng" dirty="0" smtClean="0"/>
              <a:t>día lunes 23 de Noviembre</a:t>
            </a:r>
            <a:r>
              <a:rPr lang="es-CL" sz="2400" dirty="0" smtClean="0"/>
              <a:t>, recibirá en tu correo el puntaje obtenido en la evaluación. </a:t>
            </a:r>
          </a:p>
          <a:p>
            <a:pPr marL="285750" indent="-285750" algn="just">
              <a:buFontTx/>
              <a:buChar char="-"/>
            </a:pPr>
            <a:r>
              <a:rPr lang="es-CL" sz="2400" dirty="0" smtClean="0"/>
              <a:t>Te sugiero </a:t>
            </a:r>
            <a:r>
              <a:rPr lang="es-CL" sz="2400" b="1" u="sng" dirty="0" smtClean="0"/>
              <a:t>registrar en tu cuaderno</a:t>
            </a:r>
            <a:r>
              <a:rPr lang="es-CL" sz="2400" dirty="0" smtClean="0"/>
              <a:t>, las preguntas y sus respectivas alternativas de aquellas que obtuviste </a:t>
            </a:r>
            <a:r>
              <a:rPr lang="es-CL" sz="2400" u="sng" dirty="0" smtClean="0"/>
              <a:t>incorrecta.</a:t>
            </a:r>
          </a:p>
          <a:p>
            <a:pPr marL="285750" indent="-285750" algn="just">
              <a:buFontTx/>
              <a:buChar char="-"/>
            </a:pPr>
            <a:r>
              <a:rPr lang="es-CL" sz="2400" dirty="0" smtClean="0"/>
              <a:t>Léelas una y otra vez, intenta descubrir porque del error. </a:t>
            </a:r>
          </a:p>
          <a:p>
            <a:pPr marL="285750" indent="-285750" algn="just">
              <a:buFontTx/>
              <a:buChar char="-"/>
            </a:pPr>
            <a:r>
              <a:rPr lang="es-CL" sz="2400" dirty="0" smtClean="0"/>
              <a:t>Luego observa este ppt con las preguntas que obtuvieron menos logro y el audio de la docente con la explicación. </a:t>
            </a:r>
          </a:p>
          <a:p>
            <a:pPr marL="285750" indent="-285750" algn="just">
              <a:buFontTx/>
              <a:buChar char="-"/>
            </a:pPr>
            <a:r>
              <a:rPr lang="es-CL" sz="2400" dirty="0" smtClean="0"/>
              <a:t>-Finalmente registra y luego estudia el contenido de repaso que se expone a continuación.(Incluyendo video presentado)</a:t>
            </a:r>
          </a:p>
          <a:p>
            <a:pPr marL="285750" indent="-285750" algn="just">
              <a:buFontTx/>
              <a:buChar char="-"/>
            </a:pPr>
            <a:r>
              <a:rPr lang="es-CL" sz="2400" dirty="0" smtClean="0"/>
              <a:t>Puedes repasar el contenido con el </a:t>
            </a:r>
            <a:r>
              <a:rPr lang="es-CL" sz="2400" b="1" u="sng" dirty="0" smtClean="0"/>
              <a:t>texto escolar </a:t>
            </a:r>
            <a:r>
              <a:rPr lang="es-CL" sz="2400" dirty="0" smtClean="0"/>
              <a:t>en las siguientes páginas: 170-171-172-174-176-178.</a:t>
            </a:r>
          </a:p>
          <a:p>
            <a:pPr marL="285750" indent="-285750" algn="just">
              <a:buFontTx/>
              <a:buChar char="-"/>
            </a:pPr>
            <a:r>
              <a:rPr lang="es-CL" sz="2400" dirty="0" smtClean="0"/>
              <a:t>Ante cualquier duda por favor escribirme: </a:t>
            </a:r>
            <a:r>
              <a:rPr lang="es-CL" sz="2400" dirty="0" smtClean="0">
                <a:hlinkClick r:id="rId3"/>
              </a:rPr>
              <a:t>Nayareth.cabezas@laprovidenciarecoleta.cl</a:t>
            </a:r>
            <a:r>
              <a:rPr lang="es-CL" sz="2400" dirty="0" smtClean="0"/>
              <a:t> </a:t>
            </a:r>
          </a:p>
          <a:p>
            <a:pPr marL="285750" indent="-285750" algn="just">
              <a:buFontTx/>
              <a:buChar char="-"/>
            </a:pPr>
            <a:endParaRPr lang="es-CL" sz="2300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0496" y="-34342"/>
            <a:ext cx="2161504" cy="261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97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34" y="1896839"/>
            <a:ext cx="8266918" cy="3649662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523963" cy="134123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220651" y="347452"/>
            <a:ext cx="7232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000" b="1" u="sng" dirty="0" smtClean="0"/>
              <a:t>Preguntas </a:t>
            </a:r>
            <a:r>
              <a:rPr lang="es-CL" sz="4000" b="1" u="sng" dirty="0"/>
              <a:t>con menor logro: </a:t>
            </a:r>
          </a:p>
        </p:txBody>
      </p:sp>
      <p:pic>
        <p:nvPicPr>
          <p:cNvPr id="8" name="Hon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43751" y="4581473"/>
            <a:ext cx="609600" cy="6096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/>
          <a:srcRect b="9939"/>
          <a:stretch/>
        </p:blipFill>
        <p:spPr>
          <a:xfrm>
            <a:off x="8868096" y="1896839"/>
            <a:ext cx="2560911" cy="208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0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925" y="-57516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s-CL" sz="4000" b="1" u="sng" dirty="0" smtClean="0"/>
              <a:t>Pregunta con menor logro: </a:t>
            </a:r>
            <a:endParaRPr lang="es-CL" sz="4000" b="1" u="sng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4" y="2231689"/>
            <a:ext cx="8218378" cy="3447893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523963" cy="13412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1058" y="2231690"/>
            <a:ext cx="2560542" cy="2085013"/>
          </a:xfrm>
          <a:prstGeom prst="rect">
            <a:avLst/>
          </a:prstGeom>
        </p:spPr>
      </p:pic>
      <p:pic>
        <p:nvPicPr>
          <p:cNvPr id="7" name="letra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96529" y="46310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6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910" y="3006524"/>
            <a:ext cx="11487955" cy="3649133"/>
          </a:xfrm>
        </p:spPr>
        <p:txBody>
          <a:bodyPr>
            <a:noAutofit/>
          </a:bodyPr>
          <a:lstStyle/>
          <a:p>
            <a:pPr algn="just"/>
            <a:r>
              <a:rPr lang="es-CL" sz="2300" dirty="0"/>
              <a:t>Todas las personas del mundo tienen la facultad para hacer, en forma legítima, todo lo necesario </a:t>
            </a:r>
            <a:r>
              <a:rPr lang="es-CL" sz="2300" dirty="0" smtClean="0"/>
              <a:t>para lograr </a:t>
            </a:r>
            <a:r>
              <a:rPr lang="es-CL" sz="2300" dirty="0"/>
              <a:t>su plena realización. Esta facultad es lo que llamamos un derecho. Por lo tanto, </a:t>
            </a:r>
            <a:r>
              <a:rPr lang="es-CL" sz="2300" dirty="0" smtClean="0"/>
              <a:t>DERECHO es </a:t>
            </a:r>
            <a:r>
              <a:rPr lang="es-CL" sz="2300" dirty="0"/>
              <a:t>la facultad que tenemos cada uno de nosotros de alcanzar una completa realización, en </a:t>
            </a:r>
            <a:r>
              <a:rPr lang="es-CL" sz="2300" dirty="0" smtClean="0"/>
              <a:t>armonía con </a:t>
            </a:r>
            <a:r>
              <a:rPr lang="es-CL" sz="2300" dirty="0"/>
              <a:t>el bien común. Los Derechos Humanos se caracterizan por ser:</a:t>
            </a:r>
          </a:p>
          <a:p>
            <a:pPr algn="just"/>
            <a:r>
              <a:rPr lang="es-CL" sz="2300" dirty="0"/>
              <a:t>- </a:t>
            </a:r>
            <a:r>
              <a:rPr lang="es-CL" sz="2300" b="1" dirty="0"/>
              <a:t>Universales</a:t>
            </a:r>
            <a:r>
              <a:rPr lang="es-CL" sz="2300" dirty="0"/>
              <a:t>: esto significa que los poseemos todos los miembros de la especie humana.</a:t>
            </a:r>
          </a:p>
          <a:p>
            <a:pPr algn="just"/>
            <a:r>
              <a:rPr lang="es-CL" sz="2300" dirty="0"/>
              <a:t>- </a:t>
            </a:r>
            <a:r>
              <a:rPr lang="es-CL" sz="2300" b="1" dirty="0"/>
              <a:t>Inalienables</a:t>
            </a:r>
            <a:r>
              <a:rPr lang="es-CL" sz="2300" dirty="0"/>
              <a:t>: nadie puede privar a ninguna persona de ellos.</a:t>
            </a:r>
          </a:p>
          <a:p>
            <a:pPr algn="just"/>
            <a:r>
              <a:rPr lang="es-CL" sz="2300" dirty="0"/>
              <a:t>- </a:t>
            </a:r>
            <a:r>
              <a:rPr lang="es-CL" sz="2300" b="1" dirty="0"/>
              <a:t>Inviolables</a:t>
            </a:r>
            <a:r>
              <a:rPr lang="es-CL" sz="2300" dirty="0"/>
              <a:t>: nadie puede atropellarlos sin recibir una sanción.</a:t>
            </a:r>
          </a:p>
          <a:p>
            <a:pPr algn="just"/>
            <a:r>
              <a:rPr lang="es-CL" sz="2300" dirty="0"/>
              <a:t>- </a:t>
            </a:r>
            <a:r>
              <a:rPr lang="es-CL" sz="2300" b="1" dirty="0"/>
              <a:t>Indivisibles: </a:t>
            </a:r>
            <a:r>
              <a:rPr lang="es-CL" sz="2300" dirty="0"/>
              <a:t>constituyen un todo que ninguna persona puede fraccionar</a:t>
            </a:r>
            <a:endParaRPr lang="es-CL" sz="23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118"/>
            <a:ext cx="2523963" cy="13412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371" y="130398"/>
            <a:ext cx="6026508" cy="270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87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3963" y="0"/>
            <a:ext cx="10131425" cy="1456267"/>
          </a:xfrm>
        </p:spPr>
        <p:txBody>
          <a:bodyPr>
            <a:normAutofit/>
          </a:bodyPr>
          <a:lstStyle/>
          <a:p>
            <a:r>
              <a:rPr lang="es-CL" sz="4500" b="1" u="sng" dirty="0" smtClean="0"/>
              <a:t>Observa el siguiente video</a:t>
            </a:r>
            <a:r>
              <a:rPr lang="es-CL" sz="4500" dirty="0" smtClean="0"/>
              <a:t>: </a:t>
            </a:r>
            <a:endParaRPr lang="es-CL" sz="45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0950" y="3118596"/>
            <a:ext cx="11639282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4000" dirty="0"/>
              <a:t>https://www.youtube.com/watch?v=0CW2KuB9C1M</a:t>
            </a:r>
            <a:endParaRPr lang="es-CL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23963" cy="13412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154" y="1456267"/>
            <a:ext cx="3754169" cy="220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08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483" y="2430078"/>
            <a:ext cx="4362717" cy="1456267"/>
          </a:xfrm>
        </p:spPr>
        <p:txBody>
          <a:bodyPr>
            <a:noAutofit/>
          </a:bodyPr>
          <a:lstStyle/>
          <a:p>
            <a:pPr algn="just"/>
            <a:r>
              <a:rPr lang="es-CL" sz="3000" dirty="0" smtClean="0"/>
              <a:t>JUGUEMOS AHORA, REALIZA LA SIGUIENTE </a:t>
            </a:r>
            <a:r>
              <a:rPr lang="es-CL" sz="3000" b="1" u="sng" dirty="0" smtClean="0"/>
              <a:t>SOPA DE LETRA</a:t>
            </a:r>
            <a:r>
              <a:rPr lang="es-CL" sz="3000" dirty="0" smtClean="0"/>
              <a:t>, ENCONTRANDO LOS PRINCIPALES CONCEPTOS ESTUDIADO DE LOS DERECHOS HUMANOS.</a:t>
            </a:r>
            <a:endParaRPr lang="es-CL" sz="3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03"/>
            <a:ext cx="2523963" cy="13412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9072" t="4507" r="8252" b="751"/>
          <a:stretch/>
        </p:blipFill>
        <p:spPr>
          <a:xfrm>
            <a:off x="6040192" y="0"/>
            <a:ext cx="5911402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08" y="4978691"/>
            <a:ext cx="3074562" cy="1743075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>
            <a:off x="4504012" y="3815366"/>
            <a:ext cx="2678510" cy="20348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02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265</TotalTime>
  <Words>348</Words>
  <Application>Microsoft Office PowerPoint</Application>
  <PresentationFormat>Panorámica</PresentationFormat>
  <Paragraphs>25</Paragraphs>
  <Slides>8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Celestial</vt:lpstr>
      <vt:lpstr>REPASO DE CONTENIDOS EVALUACIÓN FORMATIVA</vt:lpstr>
      <vt:lpstr>Presentación de PowerPoint</vt:lpstr>
      <vt:lpstr>INDICACIONES:</vt:lpstr>
      <vt:lpstr>Presentación de PowerPoint</vt:lpstr>
      <vt:lpstr>Pregunta con menor logro: </vt:lpstr>
      <vt:lpstr>Presentación de PowerPoint</vt:lpstr>
      <vt:lpstr>Observa el siguiente video: </vt:lpstr>
      <vt:lpstr>JUGUEMOS AHORA, REALIZA LA SIGUIENTE SOPA DE LETRA, ENCONTRANDO LOS PRINCIPALES CONCEPTOS ESTUDIADO DE LOS DERECHOS HUMANOS.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N°3</dc:creator>
  <cp:lastModifiedBy>N°3</cp:lastModifiedBy>
  <cp:revision>58</cp:revision>
  <dcterms:created xsi:type="dcterms:W3CDTF">2020-11-05T01:59:35Z</dcterms:created>
  <dcterms:modified xsi:type="dcterms:W3CDTF">2020-11-20T20:42:56Z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3665149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