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7" r:id="rId7"/>
    <p:sldId id="266" r:id="rId8"/>
    <p:sldId id="264" r:id="rId9"/>
    <p:sldId id="263" r:id="rId10"/>
    <p:sldId id="267" r:id="rId11"/>
    <p:sldId id="268" r:id="rId12"/>
    <p:sldId id="269" r:id="rId13"/>
    <p:sldId id="262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17/11/2020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17/11/2020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03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34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12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04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05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Ana.milla@laprovidenciarecoleta.cl" TargetMode="External"/><Relationship Id="rId3" Type="http://schemas.openxmlformats.org/officeDocument/2006/relationships/slideLayout" Target="../slideLayouts/slideLayout8.xml"/><Relationship Id="rId7" Type="http://schemas.openxmlformats.org/officeDocument/2006/relationships/hyperlink" Target="mailto:Gladys.Figueroa@laprovidenciarecoleta.cl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CL" dirty="0"/>
              <a:t>Nov</a:t>
            </a:r>
            <a:r>
              <a:rPr lang="es" dirty="0"/>
              <a:t/>
            </a:r>
            <a:br>
              <a:rPr lang="es" dirty="0"/>
            </a:br>
            <a:r>
              <a:rPr lang="es-CL" dirty="0"/>
              <a:t>2020</a:t>
            </a:r>
            <a:endParaRPr lang="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Lenguaje y comunicación </a:t>
            </a:r>
            <a:r>
              <a:rPr lang="es-ES" sz="4400" b="0" dirty="0"/>
              <a:t>2do básico </a:t>
            </a:r>
            <a:endParaRPr lang="es" sz="4400" b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algn="ctr" rtl="0"/>
            <a:r>
              <a:rPr lang="es" dirty="0"/>
              <a:t>Tia </a:t>
            </a:r>
            <a:r>
              <a:rPr lang="es-CL" dirty="0"/>
              <a:t>Ana María</a:t>
            </a:r>
          </a:p>
          <a:p>
            <a:pPr algn="ctr" rtl="0"/>
            <a:r>
              <a:rPr lang="es-CL" dirty="0"/>
              <a:t>Escuela San José  </a:t>
            </a:r>
            <a:endParaRPr lang="e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18"/>
    </mc:Choice>
    <mc:Fallback xmlns="">
      <p:transition spd="slow" advTm="21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10</a:t>
            </a:fld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2052" y="2622385"/>
            <a:ext cx="3055579" cy="2736000"/>
          </a:xfr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s-ES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Reciban un gran abrazo de sus profesoras.</a:t>
            </a:r>
            <a:endParaRPr lang="es-ES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arcador de posición de imagen 8" descr="Conjunto de herramientas de dibujo y pintura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5"/>
          <a:srcRect l="205" r="205"/>
          <a:stretch/>
        </p:blipFill>
        <p:spPr/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5437" y="733386"/>
            <a:ext cx="3890555" cy="1091949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Recordatorio</a:t>
            </a:r>
            <a:endParaRPr lang="es-E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75781" y="1279360"/>
            <a:ext cx="3757613" cy="20313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1"/>
                </a:solidFill>
              </a:rPr>
              <a:t>Corres 2° A</a:t>
            </a:r>
          </a:p>
          <a:p>
            <a:r>
              <a:rPr lang="es-CL" dirty="0" smtClean="0">
                <a:solidFill>
                  <a:schemeClr val="accent1"/>
                </a:solidFill>
                <a:hlinkClick r:id="rId7"/>
              </a:rPr>
              <a:t>Gladys.Figueroa@laprovidenciarecoleta.cl</a:t>
            </a:r>
            <a:endParaRPr lang="es-CL" dirty="0" smtClean="0">
              <a:solidFill>
                <a:schemeClr val="accent1"/>
              </a:solidFill>
            </a:endParaRPr>
          </a:p>
          <a:p>
            <a:r>
              <a:rPr lang="es-CL" dirty="0" smtClean="0">
                <a:solidFill>
                  <a:schemeClr val="accent1"/>
                </a:solidFill>
              </a:rPr>
              <a:t>WhatsApp: +56983512059</a:t>
            </a:r>
          </a:p>
          <a:p>
            <a:r>
              <a:rPr lang="es-CL" dirty="0" smtClean="0">
                <a:solidFill>
                  <a:schemeClr val="accent1"/>
                </a:solidFill>
              </a:rPr>
              <a:t>2° B</a:t>
            </a:r>
          </a:p>
          <a:p>
            <a:r>
              <a:rPr lang="es-CL" dirty="0" smtClean="0">
                <a:solidFill>
                  <a:schemeClr val="accent1"/>
                </a:solidFill>
                <a:hlinkClick r:id="rId8"/>
              </a:rPr>
              <a:t>Ana.milla@laprovidenciarecoleta.cl</a:t>
            </a:r>
            <a:endParaRPr lang="es-CL" dirty="0" smtClean="0">
              <a:solidFill>
                <a:schemeClr val="accent1"/>
              </a:solidFill>
            </a:endParaRPr>
          </a:p>
          <a:p>
            <a:r>
              <a:rPr lang="es-CL" dirty="0" smtClean="0">
                <a:solidFill>
                  <a:schemeClr val="accent1"/>
                </a:solidFill>
              </a:rPr>
              <a:t>WhatsApp: +56986510899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38"/>
    </mc:Choice>
    <mc:Fallback xmlns="">
      <p:transition spd="slow" advTm="32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00387" y="992999"/>
            <a:ext cx="4280293" cy="734415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/>
              <a:t>Contenidos 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 rtl="0"/>
            <a:r>
              <a:rPr lang="es-ES" dirty="0"/>
              <a:t>Reforzamiento- El Verbo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 sz="2400" dirty="0"/>
              <a:t>Identificar el </a:t>
            </a:r>
            <a:r>
              <a:rPr lang="es-ES" sz="2400" dirty="0" smtClean="0"/>
              <a:t>verbo como acción. </a:t>
            </a:r>
            <a:endParaRPr lang="es-ES" sz="2400" dirty="0"/>
          </a:p>
          <a:p>
            <a:pPr rtl="0"/>
            <a:r>
              <a:rPr lang="es-ES" sz="2400" dirty="0"/>
              <a:t>Identificar el </a:t>
            </a:r>
            <a:r>
              <a:rPr lang="es-ES" sz="2400" dirty="0" smtClean="0"/>
              <a:t>sustantivo como nombre. </a:t>
            </a:r>
            <a:endParaRPr lang="es-ES" sz="2400" dirty="0"/>
          </a:p>
          <a:p>
            <a:pPr rtl="0"/>
            <a:r>
              <a:rPr lang="es-ES" sz="2400" dirty="0"/>
              <a:t>Ejercicios </a:t>
            </a:r>
            <a:endParaRPr lang="es-ES" dirty="0"/>
          </a:p>
        </p:txBody>
      </p:sp>
      <p:pic>
        <p:nvPicPr>
          <p:cNvPr id="17" name="Marcador de posición de imagen 16" descr="Niño leyendo un libro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4" y="5771536"/>
            <a:ext cx="3913187" cy="539414"/>
          </a:xfrm>
        </p:spPr>
        <p:txBody>
          <a:bodyPr rtlCol="0"/>
          <a:lstStyle/>
          <a:p>
            <a:pPr algn="just" rtl="0"/>
            <a:r>
              <a:rPr lang="es-ES" dirty="0"/>
              <a:t>Esto es </a:t>
            </a:r>
            <a:r>
              <a:rPr lang="es-ES" dirty="0" err="1"/>
              <a:t>post-prueba</a:t>
            </a:r>
            <a:r>
              <a:rPr lang="es-ES" dirty="0"/>
              <a:t>, por lo que podrían volver a repasar los contenidos previos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29"/>
    </mc:Choice>
    <mc:Fallback xmlns="">
      <p:transition spd="slow" advTm="20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4B12D05C-2817-4F05-AE8B-ECE16F72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5360" y="4808357"/>
            <a:ext cx="8859511" cy="539414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noProof="0" dirty="0"/>
              <a:t>      Cantar                            Correr                            Dormir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es-ES" smtClean="0"/>
              <a:pPr rtl="0">
                <a:spcAft>
                  <a:spcPts val="600"/>
                </a:spcAft>
              </a:pPr>
              <a:t>3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2800" b="0" spc="-30" dirty="0"/>
              <a:t>El </a:t>
            </a:r>
            <a:r>
              <a:rPr lang="es-ES" sz="2800" spc="-30" dirty="0"/>
              <a:t>VERBO </a:t>
            </a:r>
            <a:r>
              <a:rPr lang="es-ES" sz="2800" b="0" spc="-30" dirty="0"/>
              <a:t>es una palabra que nos indica </a:t>
            </a:r>
            <a:r>
              <a:rPr lang="es-ES" sz="2800" u="sng" spc="-30" dirty="0"/>
              <a:t>una acción.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CD7A51-3F2B-4116-9B29-C8F211028420}"/>
              </a:ext>
            </a:extLst>
          </p:cNvPr>
          <p:cNvSpPr txBox="1"/>
          <p:nvPr/>
        </p:nvSpPr>
        <p:spPr>
          <a:xfrm>
            <a:off x="127570" y="2358888"/>
            <a:ext cx="278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  </a:t>
            </a:r>
            <a:endParaRPr lang="es-CL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2AF8D619-9540-4307-B6F3-C4C39C298E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72" y="2450946"/>
            <a:ext cx="8990428" cy="2535060"/>
          </a:xfrm>
          <a:prstGeom prst="rect">
            <a:avLst/>
          </a:prstGeom>
          <a:noFill/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3598AEA-FB90-49A9-A2C5-66EE383202BD}"/>
              </a:ext>
            </a:extLst>
          </p:cNvPr>
          <p:cNvSpPr txBox="1"/>
          <p:nvPr/>
        </p:nvSpPr>
        <p:spPr>
          <a:xfrm>
            <a:off x="2625360" y="1573358"/>
            <a:ext cx="846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¿Qué están haciendo estas personas? </a:t>
            </a:r>
            <a:endParaRPr lang="es-CL" sz="3600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68"/>
    </mc:Choice>
    <mc:Fallback xmlns="">
      <p:transition spd="slow" advTm="37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4B12D05C-2817-4F05-AE8B-ECE16F72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8314" y="4129782"/>
            <a:ext cx="5458924" cy="869324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noProof="0" dirty="0"/>
              <a:t>    </a:t>
            </a:r>
            <a:r>
              <a:rPr lang="es-ES" sz="1800" noProof="0" dirty="0"/>
              <a:t>Pedro Ramirez                    Vaca 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es-ES" smtClean="0"/>
              <a:pPr rtl="0">
                <a:spcAft>
                  <a:spcPts val="600"/>
                </a:spcAft>
              </a:pPr>
              <a:t>4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2" y="264694"/>
            <a:ext cx="4391191" cy="1325563"/>
          </a:xfrm>
        </p:spPr>
        <p:txBody>
          <a:bodyPr rtlCol="0" anchor="ctr">
            <a:normAutofit/>
          </a:bodyPr>
          <a:lstStyle/>
          <a:p>
            <a:pPr algn="just"/>
            <a:r>
              <a:rPr lang="es-ES" sz="2400" b="0" spc="-30" dirty="0"/>
              <a:t>El </a:t>
            </a:r>
            <a:r>
              <a:rPr lang="es-ES" sz="2400" spc="-30" dirty="0"/>
              <a:t>SUSTANTIVO</a:t>
            </a:r>
            <a:r>
              <a:rPr lang="es-ES" sz="2400" b="0" spc="-30" dirty="0"/>
              <a:t> es aquella palabra que nos indica </a:t>
            </a:r>
            <a:r>
              <a:rPr lang="es-ES" sz="2400" u="sng" spc="-30" dirty="0"/>
              <a:t>un nombre.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CD7A51-3F2B-4116-9B29-C8F211028420}"/>
              </a:ext>
            </a:extLst>
          </p:cNvPr>
          <p:cNvSpPr txBox="1"/>
          <p:nvPr/>
        </p:nvSpPr>
        <p:spPr>
          <a:xfrm>
            <a:off x="127570" y="2358888"/>
            <a:ext cx="278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  </a:t>
            </a:r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598AEA-FB90-49A9-A2C5-66EE383202BD}"/>
              </a:ext>
            </a:extLst>
          </p:cNvPr>
          <p:cNvSpPr txBox="1"/>
          <p:nvPr/>
        </p:nvSpPr>
        <p:spPr>
          <a:xfrm>
            <a:off x="1789041" y="1529644"/>
            <a:ext cx="511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Ejemplos </a:t>
            </a:r>
            <a:endParaRPr lang="es-CL" sz="3600" b="1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17310A1-FFF2-4C4D-8110-9C6BA0C22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50284" y="2541801"/>
            <a:ext cx="1298790" cy="16280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C6BE88-DAE2-4482-943E-1EF8616E3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5013" y="2728220"/>
            <a:ext cx="2041973" cy="16280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AF1EE4-2FCB-412A-B0FE-7D951D7ED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127" y="3137373"/>
            <a:ext cx="2462075" cy="2808451"/>
          </a:xfrm>
          <a:prstGeom prst="rect">
            <a:avLst/>
          </a:prstGeom>
        </p:spPr>
      </p:pic>
      <p:sp>
        <p:nvSpPr>
          <p:cNvPr id="10" name="Bocadillo nube: nube 9">
            <a:extLst>
              <a:ext uri="{FF2B5EF4-FFF2-40B4-BE49-F238E27FC236}">
                <a16:creationId xmlns:a16="http://schemas.microsoft.com/office/drawing/2014/main" id="{44D57415-96DC-49FE-B7EA-570197FD70F9}"/>
              </a:ext>
            </a:extLst>
          </p:cNvPr>
          <p:cNvSpPr/>
          <p:nvPr/>
        </p:nvSpPr>
        <p:spPr>
          <a:xfrm>
            <a:off x="7252332" y="121973"/>
            <a:ext cx="4939667" cy="2808451"/>
          </a:xfrm>
          <a:prstGeom prst="cloudCallou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400" dirty="0"/>
              <a:t>Si te fijas, todas las apalabras que indican un nombre son </a:t>
            </a:r>
            <a:r>
              <a:rPr lang="es-ES_tradnl" sz="2400" b="1" u="sng" dirty="0"/>
              <a:t>sustantivos.</a:t>
            </a:r>
            <a:endParaRPr lang="es-CL" sz="2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94"/>
    </mc:Choice>
    <mc:Fallback xmlns="">
      <p:transition spd="slow" advTm="48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¡Ahora vamos a practicar!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algn="ctr" rtl="0"/>
            <a:r>
              <a:rPr lang="es-ES" dirty="0"/>
              <a:t>Ejemplos </a:t>
            </a:r>
          </a:p>
        </p:txBody>
      </p:sp>
      <p:pic>
        <p:nvPicPr>
          <p:cNvPr id="11" name="Marcador de posición de imagen 10" descr="Imagen que contiene interior, persona, tabla, niño&#10;&#10;Descripción generada automáticamente">
            <a:extLst>
              <a:ext uri="{FF2B5EF4-FFF2-40B4-BE49-F238E27FC236}">
                <a16:creationId xmlns:a16="http://schemas.microsoft.com/office/drawing/2014/main" id="{9788F7D5-A84D-46B9-8CCC-17F8021DA0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7686" r="17686"/>
          <a:stretch>
            <a:fillRect/>
          </a:stretch>
        </p:blipFill>
        <p:spPr/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6"/>
    </mc:Choice>
    <mc:Fallback xmlns="">
      <p:transition spd="slow" advTm="16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439374"/>
            <a:ext cx="3968496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/>
              <a:t>EJEMPLOS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6</a:t>
            </a:fld>
            <a:endParaRPr lang="es-ES"/>
          </a:p>
        </p:txBody>
      </p:sp>
      <p:pic>
        <p:nvPicPr>
          <p:cNvPr id="6" name="image5.jpeg">
            <a:extLst>
              <a:ext uri="{FF2B5EF4-FFF2-40B4-BE49-F238E27FC236}">
                <a16:creationId xmlns:a16="http://schemas.microsoft.com/office/drawing/2014/main" id="{AF0F26B3-BE4D-4DFE-890A-B5CE7AB7ABC2}"/>
              </a:ext>
            </a:extLst>
          </p:cNvPr>
          <p:cNvPicPr>
            <a:picLocks noGrp="1"/>
          </p:cNvPicPr>
          <p:nvPr>
            <p:ph type="media" sz="quarter" idx="13"/>
          </p:nvPr>
        </p:nvPicPr>
        <p:blipFill>
          <a:blip r:embed="rId5" cstate="print"/>
          <a:stretch>
            <a:fillRect/>
          </a:stretch>
        </p:blipFill>
        <p:spPr>
          <a:xfrm>
            <a:off x="1522550" y="1484450"/>
            <a:ext cx="3288601" cy="2848399"/>
          </a:xfrm>
          <a:prstGeom prst="rect">
            <a:avLst/>
          </a:prstGeom>
        </p:spPr>
      </p:pic>
      <p:pic>
        <p:nvPicPr>
          <p:cNvPr id="7" name="image8.jpeg">
            <a:extLst>
              <a:ext uri="{FF2B5EF4-FFF2-40B4-BE49-F238E27FC236}">
                <a16:creationId xmlns:a16="http://schemas.microsoft.com/office/drawing/2014/main" id="{FCFE2FFD-4D60-4E71-9ADF-065C01C756B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80851" y="1866036"/>
            <a:ext cx="2514891" cy="24668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1966BF9-A0BC-4FBC-BB1A-479F3B59A46B}"/>
              </a:ext>
            </a:extLst>
          </p:cNvPr>
          <p:cNvSpPr txBox="1"/>
          <p:nvPr/>
        </p:nvSpPr>
        <p:spPr>
          <a:xfrm>
            <a:off x="2120348" y="4465742"/>
            <a:ext cx="829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            COCINAR                                                        VACA </a:t>
            </a:r>
            <a:endParaRPr lang="es-CL" sz="2400" dirty="0"/>
          </a:p>
        </p:txBody>
      </p:sp>
      <p:sp>
        <p:nvSpPr>
          <p:cNvPr id="10" name="Marcador de pie de página 2">
            <a:extLst>
              <a:ext uri="{FF2B5EF4-FFF2-40B4-BE49-F238E27FC236}">
                <a16:creationId xmlns:a16="http://schemas.microsoft.com/office/drawing/2014/main" id="{4C935604-E02A-4F88-9559-3F9EFBF1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334" y="5373550"/>
            <a:ext cx="6934062" cy="539414"/>
          </a:xfrm>
        </p:spPr>
        <p:txBody>
          <a:bodyPr rtlCol="0"/>
          <a:lstStyle/>
          <a:p>
            <a:pPr rtl="0"/>
            <a:r>
              <a:rPr lang="es-ES" sz="3200" dirty="0"/>
              <a:t>¿SUSTANTIVO O VERBO?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80"/>
    </mc:Choice>
    <mc:Fallback xmlns="">
      <p:transition spd="slow" advTm="4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424" y="389156"/>
            <a:ext cx="3968496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/>
              <a:t>EJEMPLOS 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6168" y="5240031"/>
            <a:ext cx="6934062" cy="539414"/>
          </a:xfrm>
        </p:spPr>
        <p:txBody>
          <a:bodyPr rtlCol="0"/>
          <a:lstStyle/>
          <a:p>
            <a:pPr rtl="0"/>
            <a:r>
              <a:rPr lang="es-ES" sz="3200" dirty="0"/>
              <a:t>¿SUSTANTIVO O VERBO?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7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83B0587-42C3-4E53-B131-F3F1D38F2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674" y="1617969"/>
            <a:ext cx="2505501" cy="27545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97170A0-E23A-4081-8B1C-F4F43D67A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468" y="1617969"/>
            <a:ext cx="2513559" cy="275458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21D3D25-7059-4400-A610-6D660D17C40A}"/>
              </a:ext>
            </a:extLst>
          </p:cNvPr>
          <p:cNvSpPr txBox="1"/>
          <p:nvPr/>
        </p:nvSpPr>
        <p:spPr>
          <a:xfrm>
            <a:off x="2120348" y="4453340"/>
            <a:ext cx="817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          CANTAR                                                  CASA </a:t>
            </a:r>
            <a:endParaRPr lang="es-CL" sz="2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1"/>
    </mc:Choice>
    <mc:Fallback xmlns="">
      <p:transition spd="slow" advTm="34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424" y="389156"/>
            <a:ext cx="3968496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/>
              <a:t>EJEMPLOS 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6168" y="5240031"/>
            <a:ext cx="6934062" cy="539414"/>
          </a:xfrm>
        </p:spPr>
        <p:txBody>
          <a:bodyPr rtlCol="0"/>
          <a:lstStyle/>
          <a:p>
            <a:pPr rtl="0"/>
            <a:r>
              <a:rPr lang="es-ES" sz="3200" dirty="0"/>
              <a:t>¿SUSTANTIVO O VERBO?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8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1D3D25-7059-4400-A610-6D660D17C40A}"/>
              </a:ext>
            </a:extLst>
          </p:cNvPr>
          <p:cNvSpPr txBox="1"/>
          <p:nvPr/>
        </p:nvSpPr>
        <p:spPr>
          <a:xfrm>
            <a:off x="2120348" y="4453340"/>
            <a:ext cx="817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     MANZANA                                             MESA  </a:t>
            </a:r>
            <a:endParaRPr lang="es-CL" sz="2400" dirty="0"/>
          </a:p>
        </p:txBody>
      </p:sp>
      <p:pic>
        <p:nvPicPr>
          <p:cNvPr id="8" name="image7.jpeg">
            <a:extLst>
              <a:ext uri="{FF2B5EF4-FFF2-40B4-BE49-F238E27FC236}">
                <a16:creationId xmlns:a16="http://schemas.microsoft.com/office/drawing/2014/main" id="{8FC59BD3-F905-4A9D-966D-461EEA35832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0348" y="1772529"/>
            <a:ext cx="2548709" cy="2308463"/>
          </a:xfrm>
          <a:prstGeom prst="rect">
            <a:avLst/>
          </a:prstGeom>
        </p:spPr>
      </p:pic>
      <p:pic>
        <p:nvPicPr>
          <p:cNvPr id="12" name="image10.jpeg">
            <a:extLst>
              <a:ext uri="{FF2B5EF4-FFF2-40B4-BE49-F238E27FC236}">
                <a16:creationId xmlns:a16="http://schemas.microsoft.com/office/drawing/2014/main" id="{74A5662F-9D76-4400-949C-82706668105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9950" y="1847071"/>
            <a:ext cx="2264899" cy="230846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19"/>
    </mc:Choice>
    <mc:Fallback xmlns="">
      <p:transition spd="slow" advTm="39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424" y="389156"/>
            <a:ext cx="3968496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/>
              <a:t>EJEMPLOS 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6168" y="5240031"/>
            <a:ext cx="6934062" cy="539414"/>
          </a:xfrm>
        </p:spPr>
        <p:txBody>
          <a:bodyPr rtlCol="0"/>
          <a:lstStyle/>
          <a:p>
            <a:pPr rtl="0"/>
            <a:r>
              <a:rPr lang="es-ES" sz="3200" dirty="0"/>
              <a:t>¿SUSTANTIVO O VERBO?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9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1D3D25-7059-4400-A610-6D660D17C40A}"/>
              </a:ext>
            </a:extLst>
          </p:cNvPr>
          <p:cNvSpPr txBox="1"/>
          <p:nvPr/>
        </p:nvSpPr>
        <p:spPr>
          <a:xfrm>
            <a:off x="2120348" y="4252627"/>
            <a:ext cx="817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       SALTAR                                              DORMIR  </a:t>
            </a:r>
            <a:endParaRPr lang="es-CL" sz="2400" dirty="0"/>
          </a:p>
        </p:txBody>
      </p:sp>
      <p:pic>
        <p:nvPicPr>
          <p:cNvPr id="9" name="image11.jpeg">
            <a:extLst>
              <a:ext uri="{FF2B5EF4-FFF2-40B4-BE49-F238E27FC236}">
                <a16:creationId xmlns:a16="http://schemas.microsoft.com/office/drawing/2014/main" id="{FF0CF7CD-F334-4687-88AE-45D11F93062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0348" y="1572612"/>
            <a:ext cx="2536385" cy="2529376"/>
          </a:xfrm>
          <a:prstGeom prst="rect">
            <a:avLst/>
          </a:prstGeom>
        </p:spPr>
      </p:pic>
      <p:pic>
        <p:nvPicPr>
          <p:cNvPr id="10" name="image24.jpeg">
            <a:extLst>
              <a:ext uri="{FF2B5EF4-FFF2-40B4-BE49-F238E27FC236}">
                <a16:creationId xmlns:a16="http://schemas.microsoft.com/office/drawing/2014/main" id="{61835576-7E55-4712-BC5E-93B69E62A1C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53199" y="1615895"/>
            <a:ext cx="2536385" cy="244281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88"/>
    </mc:Choice>
    <mc:Fallback xmlns="">
      <p:transition spd="slow" advTm="38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185</Words>
  <Application>Microsoft Office PowerPoint</Application>
  <PresentationFormat>Panorámica</PresentationFormat>
  <Paragraphs>59</Paragraphs>
  <Slides>10</Slides>
  <Notes>10</Notes>
  <HiddenSlides>0</HiddenSlides>
  <MMClips>10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Franklin Gothic Book</vt:lpstr>
      <vt:lpstr>Tema de Office</vt:lpstr>
      <vt:lpstr>Lenguaje y comunicación 2do básico </vt:lpstr>
      <vt:lpstr>Contenidos </vt:lpstr>
      <vt:lpstr>El VERBO es una palabra que nos indica una acción.</vt:lpstr>
      <vt:lpstr>El SUSTANTIVO es aquella palabra que nos indica un nombre. </vt:lpstr>
      <vt:lpstr>¡Ahora vamos a practicar!</vt:lpstr>
      <vt:lpstr>EJEMPLOS </vt:lpstr>
      <vt:lpstr>EJEMPLOS </vt:lpstr>
      <vt:lpstr>EJEMPLOS </vt:lpstr>
      <vt:lpstr>EJEMPLOS </vt:lpstr>
      <vt:lpstr>Recordatorio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y comunicación 2do básico</dc:title>
  <dc:creator>Catalina Ramirez</dc:creator>
  <cp:lastModifiedBy>Usuario de Windows</cp:lastModifiedBy>
  <cp:revision>11</cp:revision>
  <dcterms:created xsi:type="dcterms:W3CDTF">2020-11-16T15:18:14Z</dcterms:created>
  <dcterms:modified xsi:type="dcterms:W3CDTF">2020-11-17T18:01:23Z</dcterms:modified>
</cp:coreProperties>
</file>