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udio/mp4" Extension="m4a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862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1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80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629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08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691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500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819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785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147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311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46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981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809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89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341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D5E708-4659-4935-969D-A2B54863B0E4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8FFDC3-E63D-4B8F-B0D2-400FBC03DE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834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8" Target="../media/media4.m4a" Type="http://schemas.openxmlformats.org/officeDocument/2006/relationships/audio"/><Relationship Id="rId13" Target="../media/image15.jpeg" Type="http://schemas.openxmlformats.org/officeDocument/2006/relationships/image"/><Relationship Id="rId3" Target="../media/media2.m4a" Type="http://schemas.microsoft.com/office/2007/relationships/media"/><Relationship Id="rId7" Target="../media/media4.m4a" Type="http://schemas.microsoft.com/office/2007/relationships/media"/><Relationship Id="rId12" Target="../media/image14.png" Type="http://schemas.openxmlformats.org/officeDocument/2006/relationships/image"/><Relationship Id="rId2" Target="../media/media1.m4a" Type="http://schemas.openxmlformats.org/officeDocument/2006/relationships/audio"/><Relationship Id="rId1" Target="../media/media1.m4a" Type="http://schemas.microsoft.com/office/2007/relationships/media"/><Relationship Id="rId6" Target="../media/media3.m4a" Type="http://schemas.openxmlformats.org/officeDocument/2006/relationships/audio"/><Relationship Id="rId11" Target="../media/image13.jpeg" Type="http://schemas.openxmlformats.org/officeDocument/2006/relationships/image"/><Relationship Id="rId5" Target="../media/media3.m4a" Type="http://schemas.microsoft.com/office/2007/relationships/media"/><Relationship Id="rId10" Target="../media/image12.png" Type="http://schemas.openxmlformats.org/officeDocument/2006/relationships/image"/><Relationship Id="rId4" Target="../media/media2.m4a" Type="http://schemas.openxmlformats.org/officeDocument/2006/relationships/audio"/><Relationship Id="rId9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2287" y="-524099"/>
            <a:ext cx="9144000" cy="2387600"/>
          </a:xfrm>
        </p:spPr>
        <p:txBody>
          <a:bodyPr>
            <a:normAutofit/>
          </a:bodyPr>
          <a:lstStyle/>
          <a:p>
            <a:r>
              <a:rPr lang="es-CL" sz="6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SUJETO DE </a:t>
            </a:r>
            <a:r>
              <a:rPr lang="es-CL" sz="6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DERECHOS Y DEBERES</a:t>
            </a:r>
            <a:endParaRPr lang="es-CL" sz="6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253543" y="5202238"/>
            <a:ext cx="6147515" cy="1655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L" sz="2500" b="1" u="sng" dirty="0" smtClean="0"/>
              <a:t>HISTORIA, GEOGRAFÍA Y</a:t>
            </a:r>
          </a:p>
          <a:p>
            <a:pPr algn="ctr"/>
            <a:r>
              <a:rPr lang="es-CL" sz="2500" b="1" u="sng" dirty="0" smtClean="0"/>
              <a:t> CIENCIAS SOCIALES</a:t>
            </a:r>
          </a:p>
          <a:p>
            <a:pPr algn="ctr"/>
            <a:r>
              <a:rPr lang="es-CL" sz="2500" b="1" u="sng" dirty="0" smtClean="0"/>
              <a:t>5°B</a:t>
            </a:r>
          </a:p>
          <a:p>
            <a:pPr algn="ctr"/>
            <a:r>
              <a:rPr lang="es-CL" sz="2500" b="1" u="sng" dirty="0" smtClean="0"/>
              <a:t>NOVIEMBRE,2020</a:t>
            </a:r>
            <a:endParaRPr lang="es-CL" sz="2500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24260" cy="13394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15383"/>
          <a:stretch/>
        </p:blipFill>
        <p:spPr>
          <a:xfrm>
            <a:off x="4636394" y="1779186"/>
            <a:ext cx="6709893" cy="45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4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6" y="118213"/>
            <a:ext cx="2523963" cy="134123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1" y="1660026"/>
            <a:ext cx="97750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500" b="1" u="sng" dirty="0" smtClean="0"/>
              <a:t>Objetivo priorizado: </a:t>
            </a:r>
            <a:r>
              <a:rPr lang="es-CL" sz="2500" dirty="0" smtClean="0"/>
              <a:t>Reconocer que todas las personas son sujetos de derecho, que deben ser respetados por los pares, la comunidad y el Estado, y que esos derechos no dependen de características individuales, como etnia, sexo, lugar de nacimiento u otras </a:t>
            </a:r>
            <a:endParaRPr lang="es-CL" sz="25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49" y="81025"/>
            <a:ext cx="2895851" cy="157900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4439356"/>
            <a:ext cx="9860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500" b="1" u="sng" dirty="0" smtClean="0"/>
              <a:t>Objetivo de la clase: </a:t>
            </a:r>
            <a:r>
              <a:rPr lang="es-CL" sz="2500" dirty="0" smtClean="0"/>
              <a:t>Conocer qué significa ser sujeto de derecho y que deberes debemos enfrentar en nuestro diario vivir. </a:t>
            </a:r>
            <a:endParaRPr lang="es-CL" sz="2500" dirty="0"/>
          </a:p>
        </p:txBody>
      </p:sp>
    </p:spTree>
    <p:extLst>
      <p:ext uri="{BB962C8B-B14F-4D97-AF65-F5344CB8AC3E}">
        <p14:creationId xmlns:p14="http://schemas.microsoft.com/office/powerpoint/2010/main" val="153431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294" y="-11503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CL" sz="5500" b="1" u="sng" dirty="0" smtClean="0"/>
              <a:t>Somos sujetos de derecho</a:t>
            </a:r>
            <a:endParaRPr lang="es-CL" sz="5500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23963" cy="1341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478" y="1590674"/>
            <a:ext cx="3285522" cy="28267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0303" y="1590674"/>
            <a:ext cx="835838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500" dirty="0" smtClean="0"/>
              <a:t>Todos los seres humanos, sin importar nuestro origen étnico, social o cultural, somos sujetos de derecho.</a:t>
            </a:r>
          </a:p>
          <a:p>
            <a:pPr algn="just"/>
            <a:r>
              <a:rPr lang="es-CL" sz="2500" b="1" u="sng" dirty="0" smtClean="0">
                <a:solidFill>
                  <a:srgbClr val="FFC000"/>
                </a:solidFill>
              </a:rPr>
              <a:t>¿Qué significa serlo? </a:t>
            </a:r>
            <a:r>
              <a:rPr lang="es-CL" sz="2500" dirty="0" smtClean="0"/>
              <a:t>Significa que poseemos desde nuestro nacimiento ciertos derechos fundamentales, todos por igual, solo por pertenecer a la especie humana. Estos derechos incluyen recibir educación, la protección de nuestra salud, la libertad para expresarnos y asociarnos, practicar cualquier religión y el derecho a la propiedad privada o a ejercer una vida pública, sí así lo deseamos. </a:t>
            </a:r>
          </a:p>
          <a:p>
            <a:pPr algn="just"/>
            <a:r>
              <a:rPr lang="es-CL" sz="2500" dirty="0" smtClean="0"/>
              <a:t>Los derechos deben ser respetados por nuestros pares y la sociedad, así como protegidos y garantizados por el Estado, sus leyes e instituciones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935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58095"/>
            <a:ext cx="3850783" cy="1456267"/>
          </a:xfrm>
        </p:spPr>
        <p:txBody>
          <a:bodyPr>
            <a:noAutofit/>
          </a:bodyPr>
          <a:lstStyle/>
          <a:p>
            <a:pPr algn="just"/>
            <a:r>
              <a:rPr lang="es-CL" sz="2000" dirty="0"/>
              <a:t>No siempre los derechos han estado garantizados para </a:t>
            </a:r>
            <a:r>
              <a:rPr lang="es-CL" sz="2000" dirty="0" smtClean="0"/>
              <a:t>toda la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dirty="0"/>
              <a:t>humanidad. Por el contrario, este ha sido un logro </a:t>
            </a:r>
            <a:r>
              <a:rPr lang="es-CL" sz="2000" dirty="0" smtClean="0"/>
              <a:t>relativamente reciente </a:t>
            </a:r>
            <a:r>
              <a:rPr lang="es-CL" sz="2000" dirty="0"/>
              <a:t>y es el resultado de la lucha y el sacrificio de miles de</a:t>
            </a:r>
            <a:br>
              <a:rPr lang="es-CL" sz="2000" dirty="0"/>
            </a:br>
            <a:r>
              <a:rPr lang="es-CL" sz="2000" dirty="0"/>
              <a:t>personas, así como de la obtención de complejos acuerdos políticos. </a:t>
            </a:r>
            <a:endParaRPr lang="es-CL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23963" cy="1341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-376" r="4225" b="376"/>
          <a:stretch/>
        </p:blipFill>
        <p:spPr>
          <a:xfrm>
            <a:off x="4061138" y="0"/>
            <a:ext cx="8130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6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1" y="-62599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CL" sz="5500" b="1" u="sng" dirty="0" smtClean="0"/>
              <a:t>AUDIOS:</a:t>
            </a:r>
            <a:endParaRPr lang="es-CL" sz="5500" b="1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2523963" cy="1341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02818" y="-62599"/>
            <a:ext cx="1781175" cy="2562225"/>
          </a:xfrm>
          <a:prstGeom prst="rect">
            <a:avLst/>
          </a:prstGeom>
        </p:spPr>
      </p:pic>
      <p:pic>
        <p:nvPicPr>
          <p:cNvPr id="6" name="derec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54262" y="3486685"/>
            <a:ext cx="609600" cy="6096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22690" y="3520894"/>
            <a:ext cx="12363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endParaRPr lang="es-CL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61178" y="4580215"/>
            <a:ext cx="9315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endParaRPr lang="es-CL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derechos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6124" y="4497975"/>
            <a:ext cx="609600" cy="6096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04552" y="5845999"/>
            <a:ext cx="9315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es-CL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derecho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14363" y="5713453"/>
            <a:ext cx="609600" cy="6096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04552" y="2329213"/>
            <a:ext cx="3142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u="sng" dirty="0" smtClean="0"/>
              <a:t>DERECHOS</a:t>
            </a:r>
            <a:endParaRPr lang="es-CL" sz="3000" b="1" u="sng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843234" y="2329213"/>
            <a:ext cx="2781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DEBERES</a:t>
            </a:r>
            <a:endParaRPr lang="es-CL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740203" y="3472596"/>
            <a:ext cx="746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dirty="0" smtClean="0"/>
              <a:t>1)</a:t>
            </a:r>
            <a:endParaRPr lang="es-CL" sz="2500" b="1" dirty="0"/>
          </a:p>
        </p:txBody>
      </p:sp>
      <p:pic>
        <p:nvPicPr>
          <p:cNvPr id="15" name="DEBERE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24552" y="3384858"/>
            <a:ext cx="609600" cy="6096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9719" y="345555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8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7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289" y="-57516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CL" sz="5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DEBERES</a:t>
            </a:r>
            <a:endParaRPr lang="es-CL" sz="5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236"/>
            <a:ext cx="9588788" cy="4583925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3963" cy="134123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588788" y="2797503"/>
            <a:ext cx="22538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500" dirty="0" smtClean="0"/>
              <a:t>COPIA ESTE CUADRO EN TU CUADERNO</a:t>
            </a:r>
            <a:endParaRPr lang="es-CL" sz="2500" dirty="0"/>
          </a:p>
        </p:txBody>
      </p:sp>
    </p:spTree>
    <p:extLst>
      <p:ext uri="{BB962C8B-B14F-4D97-AF65-F5344CB8AC3E}">
        <p14:creationId xmlns:p14="http://schemas.microsoft.com/office/powerpoint/2010/main" val="221816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695" b="6291"/>
          <a:stretch/>
        </p:blipFill>
        <p:spPr>
          <a:xfrm>
            <a:off x="2523963" y="0"/>
            <a:ext cx="9574516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2396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4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469" y="-6101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s-CL" sz="5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ACTIVIDAD: </a:t>
            </a:r>
            <a:endParaRPr lang="es-CL" sz="5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018"/>
            <a:ext cx="2523963" cy="1341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73" t="23629" r="53030" b="38867"/>
          <a:stretch/>
        </p:blipFill>
        <p:spPr>
          <a:xfrm>
            <a:off x="338072" y="1950836"/>
            <a:ext cx="3924835" cy="469675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17454" y="1828800"/>
            <a:ext cx="63621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dirty="0" smtClean="0"/>
              <a:t>LEE EL SIGUIENTE TEXTO Y LUEGO RESPONDE: </a:t>
            </a:r>
            <a:endParaRPr lang="es-CL" sz="25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649273" y="2794715"/>
            <a:ext cx="64265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300" dirty="0" smtClean="0"/>
              <a:t>1) ¿Cuándo usamos la palabra derecho de qué debemos darnos cuenta? Según el autor</a:t>
            </a:r>
            <a:endParaRPr lang="es-CL" sz="23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649273" y="4391696"/>
            <a:ext cx="6426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300" dirty="0" smtClean="0"/>
              <a:t>2) ¿Cuándo se admite un derecho, que más admitimos? </a:t>
            </a:r>
            <a:endParaRPr lang="es-CL" sz="2300" dirty="0"/>
          </a:p>
        </p:txBody>
      </p:sp>
    </p:spTree>
    <p:extLst>
      <p:ext uri="{BB962C8B-B14F-4D97-AF65-F5344CB8AC3E}">
        <p14:creationId xmlns:p14="http://schemas.microsoft.com/office/powerpoint/2010/main" val="322895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245" y="0"/>
            <a:ext cx="10131425" cy="1456267"/>
          </a:xfrm>
        </p:spPr>
        <p:txBody>
          <a:bodyPr>
            <a:normAutofit/>
          </a:bodyPr>
          <a:lstStyle/>
          <a:p>
            <a:r>
              <a:rPr lang="es-CL" sz="3000" dirty="0" smtClean="0"/>
              <a:t>Escribe en tu cuaderno al menos 3 derechos con su respectivo deber, sigue el ejemplo……..</a:t>
            </a:r>
            <a:endParaRPr lang="es-CL" sz="3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23963" cy="13412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8963"/>
          <a:stretch/>
        </p:blipFill>
        <p:spPr>
          <a:xfrm>
            <a:off x="337666" y="1841677"/>
            <a:ext cx="10466435" cy="45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93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83</TotalTime>
  <Words>287</Words>
  <Application>Microsoft Office PowerPoint</Application>
  <PresentationFormat>Panorámica</PresentationFormat>
  <Paragraphs>26</Paragraphs>
  <Slides>9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SUJETO DE DERECHOS Y DEBERES</vt:lpstr>
      <vt:lpstr>Presentación de PowerPoint</vt:lpstr>
      <vt:lpstr>Somos sujetos de derecho</vt:lpstr>
      <vt:lpstr>No siempre los derechos han estado garantizados para toda la humanidad. Por el contrario, este ha sido un logro relativamente reciente y es el resultado de la lucha y el sacrificio de miles de personas, así como de la obtención de complejos acuerdos políticos. </vt:lpstr>
      <vt:lpstr>AUDIOS:</vt:lpstr>
      <vt:lpstr>LOS DEBERES</vt:lpstr>
      <vt:lpstr>Presentación de PowerPoint</vt:lpstr>
      <vt:lpstr>ACTIVIDAD: </vt:lpstr>
      <vt:lpstr>Escribe en tu cuaderno al menos 3 derechos con su respectivo deber, sigue el ejemplo……..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N°3</dc:creator>
  <cp:lastModifiedBy>N°3</cp:lastModifiedBy>
  <cp:revision>35</cp:revision>
  <dcterms:created xsi:type="dcterms:W3CDTF">2020-11-05T01:59:35Z</dcterms:created>
  <dcterms:modified xsi:type="dcterms:W3CDTF">2020-11-09T13:50:33Z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4945966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