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1" d="100"/>
          <a:sy n="91" d="100"/>
        </p:scale>
        <p:origin x="53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CL"/>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editar el estilo de subtítulo del patrón</a:t>
            </a:r>
            <a:endParaRPr lang="es-CL"/>
          </a:p>
        </p:txBody>
      </p:sp>
      <p:sp>
        <p:nvSpPr>
          <p:cNvPr id="4" name="Marcador de fecha 3"/>
          <p:cNvSpPr>
            <a:spLocks noGrp="1"/>
          </p:cNvSpPr>
          <p:nvPr>
            <p:ph type="dt" sz="half" idx="10"/>
          </p:nvPr>
        </p:nvSpPr>
        <p:spPr/>
        <p:txBody>
          <a:bodyPr/>
          <a:lstStyle/>
          <a:p>
            <a:fld id="{376A87A7-C713-4F2E-955C-4C89FAF180B8}" type="datetimeFigureOut">
              <a:rPr lang="es-CL" smtClean="0"/>
              <a:t>05-11-2020</a:t>
            </a:fld>
            <a:endParaRPr lang="es-CL"/>
          </a:p>
        </p:txBody>
      </p:sp>
      <p:sp>
        <p:nvSpPr>
          <p:cNvPr id="5" name="Marcador de pie de página 4"/>
          <p:cNvSpPr>
            <a:spLocks noGrp="1"/>
          </p:cNvSpPr>
          <p:nvPr>
            <p:ph type="ftr" sz="quarter" idx="11"/>
          </p:nvPr>
        </p:nvSpPr>
        <p:spPr/>
        <p:txBody>
          <a:bodyPr/>
          <a:lstStyle/>
          <a:p>
            <a:endParaRPr lang="es-CL"/>
          </a:p>
        </p:txBody>
      </p:sp>
      <p:sp>
        <p:nvSpPr>
          <p:cNvPr id="6" name="Marcador de número de diapositiva 5"/>
          <p:cNvSpPr>
            <a:spLocks noGrp="1"/>
          </p:cNvSpPr>
          <p:nvPr>
            <p:ph type="sldNum" sz="quarter" idx="12"/>
          </p:nvPr>
        </p:nvSpPr>
        <p:spPr/>
        <p:txBody>
          <a:bodyPr/>
          <a:lstStyle/>
          <a:p>
            <a:fld id="{CA07CE1E-BF8B-4600-BBF2-1886B5864026}" type="slidenum">
              <a:rPr lang="es-CL" smtClean="0"/>
              <a:t>‹Nº›</a:t>
            </a:fld>
            <a:endParaRPr lang="es-CL"/>
          </a:p>
        </p:txBody>
      </p:sp>
    </p:spTree>
    <p:extLst>
      <p:ext uri="{BB962C8B-B14F-4D97-AF65-F5344CB8AC3E}">
        <p14:creationId xmlns:p14="http://schemas.microsoft.com/office/powerpoint/2010/main" val="19811589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L"/>
          </a:p>
        </p:txBody>
      </p:sp>
      <p:sp>
        <p:nvSpPr>
          <p:cNvPr id="3" name="Marcador de texto vertical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Marcador de fecha 3"/>
          <p:cNvSpPr>
            <a:spLocks noGrp="1"/>
          </p:cNvSpPr>
          <p:nvPr>
            <p:ph type="dt" sz="half" idx="10"/>
          </p:nvPr>
        </p:nvSpPr>
        <p:spPr/>
        <p:txBody>
          <a:bodyPr/>
          <a:lstStyle/>
          <a:p>
            <a:fld id="{376A87A7-C713-4F2E-955C-4C89FAF180B8}" type="datetimeFigureOut">
              <a:rPr lang="es-CL" smtClean="0"/>
              <a:t>05-11-2020</a:t>
            </a:fld>
            <a:endParaRPr lang="es-CL"/>
          </a:p>
        </p:txBody>
      </p:sp>
      <p:sp>
        <p:nvSpPr>
          <p:cNvPr id="5" name="Marcador de pie de página 4"/>
          <p:cNvSpPr>
            <a:spLocks noGrp="1"/>
          </p:cNvSpPr>
          <p:nvPr>
            <p:ph type="ftr" sz="quarter" idx="11"/>
          </p:nvPr>
        </p:nvSpPr>
        <p:spPr/>
        <p:txBody>
          <a:bodyPr/>
          <a:lstStyle/>
          <a:p>
            <a:endParaRPr lang="es-CL"/>
          </a:p>
        </p:txBody>
      </p:sp>
      <p:sp>
        <p:nvSpPr>
          <p:cNvPr id="6" name="Marcador de número de diapositiva 5"/>
          <p:cNvSpPr>
            <a:spLocks noGrp="1"/>
          </p:cNvSpPr>
          <p:nvPr>
            <p:ph type="sldNum" sz="quarter" idx="12"/>
          </p:nvPr>
        </p:nvSpPr>
        <p:spPr/>
        <p:txBody>
          <a:bodyPr/>
          <a:lstStyle/>
          <a:p>
            <a:fld id="{CA07CE1E-BF8B-4600-BBF2-1886B5864026}" type="slidenum">
              <a:rPr lang="es-CL" smtClean="0"/>
              <a:t>‹Nº›</a:t>
            </a:fld>
            <a:endParaRPr lang="es-CL"/>
          </a:p>
        </p:txBody>
      </p:sp>
    </p:spTree>
    <p:extLst>
      <p:ext uri="{BB962C8B-B14F-4D97-AF65-F5344CB8AC3E}">
        <p14:creationId xmlns:p14="http://schemas.microsoft.com/office/powerpoint/2010/main" val="13310875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CL"/>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Marcador de fecha 3"/>
          <p:cNvSpPr>
            <a:spLocks noGrp="1"/>
          </p:cNvSpPr>
          <p:nvPr>
            <p:ph type="dt" sz="half" idx="10"/>
          </p:nvPr>
        </p:nvSpPr>
        <p:spPr/>
        <p:txBody>
          <a:bodyPr/>
          <a:lstStyle/>
          <a:p>
            <a:fld id="{376A87A7-C713-4F2E-955C-4C89FAF180B8}" type="datetimeFigureOut">
              <a:rPr lang="es-CL" smtClean="0"/>
              <a:t>05-11-2020</a:t>
            </a:fld>
            <a:endParaRPr lang="es-CL"/>
          </a:p>
        </p:txBody>
      </p:sp>
      <p:sp>
        <p:nvSpPr>
          <p:cNvPr id="5" name="Marcador de pie de página 4"/>
          <p:cNvSpPr>
            <a:spLocks noGrp="1"/>
          </p:cNvSpPr>
          <p:nvPr>
            <p:ph type="ftr" sz="quarter" idx="11"/>
          </p:nvPr>
        </p:nvSpPr>
        <p:spPr/>
        <p:txBody>
          <a:bodyPr/>
          <a:lstStyle/>
          <a:p>
            <a:endParaRPr lang="es-CL"/>
          </a:p>
        </p:txBody>
      </p:sp>
      <p:sp>
        <p:nvSpPr>
          <p:cNvPr id="6" name="Marcador de número de diapositiva 5"/>
          <p:cNvSpPr>
            <a:spLocks noGrp="1"/>
          </p:cNvSpPr>
          <p:nvPr>
            <p:ph type="sldNum" sz="quarter" idx="12"/>
          </p:nvPr>
        </p:nvSpPr>
        <p:spPr/>
        <p:txBody>
          <a:bodyPr/>
          <a:lstStyle/>
          <a:p>
            <a:fld id="{CA07CE1E-BF8B-4600-BBF2-1886B5864026}" type="slidenum">
              <a:rPr lang="es-CL" smtClean="0"/>
              <a:t>‹Nº›</a:t>
            </a:fld>
            <a:endParaRPr lang="es-CL"/>
          </a:p>
        </p:txBody>
      </p:sp>
    </p:spTree>
    <p:extLst>
      <p:ext uri="{BB962C8B-B14F-4D97-AF65-F5344CB8AC3E}">
        <p14:creationId xmlns:p14="http://schemas.microsoft.com/office/powerpoint/2010/main" val="6436223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L"/>
          </a:p>
        </p:txBody>
      </p:sp>
      <p:sp>
        <p:nvSpPr>
          <p:cNvPr id="3" name="Marcador de contenido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Marcador de fecha 3"/>
          <p:cNvSpPr>
            <a:spLocks noGrp="1"/>
          </p:cNvSpPr>
          <p:nvPr>
            <p:ph type="dt" sz="half" idx="10"/>
          </p:nvPr>
        </p:nvSpPr>
        <p:spPr/>
        <p:txBody>
          <a:bodyPr/>
          <a:lstStyle/>
          <a:p>
            <a:fld id="{376A87A7-C713-4F2E-955C-4C89FAF180B8}" type="datetimeFigureOut">
              <a:rPr lang="es-CL" smtClean="0"/>
              <a:t>05-11-2020</a:t>
            </a:fld>
            <a:endParaRPr lang="es-CL"/>
          </a:p>
        </p:txBody>
      </p:sp>
      <p:sp>
        <p:nvSpPr>
          <p:cNvPr id="5" name="Marcador de pie de página 4"/>
          <p:cNvSpPr>
            <a:spLocks noGrp="1"/>
          </p:cNvSpPr>
          <p:nvPr>
            <p:ph type="ftr" sz="quarter" idx="11"/>
          </p:nvPr>
        </p:nvSpPr>
        <p:spPr/>
        <p:txBody>
          <a:bodyPr/>
          <a:lstStyle/>
          <a:p>
            <a:endParaRPr lang="es-CL"/>
          </a:p>
        </p:txBody>
      </p:sp>
      <p:sp>
        <p:nvSpPr>
          <p:cNvPr id="6" name="Marcador de número de diapositiva 5"/>
          <p:cNvSpPr>
            <a:spLocks noGrp="1"/>
          </p:cNvSpPr>
          <p:nvPr>
            <p:ph type="sldNum" sz="quarter" idx="12"/>
          </p:nvPr>
        </p:nvSpPr>
        <p:spPr/>
        <p:txBody>
          <a:bodyPr/>
          <a:lstStyle/>
          <a:p>
            <a:fld id="{CA07CE1E-BF8B-4600-BBF2-1886B5864026}" type="slidenum">
              <a:rPr lang="es-CL" smtClean="0"/>
              <a:t>‹Nº›</a:t>
            </a:fld>
            <a:endParaRPr lang="es-CL"/>
          </a:p>
        </p:txBody>
      </p:sp>
    </p:spTree>
    <p:extLst>
      <p:ext uri="{BB962C8B-B14F-4D97-AF65-F5344CB8AC3E}">
        <p14:creationId xmlns:p14="http://schemas.microsoft.com/office/powerpoint/2010/main" val="37463572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CL"/>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Editar el estilo de texto del patrón</a:t>
            </a:r>
          </a:p>
        </p:txBody>
      </p:sp>
      <p:sp>
        <p:nvSpPr>
          <p:cNvPr id="4" name="Marcador de fecha 3"/>
          <p:cNvSpPr>
            <a:spLocks noGrp="1"/>
          </p:cNvSpPr>
          <p:nvPr>
            <p:ph type="dt" sz="half" idx="10"/>
          </p:nvPr>
        </p:nvSpPr>
        <p:spPr/>
        <p:txBody>
          <a:bodyPr/>
          <a:lstStyle/>
          <a:p>
            <a:fld id="{376A87A7-C713-4F2E-955C-4C89FAF180B8}" type="datetimeFigureOut">
              <a:rPr lang="es-CL" smtClean="0"/>
              <a:t>05-11-2020</a:t>
            </a:fld>
            <a:endParaRPr lang="es-CL"/>
          </a:p>
        </p:txBody>
      </p:sp>
      <p:sp>
        <p:nvSpPr>
          <p:cNvPr id="5" name="Marcador de pie de página 4"/>
          <p:cNvSpPr>
            <a:spLocks noGrp="1"/>
          </p:cNvSpPr>
          <p:nvPr>
            <p:ph type="ftr" sz="quarter" idx="11"/>
          </p:nvPr>
        </p:nvSpPr>
        <p:spPr/>
        <p:txBody>
          <a:bodyPr/>
          <a:lstStyle/>
          <a:p>
            <a:endParaRPr lang="es-CL"/>
          </a:p>
        </p:txBody>
      </p:sp>
      <p:sp>
        <p:nvSpPr>
          <p:cNvPr id="6" name="Marcador de número de diapositiva 5"/>
          <p:cNvSpPr>
            <a:spLocks noGrp="1"/>
          </p:cNvSpPr>
          <p:nvPr>
            <p:ph type="sldNum" sz="quarter" idx="12"/>
          </p:nvPr>
        </p:nvSpPr>
        <p:spPr/>
        <p:txBody>
          <a:bodyPr/>
          <a:lstStyle/>
          <a:p>
            <a:fld id="{CA07CE1E-BF8B-4600-BBF2-1886B5864026}" type="slidenum">
              <a:rPr lang="es-CL" smtClean="0"/>
              <a:t>‹Nº›</a:t>
            </a:fld>
            <a:endParaRPr lang="es-CL"/>
          </a:p>
        </p:txBody>
      </p:sp>
    </p:spTree>
    <p:extLst>
      <p:ext uri="{BB962C8B-B14F-4D97-AF65-F5344CB8AC3E}">
        <p14:creationId xmlns:p14="http://schemas.microsoft.com/office/powerpoint/2010/main" val="7875419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L"/>
          </a:p>
        </p:txBody>
      </p:sp>
      <p:sp>
        <p:nvSpPr>
          <p:cNvPr id="3" name="Marcador de contenido 2"/>
          <p:cNvSpPr>
            <a:spLocks noGrp="1"/>
          </p:cNvSpPr>
          <p:nvPr>
            <p:ph sz="half" idx="1"/>
          </p:nvPr>
        </p:nvSpPr>
        <p:spPr>
          <a:xfrm>
            <a:off x="838200" y="1825625"/>
            <a:ext cx="518160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Marcador de contenido 3"/>
          <p:cNvSpPr>
            <a:spLocks noGrp="1"/>
          </p:cNvSpPr>
          <p:nvPr>
            <p:ph sz="half" idx="2"/>
          </p:nvPr>
        </p:nvSpPr>
        <p:spPr>
          <a:xfrm>
            <a:off x="6172200" y="1825625"/>
            <a:ext cx="518160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5" name="Marcador de fecha 4"/>
          <p:cNvSpPr>
            <a:spLocks noGrp="1"/>
          </p:cNvSpPr>
          <p:nvPr>
            <p:ph type="dt" sz="half" idx="10"/>
          </p:nvPr>
        </p:nvSpPr>
        <p:spPr/>
        <p:txBody>
          <a:bodyPr/>
          <a:lstStyle/>
          <a:p>
            <a:fld id="{376A87A7-C713-4F2E-955C-4C89FAF180B8}" type="datetimeFigureOut">
              <a:rPr lang="es-CL" smtClean="0"/>
              <a:t>05-11-2020</a:t>
            </a:fld>
            <a:endParaRPr lang="es-CL"/>
          </a:p>
        </p:txBody>
      </p:sp>
      <p:sp>
        <p:nvSpPr>
          <p:cNvPr id="6" name="Marcador de pie de página 5"/>
          <p:cNvSpPr>
            <a:spLocks noGrp="1"/>
          </p:cNvSpPr>
          <p:nvPr>
            <p:ph type="ftr" sz="quarter" idx="11"/>
          </p:nvPr>
        </p:nvSpPr>
        <p:spPr/>
        <p:txBody>
          <a:bodyPr/>
          <a:lstStyle/>
          <a:p>
            <a:endParaRPr lang="es-CL"/>
          </a:p>
        </p:txBody>
      </p:sp>
      <p:sp>
        <p:nvSpPr>
          <p:cNvPr id="7" name="Marcador de número de diapositiva 6"/>
          <p:cNvSpPr>
            <a:spLocks noGrp="1"/>
          </p:cNvSpPr>
          <p:nvPr>
            <p:ph type="sldNum" sz="quarter" idx="12"/>
          </p:nvPr>
        </p:nvSpPr>
        <p:spPr/>
        <p:txBody>
          <a:bodyPr/>
          <a:lstStyle/>
          <a:p>
            <a:fld id="{CA07CE1E-BF8B-4600-BBF2-1886B5864026}" type="slidenum">
              <a:rPr lang="es-CL" smtClean="0"/>
              <a:t>‹Nº›</a:t>
            </a:fld>
            <a:endParaRPr lang="es-CL"/>
          </a:p>
        </p:txBody>
      </p:sp>
    </p:spTree>
    <p:extLst>
      <p:ext uri="{BB962C8B-B14F-4D97-AF65-F5344CB8AC3E}">
        <p14:creationId xmlns:p14="http://schemas.microsoft.com/office/powerpoint/2010/main" val="15798929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CL"/>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7" name="Marcador de fecha 6"/>
          <p:cNvSpPr>
            <a:spLocks noGrp="1"/>
          </p:cNvSpPr>
          <p:nvPr>
            <p:ph type="dt" sz="half" idx="10"/>
          </p:nvPr>
        </p:nvSpPr>
        <p:spPr/>
        <p:txBody>
          <a:bodyPr/>
          <a:lstStyle/>
          <a:p>
            <a:fld id="{376A87A7-C713-4F2E-955C-4C89FAF180B8}" type="datetimeFigureOut">
              <a:rPr lang="es-CL" smtClean="0"/>
              <a:t>05-11-2020</a:t>
            </a:fld>
            <a:endParaRPr lang="es-CL"/>
          </a:p>
        </p:txBody>
      </p:sp>
      <p:sp>
        <p:nvSpPr>
          <p:cNvPr id="8" name="Marcador de pie de página 7"/>
          <p:cNvSpPr>
            <a:spLocks noGrp="1"/>
          </p:cNvSpPr>
          <p:nvPr>
            <p:ph type="ftr" sz="quarter" idx="11"/>
          </p:nvPr>
        </p:nvSpPr>
        <p:spPr/>
        <p:txBody>
          <a:bodyPr/>
          <a:lstStyle/>
          <a:p>
            <a:endParaRPr lang="es-CL"/>
          </a:p>
        </p:txBody>
      </p:sp>
      <p:sp>
        <p:nvSpPr>
          <p:cNvPr id="9" name="Marcador de número de diapositiva 8"/>
          <p:cNvSpPr>
            <a:spLocks noGrp="1"/>
          </p:cNvSpPr>
          <p:nvPr>
            <p:ph type="sldNum" sz="quarter" idx="12"/>
          </p:nvPr>
        </p:nvSpPr>
        <p:spPr/>
        <p:txBody>
          <a:bodyPr/>
          <a:lstStyle/>
          <a:p>
            <a:fld id="{CA07CE1E-BF8B-4600-BBF2-1886B5864026}" type="slidenum">
              <a:rPr lang="es-CL" smtClean="0"/>
              <a:t>‹Nº›</a:t>
            </a:fld>
            <a:endParaRPr lang="es-CL"/>
          </a:p>
        </p:txBody>
      </p:sp>
    </p:spTree>
    <p:extLst>
      <p:ext uri="{BB962C8B-B14F-4D97-AF65-F5344CB8AC3E}">
        <p14:creationId xmlns:p14="http://schemas.microsoft.com/office/powerpoint/2010/main" val="36097148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L"/>
          </a:p>
        </p:txBody>
      </p:sp>
      <p:sp>
        <p:nvSpPr>
          <p:cNvPr id="3" name="Marcador de fecha 2"/>
          <p:cNvSpPr>
            <a:spLocks noGrp="1"/>
          </p:cNvSpPr>
          <p:nvPr>
            <p:ph type="dt" sz="half" idx="10"/>
          </p:nvPr>
        </p:nvSpPr>
        <p:spPr/>
        <p:txBody>
          <a:bodyPr/>
          <a:lstStyle/>
          <a:p>
            <a:fld id="{376A87A7-C713-4F2E-955C-4C89FAF180B8}" type="datetimeFigureOut">
              <a:rPr lang="es-CL" smtClean="0"/>
              <a:t>05-11-2020</a:t>
            </a:fld>
            <a:endParaRPr lang="es-CL"/>
          </a:p>
        </p:txBody>
      </p:sp>
      <p:sp>
        <p:nvSpPr>
          <p:cNvPr id="4" name="Marcador de pie de página 3"/>
          <p:cNvSpPr>
            <a:spLocks noGrp="1"/>
          </p:cNvSpPr>
          <p:nvPr>
            <p:ph type="ftr" sz="quarter" idx="11"/>
          </p:nvPr>
        </p:nvSpPr>
        <p:spPr/>
        <p:txBody>
          <a:bodyPr/>
          <a:lstStyle/>
          <a:p>
            <a:endParaRPr lang="es-CL"/>
          </a:p>
        </p:txBody>
      </p:sp>
      <p:sp>
        <p:nvSpPr>
          <p:cNvPr id="5" name="Marcador de número de diapositiva 4"/>
          <p:cNvSpPr>
            <a:spLocks noGrp="1"/>
          </p:cNvSpPr>
          <p:nvPr>
            <p:ph type="sldNum" sz="quarter" idx="12"/>
          </p:nvPr>
        </p:nvSpPr>
        <p:spPr/>
        <p:txBody>
          <a:bodyPr/>
          <a:lstStyle/>
          <a:p>
            <a:fld id="{CA07CE1E-BF8B-4600-BBF2-1886B5864026}" type="slidenum">
              <a:rPr lang="es-CL" smtClean="0"/>
              <a:t>‹Nº›</a:t>
            </a:fld>
            <a:endParaRPr lang="es-CL"/>
          </a:p>
        </p:txBody>
      </p:sp>
    </p:spTree>
    <p:extLst>
      <p:ext uri="{BB962C8B-B14F-4D97-AF65-F5344CB8AC3E}">
        <p14:creationId xmlns:p14="http://schemas.microsoft.com/office/powerpoint/2010/main" val="29818179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376A87A7-C713-4F2E-955C-4C89FAF180B8}" type="datetimeFigureOut">
              <a:rPr lang="es-CL" smtClean="0"/>
              <a:t>05-11-2020</a:t>
            </a:fld>
            <a:endParaRPr lang="es-CL"/>
          </a:p>
        </p:txBody>
      </p:sp>
      <p:sp>
        <p:nvSpPr>
          <p:cNvPr id="3" name="Marcador de pie de página 2"/>
          <p:cNvSpPr>
            <a:spLocks noGrp="1"/>
          </p:cNvSpPr>
          <p:nvPr>
            <p:ph type="ftr" sz="quarter" idx="11"/>
          </p:nvPr>
        </p:nvSpPr>
        <p:spPr/>
        <p:txBody>
          <a:bodyPr/>
          <a:lstStyle/>
          <a:p>
            <a:endParaRPr lang="es-CL"/>
          </a:p>
        </p:txBody>
      </p:sp>
      <p:sp>
        <p:nvSpPr>
          <p:cNvPr id="4" name="Marcador de número de diapositiva 3"/>
          <p:cNvSpPr>
            <a:spLocks noGrp="1"/>
          </p:cNvSpPr>
          <p:nvPr>
            <p:ph type="sldNum" sz="quarter" idx="12"/>
          </p:nvPr>
        </p:nvSpPr>
        <p:spPr/>
        <p:txBody>
          <a:bodyPr/>
          <a:lstStyle/>
          <a:p>
            <a:fld id="{CA07CE1E-BF8B-4600-BBF2-1886B5864026}" type="slidenum">
              <a:rPr lang="es-CL" smtClean="0"/>
              <a:t>‹Nº›</a:t>
            </a:fld>
            <a:endParaRPr lang="es-CL"/>
          </a:p>
        </p:txBody>
      </p:sp>
    </p:spTree>
    <p:extLst>
      <p:ext uri="{BB962C8B-B14F-4D97-AF65-F5344CB8AC3E}">
        <p14:creationId xmlns:p14="http://schemas.microsoft.com/office/powerpoint/2010/main" val="4341836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CL"/>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Marcador de fecha 4"/>
          <p:cNvSpPr>
            <a:spLocks noGrp="1"/>
          </p:cNvSpPr>
          <p:nvPr>
            <p:ph type="dt" sz="half" idx="10"/>
          </p:nvPr>
        </p:nvSpPr>
        <p:spPr/>
        <p:txBody>
          <a:bodyPr/>
          <a:lstStyle/>
          <a:p>
            <a:fld id="{376A87A7-C713-4F2E-955C-4C89FAF180B8}" type="datetimeFigureOut">
              <a:rPr lang="es-CL" smtClean="0"/>
              <a:t>05-11-2020</a:t>
            </a:fld>
            <a:endParaRPr lang="es-CL"/>
          </a:p>
        </p:txBody>
      </p:sp>
      <p:sp>
        <p:nvSpPr>
          <p:cNvPr id="6" name="Marcador de pie de página 5"/>
          <p:cNvSpPr>
            <a:spLocks noGrp="1"/>
          </p:cNvSpPr>
          <p:nvPr>
            <p:ph type="ftr" sz="quarter" idx="11"/>
          </p:nvPr>
        </p:nvSpPr>
        <p:spPr/>
        <p:txBody>
          <a:bodyPr/>
          <a:lstStyle/>
          <a:p>
            <a:endParaRPr lang="es-CL"/>
          </a:p>
        </p:txBody>
      </p:sp>
      <p:sp>
        <p:nvSpPr>
          <p:cNvPr id="7" name="Marcador de número de diapositiva 6"/>
          <p:cNvSpPr>
            <a:spLocks noGrp="1"/>
          </p:cNvSpPr>
          <p:nvPr>
            <p:ph type="sldNum" sz="quarter" idx="12"/>
          </p:nvPr>
        </p:nvSpPr>
        <p:spPr/>
        <p:txBody>
          <a:bodyPr/>
          <a:lstStyle/>
          <a:p>
            <a:fld id="{CA07CE1E-BF8B-4600-BBF2-1886B5864026}" type="slidenum">
              <a:rPr lang="es-CL" smtClean="0"/>
              <a:t>‹Nº›</a:t>
            </a:fld>
            <a:endParaRPr lang="es-CL"/>
          </a:p>
        </p:txBody>
      </p:sp>
    </p:spTree>
    <p:extLst>
      <p:ext uri="{BB962C8B-B14F-4D97-AF65-F5344CB8AC3E}">
        <p14:creationId xmlns:p14="http://schemas.microsoft.com/office/powerpoint/2010/main" val="20618369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CL"/>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L"/>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Marcador de fecha 4"/>
          <p:cNvSpPr>
            <a:spLocks noGrp="1"/>
          </p:cNvSpPr>
          <p:nvPr>
            <p:ph type="dt" sz="half" idx="10"/>
          </p:nvPr>
        </p:nvSpPr>
        <p:spPr/>
        <p:txBody>
          <a:bodyPr/>
          <a:lstStyle/>
          <a:p>
            <a:fld id="{376A87A7-C713-4F2E-955C-4C89FAF180B8}" type="datetimeFigureOut">
              <a:rPr lang="es-CL" smtClean="0"/>
              <a:t>05-11-2020</a:t>
            </a:fld>
            <a:endParaRPr lang="es-CL"/>
          </a:p>
        </p:txBody>
      </p:sp>
      <p:sp>
        <p:nvSpPr>
          <p:cNvPr id="6" name="Marcador de pie de página 5"/>
          <p:cNvSpPr>
            <a:spLocks noGrp="1"/>
          </p:cNvSpPr>
          <p:nvPr>
            <p:ph type="ftr" sz="quarter" idx="11"/>
          </p:nvPr>
        </p:nvSpPr>
        <p:spPr/>
        <p:txBody>
          <a:bodyPr/>
          <a:lstStyle/>
          <a:p>
            <a:endParaRPr lang="es-CL"/>
          </a:p>
        </p:txBody>
      </p:sp>
      <p:sp>
        <p:nvSpPr>
          <p:cNvPr id="7" name="Marcador de número de diapositiva 6"/>
          <p:cNvSpPr>
            <a:spLocks noGrp="1"/>
          </p:cNvSpPr>
          <p:nvPr>
            <p:ph type="sldNum" sz="quarter" idx="12"/>
          </p:nvPr>
        </p:nvSpPr>
        <p:spPr/>
        <p:txBody>
          <a:bodyPr/>
          <a:lstStyle/>
          <a:p>
            <a:fld id="{CA07CE1E-BF8B-4600-BBF2-1886B5864026}" type="slidenum">
              <a:rPr lang="es-CL" smtClean="0"/>
              <a:t>‹Nº›</a:t>
            </a:fld>
            <a:endParaRPr lang="es-CL"/>
          </a:p>
        </p:txBody>
      </p:sp>
    </p:spTree>
    <p:extLst>
      <p:ext uri="{BB962C8B-B14F-4D97-AF65-F5344CB8AC3E}">
        <p14:creationId xmlns:p14="http://schemas.microsoft.com/office/powerpoint/2010/main" val="17568949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CL"/>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6A87A7-C713-4F2E-955C-4C89FAF180B8}" type="datetimeFigureOut">
              <a:rPr lang="es-CL" smtClean="0"/>
              <a:t>05-11-2020</a:t>
            </a:fld>
            <a:endParaRPr lang="es-CL"/>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L"/>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07CE1E-BF8B-4600-BBF2-1886B5864026}" type="slidenum">
              <a:rPr lang="es-CL" smtClean="0"/>
              <a:t>‹Nº›</a:t>
            </a:fld>
            <a:endParaRPr lang="es-CL"/>
          </a:p>
        </p:txBody>
      </p:sp>
    </p:spTree>
    <p:extLst>
      <p:ext uri="{BB962C8B-B14F-4D97-AF65-F5344CB8AC3E}">
        <p14:creationId xmlns:p14="http://schemas.microsoft.com/office/powerpoint/2010/main" val="5067409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mailto:jefeutp@laprovidenciarecoleta.cl"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normAutofit fontScale="90000"/>
          </a:bodyPr>
          <a:lstStyle/>
          <a:p>
            <a:r>
              <a:rPr lang="es-CL" sz="4000" b="1" dirty="0" smtClean="0"/>
              <a:t/>
            </a:r>
            <a:br>
              <a:rPr lang="es-CL" sz="4000" b="1" dirty="0" smtClean="0"/>
            </a:br>
            <a:r>
              <a:rPr lang="es-CL" sz="4000" b="1" dirty="0" smtClean="0"/>
              <a:t/>
            </a:r>
            <a:br>
              <a:rPr lang="es-CL" sz="4000" b="1" dirty="0" smtClean="0"/>
            </a:br>
            <a:r>
              <a:rPr lang="es-CL" sz="4000" b="1" dirty="0" smtClean="0"/>
              <a:t/>
            </a:r>
            <a:br>
              <a:rPr lang="es-CL" sz="4000" b="1" dirty="0" smtClean="0"/>
            </a:br>
            <a:r>
              <a:rPr lang="es-CL" sz="4000" b="1" dirty="0" smtClean="0"/>
              <a:t/>
            </a:r>
            <a:br>
              <a:rPr lang="es-CL" sz="4000" b="1" dirty="0" smtClean="0"/>
            </a:br>
            <a:r>
              <a:rPr lang="es-CL" sz="4000" b="1" dirty="0" smtClean="0"/>
              <a:t/>
            </a:r>
            <a:br>
              <a:rPr lang="es-CL" sz="4000" b="1" dirty="0" smtClean="0"/>
            </a:br>
            <a:r>
              <a:rPr lang="es-CL" sz="4000" b="1" dirty="0" smtClean="0"/>
              <a:t/>
            </a:r>
            <a:br>
              <a:rPr lang="es-CL" sz="4000" b="1" dirty="0" smtClean="0"/>
            </a:br>
            <a:r>
              <a:rPr lang="es-CL" sz="4000" b="1" dirty="0" smtClean="0"/>
              <a:t/>
            </a:r>
            <a:br>
              <a:rPr lang="es-CL" sz="4000" b="1" dirty="0" smtClean="0"/>
            </a:br>
            <a:r>
              <a:rPr lang="es-CL" sz="4000" b="1" dirty="0" smtClean="0"/>
              <a:t/>
            </a:r>
            <a:br>
              <a:rPr lang="es-CL" sz="4000" b="1" dirty="0" smtClean="0"/>
            </a:br>
            <a:r>
              <a:rPr lang="es-CL" sz="4000" b="1" dirty="0" smtClean="0"/>
              <a:t/>
            </a:r>
            <a:br>
              <a:rPr lang="es-CL" sz="4000" b="1" dirty="0" smtClean="0"/>
            </a:br>
            <a:r>
              <a:rPr lang="es-CL" sz="4000" b="1" dirty="0" smtClean="0"/>
              <a:t/>
            </a:r>
            <a:br>
              <a:rPr lang="es-CL" sz="4000" b="1" dirty="0" smtClean="0"/>
            </a:br>
            <a:r>
              <a:rPr lang="es-CL" sz="4000" b="1" dirty="0" smtClean="0"/>
              <a:t/>
            </a:r>
            <a:br>
              <a:rPr lang="es-CL" sz="4000" b="1" dirty="0" smtClean="0"/>
            </a:br>
            <a:r>
              <a:rPr lang="es-CL" sz="4000" b="1" dirty="0" smtClean="0"/>
              <a:t/>
            </a:r>
            <a:br>
              <a:rPr lang="es-CL" sz="4000" b="1" dirty="0" smtClean="0"/>
            </a:br>
            <a:r>
              <a:rPr lang="es-CL" sz="4000" b="1" dirty="0" smtClean="0"/>
              <a:t/>
            </a:r>
            <a:br>
              <a:rPr lang="es-CL" sz="4000" b="1" dirty="0" smtClean="0"/>
            </a:br>
            <a:r>
              <a:rPr lang="es-CL" sz="4000" b="1" dirty="0" smtClean="0"/>
              <a:t/>
            </a:r>
            <a:br>
              <a:rPr lang="es-CL" sz="4000" b="1" dirty="0" smtClean="0"/>
            </a:br>
            <a:r>
              <a:rPr lang="es-CL" sz="4000" b="1" dirty="0" smtClean="0"/>
              <a:t/>
            </a:r>
            <a:br>
              <a:rPr lang="es-CL" sz="4000" b="1" dirty="0" smtClean="0"/>
            </a:br>
            <a:r>
              <a:rPr lang="es-CL" sz="4000" b="1" dirty="0" smtClean="0"/>
              <a:t/>
            </a:r>
            <a:br>
              <a:rPr lang="es-CL" sz="4000" b="1" dirty="0" smtClean="0"/>
            </a:br>
            <a:r>
              <a:rPr lang="es-CL" sz="4000" b="1" dirty="0" smtClean="0"/>
              <a:t/>
            </a:r>
            <a:br>
              <a:rPr lang="es-CL" sz="4000" b="1" dirty="0" smtClean="0"/>
            </a:br>
            <a:r>
              <a:rPr lang="es-CL" sz="4000" b="1" dirty="0" smtClean="0"/>
              <a:t/>
            </a:r>
            <a:br>
              <a:rPr lang="es-CL" sz="4000" b="1" dirty="0" smtClean="0"/>
            </a:br>
            <a:r>
              <a:rPr lang="es-CL" sz="4000" b="1" dirty="0" smtClean="0"/>
              <a:t/>
            </a:r>
            <a:br>
              <a:rPr lang="es-CL" sz="4000" b="1" dirty="0" smtClean="0"/>
            </a:br>
            <a:r>
              <a:rPr lang="es-CL" sz="4000" b="1" dirty="0" smtClean="0"/>
              <a:t/>
            </a:r>
            <a:br>
              <a:rPr lang="es-CL" sz="4000" b="1" dirty="0" smtClean="0"/>
            </a:br>
            <a:r>
              <a:rPr lang="es-CL" sz="4000" b="1" dirty="0" smtClean="0"/>
              <a:t/>
            </a:r>
            <a:br>
              <a:rPr lang="es-CL" sz="4000" b="1" dirty="0" smtClean="0"/>
            </a:br>
            <a:r>
              <a:rPr lang="es-CL" sz="4000" dirty="0" smtClean="0"/>
              <a:t/>
            </a:r>
            <a:br>
              <a:rPr lang="es-CL" sz="4000" dirty="0" smtClean="0"/>
            </a:br>
            <a:endParaRPr lang="es-CL" sz="4000" dirty="0"/>
          </a:p>
        </p:txBody>
      </p:sp>
      <p:sp>
        <p:nvSpPr>
          <p:cNvPr id="3" name="Subtítulo 2"/>
          <p:cNvSpPr>
            <a:spLocks noGrp="1"/>
          </p:cNvSpPr>
          <p:nvPr>
            <p:ph type="subTitle" idx="1"/>
          </p:nvPr>
        </p:nvSpPr>
        <p:spPr>
          <a:xfrm>
            <a:off x="1524000" y="1650809"/>
            <a:ext cx="9206734" cy="4007069"/>
          </a:xfrm>
        </p:spPr>
        <p:txBody>
          <a:bodyPr>
            <a:normAutofit fontScale="25000" lnSpcReduction="20000"/>
          </a:bodyPr>
          <a:lstStyle/>
          <a:p>
            <a:endParaRPr lang="es-CL" sz="2900" b="1" dirty="0" smtClean="0"/>
          </a:p>
          <a:p>
            <a:r>
              <a:rPr lang="es-CL" sz="9600" b="1" dirty="0" smtClean="0">
                <a:solidFill>
                  <a:srgbClr val="7030A0"/>
                </a:solidFill>
              </a:rPr>
              <a:t>ARTES </a:t>
            </a:r>
            <a:r>
              <a:rPr lang="es-CL" sz="9600" b="1" dirty="0">
                <a:solidFill>
                  <a:srgbClr val="7030A0"/>
                </a:solidFill>
              </a:rPr>
              <a:t>VISUALES – SEGUNDO SEMESTRE 2020</a:t>
            </a:r>
          </a:p>
          <a:p>
            <a:r>
              <a:rPr lang="es-CL" sz="7400" b="1" dirty="0">
                <a:solidFill>
                  <a:schemeClr val="accent1">
                    <a:lumMod val="50000"/>
                  </a:schemeClr>
                </a:solidFill>
              </a:rPr>
              <a:t>GUIA: </a:t>
            </a:r>
            <a:r>
              <a:rPr lang="es-CL" sz="7400" b="1" dirty="0" smtClean="0">
                <a:solidFill>
                  <a:schemeClr val="accent1">
                    <a:lumMod val="50000"/>
                  </a:schemeClr>
                </a:solidFill>
              </a:rPr>
              <a:t>2</a:t>
            </a:r>
            <a:endParaRPr lang="es-CL" sz="7400" b="1" dirty="0">
              <a:solidFill>
                <a:schemeClr val="accent1">
                  <a:lumMod val="50000"/>
                </a:schemeClr>
              </a:solidFill>
            </a:endParaRPr>
          </a:p>
          <a:p>
            <a:r>
              <a:rPr lang="es-CL" sz="7400" b="1" dirty="0">
                <a:solidFill>
                  <a:schemeClr val="accent1">
                    <a:lumMod val="50000"/>
                  </a:schemeClr>
                </a:solidFill>
              </a:rPr>
              <a:t>CURSO: 6° AÑO B. </a:t>
            </a:r>
          </a:p>
          <a:p>
            <a:r>
              <a:rPr lang="es-CL" sz="7400" b="1" dirty="0">
                <a:solidFill>
                  <a:schemeClr val="accent1">
                    <a:lumMod val="50000"/>
                  </a:schemeClr>
                </a:solidFill>
              </a:rPr>
              <a:t>ASIGNATURA:  ARTES VISUALES.</a:t>
            </a:r>
          </a:p>
          <a:p>
            <a:r>
              <a:rPr lang="es-CL" sz="7400" b="1" dirty="0">
                <a:solidFill>
                  <a:schemeClr val="accent1">
                    <a:lumMod val="50000"/>
                  </a:schemeClr>
                </a:solidFill>
              </a:rPr>
              <a:t>FECHA:  </a:t>
            </a:r>
            <a:r>
              <a:rPr lang="es-CL" sz="7400" b="1" dirty="0" smtClean="0">
                <a:solidFill>
                  <a:schemeClr val="accent1">
                    <a:lumMod val="50000"/>
                  </a:schemeClr>
                </a:solidFill>
              </a:rPr>
              <a:t>9 </a:t>
            </a:r>
            <a:r>
              <a:rPr lang="es-CL" sz="7400" b="1" dirty="0">
                <a:solidFill>
                  <a:schemeClr val="accent1">
                    <a:lumMod val="50000"/>
                  </a:schemeClr>
                </a:solidFill>
              </a:rPr>
              <a:t>AL </a:t>
            </a:r>
            <a:r>
              <a:rPr lang="es-CL" sz="7400" b="1" dirty="0" smtClean="0">
                <a:solidFill>
                  <a:schemeClr val="accent1">
                    <a:lumMod val="50000"/>
                  </a:schemeClr>
                </a:solidFill>
              </a:rPr>
              <a:t>13 </a:t>
            </a:r>
            <a:r>
              <a:rPr lang="es-CL" sz="7400" b="1" dirty="0">
                <a:solidFill>
                  <a:schemeClr val="accent1">
                    <a:lumMod val="50000"/>
                  </a:schemeClr>
                </a:solidFill>
              </a:rPr>
              <a:t>DE NOVIEMBRE</a:t>
            </a:r>
          </a:p>
          <a:p>
            <a:r>
              <a:rPr lang="es-CL" sz="7400" b="1" dirty="0">
                <a:solidFill>
                  <a:schemeClr val="accent2">
                    <a:lumMod val="75000"/>
                  </a:schemeClr>
                </a:solidFill>
              </a:rPr>
              <a:t>DÍA Y HORA DE TRABAJO: 6° B = Según calendario semanal de actividades</a:t>
            </a:r>
            <a:r>
              <a:rPr lang="es-CL" sz="7400" b="1" dirty="0" smtClean="0">
                <a:solidFill>
                  <a:schemeClr val="accent2">
                    <a:lumMod val="75000"/>
                  </a:schemeClr>
                </a:solidFill>
              </a:rPr>
              <a:t>.</a:t>
            </a:r>
          </a:p>
          <a:p>
            <a:endParaRPr lang="es-CL" sz="7400" dirty="0">
              <a:solidFill>
                <a:srgbClr val="00B050"/>
              </a:solidFill>
            </a:endParaRPr>
          </a:p>
          <a:p>
            <a:r>
              <a:rPr lang="es-CL" sz="7400" b="1" dirty="0">
                <a:solidFill>
                  <a:srgbClr val="7030A0"/>
                </a:solidFill>
              </a:rPr>
              <a:t>Recibe un afectuoso saludo a la distancia de tu profesor Luis Miranda, Espero que tú y toda tu familia se encuentren muy bien.</a:t>
            </a:r>
          </a:p>
          <a:p>
            <a:endParaRPr lang="es-CL" sz="7400" dirty="0" smtClean="0">
              <a:solidFill>
                <a:srgbClr val="7030A0"/>
              </a:solidFill>
            </a:endParaRPr>
          </a:p>
          <a:p>
            <a:endParaRPr lang="es-CL" dirty="0" smtClean="0"/>
          </a:p>
          <a:p>
            <a:endParaRPr lang="es-CL" dirty="0"/>
          </a:p>
          <a:p>
            <a:endParaRPr lang="es-CL" dirty="0" smtClean="0"/>
          </a:p>
          <a:p>
            <a:endParaRPr lang="es-CL" dirty="0"/>
          </a:p>
          <a:p>
            <a:r>
              <a:rPr lang="es-CL" dirty="0"/>
              <a:t> </a:t>
            </a:r>
          </a:p>
          <a:p>
            <a:endParaRPr lang="es-CL" dirty="0"/>
          </a:p>
        </p:txBody>
      </p:sp>
      <p:pic>
        <p:nvPicPr>
          <p:cNvPr id="4" name="Imagen 3" descr="https://lh3.googleusercontent.com/1lM-cccD4Gnqx3II_3XoS_1tN8tOt_VnzQ4zdCUe8GwW6zCeFuPTIi9orFekwxSJuBJr5dYxzZB__ZvqimUZCSduxBUelX-K68wcG9FjO3PT1ILrIxP4cq26HXPhWFA5OEFxlRI"/>
          <p:cNvPicPr/>
          <p:nvPr/>
        </p:nvPicPr>
        <p:blipFill>
          <a:blip r:embed="rId2">
            <a:extLst>
              <a:ext uri="{28A0092B-C50C-407E-A947-70E740481C1C}">
                <a14:useLocalDpi xmlns:a14="http://schemas.microsoft.com/office/drawing/2010/main" val="0"/>
              </a:ext>
            </a:extLst>
          </a:blip>
          <a:srcRect/>
          <a:stretch>
            <a:fillRect/>
          </a:stretch>
        </p:blipFill>
        <p:spPr bwMode="auto">
          <a:xfrm>
            <a:off x="409575" y="235032"/>
            <a:ext cx="2228850" cy="742950"/>
          </a:xfrm>
          <a:prstGeom prst="rect">
            <a:avLst/>
          </a:prstGeom>
          <a:noFill/>
          <a:ln>
            <a:noFill/>
          </a:ln>
        </p:spPr>
      </p:pic>
    </p:spTree>
    <p:extLst>
      <p:ext uri="{BB962C8B-B14F-4D97-AF65-F5344CB8AC3E}">
        <p14:creationId xmlns:p14="http://schemas.microsoft.com/office/powerpoint/2010/main" val="322668826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1221444"/>
          </a:xfrm>
        </p:spPr>
        <p:txBody>
          <a:bodyPr>
            <a:normAutofit/>
          </a:bodyPr>
          <a:lstStyle/>
          <a:p>
            <a:pPr algn="just"/>
            <a:r>
              <a:rPr lang="es-CL" sz="2000" b="1" u="sng" dirty="0" smtClean="0">
                <a:solidFill>
                  <a:srgbClr val="7030A0"/>
                </a:solidFill>
                <a:latin typeface="+mn-lt"/>
              </a:rPr>
              <a:t>OBJETIVO</a:t>
            </a:r>
            <a:r>
              <a:rPr lang="es-CL" sz="2000" b="1" dirty="0" smtClean="0">
                <a:solidFill>
                  <a:srgbClr val="7030A0"/>
                </a:solidFill>
                <a:latin typeface="+mn-lt"/>
              </a:rPr>
              <a:t>:</a:t>
            </a:r>
            <a:br>
              <a:rPr lang="es-CL" sz="2000" b="1" dirty="0" smtClean="0">
                <a:solidFill>
                  <a:srgbClr val="7030A0"/>
                </a:solidFill>
                <a:latin typeface="+mn-lt"/>
              </a:rPr>
            </a:br>
            <a:r>
              <a:rPr lang="es-CL" sz="2000" b="1" dirty="0" smtClean="0">
                <a:solidFill>
                  <a:srgbClr val="7030A0"/>
                </a:solidFill>
                <a:latin typeface="+mn-lt"/>
              </a:rPr>
              <a:t>Crear trabajos de arte y diseños a partir de sus propias ideas y de la observación del:</a:t>
            </a:r>
            <a:br>
              <a:rPr lang="es-CL" sz="2000" b="1" dirty="0" smtClean="0">
                <a:solidFill>
                  <a:srgbClr val="7030A0"/>
                </a:solidFill>
                <a:latin typeface="+mn-lt"/>
              </a:rPr>
            </a:br>
            <a:r>
              <a:rPr lang="es-CL" sz="2000" b="1" dirty="0" smtClean="0">
                <a:solidFill>
                  <a:srgbClr val="7030A0"/>
                </a:solidFill>
                <a:latin typeface="+mn-lt"/>
              </a:rPr>
              <a:t> entorno cultural: el hombre contemporáneo y la ciudad; entorno artístico:</a:t>
            </a:r>
            <a:br>
              <a:rPr lang="es-CL" sz="2000" b="1" dirty="0" smtClean="0">
                <a:solidFill>
                  <a:srgbClr val="7030A0"/>
                </a:solidFill>
                <a:latin typeface="+mn-lt"/>
              </a:rPr>
            </a:br>
            <a:r>
              <a:rPr lang="es-CL" sz="2000" b="1" dirty="0" smtClean="0">
                <a:solidFill>
                  <a:srgbClr val="7030A0"/>
                </a:solidFill>
                <a:latin typeface="+mn-lt"/>
              </a:rPr>
              <a:t> el arte contemporáneo; el arte en el espacio público murales y esculturas. (</a:t>
            </a:r>
            <a:r>
              <a:rPr lang="es-CL" sz="2000" b="1" dirty="0" smtClean="0">
                <a:solidFill>
                  <a:srgbClr val="7030A0"/>
                </a:solidFill>
                <a:latin typeface="+mn-lt"/>
              </a:rPr>
              <a:t>OA1)</a:t>
            </a:r>
            <a:endParaRPr lang="es-CL" sz="2000" b="1" dirty="0">
              <a:solidFill>
                <a:srgbClr val="7030A0"/>
              </a:solidFill>
              <a:latin typeface="+mn-lt"/>
            </a:endParaRPr>
          </a:p>
        </p:txBody>
      </p:sp>
      <p:sp>
        <p:nvSpPr>
          <p:cNvPr id="3" name="Subtítulo 2"/>
          <p:cNvSpPr>
            <a:spLocks noGrp="1"/>
          </p:cNvSpPr>
          <p:nvPr>
            <p:ph type="subTitle" idx="1"/>
          </p:nvPr>
        </p:nvSpPr>
        <p:spPr>
          <a:xfrm>
            <a:off x="1524000" y="3087031"/>
            <a:ext cx="9144000" cy="1655762"/>
          </a:xfrm>
        </p:spPr>
        <p:txBody>
          <a:bodyPr>
            <a:normAutofit fontScale="92500"/>
          </a:bodyPr>
          <a:lstStyle/>
          <a:p>
            <a:pPr algn="just"/>
            <a:r>
              <a:rPr lang="es-CL" sz="2200" u="sng" dirty="0">
                <a:solidFill>
                  <a:schemeClr val="accent2">
                    <a:lumMod val="75000"/>
                  </a:schemeClr>
                </a:solidFill>
              </a:rPr>
              <a:t>INDICADORES</a:t>
            </a:r>
            <a:r>
              <a:rPr lang="es-CL" sz="2200" dirty="0">
                <a:solidFill>
                  <a:schemeClr val="accent2">
                    <a:lumMod val="75000"/>
                  </a:schemeClr>
                </a:solidFill>
              </a:rPr>
              <a:t>:</a:t>
            </a:r>
          </a:p>
          <a:p>
            <a:pPr algn="just"/>
            <a:r>
              <a:rPr lang="es-CL" sz="2200" dirty="0" smtClean="0">
                <a:solidFill>
                  <a:schemeClr val="accent2">
                    <a:lumMod val="75000"/>
                  </a:schemeClr>
                </a:solidFill>
              </a:rPr>
              <a:t>1.-  Usan </a:t>
            </a:r>
            <a:r>
              <a:rPr lang="es-CL" sz="2200" dirty="0">
                <a:solidFill>
                  <a:schemeClr val="accent2">
                    <a:lumMod val="75000"/>
                  </a:schemeClr>
                </a:solidFill>
              </a:rPr>
              <a:t>su cuaderno de arte o croquera para desarrollar ideas para sus trabajos de arte por medio de bocetos, y para reunir imágenes e </a:t>
            </a:r>
            <a:r>
              <a:rPr lang="es-CL" sz="2200" dirty="0" smtClean="0">
                <a:solidFill>
                  <a:schemeClr val="accent2">
                    <a:lumMod val="75000"/>
                  </a:schemeClr>
                </a:solidFill>
              </a:rPr>
              <a:t>información.</a:t>
            </a:r>
          </a:p>
          <a:p>
            <a:pPr algn="just"/>
            <a:r>
              <a:rPr lang="es-CL" sz="2200" dirty="0" smtClean="0">
                <a:solidFill>
                  <a:schemeClr val="accent2">
                    <a:lumMod val="75000"/>
                  </a:schemeClr>
                </a:solidFill>
              </a:rPr>
              <a:t>2.-  Pintan </a:t>
            </a:r>
            <a:r>
              <a:rPr lang="es-CL" sz="2200" dirty="0">
                <a:solidFill>
                  <a:schemeClr val="accent2">
                    <a:lumMod val="75000"/>
                  </a:schemeClr>
                </a:solidFill>
              </a:rPr>
              <a:t>creativamente, basados en la observación de pintura contemporánea.</a:t>
            </a:r>
          </a:p>
          <a:p>
            <a:endParaRPr lang="es-CL" sz="1600" b="1" dirty="0"/>
          </a:p>
        </p:txBody>
      </p:sp>
    </p:spTree>
    <p:extLst>
      <p:ext uri="{BB962C8B-B14F-4D97-AF65-F5344CB8AC3E}">
        <p14:creationId xmlns:p14="http://schemas.microsoft.com/office/powerpoint/2010/main" val="338547390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2">
            <a:schemeClr val="accent2"/>
          </a:lnRef>
          <a:fillRef idx="1">
            <a:schemeClr val="lt1"/>
          </a:fillRef>
          <a:effectRef idx="0">
            <a:schemeClr val="accent2"/>
          </a:effectRef>
          <a:fontRef idx="minor">
            <a:schemeClr val="dk1"/>
          </a:fontRef>
        </p:style>
        <p:txBody>
          <a:bodyPr>
            <a:normAutofit/>
          </a:bodyPr>
          <a:lstStyle/>
          <a:p>
            <a:r>
              <a:rPr lang="es-CL" sz="3200" dirty="0" smtClean="0">
                <a:solidFill>
                  <a:schemeClr val="accent2">
                    <a:lumMod val="75000"/>
                  </a:schemeClr>
                </a:solidFill>
                <a:latin typeface="+mn-lt"/>
              </a:rPr>
              <a:t>La semana pasada conocimos los muralistas mexicanos.</a:t>
            </a:r>
            <a:endParaRPr lang="es-CL" sz="3200" dirty="0">
              <a:solidFill>
                <a:schemeClr val="accent2">
                  <a:lumMod val="75000"/>
                </a:schemeClr>
              </a:solidFill>
              <a:latin typeface="+mn-lt"/>
            </a:endParaRPr>
          </a:p>
        </p:txBody>
      </p:sp>
      <p:sp>
        <p:nvSpPr>
          <p:cNvPr id="3" name="Marcador de contenido 2"/>
          <p:cNvSpPr>
            <a:spLocks noGrp="1"/>
          </p:cNvSpPr>
          <p:nvPr>
            <p:ph idx="1"/>
          </p:nvPr>
        </p:nvSpPr>
        <p:spPr>
          <a:xfrm>
            <a:off x="838200" y="2046343"/>
            <a:ext cx="10515600" cy="4351338"/>
          </a:xfrm>
        </p:spPr>
        <p:txBody>
          <a:bodyPr>
            <a:normAutofit fontScale="70000" lnSpcReduction="20000"/>
          </a:bodyPr>
          <a:lstStyle/>
          <a:p>
            <a:pPr algn="just"/>
            <a:r>
              <a:rPr lang="es-CL" dirty="0">
                <a:solidFill>
                  <a:srgbClr val="0070C0"/>
                </a:solidFill>
              </a:rPr>
              <a:t>Es muy importante que sepas lo siguiente:</a:t>
            </a:r>
          </a:p>
          <a:p>
            <a:pPr algn="just"/>
            <a:r>
              <a:rPr lang="es-CL" dirty="0">
                <a:solidFill>
                  <a:srgbClr val="0070C0"/>
                </a:solidFill>
              </a:rPr>
              <a:t>La semana pasada estudiamos en parte a los grandes muralistas mexicanos; te debo contar que el muralista </a:t>
            </a:r>
            <a:r>
              <a:rPr lang="es-CL" u="sng" dirty="0">
                <a:solidFill>
                  <a:schemeClr val="accent2">
                    <a:lumMod val="75000"/>
                  </a:schemeClr>
                </a:solidFill>
              </a:rPr>
              <a:t>David Alfaro Siqueiros</a:t>
            </a:r>
            <a:r>
              <a:rPr lang="es-CL" dirty="0">
                <a:solidFill>
                  <a:srgbClr val="0070C0"/>
                </a:solidFill>
              </a:rPr>
              <a:t>, estuvo un tiempo viviendo en Chile, era amigo de Pablo Neruda, vivió por cerca de dos años en La Chascona, la casa de don Pablo.</a:t>
            </a:r>
          </a:p>
          <a:p>
            <a:pPr algn="just"/>
            <a:r>
              <a:rPr lang="es-CL" dirty="0">
                <a:solidFill>
                  <a:srgbClr val="0070C0"/>
                </a:solidFill>
              </a:rPr>
              <a:t>En 1939 un fuerte sismo sacudió la ciudad de Chillán, dejando la ciudad cubierta de escombros y un saldo de víctimas fatales de cerca de 10 mil personas. El gobierno de México en un acto de solidaridad promovido por la intervención del poeta Pablo Neruda, envió a los muralistas mexicanos David Alfaro Siqueiros y </a:t>
            </a:r>
            <a:r>
              <a:rPr lang="es-CL" u="sng" dirty="0">
                <a:solidFill>
                  <a:schemeClr val="accent2">
                    <a:lumMod val="75000"/>
                  </a:schemeClr>
                </a:solidFill>
              </a:rPr>
              <a:t>Xavier Guerrero </a:t>
            </a:r>
            <a:r>
              <a:rPr lang="es-CL" dirty="0">
                <a:solidFill>
                  <a:srgbClr val="0070C0"/>
                </a:solidFill>
              </a:rPr>
              <a:t>a la ciudad de Chillán, con la misión de plasmar la historia de estos dos países hermanos en los murales de la Escuela de México. En la biblioteca ubicada en el segundo piso se alberga el mural de David Alfaro Siqueiros titulado “MUERTE AL INVASOR” mientras que en el hall de ingreso se encuentra una serie de murales de menores dimensiones del artista Xavier Guerrero. Estos murales son característicos del Muralismo Mexicano en el empleo de técnicas y estilos mixtos. Siqueiros aplico en su mural el óleo, el duco y la piroxilina, además de otros materiales derivados de la industria</a:t>
            </a:r>
            <a:r>
              <a:rPr lang="es-CL" dirty="0" smtClean="0">
                <a:solidFill>
                  <a:srgbClr val="0070C0"/>
                </a:solidFill>
              </a:rPr>
              <a:t>.</a:t>
            </a:r>
          </a:p>
          <a:p>
            <a:pPr algn="just"/>
            <a:r>
              <a:rPr lang="es-CL" b="1" dirty="0" smtClean="0">
                <a:solidFill>
                  <a:schemeClr val="accent2">
                    <a:lumMod val="75000"/>
                  </a:schemeClr>
                </a:solidFill>
              </a:rPr>
              <a:t>Muy importante que leas y te aprendas esta parte, de aquí saldrán preguntas para la prueba escrita</a:t>
            </a:r>
            <a:r>
              <a:rPr lang="es-CL" b="1" dirty="0" smtClean="0">
                <a:solidFill>
                  <a:schemeClr val="accent2"/>
                </a:solidFill>
              </a:rPr>
              <a:t>.</a:t>
            </a:r>
            <a:endParaRPr lang="es-CL" b="1" dirty="0">
              <a:solidFill>
                <a:schemeClr val="accent2"/>
              </a:solidFill>
            </a:endParaRPr>
          </a:p>
          <a:p>
            <a:endParaRPr lang="es-CL" dirty="0"/>
          </a:p>
        </p:txBody>
      </p:sp>
      <p:pic>
        <p:nvPicPr>
          <p:cNvPr id="4" name="Imagen 3"/>
          <p:cNvPicPr>
            <a:picLocks noChangeAspect="1"/>
          </p:cNvPicPr>
          <p:nvPr/>
        </p:nvPicPr>
        <p:blipFill>
          <a:blip r:embed="rId2"/>
          <a:stretch>
            <a:fillRect/>
          </a:stretch>
        </p:blipFill>
        <p:spPr>
          <a:xfrm rot="596324">
            <a:off x="10307597" y="634255"/>
            <a:ext cx="1377202" cy="787300"/>
          </a:xfrm>
          <a:prstGeom prst="rect">
            <a:avLst/>
          </a:prstGeom>
        </p:spPr>
      </p:pic>
    </p:spTree>
    <p:extLst>
      <p:ext uri="{BB962C8B-B14F-4D97-AF65-F5344CB8AC3E}">
        <p14:creationId xmlns:p14="http://schemas.microsoft.com/office/powerpoint/2010/main" val="74262735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09903" y="216535"/>
            <a:ext cx="11465867" cy="789305"/>
          </a:xfrm>
        </p:spPr>
        <p:txBody>
          <a:bodyPr>
            <a:normAutofit fontScale="90000"/>
          </a:bodyPr>
          <a:lstStyle/>
          <a:p>
            <a:pPr algn="just"/>
            <a:r>
              <a:rPr lang="es-CL" sz="2400" b="1" dirty="0" smtClean="0">
                <a:solidFill>
                  <a:schemeClr val="accent2">
                    <a:lumMod val="75000"/>
                  </a:schemeClr>
                </a:solidFill>
                <a:latin typeface="+mn-lt"/>
              </a:rPr>
              <a:t>LA PRÓXIMA VEZ QUE VISITES LA CIUDAD DE CHILLÁN DEBES IR A LA ESCUELA MÉXICO Y DISFRUTAR DE ESE FABULOSO MURAL</a:t>
            </a:r>
            <a:r>
              <a:rPr lang="es-CL" sz="3200" b="1" dirty="0" smtClean="0">
                <a:solidFill>
                  <a:schemeClr val="accent2">
                    <a:lumMod val="75000"/>
                  </a:schemeClr>
                </a:solidFill>
                <a:latin typeface="+mn-lt"/>
              </a:rPr>
              <a:t>.</a:t>
            </a:r>
            <a:endParaRPr lang="es-CL" sz="3200" b="1" dirty="0">
              <a:solidFill>
                <a:schemeClr val="accent2">
                  <a:lumMod val="75000"/>
                </a:schemeClr>
              </a:solidFill>
              <a:latin typeface="+mn-lt"/>
            </a:endParaRPr>
          </a:p>
        </p:txBody>
      </p:sp>
      <p:sp>
        <p:nvSpPr>
          <p:cNvPr id="3" name="Marcador de contenido 2"/>
          <p:cNvSpPr>
            <a:spLocks noGrp="1"/>
          </p:cNvSpPr>
          <p:nvPr>
            <p:ph idx="1"/>
          </p:nvPr>
        </p:nvSpPr>
        <p:spPr>
          <a:xfrm>
            <a:off x="409903" y="1005840"/>
            <a:ext cx="11465867" cy="754379"/>
          </a:xfrm>
        </p:spPr>
        <p:txBody>
          <a:bodyPr>
            <a:normAutofit fontScale="92500" lnSpcReduction="10000"/>
          </a:bodyPr>
          <a:lstStyle/>
          <a:p>
            <a:pPr marL="0" indent="0" algn="just">
              <a:buNone/>
            </a:pPr>
            <a:r>
              <a:rPr lang="es-CL" b="1" dirty="0" smtClean="0">
                <a:solidFill>
                  <a:schemeClr val="accent1">
                    <a:lumMod val="75000"/>
                  </a:schemeClr>
                </a:solidFill>
              </a:rPr>
              <a:t>A </a:t>
            </a:r>
            <a:r>
              <a:rPr lang="es-CL" b="1" dirty="0">
                <a:solidFill>
                  <a:schemeClr val="accent1">
                    <a:lumMod val="75000"/>
                  </a:schemeClr>
                </a:solidFill>
              </a:rPr>
              <a:t>continuación, te enseño una reproducción del mural de Siqueiros en la escuela México</a:t>
            </a:r>
            <a:r>
              <a:rPr lang="es-CL" b="1" dirty="0" smtClean="0">
                <a:solidFill>
                  <a:schemeClr val="accent1">
                    <a:lumMod val="75000"/>
                  </a:schemeClr>
                </a:solidFill>
              </a:rPr>
              <a:t>, en </a:t>
            </a:r>
            <a:r>
              <a:rPr lang="es-CL" b="1" dirty="0">
                <a:solidFill>
                  <a:schemeClr val="accent1">
                    <a:lumMod val="75000"/>
                  </a:schemeClr>
                </a:solidFill>
              </a:rPr>
              <a:t>Chillán, Chile.</a:t>
            </a:r>
            <a:endParaRPr lang="es-CL" dirty="0">
              <a:solidFill>
                <a:schemeClr val="accent1">
                  <a:lumMod val="75000"/>
                </a:schemeClr>
              </a:solidFill>
            </a:endParaRPr>
          </a:p>
          <a:p>
            <a:endParaRPr lang="es-CL" dirty="0" smtClean="0"/>
          </a:p>
          <a:p>
            <a:endParaRPr lang="es-CL" dirty="0"/>
          </a:p>
        </p:txBody>
      </p:sp>
      <p:pic>
        <p:nvPicPr>
          <p:cNvPr id="4" name="Imagen 3" descr="Imagen del monumento Murales de la Escuela México"/>
          <p:cNvPicPr/>
          <p:nvPr/>
        </p:nvPicPr>
        <p:blipFill>
          <a:blip r:embed="rId2">
            <a:extLst>
              <a:ext uri="{28A0092B-C50C-407E-A947-70E740481C1C}">
                <a14:useLocalDpi xmlns:a14="http://schemas.microsoft.com/office/drawing/2010/main" val="0"/>
              </a:ext>
            </a:extLst>
          </a:blip>
          <a:srcRect/>
          <a:stretch>
            <a:fillRect/>
          </a:stretch>
        </p:blipFill>
        <p:spPr bwMode="auto">
          <a:xfrm>
            <a:off x="1735652" y="1795145"/>
            <a:ext cx="8945485" cy="4800601"/>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4644129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830317" y="292046"/>
            <a:ext cx="10604937" cy="1368589"/>
          </a:xfrm>
        </p:spPr>
        <p:txBody>
          <a:bodyPr>
            <a:normAutofit fontScale="90000"/>
          </a:bodyPr>
          <a:lstStyle/>
          <a:p>
            <a:r>
              <a:rPr lang="es-CL" sz="4800" b="1" dirty="0" smtClean="0">
                <a:solidFill>
                  <a:schemeClr val="accent2">
                    <a:lumMod val="75000"/>
                  </a:schemeClr>
                </a:solidFill>
              </a:rPr>
              <a:t>Ahora conoceremos importantes muralista chilenos.</a:t>
            </a:r>
            <a:endParaRPr lang="es-CL" sz="4800" b="1" dirty="0">
              <a:solidFill>
                <a:schemeClr val="accent2">
                  <a:lumMod val="75000"/>
                </a:schemeClr>
              </a:solidFill>
            </a:endParaRPr>
          </a:p>
        </p:txBody>
      </p:sp>
      <p:sp>
        <p:nvSpPr>
          <p:cNvPr id="3" name="Subtítulo 2"/>
          <p:cNvSpPr>
            <a:spLocks noGrp="1"/>
          </p:cNvSpPr>
          <p:nvPr>
            <p:ph type="subTitle" idx="1"/>
          </p:nvPr>
        </p:nvSpPr>
        <p:spPr>
          <a:xfrm>
            <a:off x="594360" y="2319776"/>
            <a:ext cx="11041380" cy="2546514"/>
          </a:xfrm>
        </p:spPr>
        <p:txBody>
          <a:bodyPr>
            <a:normAutofit fontScale="92500" lnSpcReduction="20000"/>
          </a:bodyPr>
          <a:lstStyle/>
          <a:p>
            <a:pPr algn="just"/>
            <a:r>
              <a:rPr lang="es-CL" sz="3100" b="1" dirty="0" smtClean="0">
                <a:solidFill>
                  <a:schemeClr val="accent1">
                    <a:lumMod val="75000"/>
                  </a:schemeClr>
                </a:solidFill>
              </a:rPr>
              <a:t>Tres </a:t>
            </a:r>
            <a:r>
              <a:rPr lang="es-CL" sz="3100" b="1" dirty="0">
                <a:solidFill>
                  <a:schemeClr val="accent1">
                    <a:lumMod val="75000"/>
                  </a:schemeClr>
                </a:solidFill>
              </a:rPr>
              <a:t>grandes artistas visuales chilenos contemporáneos; </a:t>
            </a:r>
            <a:r>
              <a:rPr lang="es-CL" sz="3100" b="1" dirty="0" smtClean="0">
                <a:solidFill>
                  <a:schemeClr val="accent1">
                    <a:lumMod val="75000"/>
                  </a:schemeClr>
                </a:solidFill>
              </a:rPr>
              <a:t>son considerados </a:t>
            </a:r>
            <a:r>
              <a:rPr lang="es-CL" sz="3100" b="1" dirty="0">
                <a:solidFill>
                  <a:schemeClr val="accent1">
                    <a:lumMod val="75000"/>
                  </a:schemeClr>
                </a:solidFill>
              </a:rPr>
              <a:t>los más grandes muralistas chilenos</a:t>
            </a:r>
          </a:p>
          <a:p>
            <a:pPr algn="just"/>
            <a:r>
              <a:rPr lang="es-CL" sz="3100" b="1" dirty="0" smtClean="0">
                <a:solidFill>
                  <a:schemeClr val="accent1">
                    <a:lumMod val="75000"/>
                  </a:schemeClr>
                </a:solidFill>
              </a:rPr>
              <a:t>No olvides que un</a:t>
            </a:r>
            <a:r>
              <a:rPr lang="es-CL" sz="3100" b="1" dirty="0">
                <a:solidFill>
                  <a:schemeClr val="accent1">
                    <a:lumMod val="75000"/>
                  </a:schemeClr>
                </a:solidFill>
              </a:rPr>
              <a:t> mural o pintura mural, </a:t>
            </a:r>
            <a:r>
              <a:rPr lang="es-CL" sz="3100" b="1" u="sng" dirty="0">
                <a:solidFill>
                  <a:srgbClr val="FF0000"/>
                </a:solidFill>
              </a:rPr>
              <a:t>es una técnica de arte figurativo pintada o aplicada directamente sobre un muro o pared</a:t>
            </a:r>
            <a:r>
              <a:rPr lang="es-CL" sz="3100" b="1" dirty="0">
                <a:solidFill>
                  <a:schemeClr val="accent1">
                    <a:lumMod val="75000"/>
                  </a:schemeClr>
                </a:solidFill>
              </a:rPr>
              <a:t>, ​ bien sea piedra o algún tipo de construcción. Los modelos históricos más habituales son de composiciones pictóricas, o también realizados en mosaico, cerámica o esgrafiado.</a:t>
            </a:r>
          </a:p>
          <a:p>
            <a:pPr algn="just"/>
            <a:endParaRPr lang="es-CL" dirty="0">
              <a:solidFill>
                <a:schemeClr val="accent1">
                  <a:lumMod val="75000"/>
                </a:schemeClr>
              </a:solidFill>
            </a:endParaRPr>
          </a:p>
        </p:txBody>
      </p:sp>
      <p:pic>
        <p:nvPicPr>
          <p:cNvPr id="5" name="Imagen 4"/>
          <p:cNvPicPr>
            <a:picLocks noChangeAspect="1"/>
          </p:cNvPicPr>
          <p:nvPr/>
        </p:nvPicPr>
        <p:blipFill>
          <a:blip r:embed="rId2"/>
          <a:stretch>
            <a:fillRect/>
          </a:stretch>
        </p:blipFill>
        <p:spPr>
          <a:xfrm rot="543964">
            <a:off x="7423195" y="1123144"/>
            <a:ext cx="1169669" cy="779779"/>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21375179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313793" y="922666"/>
            <a:ext cx="9144000" cy="626427"/>
          </a:xfrm>
        </p:spPr>
        <p:txBody>
          <a:bodyPr>
            <a:noAutofit/>
          </a:bodyPr>
          <a:lstStyle/>
          <a:p>
            <a:r>
              <a:rPr lang="es-CL" sz="4800" dirty="0" smtClean="0">
                <a:solidFill>
                  <a:schemeClr val="accent2">
                    <a:lumMod val="75000"/>
                  </a:schemeClr>
                </a:solidFill>
                <a:latin typeface="+mn-lt"/>
              </a:rPr>
              <a:t>1.- Fernando Marcos Miranda</a:t>
            </a:r>
            <a:r>
              <a:rPr lang="es-CL" sz="4800" dirty="0" smtClean="0">
                <a:solidFill>
                  <a:schemeClr val="accent1">
                    <a:lumMod val="75000"/>
                  </a:schemeClr>
                </a:solidFill>
                <a:latin typeface="+mn-lt"/>
              </a:rPr>
              <a:t/>
            </a:r>
            <a:br>
              <a:rPr lang="es-CL" sz="4800" dirty="0" smtClean="0">
                <a:solidFill>
                  <a:schemeClr val="accent1">
                    <a:lumMod val="75000"/>
                  </a:schemeClr>
                </a:solidFill>
                <a:latin typeface="+mn-lt"/>
              </a:rPr>
            </a:br>
            <a:endParaRPr lang="es-CL" sz="4800" dirty="0">
              <a:solidFill>
                <a:schemeClr val="accent2">
                  <a:lumMod val="75000"/>
                </a:schemeClr>
              </a:solidFill>
              <a:latin typeface="+mn-lt"/>
            </a:endParaRPr>
          </a:p>
        </p:txBody>
      </p:sp>
      <p:sp>
        <p:nvSpPr>
          <p:cNvPr id="3" name="Subtítulo 2"/>
          <p:cNvSpPr>
            <a:spLocks noGrp="1"/>
          </p:cNvSpPr>
          <p:nvPr>
            <p:ph type="subTitle" idx="1"/>
          </p:nvPr>
        </p:nvSpPr>
        <p:spPr/>
        <p:txBody>
          <a:bodyPr/>
          <a:lstStyle/>
          <a:p>
            <a:r>
              <a:rPr lang="es-CL" dirty="0" smtClean="0"/>
              <a:t>m</a:t>
            </a:r>
            <a:endParaRPr lang="es-CL" dirty="0"/>
          </a:p>
        </p:txBody>
      </p:sp>
      <p:pic>
        <p:nvPicPr>
          <p:cNvPr id="4" name="Imagen 3" descr="Muere el muralista chileno Fernando Marcos"/>
          <p:cNvPicPr/>
          <p:nvPr/>
        </p:nvPicPr>
        <p:blipFill>
          <a:blip r:embed="rId2">
            <a:extLst>
              <a:ext uri="{28A0092B-C50C-407E-A947-70E740481C1C}">
                <a14:useLocalDpi xmlns:a14="http://schemas.microsoft.com/office/drawing/2010/main" val="0"/>
              </a:ext>
            </a:extLst>
          </a:blip>
          <a:srcRect/>
          <a:stretch>
            <a:fillRect/>
          </a:stretch>
        </p:blipFill>
        <p:spPr bwMode="auto">
          <a:xfrm>
            <a:off x="1056159" y="1072055"/>
            <a:ext cx="9974580" cy="533019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400736254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6"/>
            <a:ext cx="9987455" cy="875096"/>
          </a:xfrm>
        </p:spPr>
        <p:txBody>
          <a:bodyPr>
            <a:noAutofit/>
          </a:bodyPr>
          <a:lstStyle/>
          <a:p>
            <a:pPr algn="ctr"/>
            <a:r>
              <a:rPr lang="es-CL" sz="4800" dirty="0" smtClean="0">
                <a:solidFill>
                  <a:schemeClr val="accent2">
                    <a:lumMod val="75000"/>
                  </a:schemeClr>
                </a:solidFill>
                <a:latin typeface="+mn-lt"/>
              </a:rPr>
              <a:t>2.- Gregorio De la Fuente</a:t>
            </a:r>
            <a:br>
              <a:rPr lang="es-CL" sz="4800" dirty="0" smtClean="0">
                <a:solidFill>
                  <a:schemeClr val="accent2">
                    <a:lumMod val="75000"/>
                  </a:schemeClr>
                </a:solidFill>
                <a:latin typeface="+mn-lt"/>
              </a:rPr>
            </a:br>
            <a:endParaRPr lang="es-CL" sz="4800" dirty="0">
              <a:solidFill>
                <a:schemeClr val="accent2">
                  <a:lumMod val="75000"/>
                </a:schemeClr>
              </a:solidFill>
              <a:latin typeface="+mn-lt"/>
            </a:endParaRPr>
          </a:p>
        </p:txBody>
      </p:sp>
      <p:pic>
        <p:nvPicPr>
          <p:cNvPr id="3" name="Imagen 2"/>
          <p:cNvPicPr>
            <a:picLocks noChangeAspect="1"/>
          </p:cNvPicPr>
          <p:nvPr/>
        </p:nvPicPr>
        <p:blipFill>
          <a:blip r:embed="rId2"/>
          <a:stretch>
            <a:fillRect/>
          </a:stretch>
        </p:blipFill>
        <p:spPr>
          <a:xfrm>
            <a:off x="2039004" y="1022594"/>
            <a:ext cx="8261133" cy="5711798"/>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147850919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584434" y="743498"/>
            <a:ext cx="8305800" cy="412641"/>
          </a:xfrm>
        </p:spPr>
        <p:txBody>
          <a:bodyPr>
            <a:noAutofit/>
          </a:bodyPr>
          <a:lstStyle/>
          <a:p>
            <a:pPr algn="ctr"/>
            <a:r>
              <a:rPr lang="es-CL" sz="6000" b="1" dirty="0" smtClean="0">
                <a:solidFill>
                  <a:schemeClr val="accent2">
                    <a:lumMod val="75000"/>
                  </a:schemeClr>
                </a:solidFill>
              </a:rPr>
              <a:t>3.- Dasic </a:t>
            </a:r>
            <a:r>
              <a:rPr lang="es-CL" sz="6000" b="1" dirty="0">
                <a:solidFill>
                  <a:schemeClr val="accent2">
                    <a:lumMod val="75000"/>
                  </a:schemeClr>
                </a:solidFill>
              </a:rPr>
              <a:t>Fernández</a:t>
            </a:r>
            <a:r>
              <a:rPr lang="es-CL" sz="6000" dirty="0">
                <a:solidFill>
                  <a:schemeClr val="accent1">
                    <a:lumMod val="75000"/>
                  </a:schemeClr>
                </a:solidFill>
              </a:rPr>
              <a:t/>
            </a:r>
            <a:br>
              <a:rPr lang="es-CL" sz="6000" dirty="0">
                <a:solidFill>
                  <a:schemeClr val="accent1">
                    <a:lumMod val="75000"/>
                  </a:schemeClr>
                </a:solidFill>
              </a:rPr>
            </a:br>
            <a:endParaRPr lang="es-CL" sz="6000" dirty="0">
              <a:solidFill>
                <a:schemeClr val="accent1">
                  <a:lumMod val="75000"/>
                </a:schemeClr>
              </a:solidFill>
            </a:endParaRPr>
          </a:p>
        </p:txBody>
      </p:sp>
      <p:pic>
        <p:nvPicPr>
          <p:cNvPr id="1028" name="Picture 4" descr="Dasic Fernandez 13 | Street art, Art, Graffiti ar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59139" y="1039047"/>
            <a:ext cx="8446102" cy="5599766"/>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97655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CL" b="1" dirty="0">
                <a:solidFill>
                  <a:schemeClr val="accent1">
                    <a:lumMod val="75000"/>
                  </a:schemeClr>
                </a:solidFill>
              </a:rPr>
              <a:t>¿Qué te parecen estos muralistas chilenos?</a:t>
            </a:r>
            <a:br>
              <a:rPr lang="es-CL" b="1" dirty="0">
                <a:solidFill>
                  <a:schemeClr val="accent1">
                    <a:lumMod val="75000"/>
                  </a:schemeClr>
                </a:solidFill>
              </a:rPr>
            </a:br>
            <a:endParaRPr lang="es-CL" b="1" dirty="0">
              <a:solidFill>
                <a:schemeClr val="accent1">
                  <a:lumMod val="75000"/>
                </a:schemeClr>
              </a:solidFill>
            </a:endParaRPr>
          </a:p>
        </p:txBody>
      </p:sp>
      <p:sp>
        <p:nvSpPr>
          <p:cNvPr id="3" name="Marcador de contenido 2"/>
          <p:cNvSpPr>
            <a:spLocks noGrp="1"/>
          </p:cNvSpPr>
          <p:nvPr>
            <p:ph idx="1"/>
          </p:nvPr>
        </p:nvSpPr>
        <p:spPr>
          <a:ln>
            <a:solidFill>
              <a:schemeClr val="accent2">
                <a:lumMod val="40000"/>
                <a:lumOff val="60000"/>
              </a:schemeClr>
            </a:solidFill>
          </a:ln>
        </p:spPr>
        <p:txBody>
          <a:bodyPr>
            <a:normAutofit fontScale="92500" lnSpcReduction="10000"/>
          </a:bodyPr>
          <a:lstStyle/>
          <a:p>
            <a:pPr marL="0" indent="0" algn="just">
              <a:spcBef>
                <a:spcPts val="0"/>
              </a:spcBef>
              <a:buNone/>
            </a:pPr>
            <a:r>
              <a:rPr lang="es-CL" sz="2100" u="sng" dirty="0" smtClean="0">
                <a:solidFill>
                  <a:srgbClr val="7030A0"/>
                </a:solidFill>
              </a:rPr>
              <a:t>ACTIVIDADES</a:t>
            </a:r>
          </a:p>
          <a:p>
            <a:pPr marL="0" indent="0" algn="just">
              <a:spcBef>
                <a:spcPts val="0"/>
              </a:spcBef>
              <a:buNone/>
            </a:pPr>
            <a:endParaRPr lang="es-CL" sz="2100" dirty="0">
              <a:solidFill>
                <a:srgbClr val="7030A0"/>
              </a:solidFill>
            </a:endParaRPr>
          </a:p>
          <a:p>
            <a:pPr marL="0" indent="0" algn="just">
              <a:spcBef>
                <a:spcPts val="0"/>
              </a:spcBef>
              <a:buNone/>
            </a:pPr>
            <a:r>
              <a:rPr lang="es-CL" sz="2100" dirty="0" smtClean="0">
                <a:solidFill>
                  <a:srgbClr val="7030A0"/>
                </a:solidFill>
              </a:rPr>
              <a:t>Primero</a:t>
            </a:r>
            <a:r>
              <a:rPr lang="es-CL" sz="2100" dirty="0"/>
              <a:t>: </a:t>
            </a:r>
            <a:r>
              <a:rPr lang="es-CL" sz="2100" dirty="0">
                <a:solidFill>
                  <a:schemeClr val="accent2">
                    <a:lumMod val="75000"/>
                  </a:schemeClr>
                </a:solidFill>
              </a:rPr>
              <a:t>Escribe en tu cuaderno, en 4 líneas, de cada uno de los tres; relata tus emociones frente a estos </a:t>
            </a:r>
            <a:r>
              <a:rPr lang="es-CL" sz="2100" dirty="0" smtClean="0">
                <a:solidFill>
                  <a:schemeClr val="accent2">
                    <a:lumMod val="75000"/>
                  </a:schemeClr>
                </a:solidFill>
              </a:rPr>
              <a:t>murales:</a:t>
            </a:r>
            <a:endParaRPr lang="es-CL" sz="2100" dirty="0">
              <a:solidFill>
                <a:schemeClr val="accent2">
                  <a:lumMod val="75000"/>
                </a:schemeClr>
              </a:solidFill>
            </a:endParaRPr>
          </a:p>
          <a:p>
            <a:pPr algn="just">
              <a:spcBef>
                <a:spcPts val="0"/>
              </a:spcBef>
            </a:pPr>
            <a:r>
              <a:rPr lang="es-CL" sz="2100" dirty="0">
                <a:solidFill>
                  <a:srgbClr val="0070C0"/>
                </a:solidFill>
              </a:rPr>
              <a:t> ¿qué sientes al observar las imágenes 1 – 2 - 3?</a:t>
            </a:r>
          </a:p>
          <a:p>
            <a:pPr algn="just">
              <a:spcBef>
                <a:spcPts val="0"/>
              </a:spcBef>
            </a:pPr>
            <a:r>
              <a:rPr lang="es-CL" sz="2100" dirty="0">
                <a:solidFill>
                  <a:srgbClr val="0070C0"/>
                </a:solidFill>
              </a:rPr>
              <a:t>¿Cuáles son tus </a:t>
            </a:r>
            <a:r>
              <a:rPr lang="es-CL" sz="2100" dirty="0" smtClean="0">
                <a:solidFill>
                  <a:srgbClr val="0070C0"/>
                </a:solidFill>
              </a:rPr>
              <a:t>emociones y sentimientos, </a:t>
            </a:r>
            <a:r>
              <a:rPr lang="es-CL" sz="2100" dirty="0">
                <a:solidFill>
                  <a:srgbClr val="0070C0"/>
                </a:solidFill>
              </a:rPr>
              <a:t>al observar las reproducciones de estos </a:t>
            </a:r>
            <a:r>
              <a:rPr lang="es-CL" sz="2100" dirty="0" smtClean="0">
                <a:solidFill>
                  <a:srgbClr val="0070C0"/>
                </a:solidFill>
              </a:rPr>
              <a:t>murales?</a:t>
            </a:r>
          </a:p>
          <a:p>
            <a:pPr marL="0" indent="0" algn="just">
              <a:spcBef>
                <a:spcPts val="0"/>
              </a:spcBef>
              <a:buNone/>
            </a:pPr>
            <a:endParaRPr lang="es-CL" sz="2100" dirty="0" smtClean="0">
              <a:solidFill>
                <a:srgbClr val="00B050"/>
              </a:solidFill>
            </a:endParaRPr>
          </a:p>
          <a:p>
            <a:pPr marL="0" indent="0" algn="just">
              <a:spcBef>
                <a:spcPts val="0"/>
              </a:spcBef>
              <a:buNone/>
            </a:pPr>
            <a:r>
              <a:rPr lang="es-CL" sz="2100" dirty="0" smtClean="0">
                <a:solidFill>
                  <a:schemeClr val="accent2">
                    <a:lumMod val="75000"/>
                  </a:schemeClr>
                </a:solidFill>
              </a:rPr>
              <a:t>Por favor, leer muy bien las guías, la prueba final, serán preguntas, como en octubre.</a:t>
            </a:r>
          </a:p>
          <a:p>
            <a:pPr marL="0" indent="0" algn="just">
              <a:spcBef>
                <a:spcPts val="0"/>
              </a:spcBef>
              <a:buNone/>
            </a:pPr>
            <a:endParaRPr lang="es-CL" sz="2100" dirty="0">
              <a:solidFill>
                <a:schemeClr val="accent2">
                  <a:lumMod val="75000"/>
                </a:schemeClr>
              </a:solidFill>
            </a:endParaRPr>
          </a:p>
          <a:p>
            <a:pPr marL="0" indent="0" algn="just">
              <a:spcBef>
                <a:spcPts val="0"/>
              </a:spcBef>
              <a:buNone/>
            </a:pPr>
            <a:r>
              <a:rPr lang="es-CL" sz="2100" dirty="0">
                <a:solidFill>
                  <a:srgbClr val="7030A0"/>
                </a:solidFill>
              </a:rPr>
              <a:t>Segundo</a:t>
            </a:r>
            <a:r>
              <a:rPr lang="es-CL" sz="2100" dirty="0"/>
              <a:t>: </a:t>
            </a:r>
            <a:r>
              <a:rPr lang="es-CL" sz="2100" u="sng" dirty="0">
                <a:solidFill>
                  <a:srgbClr val="FF0000"/>
                </a:solidFill>
              </a:rPr>
              <a:t>DESAFÍO</a:t>
            </a:r>
            <a:r>
              <a:rPr lang="es-CL" sz="2100" dirty="0"/>
              <a:t>, </a:t>
            </a:r>
            <a:r>
              <a:rPr lang="es-CL" u="sng" dirty="0">
                <a:solidFill>
                  <a:srgbClr val="0070C0"/>
                </a:solidFill>
              </a:rPr>
              <a:t>como salga</a:t>
            </a:r>
            <a:r>
              <a:rPr lang="es-CL" sz="2100" dirty="0">
                <a:solidFill>
                  <a:srgbClr val="0070C0"/>
                </a:solidFill>
              </a:rPr>
              <a:t>, en una hoja de block de dibujo, margen dos centímetros por lado, intenta dibujar, copiando, el que más te gustó, por favor te pido que </a:t>
            </a:r>
            <a:r>
              <a:rPr lang="es-CL" sz="2100" dirty="0" smtClean="0">
                <a:solidFill>
                  <a:srgbClr val="0070C0"/>
                </a:solidFill>
              </a:rPr>
              <a:t>pongas </a:t>
            </a:r>
            <a:r>
              <a:rPr lang="es-CL" sz="2100" dirty="0">
                <a:solidFill>
                  <a:srgbClr val="0070C0"/>
                </a:solidFill>
              </a:rPr>
              <a:t>cuál de los tres fue el que copiaste …y ¿</a:t>
            </a:r>
            <a:r>
              <a:rPr lang="es-CL" sz="2100" dirty="0" smtClean="0">
                <a:solidFill>
                  <a:srgbClr val="0070C0"/>
                </a:solidFill>
              </a:rPr>
              <a:t>porqué lo elegiste? – dar razones de tu elección. </a:t>
            </a:r>
            <a:r>
              <a:rPr lang="es-CL" sz="2100" dirty="0">
                <a:solidFill>
                  <a:srgbClr val="0070C0"/>
                </a:solidFill>
              </a:rPr>
              <a:t> </a:t>
            </a:r>
            <a:endParaRPr lang="es-CL" sz="2100" dirty="0" smtClean="0">
              <a:solidFill>
                <a:srgbClr val="0070C0"/>
              </a:solidFill>
            </a:endParaRPr>
          </a:p>
          <a:p>
            <a:pPr marL="0" indent="0" algn="just">
              <a:spcBef>
                <a:spcPts val="0"/>
              </a:spcBef>
              <a:buNone/>
            </a:pPr>
            <a:endParaRPr lang="es-CL" sz="2100" dirty="0">
              <a:solidFill>
                <a:srgbClr val="0070C0"/>
              </a:solidFill>
            </a:endParaRPr>
          </a:p>
          <a:p>
            <a:pPr marL="0" indent="0" algn="just">
              <a:buNone/>
            </a:pPr>
            <a:r>
              <a:rPr lang="es-CL" sz="2100" dirty="0" smtClean="0">
                <a:solidFill>
                  <a:srgbClr val="7030A0"/>
                </a:solidFill>
              </a:rPr>
              <a:t>Tercero:</a:t>
            </a:r>
            <a:r>
              <a:rPr lang="es-CL" sz="2100" dirty="0" smtClean="0"/>
              <a:t> </a:t>
            </a:r>
            <a:r>
              <a:rPr lang="es-CL" sz="2100" dirty="0">
                <a:solidFill>
                  <a:schemeClr val="accent2">
                    <a:lumMod val="75000"/>
                  </a:schemeClr>
                </a:solidFill>
              </a:rPr>
              <a:t>D</a:t>
            </a:r>
            <a:r>
              <a:rPr lang="es-CL" sz="2100" dirty="0" smtClean="0">
                <a:solidFill>
                  <a:schemeClr val="accent2">
                    <a:lumMod val="75000"/>
                  </a:schemeClr>
                </a:solidFill>
              </a:rPr>
              <a:t>ebe </a:t>
            </a:r>
            <a:r>
              <a:rPr lang="es-CL" sz="2100" dirty="0">
                <a:solidFill>
                  <a:schemeClr val="accent2">
                    <a:lumMod val="75000"/>
                  </a:schemeClr>
                </a:solidFill>
              </a:rPr>
              <a:t>sacarle una fotografía a sus escritos y dibujo, </a:t>
            </a:r>
            <a:r>
              <a:rPr lang="es-CL" sz="2100" dirty="0" smtClean="0">
                <a:solidFill>
                  <a:schemeClr val="accent2">
                    <a:lumMod val="75000"/>
                  </a:schemeClr>
                </a:solidFill>
              </a:rPr>
              <a:t>enviarlos con </a:t>
            </a:r>
            <a:r>
              <a:rPr lang="es-CL" sz="2100" u="sng" dirty="0" smtClean="0">
                <a:solidFill>
                  <a:schemeClr val="accent2">
                    <a:lumMod val="75000"/>
                  </a:schemeClr>
                </a:solidFill>
              </a:rPr>
              <a:t>nombre y curso </a:t>
            </a:r>
            <a:r>
              <a:rPr lang="es-CL" sz="2100" dirty="0">
                <a:solidFill>
                  <a:schemeClr val="accent2">
                    <a:lumMod val="75000"/>
                  </a:schemeClr>
                </a:solidFill>
              </a:rPr>
              <a:t>a:</a:t>
            </a:r>
            <a:r>
              <a:rPr lang="es-CL" sz="2100" dirty="0">
                <a:solidFill>
                  <a:srgbClr val="00B050"/>
                </a:solidFill>
              </a:rPr>
              <a:t> </a:t>
            </a:r>
            <a:r>
              <a:rPr lang="es-CL" sz="2100" u="sng" dirty="0">
                <a:hlinkClick r:id="rId2"/>
              </a:rPr>
              <a:t>jefeutp@laprovidenciarecoleta.cl</a:t>
            </a:r>
            <a:endParaRPr lang="es-CL" sz="2100" dirty="0"/>
          </a:p>
          <a:p>
            <a:pPr marL="0" indent="0" algn="ctr">
              <a:buNone/>
            </a:pPr>
            <a:r>
              <a:rPr lang="es-CL" dirty="0" smtClean="0">
                <a:solidFill>
                  <a:schemeClr val="accent2">
                    <a:lumMod val="75000"/>
                  </a:schemeClr>
                </a:solidFill>
              </a:rPr>
              <a:t>QUE TENGAS MUCHO ÉXITO EN TU TRABAJO</a:t>
            </a:r>
            <a:endParaRPr lang="es-CL" dirty="0">
              <a:solidFill>
                <a:schemeClr val="accent2">
                  <a:lumMod val="75000"/>
                </a:schemeClr>
              </a:solidFill>
            </a:endParaRPr>
          </a:p>
        </p:txBody>
      </p:sp>
    </p:spTree>
    <p:extLst>
      <p:ext uri="{BB962C8B-B14F-4D97-AF65-F5344CB8AC3E}">
        <p14:creationId xmlns:p14="http://schemas.microsoft.com/office/powerpoint/2010/main" val="3425204798"/>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149</TotalTime>
  <Words>597</Words>
  <Application>Microsoft Office PowerPoint</Application>
  <PresentationFormat>Panorámica</PresentationFormat>
  <Paragraphs>47</Paragraphs>
  <Slides>9</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9</vt:i4>
      </vt:variant>
    </vt:vector>
  </HeadingPairs>
  <TitlesOfParts>
    <vt:vector size="13" baseType="lpstr">
      <vt:lpstr>Arial</vt:lpstr>
      <vt:lpstr>Calibri</vt:lpstr>
      <vt:lpstr>Calibri Light</vt:lpstr>
      <vt:lpstr>Tema de Office</vt:lpstr>
      <vt:lpstr>                      </vt:lpstr>
      <vt:lpstr>OBJETIVO: Crear trabajos de arte y diseños a partir de sus propias ideas y de la observación del:  entorno cultural: el hombre contemporáneo y la ciudad; entorno artístico:  el arte contemporáneo; el arte en el espacio público murales y esculturas. (OA1)</vt:lpstr>
      <vt:lpstr>La semana pasada conocimos los muralistas mexicanos.</vt:lpstr>
      <vt:lpstr>LA PRÓXIMA VEZ QUE VISITES LA CIUDAD DE CHILLÁN DEBES IR A LA ESCUELA MÉXICO Y DISFRUTAR DE ESE FABULOSO MURAL.</vt:lpstr>
      <vt:lpstr>Ahora conoceremos importantes muralista chilenos.</vt:lpstr>
      <vt:lpstr>1.- Fernando Marcos Miranda </vt:lpstr>
      <vt:lpstr>2.- Gregorio De la Fuente </vt:lpstr>
      <vt:lpstr>3.- Dasic Fernández </vt:lpstr>
      <vt:lpstr>¿Qué te parecen estos muralistas chilenos?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Dell 01</dc:creator>
  <cp:lastModifiedBy>Dell60</cp:lastModifiedBy>
  <cp:revision>16</cp:revision>
  <dcterms:created xsi:type="dcterms:W3CDTF">2020-11-04T20:58:56Z</dcterms:created>
  <dcterms:modified xsi:type="dcterms:W3CDTF">2020-11-05T15:06:17Z</dcterms:modified>
</cp:coreProperties>
</file>