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5143500" cx="9144000"/>
  <p:notesSz cx="6858000" cy="9144000"/>
  <p:embeddedFontLst>
    <p:embeddedFont>
      <p:font typeface="Roboto Slab"/>
      <p:regular r:id="rId15"/>
      <p:bold r:id="rId16"/>
    </p:embeddedFont>
    <p:embeddedFont>
      <p:font typeface="Roboto"/>
      <p:regular r:id="rId17"/>
      <p:bold r:id="rId18"/>
      <p:italic r:id="rId19"/>
      <p:boldItalic r:id="rId2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Roboto-boldItalic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RobotoSlab-regular.fntdata"/><Relationship Id="rId14" Type="http://schemas.openxmlformats.org/officeDocument/2006/relationships/slide" Target="slides/slide9.xml"/><Relationship Id="rId17" Type="http://schemas.openxmlformats.org/officeDocument/2006/relationships/font" Target="fonts/Roboto-regular.fntdata"/><Relationship Id="rId16" Type="http://schemas.openxmlformats.org/officeDocument/2006/relationships/font" Target="fonts/RobotoSlab-bold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Roboto-italic.fntdata"/><Relationship Id="rId6" Type="http://schemas.openxmlformats.org/officeDocument/2006/relationships/slide" Target="slides/slide1.xml"/><Relationship Id="rId18" Type="http://schemas.openxmlformats.org/officeDocument/2006/relationships/font" Target="fonts/Roboto-bold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c6f75fceb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c6f75fce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c6f75fceb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c6f75fceb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c6f75fceb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c6f75fceb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c6f75fceb_0_16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c6f75fceb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c6f75fceb_0_26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c6f75fceb_0_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c6f75fceb_0_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c6f75fceb_0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c6f75fceb_0_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c6f75fceb_0_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c6f75fceb_0_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c6f75fceb_0_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c6f75fceb_0_6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c6f75fceb_0_6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1524800" y="672606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accent5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1" name="Google Shape;11;p2"/>
          <p:cNvSpPr/>
          <p:nvPr/>
        </p:nvSpPr>
        <p:spPr>
          <a:xfrm rot="10800000">
            <a:off x="6537563" y="3342925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accent5"/>
            </a:solidFill>
            <a:prstDash val="solid"/>
            <a:miter lim="8000"/>
            <a:headEnd len="sm" w="sm" type="none"/>
            <a:tailEnd len="sm" w="sm" type="none"/>
          </a:ln>
        </p:spPr>
      </p:sp>
      <p:cxnSp>
        <p:nvCxnSpPr>
          <p:cNvPr id="12" name="Google Shape;12;p2"/>
          <p:cNvCxnSpPr/>
          <p:nvPr/>
        </p:nvCxnSpPr>
        <p:spPr>
          <a:xfrm>
            <a:off x="4359602" y="2817464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3" name="Google Shape;13;p2"/>
          <p:cNvSpPr txBox="1"/>
          <p:nvPr>
            <p:ph type="ctrTitle"/>
          </p:nvPr>
        </p:nvSpPr>
        <p:spPr>
          <a:xfrm>
            <a:off x="1680302" y="1188925"/>
            <a:ext cx="5783400" cy="14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14" name="Google Shape;14;p2"/>
          <p:cNvSpPr txBox="1"/>
          <p:nvPr>
            <p:ph idx="1" type="subTitle"/>
          </p:nvPr>
        </p:nvSpPr>
        <p:spPr>
          <a:xfrm>
            <a:off x="1680302" y="3049450"/>
            <a:ext cx="5783400" cy="9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/>
        </p:txBody>
      </p:sp>
      <p:sp>
        <p:nvSpPr>
          <p:cNvPr id="15" name="Google Shape;15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1"/>
          <p:cNvSpPr/>
          <p:nvPr/>
        </p:nvSpPr>
        <p:spPr>
          <a:xfrm>
            <a:off x="150" y="5076825"/>
            <a:ext cx="9143700" cy="666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" name="Google Shape;54;p11"/>
          <p:cNvSpPr txBox="1"/>
          <p:nvPr>
            <p:ph hasCustomPrompt="1" type="title"/>
          </p:nvPr>
        </p:nvSpPr>
        <p:spPr>
          <a:xfrm>
            <a:off x="387900" y="1152450"/>
            <a:ext cx="8368200" cy="153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5" name="Google Shape;55;p11"/>
          <p:cNvSpPr txBox="1"/>
          <p:nvPr>
            <p:ph idx="1" type="body"/>
          </p:nvPr>
        </p:nvSpPr>
        <p:spPr>
          <a:xfrm>
            <a:off x="387900" y="2919450"/>
            <a:ext cx="8368200" cy="107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6" name="Google Shape;56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Google Shape;17;p3"/>
          <p:cNvCxnSpPr/>
          <p:nvPr/>
        </p:nvCxnSpPr>
        <p:spPr>
          <a:xfrm>
            <a:off x="4359602" y="2817464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8" name="Google Shape;18;p3"/>
          <p:cNvSpPr txBox="1"/>
          <p:nvPr>
            <p:ph type="title"/>
          </p:nvPr>
        </p:nvSpPr>
        <p:spPr>
          <a:xfrm>
            <a:off x="480750" y="1764950"/>
            <a:ext cx="8222100" cy="907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9" name="Google Shape;19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Google Shape;21;p4"/>
          <p:cNvCxnSpPr/>
          <p:nvPr/>
        </p:nvCxnSpPr>
        <p:spPr>
          <a:xfrm>
            <a:off x="492563" y="1260284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2" name="Google Shape;22;p4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Google Shape;26;p5"/>
          <p:cNvCxnSpPr/>
          <p:nvPr/>
        </p:nvCxnSpPr>
        <p:spPr>
          <a:xfrm>
            <a:off x="492563" y="1260284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7" name="Google Shape;27;p5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" type="body"/>
          </p:nvPr>
        </p:nvSpPr>
        <p:spPr>
          <a:xfrm>
            <a:off x="387900" y="1489825"/>
            <a:ext cx="39999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9" name="Google Shape;29;p5"/>
          <p:cNvSpPr txBox="1"/>
          <p:nvPr>
            <p:ph idx="2" type="body"/>
          </p:nvPr>
        </p:nvSpPr>
        <p:spPr>
          <a:xfrm>
            <a:off x="4756200" y="1489825"/>
            <a:ext cx="39999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0" name="Google Shape;30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" name="Google Shape;35;p7"/>
          <p:cNvCxnSpPr/>
          <p:nvPr/>
        </p:nvCxnSpPr>
        <p:spPr>
          <a:xfrm>
            <a:off x="489218" y="1412277"/>
            <a:ext cx="3315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6" name="Google Shape;36;p7"/>
          <p:cNvSpPr txBox="1"/>
          <p:nvPr>
            <p:ph type="title"/>
          </p:nvPr>
        </p:nvSpPr>
        <p:spPr>
          <a:xfrm>
            <a:off x="3879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7" name="Google Shape;37;p7"/>
          <p:cNvSpPr txBox="1"/>
          <p:nvPr>
            <p:ph idx="1" type="body"/>
          </p:nvPr>
        </p:nvSpPr>
        <p:spPr>
          <a:xfrm>
            <a:off x="387900" y="1594025"/>
            <a:ext cx="2808000" cy="268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8" name="Google Shape;38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8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41" name="Google Shape;41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9"/>
          <p:cNvSpPr/>
          <p:nvPr/>
        </p:nvSpPr>
        <p:spPr>
          <a:xfrm>
            <a:off x="4572000" y="-7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4" name="Google Shape;44;p9"/>
          <p:cNvCxnSpPr/>
          <p:nvPr/>
        </p:nvCxnSpPr>
        <p:spPr>
          <a:xfrm>
            <a:off x="5029675" y="4495503"/>
            <a:ext cx="540900" cy="0"/>
          </a:xfrm>
          <a:prstGeom prst="straightConnector1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5" name="Google Shape;45;p9"/>
          <p:cNvSpPr txBox="1"/>
          <p:nvPr>
            <p:ph type="title"/>
          </p:nvPr>
        </p:nvSpPr>
        <p:spPr>
          <a:xfrm>
            <a:off x="265500" y="1209075"/>
            <a:ext cx="4045200" cy="1506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46" name="Google Shape;46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9pPr>
          </a:lstStyle>
          <a:p/>
        </p:txBody>
      </p:sp>
      <p:sp>
        <p:nvSpPr>
          <p:cNvPr id="47" name="Google Shape;47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8" name="Google Shape;48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0"/>
          <p:cNvSpPr txBox="1"/>
          <p:nvPr>
            <p:ph idx="1" type="body"/>
          </p:nvPr>
        </p:nvSpPr>
        <p:spPr>
          <a:xfrm>
            <a:off x="319500" y="423372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Roboto Slab"/>
              <a:buNone/>
              <a:defRPr>
                <a:latin typeface="Roboto Slab"/>
                <a:ea typeface="Roboto Slab"/>
                <a:cs typeface="Roboto Slab"/>
                <a:sym typeface="Roboto Slab"/>
              </a:defRPr>
            </a:lvl1pPr>
          </a:lstStyle>
          <a:p/>
        </p:txBody>
      </p:sp>
      <p:sp>
        <p:nvSpPr>
          <p:cNvPr id="51" name="Google Shape;51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marina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●"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3"/>
          <p:cNvSpPr txBox="1"/>
          <p:nvPr>
            <p:ph type="ctrTitle"/>
          </p:nvPr>
        </p:nvSpPr>
        <p:spPr>
          <a:xfrm>
            <a:off x="1680302" y="1188925"/>
            <a:ext cx="5783400" cy="14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" name="Google Shape;64;p13"/>
          <p:cNvSpPr txBox="1"/>
          <p:nvPr>
            <p:ph idx="1" type="subTitle"/>
          </p:nvPr>
        </p:nvSpPr>
        <p:spPr>
          <a:xfrm>
            <a:off x="1680302" y="3049450"/>
            <a:ext cx="5783400" cy="9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nombre 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None/>
            </a:pPr>
            <a:r>
              <a:rPr lang="es"/>
              <a:t>Título:</a:t>
            </a:r>
            <a:br>
              <a:rPr lang="es"/>
            </a:br>
            <a:r>
              <a:rPr lang="es"/>
              <a:t>Título del libro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None/>
            </a:pPr>
            <a:r>
              <a:rPr lang="es"/>
              <a:t>Autor:</a:t>
            </a:r>
            <a:br>
              <a:rPr lang="es"/>
            </a:br>
            <a:r>
              <a:rPr lang="es"/>
              <a:t>Nombre del autor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None/>
            </a:pPr>
            <a:r>
              <a:rPr lang="es"/>
              <a:t>Editorial</a:t>
            </a:r>
            <a:r>
              <a:rPr lang="es"/>
              <a:t>:</a:t>
            </a:r>
            <a:br>
              <a:rPr lang="es"/>
            </a:br>
            <a:r>
              <a:rPr lang="es"/>
              <a:t>Nombre de la editorial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None/>
            </a:pPr>
            <a:r>
              <a:t/>
            </a:r>
            <a:endParaRPr/>
          </a:p>
        </p:txBody>
      </p:sp>
      <p:sp>
        <p:nvSpPr>
          <p:cNvPr id="70" name="Google Shape;70;p14"/>
          <p:cNvSpPr txBox="1"/>
          <p:nvPr>
            <p:ph type="title"/>
          </p:nvPr>
        </p:nvSpPr>
        <p:spPr>
          <a:xfrm>
            <a:off x="265500" y="1912650"/>
            <a:ext cx="4045200" cy="1318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Información general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5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Resumen del libro</a:t>
            </a:r>
            <a:endParaRPr/>
          </a:p>
        </p:txBody>
      </p:sp>
      <p:sp>
        <p:nvSpPr>
          <p:cNvPr id="76" name="Google Shape;76;p15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s"/>
              <a:t>Escribe aquí tu texto Escribe aquí tu texto Escribe aquí tu texto Escribe aquí tu texto Escribe aquí tu texto Escribe aquí tu texto Escribe aquí tu texto</a:t>
            </a:r>
            <a:r>
              <a:rPr lang="es"/>
              <a:t>.</a:t>
            </a:r>
            <a:endParaRPr/>
          </a:p>
        </p:txBody>
      </p:sp>
      <p:pic>
        <p:nvPicPr>
          <p:cNvPr id="77" name="Google Shape;77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838875" y="3305575"/>
            <a:ext cx="2076525" cy="16093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6"/>
          <p:cNvSpPr txBox="1"/>
          <p:nvPr>
            <p:ph idx="4294967295" type="title"/>
          </p:nvPr>
        </p:nvSpPr>
        <p:spPr>
          <a:xfrm>
            <a:off x="311700" y="372500"/>
            <a:ext cx="8520600" cy="73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Contexto</a:t>
            </a:r>
            <a:endParaRPr/>
          </a:p>
        </p:txBody>
      </p:sp>
      <p:sp>
        <p:nvSpPr>
          <p:cNvPr id="83" name="Google Shape;83;p16"/>
          <p:cNvSpPr txBox="1"/>
          <p:nvPr>
            <p:ph idx="4294967295" type="body"/>
          </p:nvPr>
        </p:nvSpPr>
        <p:spPr>
          <a:xfrm>
            <a:off x="311700" y="1195200"/>
            <a:ext cx="4593900" cy="524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s" sz="2400">
                <a:solidFill>
                  <a:schemeClr val="accent5"/>
                </a:solidFill>
              </a:rPr>
              <a:t>¿Dónde se desarrolla la historia?</a:t>
            </a:r>
            <a:endParaRPr sz="2400">
              <a:solidFill>
                <a:schemeClr val="accent5"/>
              </a:solidFill>
            </a:endParaRPr>
          </a:p>
        </p:txBody>
      </p:sp>
      <p:cxnSp>
        <p:nvCxnSpPr>
          <p:cNvPr id="84" name="Google Shape;84;p16"/>
          <p:cNvCxnSpPr/>
          <p:nvPr/>
        </p:nvCxnSpPr>
        <p:spPr>
          <a:xfrm>
            <a:off x="418675" y="1811883"/>
            <a:ext cx="270900" cy="0"/>
          </a:xfrm>
          <a:prstGeom prst="straightConnector1">
            <a:avLst/>
          </a:prstGeom>
          <a:noFill/>
          <a:ln cap="flat" cmpd="sng" w="952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85" name="Google Shape;85;p16"/>
          <p:cNvSpPr txBox="1"/>
          <p:nvPr>
            <p:ph idx="4294967295" type="body"/>
          </p:nvPr>
        </p:nvSpPr>
        <p:spPr>
          <a:xfrm>
            <a:off x="311700" y="1916330"/>
            <a:ext cx="3853200" cy="275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s" sz="1400"/>
              <a:t>Escribe aquí tu texto Escribe aquí tu texto Escribe aquí tu texto Escribe aquí tu texto Escribe aquí tu texto Escribe aquí tu texto</a:t>
            </a:r>
            <a:r>
              <a:rPr lang="es" sz="1400"/>
              <a:t>.</a:t>
            </a:r>
            <a:endParaRPr sz="1400"/>
          </a:p>
        </p:txBody>
      </p:sp>
      <p:sp>
        <p:nvSpPr>
          <p:cNvPr id="86" name="Google Shape;86;p16"/>
          <p:cNvSpPr txBox="1"/>
          <p:nvPr>
            <p:ph idx="4294967295" type="body"/>
          </p:nvPr>
        </p:nvSpPr>
        <p:spPr>
          <a:xfrm>
            <a:off x="4905750" y="1201619"/>
            <a:ext cx="3853200" cy="524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s" sz="2400">
                <a:solidFill>
                  <a:schemeClr val="accent5"/>
                </a:solidFill>
              </a:rPr>
              <a:t>¿Cuándo?</a:t>
            </a:r>
            <a:endParaRPr sz="2400">
              <a:solidFill>
                <a:schemeClr val="accent5"/>
              </a:solidFill>
            </a:endParaRPr>
          </a:p>
        </p:txBody>
      </p:sp>
      <p:cxnSp>
        <p:nvCxnSpPr>
          <p:cNvPr id="87" name="Google Shape;87;p16"/>
          <p:cNvCxnSpPr/>
          <p:nvPr/>
        </p:nvCxnSpPr>
        <p:spPr>
          <a:xfrm>
            <a:off x="5012725" y="1811883"/>
            <a:ext cx="270900" cy="0"/>
          </a:xfrm>
          <a:prstGeom prst="straightConnector1">
            <a:avLst/>
          </a:prstGeom>
          <a:noFill/>
          <a:ln cap="flat" cmpd="sng" w="952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88" name="Google Shape;88;p16"/>
          <p:cNvSpPr txBox="1"/>
          <p:nvPr>
            <p:ph idx="4294967295" type="body"/>
          </p:nvPr>
        </p:nvSpPr>
        <p:spPr>
          <a:xfrm>
            <a:off x="4905750" y="1916330"/>
            <a:ext cx="3853200" cy="275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400"/>
              <a:t>Escribe aquí tu texto Escribe aquí tu texto Escribe aquí tu texto Escribe aquí tu texto Escribe aquí tu texto Escribe aquí tu texto.</a:t>
            </a:r>
            <a:endParaRPr sz="1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s" sz="1400"/>
              <a:t>Escribe aquí tu texto.</a:t>
            </a:r>
            <a:endParaRPr sz="1400"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s" sz="1400"/>
              <a:t>Escribe aquí tu texto Escribe aquí tu texto Escribe aquí tu texto Escribe aquí tu texto Escribe aquí tu texto.</a:t>
            </a:r>
            <a:endParaRPr sz="1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7"/>
          <p:cNvSpPr/>
          <p:nvPr/>
        </p:nvSpPr>
        <p:spPr>
          <a:xfrm>
            <a:off x="0" y="0"/>
            <a:ext cx="9161100" cy="24846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17"/>
          <p:cNvSpPr txBox="1"/>
          <p:nvPr>
            <p:ph idx="4294967295" type="title"/>
          </p:nvPr>
        </p:nvSpPr>
        <p:spPr>
          <a:xfrm>
            <a:off x="311700" y="372500"/>
            <a:ext cx="8520600" cy="73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solidFill>
                  <a:schemeClr val="accent1"/>
                </a:solidFill>
              </a:rPr>
              <a:t>Personajes principales</a:t>
            </a:r>
            <a:endParaRPr>
              <a:solidFill>
                <a:schemeClr val="accent1"/>
              </a:solidFill>
            </a:endParaRPr>
          </a:p>
        </p:txBody>
      </p:sp>
      <p:grpSp>
        <p:nvGrpSpPr>
          <p:cNvPr id="95" name="Google Shape;95;p17"/>
          <p:cNvGrpSpPr/>
          <p:nvPr/>
        </p:nvGrpSpPr>
        <p:grpSpPr>
          <a:xfrm>
            <a:off x="431475" y="1366425"/>
            <a:ext cx="1644325" cy="1644300"/>
            <a:chOff x="431475" y="1351550"/>
            <a:chExt cx="1644325" cy="1644300"/>
          </a:xfrm>
        </p:grpSpPr>
        <p:sp>
          <p:nvSpPr>
            <p:cNvPr id="96" name="Google Shape;96;p17"/>
            <p:cNvSpPr/>
            <p:nvPr/>
          </p:nvSpPr>
          <p:spPr>
            <a:xfrm>
              <a:off x="431500" y="1351550"/>
              <a:ext cx="1644300" cy="16443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descr="Ilustración de una mujer con pelo morado" id="97" name="Google Shape;97;p17"/>
            <p:cNvPicPr preferRelativeResize="0"/>
            <p:nvPr/>
          </p:nvPicPr>
          <p:blipFill rotWithShape="1">
            <a:blip r:embed="rId3">
              <a:alphaModFix/>
            </a:blip>
            <a:srcRect b="0" l="-6205" r="-6216" t="-12422"/>
            <a:stretch/>
          </p:blipFill>
          <p:spPr>
            <a:xfrm>
              <a:off x="431475" y="1351550"/>
              <a:ext cx="1644300" cy="1644300"/>
            </a:xfrm>
            <a:prstGeom prst="ellipse">
              <a:avLst/>
            </a:prstGeom>
            <a:noFill/>
            <a:ln>
              <a:noFill/>
            </a:ln>
          </p:spPr>
        </p:pic>
      </p:grpSp>
      <p:sp>
        <p:nvSpPr>
          <p:cNvPr id="98" name="Google Shape;98;p17"/>
          <p:cNvSpPr txBox="1"/>
          <p:nvPr>
            <p:ph idx="4294967295" type="body"/>
          </p:nvPr>
        </p:nvSpPr>
        <p:spPr>
          <a:xfrm>
            <a:off x="164950" y="3108900"/>
            <a:ext cx="2177400" cy="43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600"/>
              </a:spcAft>
              <a:buNone/>
            </a:pPr>
            <a:r>
              <a:rPr lang="es" sz="2100">
                <a:solidFill>
                  <a:schemeClr val="accent5"/>
                </a:solidFill>
              </a:rPr>
              <a:t>personaje 1</a:t>
            </a:r>
            <a:endParaRPr sz="2100">
              <a:solidFill>
                <a:schemeClr val="accent5"/>
              </a:solidFill>
            </a:endParaRPr>
          </a:p>
        </p:txBody>
      </p:sp>
      <p:cxnSp>
        <p:nvCxnSpPr>
          <p:cNvPr id="99" name="Google Shape;99;p17"/>
          <p:cNvCxnSpPr/>
          <p:nvPr/>
        </p:nvCxnSpPr>
        <p:spPr>
          <a:xfrm>
            <a:off x="1118175" y="3613373"/>
            <a:ext cx="270900" cy="0"/>
          </a:xfrm>
          <a:prstGeom prst="straightConnector1">
            <a:avLst/>
          </a:prstGeom>
          <a:noFill/>
          <a:ln cap="flat" cmpd="sng" w="952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00" name="Google Shape;100;p17"/>
          <p:cNvSpPr txBox="1"/>
          <p:nvPr>
            <p:ph idx="4294967295" type="body"/>
          </p:nvPr>
        </p:nvSpPr>
        <p:spPr>
          <a:xfrm>
            <a:off x="164925" y="3641661"/>
            <a:ext cx="2177400" cy="1153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600"/>
              </a:spcAft>
              <a:buNone/>
            </a:pPr>
            <a:r>
              <a:rPr lang="es" sz="1100"/>
              <a:t>Escribe aquí tu texto Escribe aquí tu texto Escribe aquí tu texto Escribe aquí tu texto.</a:t>
            </a:r>
            <a:endParaRPr sz="1100"/>
          </a:p>
        </p:txBody>
      </p:sp>
      <p:grpSp>
        <p:nvGrpSpPr>
          <p:cNvPr id="101" name="Google Shape;101;p17"/>
          <p:cNvGrpSpPr/>
          <p:nvPr/>
        </p:nvGrpSpPr>
        <p:grpSpPr>
          <a:xfrm>
            <a:off x="2649463" y="1351550"/>
            <a:ext cx="1644300" cy="1659175"/>
            <a:chOff x="2649450" y="1351550"/>
            <a:chExt cx="1644300" cy="1659175"/>
          </a:xfrm>
        </p:grpSpPr>
        <p:sp>
          <p:nvSpPr>
            <p:cNvPr id="102" name="Google Shape;102;p17"/>
            <p:cNvSpPr/>
            <p:nvPr/>
          </p:nvSpPr>
          <p:spPr>
            <a:xfrm>
              <a:off x="2649450" y="1351550"/>
              <a:ext cx="1644300" cy="16443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descr="Ilustración de un chico con camiseta amarilla" id="103" name="Google Shape;103;p17"/>
            <p:cNvPicPr preferRelativeResize="0"/>
            <p:nvPr/>
          </p:nvPicPr>
          <p:blipFill rotWithShape="1">
            <a:blip r:embed="rId4">
              <a:alphaModFix/>
            </a:blip>
            <a:srcRect b="0" l="-8182" r="-4214" t="-12397"/>
            <a:stretch/>
          </p:blipFill>
          <p:spPr>
            <a:xfrm>
              <a:off x="2649450" y="1366425"/>
              <a:ext cx="1644300" cy="1644300"/>
            </a:xfrm>
            <a:prstGeom prst="ellipse">
              <a:avLst/>
            </a:prstGeom>
            <a:noFill/>
            <a:ln>
              <a:noFill/>
            </a:ln>
          </p:spPr>
        </p:pic>
      </p:grpSp>
      <p:sp>
        <p:nvSpPr>
          <p:cNvPr id="104" name="Google Shape;104;p17"/>
          <p:cNvSpPr txBox="1"/>
          <p:nvPr>
            <p:ph idx="4294967295" type="body"/>
          </p:nvPr>
        </p:nvSpPr>
        <p:spPr>
          <a:xfrm>
            <a:off x="2374559" y="3108900"/>
            <a:ext cx="2177400" cy="43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600"/>
              </a:spcAft>
              <a:buNone/>
            </a:pPr>
            <a:r>
              <a:rPr lang="es" sz="2100">
                <a:solidFill>
                  <a:schemeClr val="accent5"/>
                </a:solidFill>
              </a:rPr>
              <a:t>Personaje 2</a:t>
            </a:r>
            <a:endParaRPr sz="2100">
              <a:solidFill>
                <a:schemeClr val="accent5"/>
              </a:solidFill>
            </a:endParaRPr>
          </a:p>
        </p:txBody>
      </p:sp>
      <p:cxnSp>
        <p:nvCxnSpPr>
          <p:cNvPr id="105" name="Google Shape;105;p17"/>
          <p:cNvCxnSpPr/>
          <p:nvPr/>
        </p:nvCxnSpPr>
        <p:spPr>
          <a:xfrm>
            <a:off x="3327800" y="3613373"/>
            <a:ext cx="270900" cy="0"/>
          </a:xfrm>
          <a:prstGeom prst="straightConnector1">
            <a:avLst/>
          </a:prstGeom>
          <a:noFill/>
          <a:ln cap="flat" cmpd="sng" w="952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06" name="Google Shape;106;p17"/>
          <p:cNvSpPr txBox="1"/>
          <p:nvPr>
            <p:ph idx="4294967295" type="body"/>
          </p:nvPr>
        </p:nvSpPr>
        <p:spPr>
          <a:xfrm>
            <a:off x="2374545" y="3641661"/>
            <a:ext cx="2177400" cy="1153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600"/>
              </a:spcAft>
              <a:buNone/>
            </a:pPr>
            <a:r>
              <a:rPr lang="es" sz="1100"/>
              <a:t>Escribe aquí tu texto Escribe aquí tu texto Escribe aquí tu texto Escribe aquí tu texto Escribe aquí tu texto.</a:t>
            </a:r>
            <a:endParaRPr sz="1100"/>
          </a:p>
        </p:txBody>
      </p:sp>
      <p:grpSp>
        <p:nvGrpSpPr>
          <p:cNvPr id="107" name="Google Shape;107;p17"/>
          <p:cNvGrpSpPr/>
          <p:nvPr/>
        </p:nvGrpSpPr>
        <p:grpSpPr>
          <a:xfrm>
            <a:off x="4867425" y="1366425"/>
            <a:ext cx="1644312" cy="1644300"/>
            <a:chOff x="4867413" y="1351550"/>
            <a:chExt cx="1644312" cy="1644300"/>
          </a:xfrm>
        </p:grpSpPr>
        <p:sp>
          <p:nvSpPr>
            <p:cNvPr id="108" name="Google Shape;108;p17"/>
            <p:cNvSpPr/>
            <p:nvPr/>
          </p:nvSpPr>
          <p:spPr>
            <a:xfrm>
              <a:off x="4867413" y="1351550"/>
              <a:ext cx="1644300" cy="16443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descr="Ilustración de una mujer pelirroja" id="109" name="Google Shape;109;p17"/>
            <p:cNvPicPr preferRelativeResize="0"/>
            <p:nvPr/>
          </p:nvPicPr>
          <p:blipFill rotWithShape="1">
            <a:blip r:embed="rId5">
              <a:alphaModFix/>
            </a:blip>
            <a:srcRect b="0" l="-4969" r="-4969" t="-9938"/>
            <a:stretch/>
          </p:blipFill>
          <p:spPr>
            <a:xfrm>
              <a:off x="4867425" y="1351550"/>
              <a:ext cx="1644300" cy="1644300"/>
            </a:xfrm>
            <a:prstGeom prst="ellipse">
              <a:avLst/>
            </a:prstGeom>
            <a:noFill/>
            <a:ln>
              <a:noFill/>
            </a:ln>
          </p:spPr>
        </p:pic>
      </p:grpSp>
      <p:sp>
        <p:nvSpPr>
          <p:cNvPr id="110" name="Google Shape;110;p17"/>
          <p:cNvSpPr txBox="1"/>
          <p:nvPr>
            <p:ph idx="4294967295" type="body"/>
          </p:nvPr>
        </p:nvSpPr>
        <p:spPr>
          <a:xfrm>
            <a:off x="4584180" y="3108900"/>
            <a:ext cx="2177400" cy="43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600"/>
              </a:spcAft>
              <a:buNone/>
            </a:pPr>
            <a:r>
              <a:rPr lang="es" sz="2100">
                <a:solidFill>
                  <a:schemeClr val="accent5"/>
                </a:solidFill>
              </a:rPr>
              <a:t>Personaje 3</a:t>
            </a:r>
            <a:endParaRPr sz="2100">
              <a:solidFill>
                <a:schemeClr val="accent5"/>
              </a:solidFill>
            </a:endParaRPr>
          </a:p>
        </p:txBody>
      </p:sp>
      <p:cxnSp>
        <p:nvCxnSpPr>
          <p:cNvPr id="111" name="Google Shape;111;p17"/>
          <p:cNvCxnSpPr/>
          <p:nvPr/>
        </p:nvCxnSpPr>
        <p:spPr>
          <a:xfrm>
            <a:off x="5554075" y="3613373"/>
            <a:ext cx="270900" cy="0"/>
          </a:xfrm>
          <a:prstGeom prst="straightConnector1">
            <a:avLst/>
          </a:prstGeom>
          <a:noFill/>
          <a:ln cap="flat" cmpd="sng" w="952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12" name="Google Shape;112;p17"/>
          <p:cNvSpPr txBox="1"/>
          <p:nvPr>
            <p:ph idx="4294967295" type="body"/>
          </p:nvPr>
        </p:nvSpPr>
        <p:spPr>
          <a:xfrm>
            <a:off x="4584169" y="3641661"/>
            <a:ext cx="2177400" cy="1153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600"/>
              </a:spcAft>
              <a:buNone/>
            </a:pPr>
            <a:r>
              <a:rPr lang="es" sz="1100"/>
              <a:t>Escribe aquí tu texto Escribe aquí tu texto Escribe aquí tu texto Escribe aquí tu texto Escribe aquí tu texto.</a:t>
            </a:r>
            <a:endParaRPr sz="1100"/>
          </a:p>
        </p:txBody>
      </p:sp>
      <p:grpSp>
        <p:nvGrpSpPr>
          <p:cNvPr id="113" name="Google Shape;113;p17"/>
          <p:cNvGrpSpPr/>
          <p:nvPr/>
        </p:nvGrpSpPr>
        <p:grpSpPr>
          <a:xfrm>
            <a:off x="7085400" y="1366425"/>
            <a:ext cx="1644300" cy="1644300"/>
            <a:chOff x="7085400" y="1351550"/>
            <a:chExt cx="1644300" cy="1644300"/>
          </a:xfrm>
        </p:grpSpPr>
        <p:sp>
          <p:nvSpPr>
            <p:cNvPr id="114" name="Google Shape;114;p17"/>
            <p:cNvSpPr/>
            <p:nvPr/>
          </p:nvSpPr>
          <p:spPr>
            <a:xfrm>
              <a:off x="7085400" y="1351550"/>
              <a:ext cx="1644300" cy="16443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descr="Ilustración de un hombre con camiseta azul" id="115" name="Google Shape;115;p17"/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 flipH="1">
              <a:off x="7085400" y="1351550"/>
              <a:ext cx="1644300" cy="1644300"/>
            </a:xfrm>
            <a:prstGeom prst="ellipse">
              <a:avLst/>
            </a:prstGeom>
            <a:noFill/>
            <a:ln>
              <a:noFill/>
            </a:ln>
          </p:spPr>
        </p:pic>
      </p:grpSp>
      <p:sp>
        <p:nvSpPr>
          <p:cNvPr id="116" name="Google Shape;116;p17"/>
          <p:cNvSpPr txBox="1"/>
          <p:nvPr>
            <p:ph idx="4294967295" type="body"/>
          </p:nvPr>
        </p:nvSpPr>
        <p:spPr>
          <a:xfrm>
            <a:off x="6793801" y="3108900"/>
            <a:ext cx="2177400" cy="43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600"/>
              </a:spcAft>
              <a:buNone/>
            </a:pPr>
            <a:r>
              <a:rPr lang="es" sz="2100">
                <a:solidFill>
                  <a:schemeClr val="accent5"/>
                </a:solidFill>
              </a:rPr>
              <a:t>Personaje 4</a:t>
            </a:r>
            <a:endParaRPr sz="2100">
              <a:solidFill>
                <a:schemeClr val="accent5"/>
              </a:solidFill>
            </a:endParaRPr>
          </a:p>
        </p:txBody>
      </p:sp>
      <p:cxnSp>
        <p:nvCxnSpPr>
          <p:cNvPr id="117" name="Google Shape;117;p17"/>
          <p:cNvCxnSpPr/>
          <p:nvPr/>
        </p:nvCxnSpPr>
        <p:spPr>
          <a:xfrm>
            <a:off x="7747050" y="3613373"/>
            <a:ext cx="270900" cy="0"/>
          </a:xfrm>
          <a:prstGeom prst="straightConnector1">
            <a:avLst/>
          </a:prstGeom>
          <a:noFill/>
          <a:ln cap="flat" cmpd="sng" w="952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18" name="Google Shape;118;p17"/>
          <p:cNvSpPr txBox="1"/>
          <p:nvPr>
            <p:ph idx="4294967295" type="body"/>
          </p:nvPr>
        </p:nvSpPr>
        <p:spPr>
          <a:xfrm>
            <a:off x="6793795" y="3641661"/>
            <a:ext cx="2177400" cy="1153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600"/>
              </a:spcAft>
              <a:buNone/>
            </a:pPr>
            <a:r>
              <a:rPr lang="es" sz="1100"/>
              <a:t>Escribe aquí tu texto Escribe aquí tu texto Escribe aquí tu texto Escribe aquí tu texto Escribe aquí tu texto.</a:t>
            </a:r>
            <a:endParaRPr sz="11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8"/>
          <p:cNvSpPr txBox="1"/>
          <p:nvPr>
            <p:ph type="title"/>
          </p:nvPr>
        </p:nvSpPr>
        <p:spPr>
          <a:xfrm>
            <a:off x="265500" y="1818600"/>
            <a:ext cx="4045200" cy="1506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Conflicto</a:t>
            </a:r>
            <a:endParaRPr/>
          </a:p>
        </p:txBody>
      </p:sp>
      <p:sp>
        <p:nvSpPr>
          <p:cNvPr id="124" name="Google Shape;124;p18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s"/>
              <a:t>Escribe aquí tu texto Escribe aquí tu texto Escribe aquí tu texto Escribe aquí tu texto Escribe aquí tu texto Escribe aquí tu texto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s"/>
              <a:t>Escribe aquí tu texto Escribe aquí tu texto Escribe aquí tu texto Escribe aquí tu texto Escribe aquí tu texto Escribe aquí tu texto</a:t>
            </a:r>
            <a:endParaRPr/>
          </a:p>
        </p:txBody>
      </p:sp>
      <p:sp>
        <p:nvSpPr>
          <p:cNvPr id="130" name="Google Shape;130;p19"/>
          <p:cNvSpPr txBox="1"/>
          <p:nvPr>
            <p:ph type="title"/>
          </p:nvPr>
        </p:nvSpPr>
        <p:spPr>
          <a:xfrm>
            <a:off x="265500" y="1818600"/>
            <a:ext cx="4045200" cy="1506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Desenlace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0"/>
          <p:cNvSpPr txBox="1"/>
          <p:nvPr>
            <p:ph type="title"/>
          </p:nvPr>
        </p:nvSpPr>
        <p:spPr>
          <a:xfrm>
            <a:off x="490250" y="526350"/>
            <a:ext cx="7822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¿Cuál es el principal mensaje del libro?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 El principal mensaje del libro es 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1"/>
          <p:cNvSpPr/>
          <p:nvPr/>
        </p:nvSpPr>
        <p:spPr>
          <a:xfrm>
            <a:off x="0" y="0"/>
            <a:ext cx="9161100" cy="24846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21"/>
          <p:cNvSpPr txBox="1"/>
          <p:nvPr>
            <p:ph idx="4294967295" type="title"/>
          </p:nvPr>
        </p:nvSpPr>
        <p:spPr>
          <a:xfrm>
            <a:off x="311700" y="372500"/>
            <a:ext cx="8520600" cy="73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solidFill>
                  <a:schemeClr val="accent1"/>
                </a:solidFill>
              </a:rPr>
              <a:t>Opinión</a:t>
            </a:r>
            <a:endParaRPr>
              <a:solidFill>
                <a:schemeClr val="accent1"/>
              </a:solidFill>
            </a:endParaRPr>
          </a:p>
        </p:txBody>
      </p:sp>
      <p:grpSp>
        <p:nvGrpSpPr>
          <p:cNvPr id="142" name="Google Shape;142;p21"/>
          <p:cNvGrpSpPr/>
          <p:nvPr/>
        </p:nvGrpSpPr>
        <p:grpSpPr>
          <a:xfrm>
            <a:off x="1211307" y="1705030"/>
            <a:ext cx="1233485" cy="1233485"/>
            <a:chOff x="1700550" y="1498632"/>
            <a:chExt cx="1053900" cy="1053900"/>
          </a:xfrm>
        </p:grpSpPr>
        <p:sp>
          <p:nvSpPr>
            <p:cNvPr id="143" name="Google Shape;143;p21"/>
            <p:cNvSpPr/>
            <p:nvPr/>
          </p:nvSpPr>
          <p:spPr>
            <a:xfrm>
              <a:off x="1700550" y="1498632"/>
              <a:ext cx="1053900" cy="10539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4" name="Google Shape;144;p21"/>
            <p:cNvSpPr/>
            <p:nvPr/>
          </p:nvSpPr>
          <p:spPr>
            <a:xfrm>
              <a:off x="1956450" y="1729405"/>
              <a:ext cx="542100" cy="515400"/>
            </a:xfrm>
            <a:prstGeom prst="star5">
              <a:avLst>
                <a:gd fmla="val 19098" name="adj"/>
                <a:gd fmla="val 105146" name="hf"/>
                <a:gd fmla="val 110557" name="vf"/>
              </a:avLst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45" name="Google Shape;145;p21"/>
          <p:cNvGrpSpPr/>
          <p:nvPr/>
        </p:nvGrpSpPr>
        <p:grpSpPr>
          <a:xfrm>
            <a:off x="2583323" y="1705030"/>
            <a:ext cx="1233485" cy="1233485"/>
            <a:chOff x="2872812" y="1498619"/>
            <a:chExt cx="1053900" cy="1053900"/>
          </a:xfrm>
        </p:grpSpPr>
        <p:sp>
          <p:nvSpPr>
            <p:cNvPr id="146" name="Google Shape;146;p21"/>
            <p:cNvSpPr/>
            <p:nvPr/>
          </p:nvSpPr>
          <p:spPr>
            <a:xfrm>
              <a:off x="2872812" y="1498619"/>
              <a:ext cx="1053900" cy="10539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7" name="Google Shape;147;p21"/>
            <p:cNvSpPr/>
            <p:nvPr/>
          </p:nvSpPr>
          <p:spPr>
            <a:xfrm>
              <a:off x="3128712" y="1729418"/>
              <a:ext cx="542100" cy="515400"/>
            </a:xfrm>
            <a:prstGeom prst="star5">
              <a:avLst>
                <a:gd fmla="val 19098" name="adj"/>
                <a:gd fmla="val 105146" name="hf"/>
                <a:gd fmla="val 110557" name="vf"/>
              </a:avLst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48" name="Google Shape;148;p21"/>
          <p:cNvGrpSpPr/>
          <p:nvPr/>
        </p:nvGrpSpPr>
        <p:grpSpPr>
          <a:xfrm>
            <a:off x="3955309" y="1705030"/>
            <a:ext cx="1233485" cy="1233485"/>
            <a:chOff x="4045050" y="1484544"/>
            <a:chExt cx="1053900" cy="1053900"/>
          </a:xfrm>
        </p:grpSpPr>
        <p:sp>
          <p:nvSpPr>
            <p:cNvPr id="149" name="Google Shape;149;p21"/>
            <p:cNvSpPr/>
            <p:nvPr/>
          </p:nvSpPr>
          <p:spPr>
            <a:xfrm>
              <a:off x="4045050" y="1484544"/>
              <a:ext cx="1053900" cy="10539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0" name="Google Shape;150;p21"/>
            <p:cNvSpPr/>
            <p:nvPr/>
          </p:nvSpPr>
          <p:spPr>
            <a:xfrm>
              <a:off x="4300950" y="1715343"/>
              <a:ext cx="542100" cy="515400"/>
            </a:xfrm>
            <a:prstGeom prst="star5">
              <a:avLst>
                <a:gd fmla="val 19098" name="adj"/>
                <a:gd fmla="val 105146" name="hf"/>
                <a:gd fmla="val 110557" name="vf"/>
              </a:avLst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51" name="Google Shape;151;p21"/>
          <p:cNvGrpSpPr/>
          <p:nvPr/>
        </p:nvGrpSpPr>
        <p:grpSpPr>
          <a:xfrm>
            <a:off x="5327311" y="1705030"/>
            <a:ext cx="1233485" cy="1233485"/>
            <a:chOff x="5217300" y="1498632"/>
            <a:chExt cx="1053900" cy="1053900"/>
          </a:xfrm>
        </p:grpSpPr>
        <p:sp>
          <p:nvSpPr>
            <p:cNvPr id="152" name="Google Shape;152;p21"/>
            <p:cNvSpPr/>
            <p:nvPr/>
          </p:nvSpPr>
          <p:spPr>
            <a:xfrm>
              <a:off x="5217300" y="1498632"/>
              <a:ext cx="1053900" cy="10539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3" name="Google Shape;153;p21"/>
            <p:cNvSpPr/>
            <p:nvPr/>
          </p:nvSpPr>
          <p:spPr>
            <a:xfrm>
              <a:off x="5473200" y="1729430"/>
              <a:ext cx="542100" cy="515400"/>
            </a:xfrm>
            <a:prstGeom prst="star5">
              <a:avLst>
                <a:gd fmla="val 19098" name="adj"/>
                <a:gd fmla="val 105146" name="hf"/>
                <a:gd fmla="val 110557" name="vf"/>
              </a:avLst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54" name="Google Shape;154;p21"/>
          <p:cNvGrpSpPr/>
          <p:nvPr/>
        </p:nvGrpSpPr>
        <p:grpSpPr>
          <a:xfrm>
            <a:off x="6699312" y="1705030"/>
            <a:ext cx="1233485" cy="1233485"/>
            <a:chOff x="6389550" y="1498632"/>
            <a:chExt cx="1053900" cy="1053900"/>
          </a:xfrm>
        </p:grpSpPr>
        <p:sp>
          <p:nvSpPr>
            <p:cNvPr id="155" name="Google Shape;155;p21"/>
            <p:cNvSpPr/>
            <p:nvPr/>
          </p:nvSpPr>
          <p:spPr>
            <a:xfrm>
              <a:off x="6389550" y="1498632"/>
              <a:ext cx="1053900" cy="10539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6" name="Google Shape;156;p21"/>
            <p:cNvSpPr/>
            <p:nvPr/>
          </p:nvSpPr>
          <p:spPr>
            <a:xfrm>
              <a:off x="6645450" y="1729430"/>
              <a:ext cx="542100" cy="515400"/>
            </a:xfrm>
            <a:prstGeom prst="star5">
              <a:avLst>
                <a:gd fmla="val 19098" name="adj"/>
                <a:gd fmla="val 105146" name="hf"/>
                <a:gd fmla="val 110557" name="vf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57" name="Google Shape;157;p21"/>
          <p:cNvSpPr txBox="1"/>
          <p:nvPr>
            <p:ph idx="4294967295" type="body"/>
          </p:nvPr>
        </p:nvSpPr>
        <p:spPr>
          <a:xfrm>
            <a:off x="311700" y="3198825"/>
            <a:ext cx="8520600" cy="1609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 sz="2400"/>
              <a:t>¿Recomendarías este libro?</a:t>
            </a:r>
            <a:r>
              <a:rPr lang="es" sz="2400"/>
              <a:t> </a:t>
            </a:r>
            <a:br>
              <a:rPr lang="es" sz="2400"/>
            </a:br>
            <a:r>
              <a:rPr lang="es" sz="2400"/>
              <a:t>Mi opinión del libro -------- es -------- porque------. </a:t>
            </a:r>
            <a:endParaRPr sz="2400"/>
          </a:p>
          <a:p>
            <a:pPr indent="0" lvl="0" marL="0" rtl="0" algn="ctr">
              <a:spcBef>
                <a:spcPts val="1600"/>
              </a:spcBef>
              <a:spcAft>
                <a:spcPts val="0"/>
              </a:spcAft>
              <a:buNone/>
            </a:pPr>
            <a:r>
              <a:rPr lang="es" sz="2400"/>
              <a:t>si, recomiendo el este libro, porque ------</a:t>
            </a:r>
            <a:endParaRPr sz="2400"/>
          </a:p>
          <a:p>
            <a:pPr indent="0" lvl="0" marL="0" rtl="0" algn="ctr">
              <a:spcBef>
                <a:spcPts val="1600"/>
              </a:spcBef>
              <a:spcAft>
                <a:spcPts val="1600"/>
              </a:spcAft>
              <a:buNone/>
            </a:pPr>
            <a:r>
              <a:rPr lang="es" sz="2400"/>
              <a:t>no,</a:t>
            </a:r>
            <a:endParaRPr sz="2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Marina">
  <a:themeElements>
    <a:clrScheme name="Marina">
      <a:dk1>
        <a:srgbClr val="FFFFFF"/>
      </a:dk1>
      <a:lt1>
        <a:srgbClr val="00517C"/>
      </a:lt1>
      <a:dk2>
        <a:srgbClr val="004065"/>
      </a:dk2>
      <a:lt2>
        <a:srgbClr val="CFD8DC"/>
      </a:lt2>
      <a:accent1>
        <a:srgbClr val="0277BD"/>
      </a:accent1>
      <a:accent2>
        <a:srgbClr val="558B2F"/>
      </a:accent2>
      <a:accent3>
        <a:srgbClr val="009688"/>
      </a:accent3>
      <a:accent4>
        <a:srgbClr val="039BE5"/>
      </a:accent4>
      <a:accent5>
        <a:srgbClr val="8BC34A"/>
      </a:accent5>
      <a:accent6>
        <a:srgbClr val="FFEB38"/>
      </a:accent6>
      <a:hlink>
        <a:srgbClr val="8BC34A"/>
      </a:hlink>
      <a:folHlink>
        <a:srgbClr val="8BC34A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