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embeddedFontLst>
    <p:embeddedFont>
      <p:font typeface="Roboto Slab" charset="0"/>
      <p:regular r:id="rId12"/>
      <p:bold r:id="rId13"/>
    </p:embeddedFont>
    <p:embeddedFont>
      <p:font typeface="Roboto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88" d="100"/>
          <a:sy n="88" d="100"/>
        </p:scale>
        <p:origin x="-876" y="-1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68488657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c6f75fc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c6f75fc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c6f75fce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c6f75fce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c6f75fceb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c6f75fceb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c6f75fceb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c6f75fceb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c6f75fceb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c6f75fceb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c6f75fceb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c6f75fceb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c6f75fceb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c6f75fceb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c6f75fceb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c6f75fceb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c6f75fceb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c6f75fceb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title" hasCustomPrompt="1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>
            <a:spLocks noGrp="1"/>
          </p:cNvSpPr>
          <p:nvPr>
            <p:ph type="body" idx="1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1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w="381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body" idx="1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rina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>
            <a:spLocks noGrp="1"/>
          </p:cNvSpPr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Título del libro</a:t>
            </a:r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subTitle" idx="1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</a:pPr>
            <a:r>
              <a:rPr lang="es" dirty="0"/>
              <a:t>Título:</a:t>
            </a:r>
            <a:br>
              <a:rPr lang="es" dirty="0"/>
            </a:br>
            <a:r>
              <a:rPr lang="es" dirty="0"/>
              <a:t>Título del libro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</a:pPr>
            <a:r>
              <a:rPr lang="es" dirty="0"/>
              <a:t>Autor:</a:t>
            </a:r>
            <a:br>
              <a:rPr lang="es" dirty="0"/>
            </a:br>
            <a:r>
              <a:rPr lang="es" dirty="0"/>
              <a:t>Nombre del autor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</a:pPr>
            <a:r>
              <a:rPr lang="es" dirty="0"/>
              <a:t>Editorial:</a:t>
            </a:r>
            <a:br>
              <a:rPr lang="es" dirty="0"/>
            </a:br>
            <a:r>
              <a:rPr lang="es" dirty="0"/>
              <a:t>Nombre de la </a:t>
            </a:r>
            <a:r>
              <a:rPr lang="es" dirty="0" smtClean="0"/>
              <a:t>editorial</a:t>
            </a:r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title"/>
          </p:nvPr>
        </p:nvSpPr>
        <p:spPr>
          <a:xfrm>
            <a:off x="265500" y="1912650"/>
            <a:ext cx="4045200" cy="131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Información general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Resumen</a:t>
            </a:r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dirty="0"/>
              <a:t>Escribe aquí tu </a:t>
            </a:r>
            <a:r>
              <a:rPr lang="es" dirty="0" smtClean="0"/>
              <a:t>texto</a:t>
            </a:r>
            <a:endParaRPr/>
          </a:p>
        </p:txBody>
      </p:sp>
      <p:pic>
        <p:nvPicPr>
          <p:cNvPr id="77" name="Google Shape;7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38875" y="3305575"/>
            <a:ext cx="2076525" cy="16093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title" idx="4294967295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Contexto</a:t>
            </a:r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body" idx="4294967295"/>
          </p:nvPr>
        </p:nvSpPr>
        <p:spPr>
          <a:xfrm>
            <a:off x="311700" y="1195200"/>
            <a:ext cx="4593900" cy="5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400">
                <a:solidFill>
                  <a:schemeClr val="accent5"/>
                </a:solidFill>
              </a:rPr>
              <a:t>¿Dónde se desarrolla la historia?</a:t>
            </a:r>
            <a:endParaRPr sz="2400">
              <a:solidFill>
                <a:schemeClr val="accent5"/>
              </a:solidFill>
            </a:endParaRPr>
          </a:p>
        </p:txBody>
      </p:sp>
      <p:cxnSp>
        <p:nvCxnSpPr>
          <p:cNvPr id="84" name="Google Shape;84;p16"/>
          <p:cNvCxnSpPr/>
          <p:nvPr/>
        </p:nvCxnSpPr>
        <p:spPr>
          <a:xfrm>
            <a:off x="418675" y="181188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85" name="Google Shape;85;p16"/>
          <p:cNvSpPr txBox="1">
            <a:spLocks noGrp="1"/>
          </p:cNvSpPr>
          <p:nvPr>
            <p:ph type="body" idx="4294967295"/>
          </p:nvPr>
        </p:nvSpPr>
        <p:spPr>
          <a:xfrm>
            <a:off x="311700" y="1916330"/>
            <a:ext cx="3853200" cy="275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400" dirty="0"/>
              <a:t>Escribe aquí tu texto Escribe aquí tu texto </a:t>
            </a:r>
            <a:r>
              <a:rPr lang="es" sz="1400" dirty="0" smtClean="0"/>
              <a:t>.</a:t>
            </a:r>
            <a:endParaRPr sz="1400"/>
          </a:p>
        </p:txBody>
      </p:sp>
      <p:sp>
        <p:nvSpPr>
          <p:cNvPr id="86" name="Google Shape;86;p16"/>
          <p:cNvSpPr txBox="1">
            <a:spLocks noGrp="1"/>
          </p:cNvSpPr>
          <p:nvPr>
            <p:ph type="body" idx="4294967295"/>
          </p:nvPr>
        </p:nvSpPr>
        <p:spPr>
          <a:xfrm>
            <a:off x="4905750" y="1201619"/>
            <a:ext cx="3853200" cy="5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400">
                <a:solidFill>
                  <a:schemeClr val="accent5"/>
                </a:solidFill>
              </a:rPr>
              <a:t>¿Cuándo?</a:t>
            </a:r>
            <a:endParaRPr sz="2400">
              <a:solidFill>
                <a:schemeClr val="accent5"/>
              </a:solidFill>
            </a:endParaRPr>
          </a:p>
        </p:txBody>
      </p:sp>
      <p:cxnSp>
        <p:nvCxnSpPr>
          <p:cNvPr id="87" name="Google Shape;87;p16"/>
          <p:cNvCxnSpPr/>
          <p:nvPr/>
        </p:nvCxnSpPr>
        <p:spPr>
          <a:xfrm>
            <a:off x="5012725" y="181188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88" name="Google Shape;88;p16"/>
          <p:cNvSpPr txBox="1">
            <a:spLocks noGrp="1"/>
          </p:cNvSpPr>
          <p:nvPr>
            <p:ph type="body" idx="4294967295"/>
          </p:nvPr>
        </p:nvSpPr>
        <p:spPr>
          <a:xfrm>
            <a:off x="4905750" y="1916330"/>
            <a:ext cx="3853200" cy="275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400" dirty="0"/>
              <a:t>Escribe aquí tu texto Escribe aquí tu </a:t>
            </a:r>
            <a:r>
              <a:rPr lang="es" sz="1400" dirty="0" smtClean="0"/>
              <a:t>texto</a:t>
            </a:r>
            <a:endParaRPr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/>
          <p:nvPr/>
        </p:nvSpPr>
        <p:spPr>
          <a:xfrm>
            <a:off x="0" y="0"/>
            <a:ext cx="9161100" cy="2484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 idx="4294967295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accent1"/>
                </a:solidFill>
              </a:rPr>
              <a:t>Personajes principales</a:t>
            </a:r>
            <a:endParaRPr>
              <a:solidFill>
                <a:schemeClr val="accent1"/>
              </a:solidFill>
            </a:endParaRPr>
          </a:p>
        </p:txBody>
      </p:sp>
      <p:grpSp>
        <p:nvGrpSpPr>
          <p:cNvPr id="95" name="Google Shape;95;p17"/>
          <p:cNvGrpSpPr/>
          <p:nvPr/>
        </p:nvGrpSpPr>
        <p:grpSpPr>
          <a:xfrm>
            <a:off x="431475" y="1366425"/>
            <a:ext cx="1644325" cy="1644300"/>
            <a:chOff x="431475" y="1351550"/>
            <a:chExt cx="1644325" cy="1644300"/>
          </a:xfrm>
        </p:grpSpPr>
        <p:sp>
          <p:nvSpPr>
            <p:cNvPr id="96" name="Google Shape;96;p17"/>
            <p:cNvSpPr/>
            <p:nvPr/>
          </p:nvSpPr>
          <p:spPr>
            <a:xfrm>
              <a:off x="431500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97" name="Google Shape;97;p17" descr="Ilustración de una mujer con pelo morado"/>
            <p:cNvPicPr preferRelativeResize="0"/>
            <p:nvPr/>
          </p:nvPicPr>
          <p:blipFill rotWithShape="1">
            <a:blip r:embed="rId3">
              <a:alphaModFix/>
            </a:blip>
            <a:srcRect l="-6205" t="-12422" r="-6216"/>
            <a:stretch/>
          </p:blipFill>
          <p:spPr>
            <a:xfrm>
              <a:off x="431475" y="1351550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98" name="Google Shape;98;p17"/>
          <p:cNvSpPr txBox="1">
            <a:spLocks noGrp="1"/>
          </p:cNvSpPr>
          <p:nvPr>
            <p:ph type="body" idx="4294967295"/>
          </p:nvPr>
        </p:nvSpPr>
        <p:spPr>
          <a:xfrm>
            <a:off x="164950" y="3108900"/>
            <a:ext cx="2177400" cy="43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100">
                <a:solidFill>
                  <a:schemeClr val="accent5"/>
                </a:solidFill>
              </a:rPr>
              <a:t>Personaje 1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99" name="Google Shape;99;p17"/>
          <p:cNvCxnSpPr/>
          <p:nvPr/>
        </p:nvCxnSpPr>
        <p:spPr>
          <a:xfrm>
            <a:off x="1118175" y="361337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0" name="Google Shape;100;p17"/>
          <p:cNvSpPr txBox="1">
            <a:spLocks noGrp="1"/>
          </p:cNvSpPr>
          <p:nvPr>
            <p:ph type="body" idx="4294967295"/>
          </p:nvPr>
        </p:nvSpPr>
        <p:spPr>
          <a:xfrm>
            <a:off x="164925" y="3641661"/>
            <a:ext cx="2177400" cy="11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100" dirty="0"/>
              <a:t>Escribe aquí tu </a:t>
            </a:r>
            <a:r>
              <a:rPr lang="es" sz="1100" dirty="0" smtClean="0"/>
              <a:t>texto</a:t>
            </a:r>
            <a:endParaRPr sz="1100"/>
          </a:p>
        </p:txBody>
      </p:sp>
      <p:grpSp>
        <p:nvGrpSpPr>
          <p:cNvPr id="101" name="Google Shape;101;p17"/>
          <p:cNvGrpSpPr/>
          <p:nvPr/>
        </p:nvGrpSpPr>
        <p:grpSpPr>
          <a:xfrm>
            <a:off x="2649463" y="1351550"/>
            <a:ext cx="1644300" cy="1659175"/>
            <a:chOff x="2649450" y="1351550"/>
            <a:chExt cx="1644300" cy="1659175"/>
          </a:xfrm>
        </p:grpSpPr>
        <p:sp>
          <p:nvSpPr>
            <p:cNvPr id="102" name="Google Shape;102;p17"/>
            <p:cNvSpPr/>
            <p:nvPr/>
          </p:nvSpPr>
          <p:spPr>
            <a:xfrm>
              <a:off x="2649450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103" name="Google Shape;103;p17" descr="Ilustración de un chico con camiseta amarilla"/>
            <p:cNvPicPr preferRelativeResize="0"/>
            <p:nvPr/>
          </p:nvPicPr>
          <p:blipFill rotWithShape="1">
            <a:blip r:embed="rId4">
              <a:alphaModFix/>
            </a:blip>
            <a:srcRect l="-8182" t="-12397" r="-4214"/>
            <a:stretch/>
          </p:blipFill>
          <p:spPr>
            <a:xfrm>
              <a:off x="2649450" y="1366425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104" name="Google Shape;104;p17"/>
          <p:cNvSpPr txBox="1">
            <a:spLocks noGrp="1"/>
          </p:cNvSpPr>
          <p:nvPr>
            <p:ph type="body" idx="4294967295"/>
          </p:nvPr>
        </p:nvSpPr>
        <p:spPr>
          <a:xfrm>
            <a:off x="2374559" y="3108900"/>
            <a:ext cx="2177400" cy="43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100">
                <a:solidFill>
                  <a:schemeClr val="accent5"/>
                </a:solidFill>
              </a:rPr>
              <a:t>Personaje 2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105" name="Google Shape;105;p17"/>
          <p:cNvCxnSpPr/>
          <p:nvPr/>
        </p:nvCxnSpPr>
        <p:spPr>
          <a:xfrm>
            <a:off x="3327800" y="361337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6" name="Google Shape;106;p17"/>
          <p:cNvSpPr txBox="1">
            <a:spLocks noGrp="1"/>
          </p:cNvSpPr>
          <p:nvPr>
            <p:ph type="body" idx="4294967295"/>
          </p:nvPr>
        </p:nvSpPr>
        <p:spPr>
          <a:xfrm>
            <a:off x="2374545" y="3641661"/>
            <a:ext cx="2177400" cy="11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100" dirty="0"/>
              <a:t>Escribe aquí tu </a:t>
            </a:r>
            <a:r>
              <a:rPr lang="es" sz="1100" dirty="0" smtClean="0"/>
              <a:t>texto</a:t>
            </a:r>
            <a:endParaRPr sz="1100"/>
          </a:p>
        </p:txBody>
      </p:sp>
      <p:grpSp>
        <p:nvGrpSpPr>
          <p:cNvPr id="107" name="Google Shape;107;p17"/>
          <p:cNvGrpSpPr/>
          <p:nvPr/>
        </p:nvGrpSpPr>
        <p:grpSpPr>
          <a:xfrm>
            <a:off x="4867425" y="1366425"/>
            <a:ext cx="1644312" cy="1644300"/>
            <a:chOff x="4867413" y="1351550"/>
            <a:chExt cx="1644312" cy="1644300"/>
          </a:xfrm>
        </p:grpSpPr>
        <p:sp>
          <p:nvSpPr>
            <p:cNvPr id="108" name="Google Shape;108;p17"/>
            <p:cNvSpPr/>
            <p:nvPr/>
          </p:nvSpPr>
          <p:spPr>
            <a:xfrm>
              <a:off x="4867413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109" name="Google Shape;109;p17" descr="Ilustración de una mujer pelirroja"/>
            <p:cNvPicPr preferRelativeResize="0"/>
            <p:nvPr/>
          </p:nvPicPr>
          <p:blipFill rotWithShape="1">
            <a:blip r:embed="rId5">
              <a:alphaModFix/>
            </a:blip>
            <a:srcRect l="-4969" t="-9938" r="-4969"/>
            <a:stretch/>
          </p:blipFill>
          <p:spPr>
            <a:xfrm>
              <a:off x="4867425" y="1351550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110" name="Google Shape;110;p17"/>
          <p:cNvSpPr txBox="1">
            <a:spLocks noGrp="1"/>
          </p:cNvSpPr>
          <p:nvPr>
            <p:ph type="body" idx="4294967295"/>
          </p:nvPr>
        </p:nvSpPr>
        <p:spPr>
          <a:xfrm>
            <a:off x="4584180" y="3108900"/>
            <a:ext cx="2177400" cy="43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100">
                <a:solidFill>
                  <a:schemeClr val="accent5"/>
                </a:solidFill>
              </a:rPr>
              <a:t>Personaje 3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111" name="Google Shape;111;p17"/>
          <p:cNvCxnSpPr/>
          <p:nvPr/>
        </p:nvCxnSpPr>
        <p:spPr>
          <a:xfrm>
            <a:off x="5554075" y="361337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2" name="Google Shape;112;p17"/>
          <p:cNvSpPr txBox="1">
            <a:spLocks noGrp="1"/>
          </p:cNvSpPr>
          <p:nvPr>
            <p:ph type="body" idx="4294967295"/>
          </p:nvPr>
        </p:nvSpPr>
        <p:spPr>
          <a:xfrm>
            <a:off x="4584169" y="3641661"/>
            <a:ext cx="2177400" cy="11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100" dirty="0"/>
              <a:t>Escribe aquí tu </a:t>
            </a:r>
            <a:r>
              <a:rPr lang="es" sz="1100" dirty="0" smtClean="0"/>
              <a:t>texto</a:t>
            </a:r>
            <a:endParaRPr sz="1100"/>
          </a:p>
        </p:txBody>
      </p:sp>
      <p:grpSp>
        <p:nvGrpSpPr>
          <p:cNvPr id="113" name="Google Shape;113;p17"/>
          <p:cNvGrpSpPr/>
          <p:nvPr/>
        </p:nvGrpSpPr>
        <p:grpSpPr>
          <a:xfrm>
            <a:off x="7085400" y="1366425"/>
            <a:ext cx="1644300" cy="1644300"/>
            <a:chOff x="7085400" y="1351550"/>
            <a:chExt cx="1644300" cy="1644300"/>
          </a:xfrm>
        </p:grpSpPr>
        <p:sp>
          <p:nvSpPr>
            <p:cNvPr id="114" name="Google Shape;114;p17"/>
            <p:cNvSpPr/>
            <p:nvPr/>
          </p:nvSpPr>
          <p:spPr>
            <a:xfrm>
              <a:off x="7085400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115" name="Google Shape;115;p17" descr="Ilustración de un hombre con camiseta azul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 flipH="1">
              <a:off x="7085400" y="1351550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116" name="Google Shape;116;p17"/>
          <p:cNvSpPr txBox="1">
            <a:spLocks noGrp="1"/>
          </p:cNvSpPr>
          <p:nvPr>
            <p:ph type="body" idx="4294967295"/>
          </p:nvPr>
        </p:nvSpPr>
        <p:spPr>
          <a:xfrm>
            <a:off x="6793801" y="3108900"/>
            <a:ext cx="2177400" cy="43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100">
                <a:solidFill>
                  <a:schemeClr val="accent5"/>
                </a:solidFill>
              </a:rPr>
              <a:t>Personaje 4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117" name="Google Shape;117;p17"/>
          <p:cNvCxnSpPr/>
          <p:nvPr/>
        </p:nvCxnSpPr>
        <p:spPr>
          <a:xfrm>
            <a:off x="7747050" y="361337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8" name="Google Shape;118;p17"/>
          <p:cNvSpPr txBox="1">
            <a:spLocks noGrp="1"/>
          </p:cNvSpPr>
          <p:nvPr>
            <p:ph type="body" idx="4294967295"/>
          </p:nvPr>
        </p:nvSpPr>
        <p:spPr>
          <a:xfrm>
            <a:off x="6793795" y="3641661"/>
            <a:ext cx="2177400" cy="11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100" dirty="0"/>
              <a:t>Escribe aquí tu </a:t>
            </a:r>
            <a:r>
              <a:rPr lang="es" sz="1100" dirty="0" smtClean="0"/>
              <a:t>texto</a:t>
            </a:r>
            <a:endParaRPr sz="11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>
            <a:spLocks noGrp="1"/>
          </p:cNvSpPr>
          <p:nvPr>
            <p:ph type="title"/>
          </p:nvPr>
        </p:nvSpPr>
        <p:spPr>
          <a:xfrm>
            <a:off x="265500" y="1818600"/>
            <a:ext cx="4045200" cy="15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Conflicto</a:t>
            </a:r>
            <a:endParaRPr/>
          </a:p>
        </p:txBody>
      </p:sp>
      <p:sp>
        <p:nvSpPr>
          <p:cNvPr id="124" name="Google Shape;124;p18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dirty="0"/>
              <a:t>Escribe aquí tu </a:t>
            </a:r>
            <a:r>
              <a:rPr lang="es" dirty="0" smtClean="0"/>
              <a:t>texto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dirty="0"/>
              <a:t>Escribe aquí tu </a:t>
            </a:r>
            <a:r>
              <a:rPr lang="es" dirty="0" smtClean="0"/>
              <a:t>texto</a:t>
            </a:r>
            <a:endParaRPr/>
          </a:p>
        </p:txBody>
      </p:sp>
      <p:sp>
        <p:nvSpPr>
          <p:cNvPr id="130" name="Google Shape;130;p19"/>
          <p:cNvSpPr txBox="1">
            <a:spLocks noGrp="1"/>
          </p:cNvSpPr>
          <p:nvPr>
            <p:ph type="title"/>
          </p:nvPr>
        </p:nvSpPr>
        <p:spPr>
          <a:xfrm>
            <a:off x="265500" y="1818600"/>
            <a:ext cx="4045200" cy="15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Desenlace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0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7822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 dirty="0"/>
              <a:t>¿Cuál es el principal mensaje del libro?  Escríbelo detalladamente en esta diapositiva.</a:t>
            </a:r>
            <a:endParaRPr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1"/>
          <p:cNvSpPr/>
          <p:nvPr/>
        </p:nvSpPr>
        <p:spPr>
          <a:xfrm>
            <a:off x="0" y="0"/>
            <a:ext cx="9161100" cy="2484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21"/>
          <p:cNvSpPr txBox="1">
            <a:spLocks noGrp="1"/>
          </p:cNvSpPr>
          <p:nvPr>
            <p:ph type="title" idx="4294967295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accent1"/>
                </a:solidFill>
              </a:rPr>
              <a:t>Opinión</a:t>
            </a:r>
            <a:endParaRPr>
              <a:solidFill>
                <a:schemeClr val="accent1"/>
              </a:solidFill>
            </a:endParaRPr>
          </a:p>
        </p:txBody>
      </p:sp>
      <p:grpSp>
        <p:nvGrpSpPr>
          <p:cNvPr id="142" name="Google Shape;142;p21"/>
          <p:cNvGrpSpPr/>
          <p:nvPr/>
        </p:nvGrpSpPr>
        <p:grpSpPr>
          <a:xfrm>
            <a:off x="1211307" y="1705030"/>
            <a:ext cx="1233485" cy="1233485"/>
            <a:chOff x="1700550" y="1498632"/>
            <a:chExt cx="1053900" cy="1053900"/>
          </a:xfrm>
        </p:grpSpPr>
        <p:sp>
          <p:nvSpPr>
            <p:cNvPr id="143" name="Google Shape;143;p21"/>
            <p:cNvSpPr/>
            <p:nvPr/>
          </p:nvSpPr>
          <p:spPr>
            <a:xfrm>
              <a:off x="1700550" y="1498632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1"/>
            <p:cNvSpPr/>
            <p:nvPr/>
          </p:nvSpPr>
          <p:spPr>
            <a:xfrm>
              <a:off x="1956450" y="1729405"/>
              <a:ext cx="542100" cy="5154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5" name="Google Shape;145;p21"/>
          <p:cNvGrpSpPr/>
          <p:nvPr/>
        </p:nvGrpSpPr>
        <p:grpSpPr>
          <a:xfrm>
            <a:off x="2583323" y="1705030"/>
            <a:ext cx="1233485" cy="1233485"/>
            <a:chOff x="2872812" y="1498619"/>
            <a:chExt cx="1053900" cy="1053900"/>
          </a:xfrm>
        </p:grpSpPr>
        <p:sp>
          <p:nvSpPr>
            <p:cNvPr id="146" name="Google Shape;146;p21"/>
            <p:cNvSpPr/>
            <p:nvPr/>
          </p:nvSpPr>
          <p:spPr>
            <a:xfrm>
              <a:off x="2872812" y="1498619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1"/>
            <p:cNvSpPr/>
            <p:nvPr/>
          </p:nvSpPr>
          <p:spPr>
            <a:xfrm>
              <a:off x="3128712" y="1729418"/>
              <a:ext cx="542100" cy="5154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8" name="Google Shape;148;p21"/>
          <p:cNvGrpSpPr/>
          <p:nvPr/>
        </p:nvGrpSpPr>
        <p:grpSpPr>
          <a:xfrm>
            <a:off x="3955309" y="1705030"/>
            <a:ext cx="1233485" cy="1233485"/>
            <a:chOff x="4045050" y="1484544"/>
            <a:chExt cx="1053900" cy="1053900"/>
          </a:xfrm>
        </p:grpSpPr>
        <p:sp>
          <p:nvSpPr>
            <p:cNvPr id="149" name="Google Shape;149;p21"/>
            <p:cNvSpPr/>
            <p:nvPr/>
          </p:nvSpPr>
          <p:spPr>
            <a:xfrm>
              <a:off x="4045050" y="1484544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1"/>
            <p:cNvSpPr/>
            <p:nvPr/>
          </p:nvSpPr>
          <p:spPr>
            <a:xfrm>
              <a:off x="4300950" y="1715343"/>
              <a:ext cx="542100" cy="5154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1" name="Google Shape;151;p21"/>
          <p:cNvGrpSpPr/>
          <p:nvPr/>
        </p:nvGrpSpPr>
        <p:grpSpPr>
          <a:xfrm>
            <a:off x="5327311" y="1705030"/>
            <a:ext cx="1233485" cy="1233485"/>
            <a:chOff x="5217300" y="1498632"/>
            <a:chExt cx="1053900" cy="1053900"/>
          </a:xfrm>
        </p:grpSpPr>
        <p:sp>
          <p:nvSpPr>
            <p:cNvPr id="152" name="Google Shape;152;p21"/>
            <p:cNvSpPr/>
            <p:nvPr/>
          </p:nvSpPr>
          <p:spPr>
            <a:xfrm>
              <a:off x="5217300" y="1498632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1"/>
            <p:cNvSpPr/>
            <p:nvPr/>
          </p:nvSpPr>
          <p:spPr>
            <a:xfrm>
              <a:off x="5473200" y="1729430"/>
              <a:ext cx="542100" cy="5154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4" name="Google Shape;154;p21"/>
          <p:cNvGrpSpPr/>
          <p:nvPr/>
        </p:nvGrpSpPr>
        <p:grpSpPr>
          <a:xfrm>
            <a:off x="6699312" y="1705030"/>
            <a:ext cx="1233485" cy="1233485"/>
            <a:chOff x="6389550" y="1498632"/>
            <a:chExt cx="1053900" cy="1053900"/>
          </a:xfrm>
        </p:grpSpPr>
        <p:sp>
          <p:nvSpPr>
            <p:cNvPr id="155" name="Google Shape;155;p21"/>
            <p:cNvSpPr/>
            <p:nvPr/>
          </p:nvSpPr>
          <p:spPr>
            <a:xfrm>
              <a:off x="6389550" y="1498632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1"/>
            <p:cNvSpPr/>
            <p:nvPr/>
          </p:nvSpPr>
          <p:spPr>
            <a:xfrm>
              <a:off x="6645450" y="1729430"/>
              <a:ext cx="542100" cy="5154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7" name="Google Shape;157;p21"/>
          <p:cNvSpPr txBox="1">
            <a:spLocks noGrp="1"/>
          </p:cNvSpPr>
          <p:nvPr>
            <p:ph type="body" idx="4294967295"/>
          </p:nvPr>
        </p:nvSpPr>
        <p:spPr>
          <a:xfrm>
            <a:off x="311700" y="3198825"/>
            <a:ext cx="8520600" cy="160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400"/>
              <a:t>¿Recomendarías este libro? </a:t>
            </a:r>
            <a:br>
              <a:rPr lang="es" sz="2400"/>
            </a:br>
            <a:r>
              <a:rPr lang="es" sz="2400"/>
              <a:t>Escribe aquí tu opinión.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97</Words>
  <Application>Microsoft Office PowerPoint</Application>
  <PresentationFormat>Presentación en pantalla (16:9)</PresentationFormat>
  <Paragraphs>28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Roboto Slab</vt:lpstr>
      <vt:lpstr>Roboto</vt:lpstr>
      <vt:lpstr>Marina</vt:lpstr>
      <vt:lpstr>Título del libro</vt:lpstr>
      <vt:lpstr>Información general</vt:lpstr>
      <vt:lpstr>Resumen</vt:lpstr>
      <vt:lpstr>Contexto</vt:lpstr>
      <vt:lpstr>Personajes principales</vt:lpstr>
      <vt:lpstr>Conflicto</vt:lpstr>
      <vt:lpstr>Desenlace</vt:lpstr>
      <vt:lpstr>¿Cuál es el principal mensaje del libro?  Escríbelo detalladamente en esta diapositiva.</vt:lpstr>
      <vt:lpstr>Opinión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del libro</dc:title>
  <dc:creator>Usuario</dc:creator>
  <cp:lastModifiedBy>jennifer barraza</cp:lastModifiedBy>
  <cp:revision>2</cp:revision>
  <dcterms:modified xsi:type="dcterms:W3CDTF">2020-10-27T22:19:41Z</dcterms:modified>
</cp:coreProperties>
</file>