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79" r:id="rId1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28E5A-E61E-4338-80AE-B417D4CE57FD}" type="datetimeFigureOut">
              <a:rPr lang="es-MX" smtClean="0"/>
              <a:pPr/>
              <a:t>24/09/2020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B7D0-907E-4973-BE79-3D3406A54969}" type="slidenum">
              <a:rPr lang="es-MX" smtClean="0"/>
              <a:pPr/>
              <a:t>‹Nº›</a:t>
            </a:fld>
            <a:endParaRPr lang="es-MX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28E5A-E61E-4338-80AE-B417D4CE57FD}" type="datetimeFigureOut">
              <a:rPr lang="es-MX" smtClean="0"/>
              <a:pPr/>
              <a:t>24/09/2020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B7D0-907E-4973-BE79-3D3406A5496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28E5A-E61E-4338-80AE-B417D4CE57FD}" type="datetimeFigureOut">
              <a:rPr lang="es-MX" smtClean="0"/>
              <a:pPr/>
              <a:t>24/09/2020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B7D0-907E-4973-BE79-3D3406A5496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28E5A-E61E-4338-80AE-B417D4CE57FD}" type="datetimeFigureOut">
              <a:rPr lang="es-MX" smtClean="0"/>
              <a:pPr/>
              <a:t>24/09/2020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B7D0-907E-4973-BE79-3D3406A5496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28E5A-E61E-4338-80AE-B417D4CE57FD}" type="datetimeFigureOut">
              <a:rPr lang="es-MX" smtClean="0"/>
              <a:pPr/>
              <a:t>24/09/2020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B7D0-907E-4973-BE79-3D3406A54969}" type="slidenum">
              <a:rPr lang="es-MX" smtClean="0"/>
              <a:pPr/>
              <a:t>‹Nº›</a:t>
            </a:fld>
            <a:endParaRPr lang="es-MX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28E5A-E61E-4338-80AE-B417D4CE57FD}" type="datetimeFigureOut">
              <a:rPr lang="es-MX" smtClean="0"/>
              <a:pPr/>
              <a:t>24/09/2020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B7D0-907E-4973-BE79-3D3406A5496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28E5A-E61E-4338-80AE-B417D4CE57FD}" type="datetimeFigureOut">
              <a:rPr lang="es-MX" smtClean="0"/>
              <a:pPr/>
              <a:t>24/09/2020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B7D0-907E-4973-BE79-3D3406A54969}" type="slidenum">
              <a:rPr lang="es-MX" smtClean="0"/>
              <a:pPr/>
              <a:t>‹Nº›</a:t>
            </a:fld>
            <a:endParaRPr lang="es-MX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28E5A-E61E-4338-80AE-B417D4CE57FD}" type="datetimeFigureOut">
              <a:rPr lang="es-MX" smtClean="0"/>
              <a:pPr/>
              <a:t>24/09/2020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B7D0-907E-4973-BE79-3D3406A5496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28E5A-E61E-4338-80AE-B417D4CE57FD}" type="datetimeFigureOut">
              <a:rPr lang="es-MX" smtClean="0"/>
              <a:pPr/>
              <a:t>24/09/2020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B7D0-907E-4973-BE79-3D3406A5496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28E5A-E61E-4338-80AE-B417D4CE57FD}" type="datetimeFigureOut">
              <a:rPr lang="es-MX" smtClean="0"/>
              <a:pPr/>
              <a:t>24/09/2020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B7D0-907E-4973-BE79-3D3406A54969}" type="slidenum">
              <a:rPr lang="es-MX" smtClean="0"/>
              <a:pPr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28E5A-E61E-4338-80AE-B417D4CE57FD}" type="datetimeFigureOut">
              <a:rPr lang="es-MX" smtClean="0"/>
              <a:pPr/>
              <a:t>24/09/2020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B7D0-907E-4973-BE79-3D3406A5496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5928E5A-E61E-4338-80AE-B417D4CE57FD}" type="datetimeFigureOut">
              <a:rPr lang="es-MX" smtClean="0"/>
              <a:pPr/>
              <a:t>24/09/2020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6DCB7D0-907E-4973-BE79-3D3406A5496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MX" dirty="0" smtClean="0"/>
              <a:t>Análisis de elementos narrativos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es-MX" sz="4000" dirty="0" smtClean="0"/>
          </a:p>
          <a:p>
            <a:pPr algn="ctr"/>
            <a:r>
              <a:rPr lang="es-MX" sz="4000" dirty="0" smtClean="0"/>
              <a:t>PERSONAJES TIPO </a:t>
            </a:r>
            <a:endParaRPr lang="es-MX" sz="4000" dirty="0"/>
          </a:p>
        </p:txBody>
      </p:sp>
    </p:spTree>
    <p:extLst>
      <p:ext uri="{BB962C8B-B14F-4D97-AF65-F5344CB8AC3E}">
        <p14:creationId xmlns="" xmlns:p14="http://schemas.microsoft.com/office/powerpoint/2010/main" val="198363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Héroe o heroína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Protector , valiente y justo . El lector se identifica con su causa. Sus aventuras y viajes le hacen crecer</a:t>
            </a:r>
          </a:p>
          <a:p>
            <a:r>
              <a:rPr lang="es-ES" dirty="0" smtClean="0"/>
              <a:t>Harry Potter  de J . K </a:t>
            </a:r>
            <a:r>
              <a:rPr lang="es-ES" dirty="0" err="1" smtClean="0"/>
              <a:t>Rowling</a:t>
            </a:r>
            <a:r>
              <a:rPr lang="es-ES" dirty="0" smtClean="0"/>
              <a:t> / Los juegos del Hambre </a:t>
            </a:r>
          </a:p>
          <a:p>
            <a:pPr>
              <a:buNone/>
            </a:pPr>
            <a:r>
              <a:rPr lang="es-ES" dirty="0" smtClean="0"/>
              <a:t>   </a:t>
            </a:r>
            <a:r>
              <a:rPr lang="es-ES" dirty="0" err="1" smtClean="0"/>
              <a:t>Frodo</a:t>
            </a:r>
            <a:r>
              <a:rPr lang="es-ES" dirty="0" smtClean="0"/>
              <a:t> del Señor de los anillos. </a:t>
            </a:r>
            <a:r>
              <a:rPr lang="es-ES" dirty="0" err="1" smtClean="0"/>
              <a:t>J.R.Rtolkien</a:t>
            </a:r>
            <a:endParaRPr lang="es-ES" dirty="0" smtClean="0"/>
          </a:p>
          <a:p>
            <a:pPr>
              <a:buNone/>
            </a:pPr>
            <a:r>
              <a:rPr lang="es-ES" dirty="0" smtClean="0"/>
              <a:t>   Los juegos del hambre , </a:t>
            </a:r>
            <a:r>
              <a:rPr lang="es-ES" dirty="0" err="1" smtClean="0"/>
              <a:t>Katniss</a:t>
            </a:r>
            <a:r>
              <a:rPr lang="es-ES" dirty="0" smtClean="0"/>
              <a:t> </a:t>
            </a:r>
            <a:r>
              <a:rPr lang="es-ES" dirty="0" err="1" smtClean="0"/>
              <a:t>Everdeen</a:t>
            </a:r>
            <a:endParaRPr lang="es-ES" dirty="0"/>
          </a:p>
        </p:txBody>
      </p:sp>
      <p:sp>
        <p:nvSpPr>
          <p:cNvPr id="1026" name="AutoShape 2" descr="data:image/png;base64,iVBORw0KGgoAAAANSUhEUgAAAmgAAAFaCAYAAACqtaFyAAAgAElEQVR4Xuy9ebTuWVUdur7utLf6BgFppEBQShAKFcUHGBsU8UkVhcM8TTDRR1MoVZQFJDpGRsZ4IyBqoBoT1MT3fDp8eZFCWiUgIhgx2NAHxaJT2mqgbtW993Rf+8Zca8+952+d37lUXfwjb1Q+RnHP+c6v2c1ac8219tprD+66687VYDAw/rdcLm21WtXfzcz43Wg0wq/+wTX44L7lEtfMbTgc1v+Wq4Utl4u4xoY2GAzrvbiHz1jZIt5nI3/WfD43GyzjOYNxeX60CR98j/bgP1yvbcJ3vKY+X/qC6/Ec9k+vwXP1737NcIWW23Q6tb29XVssFv4+XIu/z2YzG47MxqM1bw/+zjaxjzqeuAfX4DMej/2/9fUNG43HtlrFmLBN+G1Q2sR+8W8YWwwh3jEcjnx88WyMHa5FGzmfnCMdcz4PU7JaLb0fuNfHuPQDv+M5m9vHbDKO/nF+MS7oR4wj5inkQmVCf2cbfOyNMtHGEbJjAyvPgTzF3Pp/w5Xt7e3Z3s6OPx9jhnZwrPEzP5wDtpNjgufgvpDVkJ3xeGKb21veR8pE9COuMVuZDVb+LluFzOlYUoayLPEalS29z58zKP0rMs/36zixTx1dEVlWOT7qGjwjt5syrrLGNvn7LealyqHoDN6pY7tYLTFE/h3HFvPCa/p00DFhFWOJn6fTmc/B2tpamfMRRr6jp6pLuI/tq3oxdISp9+R5Yrtbn5e2MswB7mp9VdzTOaG+q3xnLKm/E88KlgHDqI9Z/9kvnYsQssA7798qMDXPsbaJupLlSNuYxyTeAV0IHMN/y/m84tdiObPVMjApY2PgTmAO5pu4SF3ivGxtbdtkbaMjSxm/8QZ/VsKPGOvQQchknyw3HQDehX3gHAFP8F1g9573De8JezEwwO1kMim4EJLPMQYO0F5RJgI3vBXV5rjMrwJzfZxGk8BENNv/r2qxLRdhUzkPuM/neA4dOKj4je/QLo4r51btHJ9KvMPvkwn1p/UNz3EZ8ObFnPH9lC8+n+2p813GXGWzyqRZ2MFCB2jj8tzSfmcc4FzSVmX55vXEJdcfaQ/fp9dxbhXfqiyY9dpmxVDKMsdD2xT2CHYiZJ1jxDnRsYRecU5hQzEv65sbZR6abauSIdyL46J4Nbj77uMu2UcpsyqGGkMFqwxmHUUpz9aJzmDDDucGEgTUYLriFDLTEfhCLCqJKIblK5G2apwpvMUYg0jgK9y/v79nBwcHhRAFYCowqcFQI4b+LBaNbABw2gSHUVrf2HDFr4RkMDA1fDqW2VApCSPx4DhXRStgqkoSczew4QBGYG77+/u1XRQ2ApO3cX09jJmzwiB/ec77FEMNnhowb+OqS6xUIdhW9nc2m9r+3o4bERI0ykodg0K8XOnHYwxoBT1cA2UaFYK2KEQH/QJBtiGuxXiE0VHFreSjACrarYZV+5jnSpVelRmy5e0uoKMyyHFSYqXPPUoHVXdoQPVZqnMqNwpylF3VqwzQFdCFsGb55zV9MqLgCnECQSD+qA5QnpX88bqj3sdnu2MFUmOj6lxqm7KOaDu1v/l9Cs6h23RSQr4UE3Vc8bPOv+Kd6iXfB5Cv94PPrlYdR9RJS3HQ1Giij3S04DQq0aacsn8Dg0M5d1yjs6P9UaMbBJNEtjmieF8eA2IjHMft7W0bDMcdJ8HbBCNG+REdYNt0zrXdiuVd2xCYHIQznNdhIUckaOjraBzz5D5CxYANx2Fz3Y/vaUPUwCsuqFxkPVXsUp2r415IWnUuViBoUydpdG6ov/g9yEEjjyo7xBd+532rDujYNjfhgI6DkIodVnzLtriv/3kc6jyBoK0CM4PgxviB7HmbBuFM57HT71T3dYwo14pFane0TXpflvmsz5kMUg4yBijOYkz5u2JAnl+1z5C3IKBjJ9zZrqq95HxzPvEvAwqDEyfuWmlnsxJk4NdBysaCk6udVeFSAGODM4tmI9lovr9FNCJiRMHtMzCcBAWvPMDq1XaAdRleEd4X0aWpgx6BiALFe6jMbGdWKAoA20SlAyisra0HYKxaBDNPXFYmHX9tSzVOEp3kO7NBq0ph0T8QNPZH38f70UZ4Am6EYBgsjFGf8qjBoTyocaTyHkVO+kgF+jab7ntbO88SkrACMBXvBgQN0UcFMJ/v4vGvCuBBCXwOxjBAYYQUTJTo0MPUdmdgyEreZLdFIdywL2cRqRg2xVXQV2U+iqBk2dZ28x4FjNMBFT1xJUjZoLAvStD65lf1IreR7aEOUAfVyOU294HgV0vQtI1Zn3ScVHcp1/y76rtiQCaCimfsb56LrOOVoAGLisHtvGOoqxdB5vghQYNs9a14VP1czl2f4PTovLDPhwlaMJ4+HKQcKO5CrzY2NmyBIKCstlQDKisnihmK+zouWZe6Rh5OUzhWTjY9KmeO24wOzufFuRuZLeYRncQzEEnf2try6FeOynfsQonOqeyyDdTdvn7wGVmfqBtwkvFMrNCgvZxnEl3ak4zLqgPsC77zSGjp29b2tq2vIXoTEUqVO+qcygjnlqtElUT2kDs8S+dAsYNYqStgyitUx5WcqO3E9+rM9REvHQPOQR9e6LOUj/TZasq/2mF9dh/G69zyXXy24jfv5Zhn3KP84l8PKMBmKUHLgJoHJYOPdpbMMgPeUYwVnareXlm24uD6Mqd4ndERLjm1JT0lCUpQ8qCoAuHZeA+McwZKv64sCyGyhD5BsQkO2kdVCo4Do2o6oZmAclI2NjZrG7CQSoGnkvMZh8Bbw/gS+WTblHj2gYKO2WIenltd3ix9p9IoAQeQgVQOx6MKcFRktpV9IyjxXSqQXOJkJEpBMJMvyoOPyXLunibnQwFbDQzHkREN9Xgwyt7XQtCi/SMbr4UxGw2Lt1mWlzJB8/EsETRV1KPkTXWhAwzFw+wjaLyH8txHYgiMakSz3PQBlY5ZdmIoz3qftjnLYdY3lQGdxz4jpwSJ7c7A2HcN5fkogkb8YgSN3r0+W9+n8t3XTgVZHd+MG6pTfXinfcnAr+2pGIAIGiP5Kd1EsayvLwT50+EA+nVwsGvzWWDbUcbQHQkLQ6EYSELGcWC7FTdA0ICxcD51fCgbjhWln3k8s525J1ioz0UUbeXL54EXmYzQ4abjiQjH2vpmdfqz4Vddyc5FllP+XQl1xjjOmy8Nl4WEg4N9j2bSOJOgcflYbWMQS6TFBNFU3WWaC67nCsF4subRQdVtklGVEyVoR2GX4kDGnDpuZbUBBI3XKEFTYkdZotxy3BQHq15I6oPKXMbBjE14ppI9bRPe01ndkMCD9lVlgPOZ9a8rg93Ip5KxPoJG/eI7aVs7S5y8SMkHG7Gzs2sf//jHSxgzVKoEa2pomIN9eOkirm8h5PDGsLyBKJXnMTEmXb6PCWjXxQtLbpznmzR4yO/jfVhe5Aff8f18dhPCFvLGK0NYwsO85JKH2ebWuuS9Rc5V9qQU5CgQ+FcJYSMsY/cuEeUpQaBOGFuFmXNyOmPJd/fNW5/hiWeC8Bw4SKuAs41UIu0XQuZrG+uem6KgQMVXxeB9h5SreM5UXs5Ph4yVZUaG7EN4ItyPNgN4OUYMBbd5juXnkM9YglFlJhklyEU/Rg5mk8l6XRqlca7kbxnjBFLVB+B4h763T6HrmJwmB00VFT9TUSv5KORSCWKfQVMQ4d8VdDk+BEYaV53LPHcqX2yPXqMgpM5d09T+3DIFQgVmjmFut7a9YU5bdtcl5Ayy/F1JQ2BTy7s9yjhQJrQ/KucqyyrPej3fleU+62kfAe7T5Uz+VA6JQ6obaBd0YOfUCV8OVGPB+a3fiaFV+XM9KHmuih0xX0Nf0mH+E1IiVBbZFh3vPCZ6TZZBHbcsNz4Xnic0t+n+gfePpEMJkzrSzN3ynOAJHDXkqra8RMoa9VJ/p5zo/KpdUMOf263Rukg1iVQaRjRJvIgBJJOBfZHnqQRNiUYLcGCFYM0myO/0Jf+WZ63OB/vRcWaF1Ci+qLxx3jpzWZavXS9LDnnfPOG7O+64wz73uc9XTqHyDXsd/IC558xbV10lxjP3XHlF6DOe0/Q5vsvy2HdNRyaRiyw59OQebKPaiuAZmE/iSeM9lJ1HPvLrbXNzs4M5Kl+8zvVJNwmocciE4OabX2c/93M/7yz/vvIByFx11fPsuc/9Z+KFjWtSPsYCg4jrOKFM/qcnQ0Vzb7LkEyCkHstwI0/g1AlWw6fejRqUDN6VRJScmOwREOT8OheehcFjAxgAzCgQjDqp0eHPUF7ka20d23bFywaaZIgGUw00FcIVtWwS0PyEDMgcDzUeyJnBx43LziknaRx7vgtjjLnA3xjqZ99p7PFs39xREoYDPMwVZm09lgOyHuCa2TwijZPxek1oV0KmCtZLLCSvqJKKskkgKyf+jmezjTS0KieZDFMGdKzZPs3by/NG+SRBU+CnzKnHy+syOOP3PqdFDXufjCgZUkOgHn6fB6xAq1jl/VlFlFw9+GzoFaTVIVJipYSMRkbliXLLtupYanQ5G4Q+/VUjpoa3etLFsKhh1zZxXnR+VSZ8jMrSKOT41IkT3nzqGIkMrqPT4xsFiqGlLOB6jdYT50iA3PFZW4tcUYmgqPHNpC7rP+Uk64D2N8tfYACicmYH+/u2v7df0lTCyFOXeB/bEJgXGAxcXl/f9OVAlTlioOKSjq3KD8mREsKMpySIdW6HYcyBWwd7e3WpVnEKEUlgFL4DdvODd+s4qS0gniOCtraOnMSRBxey3OT+KVaqrVcZVQfUx6X0gdiFf+nM9pEi3HPDDTfZTTfd5H26r3wQCHjlK19hz3zmM2u0lLpLHVS9dIKmBpwgQ6NHgX7ta2+2q6++xnZ3d+8rY+lRleuue7E977k/VUnUeALgiZApNw4gGsboXERiJiX3ISI9DFODVQO4Nja3QlnEC6KROQq8FcT6IjWZIPjvWEorS3JhsILdHxxg08N+jQpSIDjnCtZULnwHkMCOFHhliPzNZ225WEEoG0MF0z6C1mfAFOBiTAC+QNKV7e7u1LEfj0aG/7BsyWUVJj8zWoa2qcdP4CNpDvK5bptbx3xe+gjTdBYbKZB8zR2HCljsI/7lXMbYccdgy6mof5edSToGSmqUpCtB+0rROvYB92QjrwYlE73smXMe2FcC81EEjcZQAZwGRAmaylwmcfidkWf2n/2p5Jbh+7TByZ+VkpTZViWa1KdsPGjgsjzr/Gjf2K5MbLXdfL8adX3/USSV8029JPnMyddKUDORZLsZVcR7If/YFZ31lCSsvg8RtGXs/oNeANcQIcDczOeITEfkh/MbKRCRGF53r2LH97ztnGdf++Yx64CS9D4jr3Lj/Kysfuzu7PjKgM4JCRrngDpAmQQ2A8dBgrBhAP1V3ei+q21wymRHn5vnRUnVIT0xpNMg8rfvO+mnJX+OhHkT5BF2Zrm0nVOnar4c9aSPgOI7rCLBZuFeRAeRxsE2c76z/GXypbZHiTqxruaclahbJfBltSHPHd9//fU32Cte8Qv3qaAPnIAbb7zBrrji8s5yts6B6uWhCBoFkUqKmAe2l9588+vt6hfdFwnatfb85/1UBSHmrkEIGcWBcQc6MHo28u3WsX06wCySPxGdAYnwsHopSaKKf5SRz0ChxlKVid4Ln4NdSyxfYgbQjKVbJKQy4T5HKvhsXQokqLmCT2J5FrseF/PYjahGWw1cBlx/tkTQ1GBR8XUM1DDFs+CVDequWge5UrJkNJ7YZAO7TSOkjSWO2KHWSgfQmKrHyTHD3G1vn+VRTW0DwWm+CLLN5Os+g6GGuGOMy5KmjqmPWdrFqYCegZ7zwmv09zxOvCZHdA4RgWFED538+jb8GDsYK3+/l9Do7trtMzpq9LLh7Ws3HQBdnlby2XePEjQlP/ndJDFOAEuifJ4rvkvJtMpqH/mkHPAevYaASlKH52cSp/fps6qRK7lEaAcxRom097+UdICRzctwavy1PVWWiwzimSg7MZNd6Xl8qpxALkoZFUTPuVKA+YvSPBFhowOKpPQoGQShip2VUc6jVlbpTSxXfaP8EBe1L3mOmo6gJFLgEDAZBA0vZXQQuktSm+eWc+bO13jiO0+HZZlT5ZDy1yczmehwLjoY8BV2UWKc0IZ52VE/x88lPQPjvrV9zIajWKLE3GFjV24TU0JykAVzsrG56QRNI2hZTjm+GkHr04uM+Yi0AtvUCSa+VR4h5a3+J0G7FwRNy2xgwgmezejCIwVB+z27+kUvvk9G0K56wfOqN8WwMXcIcSegr/WXpU4QNITbPWR9EJGX8HCQExC5ZxRyKpka3j4FVwLTR2IIaBR+N1DjtswDgoZlwvliZnu7O2ULcMul00gJFdyfUXJNKjCVmlVDJNSXPEC2nYCkBuhQuwtBOyrZXvuWja+D9QB1mzCuyDFZ+qaONdQz8t2YE7gTNhoNvRYNrsH4K2kg2WV/Of74fWv7rBpBIzDVNkg+Dg2YArMCf5cwIfwfeROQB9zLJUcuAWmbMqirAWc/ciQoR2+UMGei1xnfsuR1iAgwKlJqePEeEhvqALFC8+R03FQWlbAoQVNicRT5U9nOxkENSJXbspysNci0D6pffXrH+eDYq5Hhd5QbjXLlecnEJz9HdQPP4XIhsETzL0MmlrZA8rsvHQVBI7nIz8nt9r6X0i6+vIkIDAxqWeZXmePPmCMacO7IjP740202Qy7oQc2ZgkyDoA2xocBJf8n9KTmnK8/J6dbY4zzoHGYZ0L4pgdDxh0/FsQdxwRInVguCICIa2zY74Bl5GbKNo/ky52RtPeUr4zlMD4nk7z6M0/nXa6gH2ZlWOfSNDba0pW9smBtKATESpeWAfC4XkYvLpUEdFy6fErsd50ZDW98IgsaamaqnirM6/sQFx10pl8Hf2X4QYGDteIzSUZGvzVpy+uw8ZvfVCNpNN91gz3rWszp53IrhOr5HltkgEEYEbWmvfe3r7rMRtJ9+4fNrfg08NXywvEfPETsytzY3veZP0WMPt0NQIbjT6X7d0s1omxZGVEVVA5oBrA+8lAyooY1rA0wD5MASkH914EuEDmClbg6BgEt+VHwYie5uV4AIcu5ARpHTELt0WJOpg1o9u00D4GOpkomWAG48wP93RAJ89QhHUVZ0ivw55Jk58R3Z5iaK/a7FGofXQIpnzWdTdygigsnoUACsElIaASxxAsSy5+ztBngukMvCpNNu+YBK2qwlm6NvQc6xWSF2oeLnyTh2jWL8nHxU77IVYYXexex5yeLORo5M4jKRZf9UfvSeSizRFxai9sKt+D2W70EGsJSvETQlI3iGOnO6FMv3KtHJS7VONI4ofN2nA5RRzhvHW2WepILyGJuPDhd5VaOfZS4/V8fyEGlPO+hijB0xvVZjlYmyASFHE5TsYelqipI+s1nZsDIpcsHdd3hqFLBV48cxZj+yUWUbuAseMnjy5Al3YBjx7yMcHEsnXig4iw00aEGpvwpCsb+/65Ec3O85UlubhaCFzMY4t936kCWNsvSRnO58ID0AhWpbXijnI0jVwuUUP4+Qz7ta2qlTJyOaU1Yo0OYgZG23HvCNMsDNDGgxIlaIFILMBAawGPjQI3TQZ3U6VKfYbvzLVYlenZMySJz/wACQ76UvcVLO8H6UAMLYYuzCUYHeIJq6sulBrNDojjnMP1d2MHeuY4OBbxTAczJBo0zGeDbymfupGEPMB84u0eayccvTd1DXsxSez4TUZbfUG8W7rr/+envFK155n1viBEG78sorD220I8aRoLlMMYKmYM6BVAFDDtqLXnT1fTCCdq2BoLVk2DDus1lUgg6h3HTBRJTKjYuQE4+0zSPaA2VBsubA88JaHgMVtc84qLEiOFF5qqGVorw0fH1GHAA/n049yd4BrBTXpEeJvniYXcqc1IRheNSruS8VOEFb26jGWx3KPo+X4IW+hAGJZF72LQC4Vdk+0hACawowAYQWy5UhJ67W+pHTJnwsnSDvFSMS76v5EaXOTIBeANPG1pYvc0QEIEitGj4nW8VbhwEmyVSjApPiCubvj2fjWbNp7CoLYxZJ1FGdemWLegIGErmLkWfxRyFoVNw+4s6xzCS9jrGe3tFzUoiebsAxwb264YTPZgStEmc5QYRzl9vTl0vXt/xxVN+UoB1l+Ega1Vj2kQ8lBl1C0Gr7cQwyweuQqkKsO/qbIsSqvzkKUe8ruVzYxYd+etmHtTVKUnNcCkEjYaFRzfjB/nXkchWOAiLKOzs7tpjFklQ14lLnS2Weyekuq8npQpkeLJcCL9BeJ2ieItDFNsqJE6lCylVOVEZbm7HZo506ksfRsaQs+bIUCEprBEGL0yk43qrzuI9YjnfV3aZFDz1auLnpRBT6mx0C1Q3FNcpZJmicI/Y3R1E5V+iLY+8Uu8WBE1FKw3Oey5jy3Z66gqVO3zBwUOYyxpwRNI61R2LhDI1RuHazELS2MS0TNJVvjezze9oed1RL4XXKLVeTolZmrBhx3tQu0M69+tUgaPe9HLSbbrrRnv3sKysRz3afmFMJmg5eVhb+/ru/+9r76CaBa+2FVz2vo9QkMhg3CL0f1+TRqFA3Vm2uRMpiu3fkOYxt7EugLaJDw6sTpd6GKjev4bOzgclG/DA4TW3n1Mla2gTPYaIp2kYjx+UNRtB8V+Rq4cc+AcRQNygITPRZjYUqczYebA/4aTNYjBQdLmrJfjo58E0CsR09DFmcxBBRr3asUQUdB5Bu/bRMKtSoY/cZiHYQkDKR0jckRgMrG9kIEqjLTRHE61b+ns1ntr+LpOwgb2hvvKe0Wwp5+vxWQ4zndBOSOf/9Rq0RQo6BGms3aj3HoTlBLbuw+nbo8j7ihBoZyonKpRquTLZVbvuMlRq0/Bx1SHJfMsgpiVPClolBNZDpZAQl7jrmfW3qktIwrvXkDb6g/Mv+V5130hM5Xdx0BJ2KCDWW1oJodIlmO9aoYrdHPwv+iDz5+/zrcBS83tb+vq8AQI6VyOg7SF5qO2zojoSOJUrfMNUDz0aUhpXr+8aJfc7YxSFSWWHusz8nnTZQZU1K9vh3y4U7nyBoHDNdqtXoHaNcJIz8HX3Y3NyuEUDFLyUb+XvFPDp8HAONciZxaFHWsklgdjD1eaopMw6w/K84jkVX8SxP4yg7VlUHSNDwLx1uOKDrIP6lNp23WY5/8jGoy5kNi/sivz6+cPjnc1+R4dy641nIMXJAVQ8Vi9DH/0nQWsHpTPyrDeMuzqNAlTcignbNNffFHLRG0JoST9wIYxBBzoLEtDpr7rFonSBfPordUw5kE4SaDy+BZAXLBkyFPXskfcaXZCRIQQD9fA6Cdsp1JerHtUKH9BbbUlH0EdeQxIV3v+7LAK3WC+vPlCWYtKyk7VbCyO8V0PKymYKiA3spEYLv4xzTKHGiBLG+r0TrSEJZtJLv0KRaBxiPcMYuXEaJtP8LX+KMc1SVALUlmLZbrXmm5kvce7t7ZddbLMtiqTtOkkAxTzlDsEYpynFcctaoEoEojxIRCZUTjTRx7AieOpa61OCyVEC/74QHBQ/KiMqbziMjxX14wnsy0ctGS8kRDW1ugxIdP9qnLAFpn/k+tKUvEqbEgLrN/mkb+MwOOSk3BwHCMlwsO3HjDPVfyV20mccJMYQM3YqzMGNDi0tzPSIGaROZoIHAcwelLjtnfaLsuvzP5rYsx8/QWSQu6FxSnqKWGdIGoj3ooUbaXX68hmUcZ+c6Jec9qpx056phhUYK8jV+bJNH/WIzTSVltQBmLAt6H4Ysc7SwvV1sgELZhoh+eT6XlKzR6C/1gvgAGYL+o95j3sWpsqKyrbKh8n1U31Q+OzpCJ77sjI/jgdoRTYo3ehYz+gZSFxs2AtMbxsbxVS23EX0rjqE41iRx6qhH0e62eqrjj/FCe1BkF2MNgtaxR8Nh4OgYS7PtdBbiNMfgvkvQYomTY6b2UVcpXD5ymQ1VFAolbrrPErSffbG94AXP7eTbELzogcYAt2rFXDrsCGdJXF762ZzhYRNAVcnVi6QCq2Gu8+NGtS3BRX4IKmiXfLOSA0JwImAioXPn5KmSON9ym2hQ2BY1WFz25JJIEDQc4wJIbtEiJrq6F1WOg1LFVcKoO/j4LvT3dASN8oilFc/FKLlcapjU2Pu7nbzF0hU2F8S5d9MAdjm7zse6LPt6qB4HDYOclt1UvqQKD7Msi2CJGBTKZQDzwMKOy4iQKaDimCpE/fDB+GODBO7jzjjkosG4+05bB7R2xqPKQBhjNwM2m87csR6NIqGcBFXJLmWFBEWNTB4nLnH2nfCAa5X4HQW6JPY08oeNaisySbBWAkPZy+1Wx0VBvhq7AZKS+08GycRLDSR/xphlPaGx1XE6TNAi+rxYzKKuIaI44AyeExXyEYY+iET9FEvqhy97OQXKlmtxlQ/PPRqHM6gg7juhsdTvOykj1YL6zZxCyGOUxYgILJbOkCukfaZc4H7qHZdXmSsb+jvy6BkdTC+nUbBHo0M0LtoenVOdOyWWeU5ivpEHWXYGdggac1jFGeLcr1qxVxbhJUHDO7icm8k+5x9yiwgayiBpOQrOW/QPYx36xgLpGeNwvRI07R9lW50U191SGsaWba65i7OP7LKmXT2qaxnygPkH0Q+nK3Zoz2aRT0r8BgHFMiSJGx1wVhvwTSoF04BNyO9THcTPjjklgoaoJfsTGBCpJ5vrOEIr0lfUrnE87qsEDWU2rrzyWS5WiimaCkCMHdx555dWVbnlEGwVOvx8n62D9rMvtuc976cqCMIzwH8cwGqIy9EsOuhHgZMqJ8GC3ymrPoqgObiVycWORa+1hTynWXjiBN4BdjMuApicEKEmEc5929mtRkPzDAgqGkEjacJ3DmAlP2ayjp1OiGh5jz1ZFBsQ8Dxc41FFqcGWFVwjI6q8GTz7yACvyQazDwR8Cc7zZBEujB2gPBxeyxmEUYloFIGckYajKpLH2GE5Kmtmc+oAACAASURBVPpLog6CHv1DkAHJ1NjJG6AJ44o5cQ+0HDUVpC/OZfUDvkuERA2a980NaRhltM0jfeMwlhotyaRODQaJBw1+lVFr0Qp+d+ianmOHlHco0eHSkRpwtkufzznjczKpUyLQa9SL4wNZ0889kTeOr8oT9VlJYiaRjSwtbYbj0vaxg23sUVHfLc18v6KjKpfITQyHJ8pUBPEtS9NlDlgSArmtOPWbUU03qG4AIxLP8dYIEckW7mO021MXFnHuLjECfc/RV7SbToOThrpRhQnqkcOhxE7xqktk2oYXEjfFRn7Xp98+fo5psaTqlQRLFF/lhPd6pAabR0FSDg48L06rw5PEql5rpALPDIJqniOMmmNR67KlBEBvkbeH/nY3V4Rj7nKTTi7pkyXqX8Z5HiCv0UK2keOdiazP/7IV3aYjDTJOm4D3kHhFjlhUG8C9egYzsY64pPm3DERw+braPDi9WB3Ya7VRm5MWNof5ts4WS4SV+oBdnC9/+Svuc5sEbrjh+krQlMhnu+Z4hwiaCpIKgQIqctDui5sEXvqS6+yFL3x+jZwgaROKWAU/lSJQo5oVisDdF+VQYxFkoWtwDhlrf3iAGJWLJT0CiGQ34ii8aRIS3/1TiFxm7SRkbCOUk4pP8uLJpsOBe2wesSvZL+GRRZTJk+2LJ4kNBXw3DR/7pyBEeWOblMQpMGfim0Fex65DQH3LPdoYy7pKitlfLl/GklPsrCKoEoj5fIIRQS3ahaXXOG0AH7wvgLDtkNKoDtsSJVjW3EACHCOiFh8nCG6gYgu+lw3QI3V893A76kjHTfuv16hu+xyUOlkgB3qPymVtUM+ZePyb9q2ShSIHSrbys9R46/zq3KpjE3y7RRpRUFUJZSNRh4ukKjnQ6/I9bFNuQ8x/1IdExXpEpvBdzDs2C7UNL3WHrtecW7mRJ8GO/kRUsRKGUrsQz6sEDXlE01l1LGJJt5XZUB1q8hROAv5jAWf0D23lmY8kLPg+jjjq7m6eLyLyTLJN3eW4KHbwGuoKdT/LAJcYlZiz/97esgM7luraWGkEG39D2/n+tY0ong0cArYBB9XwkaBpvhl1mdFnttN3O66vd+fIVbFk8tU8vJLEX9IdvF/Wjl9SUpVtap9d4IaH09Vr0zFTB4RjjT77mM3iOCi+hzoJ+QQuBzlDsfKDStI5lvqsmO8W5WEEjhiJ/u7snvS6bPhwRYJLpSxuzLHAUVr4r0Cq3VcJWo6gKf/K3MDLbCggqudIBcd391WC9i9/7mV2zTUvcgGMgQSixtIgBF+X6tTo9Cmle4NCDDKY0RAo4Coo6nxEyYww2NGWiKrg+rozqR78Hjlx+BsibngO24E28D5eo8tZ2DEE46f5CejHrOSzIPwdIfCWz0YAD89+5Od3srYTD7CmMcwkJ48RgYgHK/eRI/eeka+BZC5ZXuD4Eoy1rxxLJS2BHEHiuAyaiZU+P0dZSJQZTeEupnZ2aBhpNcb42Q3IMkoVuMfpCeLdvBss68bxVUGAEbFEuQWAbpQYaR+SL75LiY3KVod4lDpZHsErMqpGTuWZhoL/ZkJIQM6g30easp4oSWe7VU/4bBK0OrcSQeN71Ijl52Y5YTu0jRzRrJckaIhmIrcQuueGHvmJI0QoIhrq7S4nG9Chw5ImyDaBmO+oMlHuw/2QB0TCnJR7TcWDSpjUwVGHTskIN/2AzLucwLksTgPkmhHjRtYD2yjXbGMmaCpfSsg5dkqA+0g65UavrzJaSGKU8QgSkXNlGfkLZ2XuR0t5NLlGJ9vxdUFaoqYb+0HMxN8yfsdcI280kvURieP7EEWDnnJ84u8o87MZmMuyOUl/KL/qFOUx0GO1jnJkKCs632q7FSvreFpLGyG+e624clxUTjUJG9EipnwX5Q3vAMlzB3QwqgTNx3Iy9PFpudaRy6vRSa4+ge++6lU32C/8wn23zAbtZCbblBP/FwStzwPjRFGoz5SgsXhrJi//f/gdQvjSl77EXvzia+oaugIqCRqFV/uk3k7fRJCIKAjSEJAwqaI2wxQAsZjPPLQMwMc6vy+eLWJ5k0o3ALEqYMG2VVLpEflGNglgalQdmGBnVgFyVFY3/CU5GksBa7J1nkuhJAegPFjyg+fEcDeX+EiYsjdLeeS4OQiV8gWa2+Yg5LtBQc5aQmsmDDTGBEpdEuoAXBQScIAhQYu/RxTNx6AQmbxDCWOZyWaQwFJKo1QFh+HhnHPpleeGwrjHmKOUybpvsY9IDeojRWQgiEAcn+O5HkjGXYudp/yoAc0kMpOvSpCQxwXjJAZI5bZe16O4Smo4lx3iK8tinANep85CNmDNEMGhiGjmPSFoHbmRHY061+yGeq999/E7jiNlCXKAWnz7e5Fb6JssPILCpcUopYL74Mxg2Q1zGWnfLEKKQtLdkysaloQeL5DUVupvwYj7+0vOlTp7vK86Ulz2XqyQ1uQEAnlBmSQ3pw/NagVYO45ET2kMxy/I5qJtDFLSqDqXsZDkoY+wByahPE5bOpu4onRLQyB6if5Dd0ZepDqWceNd8R/mgvKF9ihBY/tqm7EhocwFn4u2kJyB/C3lIHDiUOAmasVt2Ribv4oTXnVc6n4pyVGMy/iWyTfHSVVPv1Oy19Fv1tct44J75nOcJLHjzj3HQFc3SLjZD16T5yqO9cKRhnF+KMZpshayPJuGraAdIi5idyd2rzOAcMP1N9kv/uIvd7C2B17+h/2K/bo3DYScsA6a4h3tboecsQ5aBlU1xmTTZ1JmA4J22WWPt4c//JLoA9JoAiXdaNMTjVPrW42Ksom8LBXwpkIoav2seKAvr5VlAg/HOljyovBg+V1gdSuSyoKWUReDuRVMNg5P4lnPusKe+tSn1sgHDQSjJYgwueKvIrytIE+DwO8o9AQofK/eJpVAx79GORjhKACwv4v6Xsi1iFwmPouKwXdrdIzfqVeUCZkCTAPvVtU6Ax2888iDi2soYLXd4pFFTsK6ITdOD1LOXnjfOBLwsrdBMsa+ZSBRY6AEmPOI+3SMIskWZQ+QuF3yxsoyspOzejahM8MQ61IPS8Ext4t9wjUkiAQwfodn8Tvcz5IfuB4Fd3mfA+1i6iTNDW85hsd3/JWlzkZ8ipa4fIf8xy4wZBBDbmBmY954PI/3A995PlXrI4Goz2BwHAnoOv86B2r48xgp0GUDl3Xl8O+xuaLTxnJ8jsus70rr7pxW/VQdzXrL37EL0kezkHFGsBuRDNmBPrrBxskWq5U7UtwBqXrayGY3iZq6xDapw8H+4RpGgtw4+q6/Vkh1MIzNSHCGXEfHKB+BOmV9u+qiCG4UiDlc2Jc6rY48ZYD4QRxSQ9NHfvPf+Wxvu2+QWHr6BbAN4wsHZ1xyQ13GCsY68S274qEz2n/qYZ5f1TeO7VFyq6sIHDNe24cdfpbv5lYhwLHrtelJKTLsGYqHz/rNc5J1J8+/jr2vLMS+3w751v5V0jqI6D2cT0RkOU4aIXW9Gw1tVM6bzmQ6Yxx+1xw36ga+J/GrBK1ssGIO37v/5L/a6173+sDf4oR40fLmJ1SHzNOKygpJ9L8VYqdN533qEKg9CN1pz291LBvyqG0OfWIh9khr0M8tt9xi73//B+7VYe9K0A7PUdtEVcn88eNf9hy0bNj0Zgz2mezihNBe/aKf9iR7CjcHD1u440zHVSdHh8bSQTURD+YLhEGLHW38TgmCLtVxgCksSkjQ71hPj4KNvqxUD8uOyTh2DDVxukdgqaFvhUtj2VCBnmSCk04AxTXZ21SgIjiwbw40LIBZat9gOzkShpkPQDDKzyH5qXkDssTGflGZsieFvzPXo+UVNEJIo0MywHeh3ZwDjgf75OHxDWzBXnPDofOmwKTeRQbajpdYc1Zi+Vg/HO9sCJUQ0tDhmlZ9POY75Cw2XsBY+DjV5P6hGwvKM4kHjbXKqsqFGjQaDLaBcuHjuVraxjoPpo/zE0nQeD2joZFfGMsJOGaM/a3yVsaIY1NlaYUIT4sKAuTVIYjjwRp54P2nI2h4J6MOnDeOUR+5zsaJ7+CYqX7rvKtMUJf0O39XqS2Fn1F7UMmmgrj+nEkF5yQcsplHrCmzXgqiRKg1OoP3gQzBGVHZUecnj5Pqr8oDcVBJAq/VHZw1al7qXmHnMmQhiNPYhiOeXtElaIEtJSHfjVfX0GeD1Ydvqk8dZ4ebJcRxpTPi+lZ2H1ec9F2BM48Wc2crHOC1EbCipJWUjSp4D/sfu+qDoOKjGE+9pE5wnpTk5Mi34raSI3WcGR3Ve5EzGNGhSIXhLnvWdPOxK7vbKd98PokN5SLjYtY5/h25a673pdSItr3qe93cgwaUFAvfMBXYpnKsGNSHu2y3kt2sqxz/jIGcc/YRUbi9PSy3RhFvOjfe1xKthIPhuXNrTX/9yLB61FlIcOBuMDuWsom+sKwL01/USYsRIrFDoIjlWULeInAUFRcCB+OaeO6v/Mqv2C/90r+9V5scSNCuuOKK8px+h4j67rs4O0SgZ0kAA3fzza+713XQMLDXXfdie+FVz/fGKJPGOynkPJoCjeJyD/9OhaPhw+9MsiURIKjqbh1epwLXRyQY0XGBK94NwYBgRGUgWKpyc7vzUbk7SsoI5pkwUJEUwPM1XsW/5I7BWB/sH5Tz5toRSVROKpYCCseKAMl36pgdFdEhGNJLJvlS0pYBpQqYJK8HSRvY5jYKJqLQbSiPRoYIqOo0HAUUJJRKdrNB4e8KtAqOHQAXIqNzheR8ePTsL/WF8lzlBArtZ4EGQc3GguPmXmqqzaVzxftwvecOjUbuxEA30A/8Rx2gkxFzH1FgFKPEsqfLUyGR2n83ZNgUYDBqcUKE68kgyoO4zJYImm6RZz8pO+wH55Gyzr7pvPURokNtkl2PfQRNoxqqo6cjaNVpKOdXqj6yH9pOPFf1COPE8UZBUBAIxQVtp853LOdPColojgON11FEVrGFY6ayRDzTdynZoR5y2S3Gpqx1FcdQZTv6GjXHopwHS0gczpdVoq3jpN9ngkbiwX7xd/ajKztlp+n0oJNSwfnVZxOT8BxugOLcsn+cV+0vMIPjyTHMdkkjSrQ7lRCVXDZeQ5kMmae+YiNZO2bMd1R6hDLSRVQGFee0f2xbHifKHuWIuziRHsFrc/8VA0N4o5QLTy8AIcbmEdxHjOf8Uke0/8QcHV/eq9hArOJ31CuOmadnTNbKppVwdmofyskKSLnAWMeOdSx1s3zMyNNa1GnjWGb5Ph0BVwxQPFO5VH0nnkCOXvXqV9vL/82924UKgoZNApdf/kx/tTqzHE+1i7XMBo1HBlkasDMps+EErdQRI7lQQON3nkdQjJqSr8zSCfzcYUdh8lwNX5YK8GT9Hwo8J300DNCZLyL8Co8HibNg6erN4fo+g0mhpRHzJTCL5NNc94vXqgCp4lB4VVmVoPHv/K4a1cHAjTWUqntNRHxUUfhsvS4iAVFSAf9lEqegxfH1McP5dmVZmvdV41fIiBdPRVSz7CrMBhzex3y58OgCoqdatZ5CqUKalYRAo8ae4K1yq886HYnQ5/t8FW2lzDdwjCgv/qOHpdfwujzevEaBj98R+AlaCqIEQ/yNkU9NbM6GJ4M85B/LLdwWD5Km40TAiaOmgqB5ewpBczlNS5wKZJSRPqLJtvEd+b6+v2eD1XcNHQvKJK/huB2aSzoGpdo8lu7aeYaNMPXJjz+by74lIuPRBhyrU3SHRIPzqPiJtmr0IM+tGhC+PxuaPlxQfSMG6X3ECvxtfX0rdjYWkq5GJuqotRqKjKB5GQSJoCn5yLqoz9O5Vr1QokM5UDuQCTreEUV7p7460N4RuKbGMRMmRvqzcSaWUwfVpvSRYdoYxd08t4rdii/QN0QtkW/Lee2MWyFGKt/EDm8nyqcsQ+fz/HP8Mk7iHnynObE6BlmX8v34O44iROkljLsHRvwAixaR7MMbJagcW85txkHFAM4b5jJs8EYpNdMCOBzvbJscKw2lUKKYuJd3WjB6Fis7Om9qg6m3vIY2RP9V+0LZJD5zDOgko+2vfjXKhLz8XkfQQNCuuOLysmmvnRSiNox65GdxEmTUMCjo4/szyUEDQfvZa6/xQq+Z3eoE+06c4tmQDNA4qQFDO3AfriEZ0/sQicP1JGhqDDXqge/BZBE9Q15s3aKPJc6SiMxt3SzKyLEhSQnAmLvn6W0YthwQKh0FjEpPw0YlUWFSsFIgZv/5HZWA5LDet4it0yRSfAfv09/RDo4H28Sxxb+MFGm7KcgEHl1eoULxWa0vpQabh6fbUpkDnJKBdNQRlUHnvpEKhrG7+QAq3GxjBqcMelRg9k2Nvhp+J6TLKHMAI53HUpcq9T6OJQ02l2G4NJyNHoFf54SyRNDN85bBGBFdvHd9bcujb1iyx/AqEeAzSdB8d5qvC7Qdvh5VW7XyC5RVtpn5P9SHDPwEbc6hjjXHOxtIlTeVARpZyHJ+X547lZP6fO9LEJIKfCVSlglalQFuSlmhWjp30Lbdl1l3VQcoA5xHGoejHE56+JyXHDFTksEx0pQNjgv+BtkCtk3WIt8s6xDnmjlLPkaDWMqJHN625EJnuk+faHTVOOt36ihyTvhvngN1LKO9EXEi+UFpEm7cQXOpR4qJnA+SSnW4dWcrrsvXcHwzkeDvSshUv30uSpkNdxyw7FYq8Guf6ziWDVd8rupBnhfFLr2eelRlmQVui+7q2Gby37FDvuui5AwPV35cFOuZsb/ZKVJ+kO0wAyw6lpRRJVqOpSVIgOdn+0rbRN1RHPHv/FxRbDbYbERW8oIV4zluil2KuYo/ap+yrVG50FUUFNq9t3XcuMT5rGc9y7GIc6J62mljJmgsdKoDToJ2b+ugwUBce+01fpalEjQaLEwUkp3xfBQbpBek23SVlevkadgS1+iSD3eJZCAIQQkFx8G+UZOl5S5xsNA+brNGH47y+lg5343G4LDXo8CjhqAPCPhuKkEzom1bN5WzGfCyVDYqddmmrfglJ1zHScdDQ6vqhev1NBRqfPnuo+SEYDQqeSEuR57b1wpuEnj5LFUkjFNWMgUyNfR8VxbuPsOUDVUHrFLumpKDqiwlnwn1qOgcsBhkdmYyONOA0jPm/eqk9Bln7bcalaxLOo6UM/zLsh2RZNHqZuG5AcItB83BoiQau9yucOxQzF02EATh9pzYSKAyl2WVbe4DIiWZmTCpkaHc9I1304lWuwu9Jo0nGKrMZLnmvAc5WPiuwFZMtnssGkGfc1S9d0Qji8EgGWC7UYZAUyE4RtQ5/E6jpv1Ro8Zr8rjEfIY37tFpP+/38McLJXuhazkvFGfcghItfM/1EWS+4RCfqrjB9nBcVMdVFvh31fk+0szvXK4somfIVYqE9Cgzo4eZ8/qKP7VYdNtdXUlN0XdGp9kWEj7ijxpQ4hIjP14CJaqFt5SGVCxZSYYa4kwGOCeOAQMWvO4e/0bZpJ5VPSnzeXiDT4vMqH6p/lF/XQ8GSydpsXu9bYSpsluiejq+LHOC+/XUChIyzdPDu2hz8LMfPbaKSDOdG242UEJM50b1AWMeR3KVTS/Ypiz402cv+mxFp/9HnFOsMqA4iz6fOUG70QvVZrKv+sR58jIb7FBugIaoz6TMhkbQNIJFggZDBQAcjYdO0JSVK7tmw9E+fQ4nFN+R1GFy6aniet1hEof9Yg17bBMcoyLbqtWoZiJD5VA2H0qMQ6ZLIb9SP0qBJxM0BfWspEoqdKIykClBCTYfY+I5Dss4HBxAxjbTW1GvnMqSv6MhoFIqiVMZIYmkgNOocNw8F2Nzo+Qzla3qJamT4Nf638wo+0ZlUvOShZltoEwoqTsTgqbP174qQWO7MO6+zO4Jthh/iTz1HLqtEVEHp5JozhI0mRSrEVPSk+dN+6w/c0wwDn6A9XhSl650/DWCRuNQgRBV7X25K8iXGtzsNNFYqJ4QdLMR7yNoqm98lhJSPlfniLLB7xTAB3snbXLHp2x86y02veyHbbW2eahMTiZn+hwYK8wRygfQQEQbkdKwKnX/ol4WZYUG3JeLhaCxXS6Tw4hSqgHRduP7owgaxlGXaXSsYyc16qZFaQ8fQ1++7hY79rEvBr3TxhJBI0HLEbysTxwrlSWVASUEil9KkNT54/wTg6vOlQgDo0uudwdRhJXYmh1NlbdKmqXunGKX5qMpVpNYs598TvTXfJzxn8f5cD5vcUIpAxm3iBvZSeF1tUhtWVlQ2c64lHEQsuq6IhHiVgoodi73EbTDbYKtjEix41ORN2JOlW/JE/MAi9sg1HBc88R9kFbNa+Z40+Zz3pmyQVtNO4X3dIhcSa3BmDC1CffgxAfYcK/HVoixyrvKUh+eckxUfkgss11Ucq226UyOqooI2o327GdfWTGV8q5zwvGuS5xKUDIpwO9nusSpOWhURDQEg8yoFzxLrqHjmhxBUwXm4OkSC75TL5TXEMQIXnFGZrBtepsKkFQgZdsKKhTWRi6wJhDehiZ/KolSAFdDk8dbQSkDeDYmbLMafk/6LgYDNYQ4tkq2KKgK9AQmCiGfrZ4Tr4lx43mRrfQGjTHbDcVBhDKKXoY0UeDimraxIdxQ1i5qVdW1PRw3jhkNQzZYed70d43MsG9ZMdyR9EOgW+kMJWj+fiRc+5maIGgsaBsyoCRJozxKNghYeEafAdFxynOCe/ncvkgnI8R49hgJtV5yJkgaknFBuLSNIGhBOmKpg967g5dsEqBMKFDpc7JB0b5Td7UvvDcTO30OnaHTkW3KhT9nubDh3bfZ6NPvt/EXPmbDOz9nwxO32+7Tr7X5110mJQ/iLapjh9oziAj6/u5uzRNBKgOLBHubXA4O1w2LpeFmZPgulyPfmRZHEnH+FRNoxJSUZxlQXQr5DuNYj9TxXbdQuNAzJFITj0IeyrFS/n1ZAi27ON34l5282q4+PNPvOG9992TjSEPM/Lis0yoD7CuX7dFf5N4yqkkZyWNEfculR1R3FDvQbxINTVeokSCcsuD5y6F/iFD6ao+Pbyut1OxCd8x1fGLTTcsVbnIRqyHcqNbV06jnpoS4PnMQtd9IuF1XuenHsSzazXHW5xBP2pjHs9wZwBFmpRQHMR/f6xKf4+A8NhjlcVN8yxFijjf+7XNS9X1cfcDYcGcvNt84uR6j9hoCLe0cXsUUYncfQVOiy/7Tnqqt4HVd+xXz+w8ZQVOMVd2qh6VHZ7o1SKDpXsFlhTIbr7Nrrn6x12O6px/dxankDO9i+NNBBlvCy9o9FRjX9EVwMFBxTZTZaIKBJEsISwgzJyV2+KzZxM9KjCN0dHKU/PUZg/a+/vwXjA9qT6mnop6SMu48CbguezeVMHmZLRoCPWQ65sO9Xd85FP0NVhFkBxG0g4M9W8xbBW31zDWUTBCikrGNKqxKBlQR1QtZeCHRqKy9sVESlAsYeQnPAjCNHDFJuRvK7yMealApe9lTZrs5t/xdgSLfqwQtQJ61i5rXqeAV48xreD7g1HCoMZKaafQxFaFk0bcGajxGqYDxEbtGY1ddXDP2I3ha1IVjQQ8UOqL5SBxfzAM/KOIZywF5GR5gzjMPkReopxeE8ef7jjKGalBjJyDkti3T8P5KdKU0iRIHnRvqDAksjUsmhT7eAPnP/7VNPv5nNvrC39pg9y4bHOx6PS18Zl//JNv7/hdVMsIt+Zmg8f1hZEsVe98UYjZB3qsf3s2Ugig/ogTNjZqXZonTMzSK396FRGgYZ1mGdeyIyEzd0o9jjiTqMxwjNxZRzHBkvCirY3OQ/LVJ7BiNtlOfooBTRMX08O6yVOubQgpOev24UvMJlbpSeSOOv84l51N1M5NxnXOOLyM0rPFXC00JaSYG0lD7kqaPB47WipMbqP+0WYrdORJCudFIf75Gk7+JVdQxpsxg/PGMdWwu8zEqFTud2KJYeJR/ivFuu2FDjQKfESDoFF0eBe44Xi2a89pnl6pClx9CBloNQ+pTPB9FvFliAlQSeNRdvu6bwzrXOKkGJzUssHGhFOouJzdgfLz/zOfz5cuGLXHMFOx3O66QhJg2L1JkYL9DbtUOkiBVgoxznUsUX1fNyBGwY514p3IQNSHDTjqTWbZc3D4O0LCzBSH6HDmO85kTNGwSuKKzSYD9U0Lo7UGZjeaBAKRbWNyFxHd5Le3m1/6eXXPNtWdA0K61q17w3DrAOaJDQdRJoTGgQsXSZwM19SQ0VI4dggpG/nNJRldWqhGUPlDJylEjfWUjAz2lvoiNDrAydwIZPQIVJG0PvRTY19gNmc/kBDEgQR3YcFQign5dGPLpLI7y4OG+GCONKvYRtEyaqVBoN0kTyYD2H++L+WGl95EdO3a2R2zwN9SO8syWWvC0KYnOCcdHidfpIiyqYA2Y2vmafF6QxrZjLSsCZeneXKNAqfkjLjcAaDlUHP2JXcpRjypkph33RFmj1x9jGwQNH+SAEXwqASyeKyMudGSU3NLhoi5FpXPMSSuOzBIxwy/cYuPPfjTqNtHs4Libx3yfrda3O557w4r2HI6He+7Lha196gM2uvuLbZhgmza2bfbo77ZlIZucW8qSzqE6B0cakb0TNr7lPbb23//IhifusMFi5u8+ZMQ2jtmp59xotnFWIVSsbSTVMFNEDdEDFpfFmDtBA0EoeS45Qp9l1+etFuJupQACD7rRDL2OYwDDEsQZmAdPzZl+PcNwvBYGy//uzk9biq7flxI2meyoXlT9KxG0cCxYQLzbbs6T6h3HmnJ5TwgaHXAuL/ospHppgRuosBuYPy7OO6K9wDXmcAZWxO2cE7aBek/9xmvUudRNTsQEXpMJmuaqIfeMJWxi6RUrF0F+VgOc8BFt4rzWcfMivJh7EJlwitw+jcpqgi9Fdjc+qV1QPdA5ZPklzV1TslNr3IGclZSeQzqix8+VnZBNpiNXDLIBJ7Sz+lLqjyG1JpzIVhcw3tEKJ6s98aVqnCfsFRdiWb4GJkpgBtfTPP2ZWAAAIABJREFUsdXTiDSCR8xEoW5sGsCGKJXT4Kc+AkVXWo2/PAYkg3QKON608RyPENeYs692F2fGCdWfiosoVMsXeqNqhCkEHxEnREded/Pr7eozjKBd9YLneYdoQFRZ8DPLbOjgclmSLDkUrRs6plGtBoITUSJaDhwu8y2qpuRLiUb1CgrwcWIYQYNgkOjkyesjCEouqGgUQlVeNcz0LjxsPFj6sq8+pwFilBSJe8NTQuFXbPH2Q7UXcW4fFSpHItVTUADnUqUaevafhp7PYsSAQuaR1kUklm9tbfuh0bhmf3/XFqulh7InfoB6gJmSM/VSlKApKLHN2Siowuhz1GiSVPTNm5L9o8hAJnGq3FHfSJY4/fD4cuqFyJL2N4QyImxByAP4uOkAYttIcdfrndx9q5394bc6GfH+slBveVc5FKNVXyxrzJ4n40v8ZosHPdqml3539bAnf/lG23jPf8qYZad+4ldsdc7F/r2OP8cpj7dvLJjt2+bbf9Umn/yLzvOW59zPdv+3X7TFeN2/zwZHv8uOjxok3Df5u/fb+rt/05c0v+JnvGZ733uVzb/+SdVguOEodK3bl6Cns+mB7e7u+KMdF3h8TxlvXdLXMegjMSpfYfhbzmJznLjkH1ilkUtvX4kgDUqujUdGSsFR36F7yIlrOJnxjm3kuEX/S6X70+ziVKzkuGSjhd+JZ4rN6ljoXHbxu5AT31W/imr386nL8cYaIlZx3BeiZ9zAFdjVLS6qukq5pTyRoBHzcG0m22wTr6FcMljgpZnG4XweTLFrfmajciYuKvBz05ka+sC0WClC7UE/vaM4cSr3Ok4Zl/oImrex1MekrSB+kqC2pXmkEbWlQM4D55WbvnSDXVwT7Ybg+ljXZP8RttK4GPGIrS5B56oSiNbC66yxD7q5AOOfd+XiO0ZaGRSIIEArtYLxZYQTpHl7e9tzbRlB9g0IxQfzXEHUeCvBGo652hriLWVEdZnXs3+UkTMlaDfccL2fUITPUba5EjTdxemDXaqnVwEq4UEcyXDN1WcQQZM6aOwgBkaXZShM3AnCAaBBYZVhekxK3prRXTkRwGfs4eeW3JwBRclXBpmjQDaTK4KRklv11kis1NgQMBSYWqidYdV25qMKlBoCLOVOsaOpVIHG89yzm6BYITyx8DT5bDVC2h5dylACQe+SBkS9UnynZDuACN+tbA6CZnHMDc6SxH049w0ghmucpK0BoOIejoenzPQs93HJsS+Hgv2gnLL9anjUOB0VsdT5V8Xlz0eRcbbd3+vnMEZRWI9CyDJoeJUgcOGIUI4g/7rszPnl3xm1jXa03LyNOz5pF779Bhv4sUNn9pk++rts7x/9VGT+rVa29ldvtu33/udDDwNBs3PvFyCcliYzkXa9QWmKgz3bePtregna3o/9UiVofJkaJZ3DbKD4PlwzPv4523zbr9jwjr/rHwC0ZbLpUbvVsfNt+s1Pt/kjnlh0o1SgtyjKWf9zBxJjvfQD0BFBw9880lPyC7HsGGkFkZqgMkig1XaTaId+woHiTsue3DU5YHsyibNV/flazLlg2qBEXTgmakBUblXvs/Hn3/xf7uJ0A9yOKOI9WXf4DtUdvYYRUJ3jjJOMqDjZdOJbIosWh20flMLMuG9zc9smk3aAN4w9x1mxis4k7sntwftoX2jYXZY89UWWAqUUC9uvZMsJGhxhnOgy3bP9PSynD7ykjW+M8jzPuFOf6zg1xLIy8A/R0Da3XSeh7YbOJE5tAMc+dlu3/NGspyCDCLCgwUg9CCehnYCipAnf9xKUEsn02nT+HOzKjyVdx7d5N2CAlYK1NQQXWs6r18isNQWxyQpH6UXakHIBzl04rofz26hzdJLCcRxG2ax17Kwd+mkfIPd1Cb8sRdOe9o0B9Vnnuks4Y9yUO5wpQUMdNO7ipD2ttlBWX3z+M0GzFdhuJAjWNfbBwN78prfYtde+5F4vcaLMBpY42RC8lBOjjBRhSiUM6uVwongkQ6vYzHA86lS1M8H4LhIJJR8ZVKiEOvB9xocCg2dlYqNgoErE/lGYCOwkpDEWUSR0PEYIui1TLr0OU3yXFWqGBM6DA1stQ8DRNvyLMeTOPNREY5/Y57wEpu1WYpprzCkhY985J2GYCkFzIoaDg3E8FoyRBVH0iGCAoCd4QnnLdvKFe8DwbhhZQ+IpzmZb2nAcxsLzu8r2fyz5cTwyYBFs1GD1kXE1PNWIePHOlkvIZ1BhKY9KImiICCqq0HU8S/4G8poQ1dTQPZd5cB+BSok9ZS6WhSLvZvNLn/qqCdrBNz7FTnznc5xQ4r+tD77Vzvmr1x0iOyefc5MTNJUNjkvfksA9IWjLyUaH8PHZmVjksVSCBtMAgjb+xHvbsiYM6/q2LY9d4FG/xf0uscUDvsHm97sEHlut8YYl9z0/53HmMoccPzoi1FPk2UJu0TZGFKgDaCeJgOIE5URJGZfG8Dcu01DnOX7MJ6Us+Q61NRwoveaBNK4aVFnzZbF2wDplWTGCep2dC8U+leNYcGCEpBG0rDu4nxEyjSJyTDiXqhehN1EYOwonlyBAqVrPZfb4Q0Rqp2UZk+O7sYGIfMtDOh1B68hJSW2gzilB44oIyYHjTNXVtjQX7Q7Mwc9K0JBKsrez4/cB1za2Nn0lgxHQPP5+5rtHQWOsWUBadYBjmQ32UWSYGwJYIkeJuGOJzytyIyNPjuREySd1Df2g7KgTQtnu2g+sgkRxXW6WykefQYaDQAVh5vjjOz3HVt+vESV9X5Zd2qG4d1WOVlvzQuhejmUap67weZP1tVpGSPFMn6OyTXkgSea4aYT4+utRqPbenySAXZwgaIp5Ge84P4fKbICgoRFQAjXwb3jDm+26l7zsXhM0LVSrk+5HNxTBj8a0hGQafzYyFJ55BtyFiWrZ634SgB9bIeHPPMkUegUzBag+pqwTQ2WhsHGC+TsJoY6XKry+iwASgoF8MRyzMfUih5rrgGUNekYcDyocyJefCegKFQmQ4yGiU1jPR/g9kpx1HPEseo4U3KMAXIFZI2b0ervKy3o7QTbhXW5vH3OChkge2mHYKVjzHwYGZVmbxDms8QmCxnHGeMCA0ji6dIza+PTVkuozPtnj4TWcW/a/nU3Zdp0qgOX5pmKRtOXoCf9e24S8wGnkzgTR6hYo5Lvwr3qwlAcSNUQiJ1+8xc5/26u/qgja7td/p931HT8eXvDKbPsj/8XO+avf02b4z7rEqcCvhpjg7X1FwvJ0/7QRNBC0/CzKW9YTOnLZ43Ww/+g7bf1PfsthY3n+1/p/8wsebMuLHmrLCx9ithFn6HJuuesSXj/IF5LNGbWl8UUUGnMJmQ0HtS1B9MmSRqiZR+NLjjVi1q1sTrKiWJWBH8+B3HudrZLk7WUEym49x7JSc5HypeOjY6g6QZnnd53rSgTN1bEnglb1JG2wUn2iYVeChHdOD2Isw4GMmpLqIEGv+QlydmCzaURXgFfI/xuvrUdtN0QuLU71QIkbfGgwNRrdZ2iVfBxlKzhG7AN/pxHHvyEjE1/em80ObH83SrH4eadeQHXDz311wSwJnZ2jnrwUElMaVu6sosRUfDAWQWh07k6LN6nItN6nBA3LxjzGK5N5HX9vhWzo4u8qp7HZAPYrgiKzaTkCrfRX5yRkPsgtbT7tR8hg7ATl6kJzdCJapTaV9kftO2XAN2+sb9j+NOwpRJrlj9BezAtKz2S7T7nN+s0xovPMOWHwAvfdcMNNZ3SSAMtsZJ2kjPq8lU+NoNWG+3ZygFgcYMqGv+ENb7KXvuznzoigXXVV5KDxv0ygFOjwvhzazAoX15t7LDD0yogpzHyXevrZU1GCogrM7/ks/KvAQ/JFgdEQbR1YKbvQR9B8584A+S4zNxa+0sAQoR+0O/BCuvpsjFuQ56kTNESWcB2ehbPYYhklchxghHgaAoWQ/aDSKfGgkcqkjffqHJFY01OuyrqYuwcJgob7IEMwduw/FQ6KVOukoVAwdgqVyCo8KxpHr3FTPhMcmFtqPPn4I+BVC662KCO/I1CpB9cHerVwp29xb7s0qaBUFv6eFTyT9ix/1J8wVFFoEx/qQN94ewSxbEHnWZxVdj/7UTv7Lb/4VRG0Uw//Djv+7T9WdwMe+8jb7Zz39RO05dkXVWOhOqyAVueXOWh/+Gs2+cSf17lzuSs5aCRoeRyVNKuBpIOQ52548ks2/th/tdXZF9rqvAfY8pyvseV6kDIl3lWvyzm70DlEaLCM2dmF58td4TSCRKu8QwbozePZbBPHQA2ORgr4dz5LQV/Hkn2rhAAHhE82vEr9YcIVu2uR66RER/utBpdjScPXh4GNQMRRT9QhPl/brdihuJvlmBi5t3vKjS9+byQ2Ih6uA+Nw8Bz3Z3M7KNFNdX4QifFdyONoG56HKOdKjqxTPc1YzXHlNXy24ofitmKH4iKJsxM07Cjd3/VjkoBFjpMlz5NEhGOC+WdOFRLqVXdw7frGVifdIcs655bzob/rCQQ6Bpynvgia2rNMiDrPZv6qlFYKvIsixyRowDYe8wcUpbzn5P94V0R/cY33fX3Nx45OOeeBYwS85HO4uY0rDxwn5QtMDcHY47kRHY8jpXgmLecl23mVG9VJHSPF73+oCFrW/w5Bu+uuO+tRT/6HStCilhYN5xvf9BZ72RkStBe+8Pk1n4Ngxueq90zB4U4NGmQCBCcv2mV+6PbG+lZvwrGCVBVWMRkKPtoGJTNUbAoUftdomTJeAlIGSjXgVTE8/yW8JHiLyLfgfX49yEpd9gqjQYMOAsOlMlzruwPHqPiOnCaSGHglMzt16lRd/mS/6D3qmLD/6oUqsBPQ+AwSNM4TlA7JqFDSjfVNPwcS4xHnV+518kHcK55ElA3PAXCF9xSOAWXODd1aW8oZjaMoYQVZzxc6evMH50MBVpW/GpRyKK8rYSnM2jeXKiOVAEhEocoojxAqS7Yh5+FlgqAB0GFcg0w3sFLvkCDDPDUCm0dXvniLbb/x5WaSg7YaTezgay+1/Yd8c+cMQ+9HKUXhhr54ZtPtC2x68SU1l+rYR95m577/DaId8SOWOLFcqORUPU41GA4yWCae7tnWO379SIKGTQLZMPYBI/WGY5RBDNHjwfzAbG3z0IYTJWiV+AlB8wjabjhF1Eno3ABRkKKXNBCUMepAljnqEceFOsH2clBJZnTZhrKs5IaEzMsDefHPUnhW6lspYULaLQxQJnLELDWWil2cO29XOTnBIyMSZdD51WgGDZbqk+IXf0aJhmmJ5HPOGRlj7bbIt4vlMuAAMAPYRZlAjczJGLv0QFiDoOEZe3t7NkekZIgSTd3NVNpWjhUxlPOimEYCrnNJuVCMxzN8t+AAuIVSRvtR+LcQND6bxxDxHbFyUYIdyI8q+YaMyK1trEsUrcmk2hIlE6oLteaZyAn/Hvf056Blu6v39JH47lwzHSXm4gAbwfxc6tLHgs3AK+qR2lIn4/M4IlHJrNooyELUYQsi57ayRE1J0GjLFCuyMxUcIiKbmDcq/VHjqY5TH9FnUAJz99WU2cBRT5Q3dXQ45/xugF2cHcEsBgVLMlwSw79vevPv27/4Fz9/ryNo1113rV39ohfWXCnuPjyKCPHvGABN4FSvI0BwaNtnHbP1UiU8s2IKYAXoYjiVmFF5dYLV+KqCNDLSPdMv90PvyUalkgY/YD3CmEhGRvFFTyCFAV2UekolX4DGOQhaeCfVGytLYiRMyP8KLy88PIAYyJxGa9BXFvnl+HJMaAx1rPF+ygFzCCg8rB3kBM0Lni5ta/OYh5rx3tiJNfOlGizhhmLGblh4xHiO9gXRQCR3BvEMUhrzMfCdU362JJdCvwJB07Fvc4Q2tEOYHYRXkdvlhtdLDLTNCzqXX4mgBaD7DgHHAH+n14GLUiMg4p53sZjWqt8aHeW4oM9eBHcBz7GdAMAUgK0vf9rOecsvdgnaZMNOXfq9dvIxP1Drsfn7sSRUDp12OSopBajbhmRavB/vRQTtvA8cJmhY4tQI2ukAxXXpHhI0fQ4NoQI4v1PdytdVAKuR+Tj4XYlHFIZlAVAWlsXO4rLEyRqCzD0SjFBSijmhMVCChjYRp0KXI60A11B+sy7l39VQcAzwL6JGrO/ECLWvJKAgtSSyo11Ia2gbU2hKI+qvBoWEkCsSnAcSNN/tXgiaOpbqsCieUsfaG7sFgEFiEK3UMdElosAbRNaQmhGlesL5jAimj+8Eh3cD09Y8zSGW1wa1kDDcAowPMRD35BUZtlNTBrLxpX4r+eRziEOxRBsln/xAdzCzImMslsrIEEgzyTgjtd4OYMFs4fsf6YCtb8ZKkGIM+591QImSP192cZJcqA4Ae7BJwE+b6NkkkOdQHTD/W9mlHgmRUprG8TLSWLDrGWQVbfF2r8ppPr55quEpx5x9C6LVNi64U16OCCRBg/3QftE24DvIlcvWMI6KrM57kfvQQZDJiKBxiZeOauUCSJMoqxa0lRwX6kH+HW1/1atwFueZHZaOXZwZS4g5ancGd94VZTaG5Rw+gBx8qqgDhHMyEdVYnjFBe9nLrrOf+emrqnEmOVCPRhWc0QMMdh9BU88WRh5koH4KuKhxZmd1khV86ZHhfdlb573qsVKBs2egz+fPFQRS2QXfbo3csVXkU8CbB+ioIcDfdIwUMPGzhnUJTvT2WOkaXgqeH9+XhHs5Z5TGhe2kcNLzc0Nj2IARiscQPgFboz5hKNrORCqPkl+ONcaVXhGNCMdVl5JIYHAfoglK0HhyA5UOnmJNmJWK3DpuVEhVABp+GivKkiqmejicW72vjj/In1e+iHpi3qbiLTOns4H26U8S6DMYeOLarR8/lIO2mmzY7mO/344/+mlBUFD4GQnZpWgp5QJjrHPLWrZbH3q7nfu+16sa+s8nn/PvzM5tS5xqnDtEqNzpf5/t28Yf/vvTLnEOUMPsjk/b8PZPe5L/8qwLbfagbzI7dn4n/ya/rxrtQty9Dbt32fjWTxiWPO1gxwy7h49daMuLHmLLc7/GiSjylpCTEnIbS1OIWisYg74has1PdcgGZhu3f8LmFz7UZkNs44+dbnqvoQbb8dtsePwLtjp1J95mg+1zbXnOxTY//4FSvLQV0M5zQsxyI4OyOba09RO32/jUl2y4e7etBhNfwvU+nf8AjxzGXPJcVclbAokrhrFP5hX/1CGtjkqRkygL0UriKIFw/Cs7CF2fys7lKGASHy+YvbdXSbM6gIrLkbcX+ET9YFsUA/D3iLxxh3jkt/m9vhu0paIosdEoIrFL9YtjXzGgJNbHWZ8x18Q2Osi8nwRYyUGfzanvK+kykDXubEefkJfr87Ls7qL11JeSklQJBeak9FXlSMk+20B8xe+UWZUJ9j3bAM95lGX0Dk6WyBx3l5NMcWxwLceL2Endxbt1mVCDBOwLa6PxnbR3YT/KrtWSdsBlT55MQbuM99F+YpyZ/kNyxmerU0Tyx7lUwoTrda7RrzPdxckyG7R52Umj/njb7jpxHPX16mHK7oW6JxPryu4Xz5f2xje+2V52BhG0l730Onv+81GoNtbeqYDqYSoQqwHj5NGoUIE4cKE4UYnY/yvKpN6UPluFkexVJ4ET0xHGsiykBkk92Pz8PNhOXMpSVgUCtxbhbR7sH9juzqm6Y4wChn85gZXolSU9FXISSwU3CGMk1Y4kATOiCyTI6uVzWZHf6ftQYoDCCa+PY6vepYapmezZN9YKjgRrzq16rnw/vuO4u5cJL7q0x59VomiRXIudnq2KN709NSoKxH3zz2dr//U6JW0qgw6G5QgdeGIEIwJLKFzX+FOWOSYEVPZZiVSLJB5B0NY27eBxT3eCxnwf3kN5ytETvBfLRwDhrQ/3bxLgLk4FDAV+bXMd2+neEQTtYtt/5s/b6JN/YZMPvS0IlXxAMmff8BSbXfZDtjr7Yh+tPN4EyDE2xdz+SZu8/y02/vRf4cLOs/jL8rwH2OzS77Hpo55sq41jHlEEpu3unrLFXbfb/d7967b25c907t176GV2/Mn/3BYHu7b9mQ/a2R99h41P3GZ3/MgrbLp1nl/reYEgMbsnbO2jf2ybt/ypjU/c3tuG+VkX2s7Dn2S7j/h2W22d48U0Vb4xD1X/bGXru3fZ5qfea1u3/JmNdo535KbOw+bZNn/4t9nBY77PFuc+0B0nld0o+9It2tnbuJIQTryjrimRV8dVDXsHp2RnO0u34JlTT6KPXY7EFsUAxbc+wkpcV9wCrsVOyhhHRC1ptGlf8G4l0LQpJHsaQSSeEW/ZPsU3LsdmcpZ1lGOcHQm1X9j0gA+WOVmfE/KEzQLeBt/dHgn4tC3ULf1dbRAxKuspsSRH43QeVW4yBmUiB0cdtS4JZaxAQIwlGeRYKrnmCgHeoU647m5uDkLkJcYpQLF7F/ezugRMgK4+qK2kbcS/jJhG2Y81G45iKZzYrTad8qxyqtyAOqJjdKYE7frrX+110NR2V/wswZzatnZYOjylQqLmU4+8cCYwcK9/w5vOKAeNZ3GqIJCpklSgMcrulc1zcvQaBRT1ylbFw2JitRYW5/spHEcBDwVfwSoPniqMEjQlZzqhyOsDoMeuudhezQgahG7nJAhaiyodUgxZpsoECe/RsDTbw4RWgm2AS+Sv4UPhRZuVtOF6GkIKK/tCEFUl8Po/ZekRSsQlDAIc26bzxMgbjRPlQUkF28Cx2NjaOrQLzPvKEHrJgWMon+BO8NA545ipp6TgpoqZI6acY17D98AouieJw5x913FESBmiV/lWgKLC6zwSxDRCyTlYv/0Th8psgNwcPP4Ztvv4H6rJtgraBDDOG9vMudn+8H+xs7/CLs6sA0oyOtGD6Z5tvuM1hyJoKIGxePA32RgFbI8gVAgVzB92mU2f9GO2OO/+dbcr3+1e8fzA1m/5U1v/qzfY4NSdnLaj/8UzH3Sp7T/5J2x14QN9PnZ3dmx14kt2v3f9mk0yQXvwN9uJx/6gbf/1O237798feW5mdvuPvNyWZ10U0TPo8m2fsq33/I6t3faJr9iG1XBk0/s/yk497odseuFDY9FITrjwFILFwjbv/Hs794NvtrUv3tJLzPKLsPy899SftMVDH+d/qmR/EEU5M5bl+ykHiqd8jsq3Oq5ZTyr58pIWUSaIp2Bg+Wt358Shcy4xjyrbeFdfdFTbr449Img8exRjB0yjgSVpqAEABBhwmsmiGXV1YqgD7IcSNPSV7wpnK3LjlBwp+eTYsC85Bwt/B0Fzu+d9jrIW3hevG4YcQBaTbTvK8zzCTmccOiqCp7inmEg7of3X7zgnlSQbzqc98MPqtTC3zlsfxqrt0BWafJ/iiQZYQK5oz8FJQMixqqerS0qmmY5D+x74XXYQj3gcWreMCsdSl+Iz3qlcEFuvv/7GM1ri1EK1GphQW8D3d8pseENLSQAMBHNpMHhnuovzumtfbFe9sO3ipCIp6LLDNOLK+CkoyohpwGjY0UlODNly3SVYzkmLQ2oDCDLZoxApwVLipZOVAYy/Z3LGfq6WEZJtH5Czlg8EYN45FV5mJMu2chN8trZZlzMzwyehUvDnOj/uw3Nid656Zy3kTGWloPYRNLSJXgj+TuVh7iDbxKiAKkrfnGfCTDAiQcM9aPvaBmpDRbIoc1RQwZukDqQ3CuViaTwUMc+byp562E7ifFko8pQyQVOj1GfAQM7QX27/pzxXGUgVyynfbCP7zPFXUFOCiPuw3HbhH97Y2cUZS5w/YAffcrk3lcm1Kj9sk5JD6tv2R972FctsZMDKBLX+/QiCJgpw+h9HE5s+/oeccC7XYrNJNVDTfVv7+H+z9b98nR/vdI8/o4nNHvkddvDkf2Kz0Ybt7e7Y4NRxu/Cd//4QQZud90BbHLvA1j//1zbws33j8+UffaUNz79/yNQdn7Fjf/rbtnbrLeX4nnvQksHQ9h90qZ18wrNsevb9StpB1KVy4nn3rXb+e/+TreOZ9+Lju2Ov+Fe2kt22yAWkoaeDomSMTk9nbKV4qTouxJI8/5TRqDAfEUx/nhyrhnuRQE5nn7qqZEujPHyXYtxRclsPzJb8QI1w1TOKByUdpORFoZ2aT6wRFfaB33HzBb4PxzP1VWqnKdFR0kYM0AghpxcEDX3luaQ+jmWTShzL1OxGHKUUd5Kg9eHUUd+xb5w32jd1nJWkxpmhIf9+xug8nE9GK2lPdO4rFkvRZY0e6nKm2jQlgxo4iWvMxwckFs+KygTRLiXK+J08wPWpk8MedgpH3fFcYw0CUd4z76CeaABEU4u+2k0C2QGnXChf8DIb6gVhiRNbmOvafokEnDFBKycJqNKRWIVXcvgIJQo1G0pjrWxTIzT4Hs/idW7QUVkfxem4JJaMrxpRTgQnnUJVCYrUIGIxUwp4A6bGyrGCibYwDyuuaQm0qFeGYpQ8QgPLnAAxgkrui46HAgqVHu2kUHIslKAgT09LVjDSxcKCmhNAT6ECs+Qi8Iy5CD23HZZc1iQ4cDxVwNXDUwLJsc7khCQaY+eJoyVKFzu99vx4EdwTGxdGvpOVyytB5CKpVeeJCqDk28cWZ0h6fal2pqEasWqMJJeQ8+AAhkjB7q5HKNluNXJURAKIGgKOtyqljomOC/q+iZMEMkEbr9vuNz7Vdh79vbV2nOvWbB5VxHmw0fqWrcZrndpRuA4ErS8H7XR10NRgd4z3bN+23vEaG6cyG4c4BxLgyrmk+W/LCx5ku9/zAptf9HU1OuxjdtsnbeNP/m8bf+Fj3VtgvLbO8UK1g/1Thhy3enBluRLLnQdP/qe2e/9HRZ2kneN2wTv+3SGC5gk/vvmtu2x64sf/rWG5crZ7yrbf9wbb/ti7bYCjiPLHFT3MWv5gt+2pxz7dTjzyKbZaw+H1bcPR2X/2/9ixv333oXuWyDXbPs/PGh3uHO8tr3Lw7T9qs297VnMsBjg78fBJKiRk6qCpvtPI0fBfK5VNAAAgAElEQVQNeJSP5OYRcyDnLOMT50qGrvG0EBzojg8KhkI3kPvHZUnqFg02CVvFUilRhO90aRLv5+/EBuAbcsU8YX0280gXjS2xVA0/8ZSEgjiNtgdZirwzPCPIZeA3ca5G50rVd5IU9otjpAGHPtKGMQMub3qNrkHZWBWbuprz1pb6OH84MafaxnlLhaEeZuzKhFznX+2JYiXGE5FHkDPf3ISd9iXyqYEAjYSpg6/EnvinNleJjpK4vJKGe5lCw7+BZHH3f9icILq0g4q3tIcg9AjaYKMExJlzpqs2HBcl21knNMr21RA0PSw9O0qqp4O7jn95BVJGYfLEznJMkArwm1Bm4wxy0FCoFnXQOFBqtGnQOXE0hBw8ErI+gVJSkUlLTGSENbHzRw1vx5jIbihtA9uB9nmeTsdLRAJ4gJ+3H8U5JU/LI0clSgdBIZFUMAKTx/ElvpMTB+yi/k+pMh+bMlqtrAyqJLoq4ATZDHC+Q3ERYXochQGli74Vz6gkbLZ6aVG2okOQB/CeAgQAhLHjKvqPvrG2l0ZmVIGVDGXimb1Xnf94Rmw6YP4A+uO7Q/ejxhv/FuPfLWBMI9NRMJk3jlXexcnD6RXUdP6pvGrE0BYers2+q5KrZ6YepxpoBVcCFpPR+S48Z/22jx8iaL40ePZFNj/74kjW9qUSiRhDVicbtv+Ib/dyHOq94l1Hldk49RM32vKci6rnziKmOm9sG8doOD+wrT/61UNLnGHlhrZAXtjDnmCrc+9vw1NftrUP/L4NkNyvn9HYdr/7eTZ9xJN856nrwOzAxh9+m62/93e7xGgwtOljn2aLBz/GVuMN3yiw9td/bOPPfNg8eb98VmtbtveEH7aT3/jd4cgdEUHrNqT9BoK2s3aWjW77pJ335/+vTb70951LkcC/98BL7eDiS+L8yDs/Y1u3vOcQUZxd8GC78zt/wmbofyFo4zs/Zxf8wS/bcLrbeeb+Ay+13Yd9i63OutAGy5mNb/ukHfubd9lw/2TnusXXPML2fvTlRbexJQIbvZoDpbighCxjC0jlqOi261Q5vJvyqDuuA88XXkke0Rac8EES4lhTNlIgJxMkhxEo4oRuKCK+A00hv8QWGvlM5DTigXYeO3a2TSZtSdfbCwcZ+OQ7Sac2GsepEXHSSqykBObHOOHnSAuJgrgYC9hBriTxHm0TsU3tkwYONKLEsaGeB/GI+m6wU/g7T7DIEUScYQwHlCQTbaY99Q0w5ainimkS0VTSoU7jUfhGHkABi1Nr4jQYfRbbqNjGjRrZNnWukYLpaHfOC6TNV3vCceQc8YQCVgrAXGm+m5JGyhL+xQk3CI4A43l8oKcrIMBRiuKqQ0x+ovKm9uRMCRqOerriiljt0L6p3eX8Du46fodH0MI4tjO1VKCgXG/5/beeUZkNPUkgM1QSG2XufRNDoaZn4tGB+TwEdhy7H2Pz2sBmJSKHSXAQ8BMLoJjNW1ViqIOinks1YuMwdBwPPy7DCUHb8OAHys/huc09/wKTTsLQ+tyqioPkbDphKufglcOB6f3xnjx5jJKhPWTyzCVTAGHug4PnMogOCCGITjWk4IYlRA8A1YipCjXO/YsCnmObjKIOWRjokBXfXl2Euy8ayrlT74aCScHnNZwXjrV7PeuRb4Iq0Pgex6ugLAnD3MwJ8jEpxDiWPyIaRsLkY1kJaluSyYVqT0fQMol3sB6UnbilwCb6wnpt7DMBCwYgK6GSe4KmjlkGTOzivODt19/rQrUgECcve6btPuop1QEg0TqSoP2zG2sdtMAIliI5fPxYJbHTPdsGQUuHpTs5e8CjbP+Jz/aK/4P1bRsuprb2vjfZ2p/ffIgXHTzxR2z/Cc/0pHonEnffbhvv+g0b/90HOtfOH/p42/++F9pq8yxSMRt/4r/Zxrt/q5ujNhjazmOeZicuuzyiqveAoK1QKuHiS2z24G+yk9/wXXawHNhZf/tuO/uDb7GhkEpEJfcu+Ta7+zFPt9n6MZe7yWzXzvrwWz2XTT+r4diOP+Unbe8hj6vLt2e97/V27ENv7Vw3O/cBdvxbf8SmX/OIcgj0yg+HP+cvbrbNz324+8zNs23neb+RHMm2NEzDzZsU/xphg6lHLrCkWZQNLzxmjBGkwNZWw49Gy/dyYtcrisqWMjnY2IxqAFo+g1GRnOjNdlKWSIY0EoXv+DvTWo4dO8s3DnAjmhIVtPnUqZO+iceJngVBo/3AfbG6wOXENm5xogQiWnGSw3wWu7KhN8RYxUq0S8uINKxs9kMxDu8GmaWTAwwGnuI+Ovd8Bq9pJC100Mka6mByI1o5VYfkm/aUUT/KgDqKtB34my5Dos/7e1G/0XP7SpFaljXBXCshJd7h2S3aFUdocdzwLq3kkDcCRn/NsdxPphlGHdDqEDuRXnMyjWdGaZs4dYbzrk4Afp5PDwwnp6MkVwQZkALDkSinGSxijtgedTyJxxqZw9/PlKAhB40ELb+Ptq8StDtu/8IqDEiE5OMAVJ7LFnK7mC/szW/+/TOOoD3/+f973f1HpeMAcPI4oUcRtDzJ9IAQ4aKRGywHPrFxoHF4GWt1QlqZiUq2Ur5XX7gTBDDIa8nbihiFk1lWP/aE/yKEbsS9Hh6K/mIcgwgxbB7kBMQRTL6M9yIIQ4Rt45gjgp5GtCj4eJ5G2TSqhvHlpKPmFiJoUUl5y8P3jTA2ghZR04Pi0UdksHohExYTxKHRqFkDshvLuVBc1Msj6FCA1XPs89QIshqJyddxazQ3ICxLDR6PeLnhKPXLykHrs7KkzHGjTHC8PUw+Rh216B8BjEfo+HdeUqBFR6nwzYiVWnWMnnoR2JADgAQNGOvFcRwb4SxnEZYlI7YBf1cvk4AQbW+GENf3bRLoWOsjflmuH7OTl/2wnfr6/6W9axSE66gctOP/5FU2kMPSo5QCz79tB6hrtHC5v9NL0HBo+d4PvdTmOIapEGdv6p1fsLN++5pDrZ495mm29+Tn4ODJiBDc+gnbeuMrbJCiR7vPeIktLvmWTh7U6LMfss13/HraKTqwnUu/1+56whUBxHsnenPQfOzHa3aAaNhjvsdWFz7E5oOxzVAhfT6z8/7yZtv+2Ls6uWeIXt71Xc+16fkP7kQnUXLka177c4ciYye/6Wl24vEgnyFrF//ev7Lx3bd1xmDnUU+1ux7zdCeeBGsscZ7z/jfa9qe6pzQgOnjqBb/ZyH+JoPKBlHfKlepaNUS1WG3gnadBlHxVdaT9WUOLXaxlFTjKRUQ9q3oMEM/WLRF7YlvGd2IrDXjGBDpFHUyS5Sy0EysEx47F6SVKPEgYTp48aSuLVBoQNLYB14MkRX2zUlR1AWyI0kJxnvHMyZmP3TJSSfBc3QCQ285rqLsknNQTYrSeP805iXuxhBfHXYW9hL2JMzUVk/hcpH/wGC3Hqriss2rFcVS7y2vwb446BcYvbW83itD6Dk5EVFfhoEff2nFMdLY1uEC7xLnLqz8cR8olcRI2lznMmK+uXQ6Cjv4CZ7l6wbGlbaSN8XfPDpwTwEHnzlBGTus4lSPOMiFmm5RYk6v8QxE0HbssS4PPf+7Tq9hNQs8BnlQ97tUNGm564xvfcsZHPb2gHJauhqd6DbPYgYPzy/Kul/Cw4NetbAkSg3o53KZcTjmAJ9cEAaFtD/oWBl9y0ZwMldC5JDDyO1VqB4hyDcZhOCzE1aNkUBgYU54dBiGOM78INB5lGA89nO7PgpF1gW5bfF0okDcTWh9LBcVjoOdEhVWCRmHKHpaGiUmAA6yQBxcHFQPENja3qqPo5xCWvBEAETw3BRSCTBxFwkPY0ZdQTIwD7gOQsI2q5GxjVboybyQjQVojKsaPGnp8xx2injNQFai4PpgPhvItvLLIPWGpDR5KHMQ6PMjwnBhd9WNmPNwNFu3QV8dESVwlaDgnr9SFcvDE7zUXJwgjo5x9QOjy5uPeSCKNoY8TauHJ8gXnkgCH+/s2CRxiNz1fLDeO2anLLrcTD39SSfRd2RC5NsPRkWU2br3y3zhBcyKBMfTIJKKoDZwpkxwjnCSwiTpoKYKGZPa9H/slz72iTFBnzv7V5/gSpn7mj3ii7T7tZ8zcIRjY+OPvtc0/eNWhnp34ydfY4Nh5nnLmp1HM9n2H59ZH/tBrsvHj+V+P+X47fun3+/vXDk7ZRX/8qzb5cnepcn7eA+zEtzzbd35imY7G3I/M2d+3897zW7b1d++Tdgxser9L7M4ffInjjhp/tPv8P3qNbX72Q5127z/08falJ/9URJkOdu3i333ZoXy2E9/6bDv1yCfbshBiEIXJHX9nF/zZ79j47ls7z1uee3/bec4NZYc4l+40FYPyRlINCx7V+7kUjpNAuNGHMom8I+pp6HgrwgwZgLxW59N/L5FVHGfEEh4erYoizTTe1HnKEY1xjrooBqoTo5E3jDd+RxQNzyMm0NCiLMSJEyc8rSOeHwQtdGvkEazJZN07RiOMjh5M971WXtjFcGaBLUq+SJBIuDgpXbJDZzc2h42R54p/ed5qUKm68zUc4DhQ3k8fKIETjBFrKfIMWbwHcwY5ImEJpy+cqDD8PAQ+0lfCBsNGAsvQr+55sX6N17+Lo7c839evZ5u0/BOWkVF2IxdmDlLpmICTiRZhQ0m0mk6ZjUdhB6G/1XaNUGAbuI2l+ugHyTbnF+Q2jm/CpigcoResNOxzdyMglruxsuU7/DvnfzN4ErYhVllwDVOBWuSPeM75R5vO/KinG+zyyyOSr5FNBqGoc26DPvfZT9WjngiYZHHKkkHQXvLSf3mvTxLAEiePeiKIs5N4D6qmw2QxwsSJcHPpkbAWIg3vLCZLw6RtAmPHJM8Kw88huBHCdkNXjDrvYZ/r++rOnBCqbvX+SJqM5PrwHhCBaIBRDoVdR55WmeTikan35M+t0bsofxH9KZ6a7DZtSsX2iLCWs+i4dEaAIdFSUEMYH7XE2rhGbh7agfwphIpBNEkGKDyROLvpUQ+Crvffj/iIg4JJdLnkwGXXFq3r7k7VULFGjpSMNi8zjq+C/jXPTUoKFFQEEHOLPYEd7dTEXgBSEKuyfX49zi4t5iSAWHZxhiy1yCuex2VTVyZU8baQRRJsvjvAoiWKExiYp6F/47ihfxryJ0mkjOL3jds/aRe9o7uL02V7NDaQkPwJMRt4HbDdxz3D7n7ot8bpDp63EU7D1ofeauf0FKr94hX/h9m59wuZX65s4odWb9c6Tc3QtsN9Vwe7vWU2eBYnCFru11n/5ws8AV4/84c81nZ+8CU2GEefsBS68Z7fOdS/ve/65yF/WAXYvctGX7zFxrd/6hDhW2ydayeecLmdfMgTwiHcO2EXe5mNLkHbf8jjbOd7XuBRtJCdIt/YLLO3axe8+z/axhf+prVjMLTdR3yHnUQZj3KEDXED/26//012zod+v9NulNq47Qde4oZ1cvxzdtFbXumbAPSzd8kTI59tObfhfGrj45+39Vv/1ka7dx8aA9SP82Ve6CWMWjkVI5YcgXv4D7JbKsN75LdtXCL+6O7GbCyckJXIEYkODgyPuQxHhx+VC0QdYeQhc+qA0RjjnowB1B11nFWfcsQBOoP8ojjEPMIL1OXFfOpLnJhL5r0RlyD/cSYoMKARF7wLG7eQe6V2gsQir/bgeuK99sd1HjsgsTzIo/tQRqPsduVSHcpDFeh30sgofzgyUZIJ9gaEyQMVpbp/kLbYqAKcpn3l0UbYqBHYzJIdxDJgYDjuutu3OqV+4iOO3sPqQOhAPCPID8cf/QqZCeKjdrCV4kA6Usgkx402Bu2GzQlZi1UNbvrydyEIU5aU8TfUjqO9YZkV7tjnpgGurNB+qE0hliuxZpsisjYpOettpYNjkgMleNZXQ9Bw1FMlpLmAeOE4jtyIoJGQUbg4CboejV2cZ0LQcNTTi6/5mXpeHHfMcGKYoK7eEwcwgC7W4yngFA48B99TMIPMhaDQc+CEMAeNBI3PIrEgsQlgi4ihHhSPnXC+i6VU5A+DSa8gwqZUZH+Gh+BBaKLIb/NmmtFueWxzJ0cQMOZ/OLGaB+vX5UIFBk3E1FAyx4yARtD1BFiPhNHrRbg/yC8Oa2cOGu7jEivmvxI0gEQpDOurt8tlJWgEZswHczs0aZNzFuPWokw6t9XjTct9LBK5KoU3dZyV5Ph8eSQMeWGeYOckclZ2dMXGvFgmCPmOyOu4LM3EMShxVltHHqRQcQUwbi5ZLZygAYxIsnwsigy5jLpnF8vOmbxRQTXqwvnmWAWIxTInHowI2rl/8MuHz+J8wDfa/tdeWt/h0Y1ioF1u1jZsfvHDbG/7Qvc4+Vy0AYVq+3ZxIoJm51xcz0lFAvXGZuRY8ZSELG8eQeupg6aHpVNe6JUe+61rbHjXF6uBxw8dgrZa2fqf/ratf6BLdDo3nO4XlLh4wDfYiSf+qE1xygByZHbv7iVoBw99vB18/8/YdBW76jB3kDk3Uvsn7aJ3/Qc/zaF+hiMvGLv/nT/uckW9pJHd+PDb7ew//8+d1s3Oub/d+r/+vEcwN279Wzv/7Td1Snrc436hddic8IzrbPG1j44lp0LQsBTV8M3RIPJuSnoCdkEHhoaR1ShWk8EwqnS4ONeV9JWlP4/GlRwu1R1cj4O0/czKQlCAaU68fOWhbWSgLmikQuVEMSRf404GCFoh8ySm6Cs2FO3snKqRbXWASGQ86TwoWh16RM/wnzppSiQZSGA0WKN6JJYMcNSyELBPyKUtOc3AVj+32B3j2P1LO+Y20FlbzFtgdeAn8l6dsEgNOAYySGBizgLfIiKkG8Bic5vjQqm7RpvbSExsJKvkyY/FC7LlqTt+uD1SO0ouuBzNR3KveMd+hS4xpQPFsgMXSeB8Q4RHuaKkBo7Ioxwjvxzvo11C+5injGdGIdsoIxV/I0HtOgF8P95L241rscoEApA32GhwhfONNp3pEudNN91oV17ZCBrnMlZfokwUx27w2c98sp7F6WrcUzQQjcJJAi89g8PSX3LdtXbttdf4RKDrniNWBBFGpCbXO+GJ3DcSpD6Pi0yWgOKThUJ/2BBQNgO0A495PENJbE/emhK0qpmrANmotRUKgo8aURJA/Ovbyt17gZKFR4mEdj6bifP8vXqXTpTiUHPs3uHkNKUIISNYKoB5fghC2yXiktm9jpsKqy9VFsLhfUA5kKLkJJ9UVDdihewCwEA6mdfn7S7lLkjuKfT8XZWjS6TakiOBNkAnyhuoclN5Wv5YN6JFMOHcIU+CHpcvhRcg8SVrzKEr+Mw9UY4tZQ7jEfmK47KkF0/tk5FM7Efl2C43TnAqRixSO3eQB8joPHJOFIxp2LxdpRgqSWS9F6Dz+Y/Z9htf0d2hiLM4v+lpduqbn1GJYjgrYaSZz4dxhOwgYkonDG3Z/vDbes/iBEHDMUw+rojerW91CBrbTPlzoJ3tH0nQdv7xKw2HpavRQ3+3f/vFNrzz8x1eogQNvGL9j/+jrX3kD+8Nd+EE2vT8B/k5pdOvu6zmaQ137upd4sQO093vvcr2F3GsDGXADdHBCbvoj/+Drd3+ydaO4dgOHv+DNnvSPw7s8mWZVr9q/N/fYdvv+r+6fTvrQvviM/+1E4r1z37Ezn/na2ygVbXvYS+X2+fa9NLvsdkTn93qO/GsWXdoWjmBWKZrp7lAJum81aWy4uCyOGhOYA49lqOfyuHYmrupso3r9/d23GhS1n3JC30ty2KQTZV9JV+KeeqEZoKGv/kB5cVR9miPp8UsvOYdHGBiNYkecaoeK+RHKrWNZIygkZQSl/k72kCsIhmg7WS71bCThPAa4isIWi0H5Xm2jUj5ucFledX7VAga8MbfX9JtADp4LvNg+a7mzEZk3ncwFkdbI2jEfL3PS0DJxx1cT/OZl9Br20BAcqV2KBPu0KNYVucY+mYuPzcaS6rh2OLMZj+TeTbzeQPp4jIgAzU63ng3ljuBbfh72NJuFQSdJzoFfBaDOkcRNLUx6nx8dQTtBrvyyisrtjSyv4hjvVYRaPJ3f+bvP1EJGoVXG8/Jw2HpLzsDgoYlzhdd/dO+s8eTLyWiFMfjRD4T5AHv4lZuDDLbE3VLIrRKxcB1UCiQDh687cy3sHH0XgfUPYyy+YHCowIY4IOluwgbN0+4bfvGuxmW5jp1y90Lo+xyVkgQfqYhVDKCJ0bfQqmwizKIXC7pEcrKezke9HjxvXq3EEQqGQGFv5NsMYfPxwdh87J9mv2gkulae/w8tNEkSl5g+73XxikHQ1PAGHlj3Zo8B1QURssyaW2CGuSU0VHfQboW0T8FgfwcldsO+ePOU4NxWHo17CDc8XvzOgMwuoeUh5RwbjkHlEPKEvXElcoPSo8zMTEme6hcXzZvLEGueRB08ToDlFmzLcaZwKGg5hs+Pv83duyNLz+CoP2g1z1D1K6BWoxlO/5rWCK2UbMNfccuzvM/+KZDtOC2Z6N6/oUuozB46+ubtrmJZGx4vRHV1v77GE33estsIIIGgjYfId2Ap18EaPcStAc/1nae8RIbIj0B5PCPfs0mH+3uiDzUYPliNV730iP7Fz3M9h70WJvd/5G+XEoZQwTtwne+5tASJwjayX/0XI+gMWKCe9whOjhpF//Jb9i6nB6AUwIOHvM0mz/ln3oUZFEiWAT2tQ++1dbf9Zudps7PuZ/dfvm/9gja2t9/wM5756/dc4KGel/HzrfFxV9n0wd/sy0e8UQb+LJzK6uCl/mync9P5DE5OfMcKubPtuUqykE4m1j2H9na+qZvgInnRvSZWEK9tWF8F+VXunXX/D5b+Fmcmo7izu9ScttKBIfYpfhDOaGeK36wzWH4BZdLpNpxzcsAxaHm1IcODtd0mIFHsXAkH/8OgqB4QizXNinG4vmR5lAOeecu1v+PtTcBtjWrygT3nc8d3pTky0xITZKyk1kBwe62ZSgRUHFAJq3oqO7QtkrUsiWRhMykO6IqoqtANMkB0KoOO2ynUkCZwbKqtNqppCyNlm5tBUQK0wRyevO707n3ntPxfd/69l7/vudlklcvkbw7nPOf/9977bW+NX0r2SO/3jqXoGkFZQOm9pBx9j2wFixqZs3paD3ka6GBQTZCAQKsNaKG3iuvGe6v2a4FzadlPazq1PKzZjvr9c3PWv9+sFc2NxvJutco60rqS2am5ChadmCHuN7RWV91CU34lDoTAA3379R0ta+RBfJa47m8hmoa0PxXO6he7wwkvS4+p/gMAD3RcrUatAzQsoziue68867y1re+rU7neSR95L+h5vFd77qnIMXZgz9cn419kwmHv9NBmgXQsuGtAO2IPGiInqEGDR4OijEdIsxCQGGKYnwuXOSss1DIM5NQ8UFi4zhoNlps0WXj6/t1FjALxhC0Rf47DpbSX6gFO8wYbTAkoNCAYn/d5rU0eg4f6iwUElh1gxpwEQiE52dPtIHU5tEQZHQRNK+Vn98C4YPq+8Lvvb+uy9MatfB6r4zafStimClG8FoIkiOMeG2emZk9aiuwWcoS3hMbJwLkCqAIqPD+5tsgdhtZA7besbCXlA9UOwyo05nQWOHv6kQd11FcrnOkAkFkNLjTrDT9Wdyr1I3pn+EEK7kYu4mI7J5rNRyJDe6ilJLPwM9s4pSz+Hzv7yyANlkalc2vfhkjaKiLYzR2XmBEjoaA7fr6OvcPsgOnQGnhKbs4T/3Jhw7pFwA0sOoTyE4nZXlpVFbXVIztWYHZaBugXSnFaYDG98QgeezV8V+59YoRNAA0rOXyb/9sWf5/fmN4jwuLZfzUF8nrBGgEF9fiShkvrpb91ePlYPVE2V2/qqCD1Q6Kz/aVANr4Sc8r5174feUguvp8vhlB27tcTv/Oz5aVL3263cf8Qtl5ygvK3kt/iL+DE5h1DihEwN2Wv/ZP31guvvqfkWZs6d4/LSf+7T2sNatf6OJ7wlPK5MR1ZQ5ZAdQXLq6UyeqxMl27qkw3TpaDjavLAQhs44xkgKZzASMjhw2A6CAAh8+Ez2U+i0pnLjEDYKDk6w4cENdlBsGzAVoFFulh98ZwPgXIrJMFmlqEPut5n4Os//LvsrwZVMjwNl2RIyYCcnL2+9pY7a0jYQoAtHKCRiHhaEafRck2xue/B2hVL4RcDCKBaQi7f+8ZqtLjqj+TRmnUNhlk2rYICAl0w37a+XSwwalq2zHXbuF9tUM+1Xv52bzevb7j50Vjie2Ja9Tq3jLN2iKu2bnGMwFAeSSZ95v26WBctrY2VfaTqJL83FnW8T7oI+i25ZUVOqgAjSBIFtWSwKfvsQ9o5HOAaCad4zpuqw1It00U8FN5zJ133n2kUU/gQUOK0/bLa4t72dkF4fkesxVkMDBAywrM0aN8MEBUe5QU5y23vKH84A++jkYbNSw+qPnA9kqe4deon/FZh+JzR4sPdDXQc8pjZ/CVFUuPVAdCh1qqXRSxOp3R0rx4HzYtgxt4po7TZjCUFYo/LwO97BlmYFHvO4o27RmCvNaKxofNhzF7jxYW/C7XkfSH2EqGByBFvrICkaJTZ2UW3KxAfZ38Ggi9FT/uo/d4Z73H8mbBl+JQ/YHX29eRkRGA7OXGr837n8G/DrA7mgJURe0MZMxgFxHBLFdIb3tGHuvHJq0LKisrG2PLqUHb4Gd4uQHZuG72XuN5+vfaq/XvDRKoHL7wF2X9Q//iihE0ADTtgUoKslPATt7ofFLUVoXpmMU5q0kAKU6MEFJaSgBttNqaBLLC9JogxTlCF2c3ScBdnPuI7IRTYmqXaz7wT8vC+S8OQcwTn1W2vv3NahKYTsvyJ95TVv7og4PXlIWlcvF7362IJQ2UBgDsAIxE5CcbTBsdPMvizsVy9W8dHvW0e+Nzy9kXfG8FaAPjvLtVTv/BL5bVez+ZwNRcGT/haWX7u/5XpqappxKNy+jX7y5Lf/kHw2e78Tll+zvepI6xL366rH7gfxvUFIJaZPcF/7DsPfm/I2Gx4dEAACAASURBVFhSg85cmcBYAbAGuWqWNctIdoiof6b75A3sQRLWxRyDekYYanUOoHnIui3rst5Y49r8e6Kn6c8GjHh2EuUUiZbGvzfwyQYry34+29aBeS/xO9d49jrXBhq/z3Wx/XP5ebM+sU7L+svR9v79fp/tSE4PWwY5Fo+8nIq25Wep5ydqbXHmHJCgQ8TRS42/0brK+ifrCI6ti4gqsgW52cXrpoiaIqZo8shymx1e609fz59ngOa98e+9ZlyPKLHI4J4B12jct73xs/v54FBwgkPwrunvw8kefn7bMkSmUGONz8V7kepcDL2P6/p1vaPmM4Tf9wAty1K2gQb7RwVo4EF77Wtfc6jUA3Z+Z1eNd9DTiwvLZVCD5s3LSs3A4sMf+Vi55ZZbH3MX5623vqm8/vU/QqWCQuxs0Hx4shBUpS9zWUOijHowNXJYWDMyN0B4JICmwwVv94DprjbOA2Ec121oDIcNmktE7GF58zJ4q4AtHRAYdh/EfpO93lnoqzKKuh9cE4ZMYVq1lPvZGCkJQJOVnH+H99rLzEqm/zwfqnzIvSd+Xz5kWU4srLOUaD6sPvT9dXhAMOQ+CGmzoSGwmmvgL68jvs/pYwOR7AVncJI/n4ZhvnGa1XWKlEiN9KEWjKHvldqenT3cbHgOGaawMNmoed2tFPr1zgDU65kNAd5/JYC287XfVrae+4raUcoUawRdM9h2zY3qGAVKrzQs/f5X/3MS1ZrvCBQbBmisj4n0kp+DvxhvXxGgbf33P1Gmy6MK0HzurvngPy2LM5oEANAKC5ynZenPfqus/oefiVVt/1z6h+8ok1PX6xcA3hMQByvF0YN2Av1oOFravVSu/q3DKU40CZx5/vcyxWlZqrJzcMApAqufGo5kwnSE3e+8rUxPPV41tl6XUsrGz/xAmdsedl6C423nRd8nYHnhgbL+S2/ETKTBs+3+t99T9p7zbWWaKCAaiAgqBta8qjGG6DS4AqnEitIljFbVMgYNjmayAvWzy6qf9Zeif20+aNYTlm/LM892TFHpAZrlTdGZcHwDeFAHgsswGrEQ6VDNb+v0G4CNVKqSz5t1YJZt6xuvUw+sDOKy3sjnK4PSrBOzzrdt9Jr5njKQx++yQ4y9wWfTlqR61SYnDRD7d7BNLP0pQ9oHr411cHYGvBb1upGCpn4Dd2TU4Gb77jGAjqL162Gdm9c7O7w5mJP3jdfJWTEyGckW5mfI61jtBShtPJQ+atb4DBG0MFgT8EKpU6HzCICGdcY9AaCBAskBh/zMluW8305xinqppTj79c2ydddd9/ytImi9/uQUIYx0i0gusMOgizMrMKNbA5CPfOTj5Q0/dstjBmhvuf22cvMbflScOWzVHc5HtHHMkRMKWk11aQtZAxGpmgxQarSEBim6PSO9k9F9r2DIhI8OP8wrpNKOXD7Cru7wY7F2a182aNH9DIvdfWBqEWwoFh7U0qJCGUj0AC0bOtRP6KCr/oWDuKPLw4CUaZfwEhw98+b62v49BBD30tKbroNrhfn+fAtzDgcTAE4Pkz06dG7gZfDhNfKBn6XkvOfwKnv2fUesqORjra0sLNjZm0VqekzAAcboVtNhpWWFYaCNnzOw5zVRo4buoV0xn/M1HLGi/eMazqtjN6c7qnKOWspDKCJ+4bXIyr/KTSikbFS8lr5PXOZKAG38nJeX8XNfUQEI1oP8P7krlo0TpYzW1sp0YZn8VJCHY3/278qxP3r/odseALTphCUKptlwKUCOhPJ+AdD+3U/N5EEzQIMLjfXDGuP+ToOo9QpdnAUAYjIti4wc/vNSWTjjbvdv+Jqy9fI3likibTBIBxrRg2dnwQB1CazDPElvvW9L6MicwYMGmo2zL/g+AjSyzy9EAxIpSRbL2ic/Xpb/6ANDjrXlUdl79svL7te9qkxQR4poa5mw63TlP/5yt65zZedlP1zGT3mB0veTg7L+M/+YM0Tz1+Sq68vOi19X9q/9e2XONBBFHXRwdmH7qCMAkti92GbPYhsOJgJnNGbReIW9WllUSQhrlqJe0ryGQeQT+lbOcf6PssQCf+kMEIry710ELetG3B8NTfBz1dR4gDvQOaj7TjWRfQSrApYUPcJzZD1jvWDwnc+N9QfvN9WJWW4Nvp0elA4UD5ev69dkPZRtkHWr7Y31kmunMoUUOzajFCeDlQa+kRJUByfBQaytQayu5WkueWSV6Sq0b9mxzvQrmo26ybS3ZZtO27JkyCUVGbxkvWVwS+CDaH0EIPwaOQdWeOIyy685pGTcCRwTEDStoAFczB2te0gu1NbootIgEQlDLy+iWRD6ImrZkdbHGc4Ew9al3ivbTzwPMgyuQcuBhCyTtp/43dFpNloX53A9RAJdASycGvCgZeE1Irbh9cJ/9KO/Xm5+wxsfM0C7/fbbyhvecPPM1JSNuIFPBVtdiq2PJvRGLS+6D5UPUI5WiL9LgCzzpVRAwjSsSG17BuNB1ONQp6uERlEJEabqUM+Rwd/zBA0Ss/BXWe46Btk5Z3qGaInPIMiGNwMNcR3pcOILzwXFl8F23l+vWwYbXlt7gfk1VqDZK8kGOisZ17fZA/FzGjDhuu6AFbN8ogVIZML8/IkKjrNCgzExQNU9H5StzcsqsCSnjQCplasNRB/K95pSbsQjG7VpAi+tM1dKAIXyUJL+fLwvRzWznFgG6x5HC1M2Lnm9Z8muz5/fMwugMQW2drxM104mogB6CJG6ECllEGFxFub4v34VOQEBktb/9DfKiT/+wEyANjl+Ouo4JoxyoinHKbChUYmqu0fhQZssg1xSdaaIdCGNcfUH/9kVI2gAH5Shc18kAe5ipriIO8YIqfEzXlwOjl9TDtAZjvTI7laZ28Xg9EtlYeci/7b95OdXwAoetCsBtHMv/J/KfqT5NC8RZ1he9dLf/FkZ/d7Plfkz9w3Wa7p+qoy/+qVl74ZnKTp135+VlT94zyFAiaaLrW+7pRycvrHqRKaE//y3D63/5MQ1Ze8ZLykH131VKaONMtnfJb/b/HhbExU2L3CO6e4L/scWVZ9g/NoueaysXyWjGptmg2TiZ3/oIZkkClOtJKdtHEw4Rg/UCuYZg0GTrmld8llX5wey0cn3VJ2mcCJahES61Odd6kwAxPqO0RNwaLJ2VXvTP8ss5856s3dkrQe0PuqQzLNncW2DTYGfNo/Y51ZAV41veI0K19trqQ/yVJpwEnntLjVeAYJq7EmFtDcWFZNTk34fdWRXo9Y7oNbneH7wu+2PYwg8FheACDW+yzEWMcZh2S5ngNYDN+pzl4ywLs21cgDlkp9etiwDtCfBIGQQZ3thebHN8fowqxbcqByNRSoUsACo3o1NLozcKpVOuzGdr/JkcN8HWCDLCkiIp873yGcHIA5+zJwq/bug2cgyaxyWAeGgBi1723gQG3rc5FEjaD1As5czBBbNc/LC5MPYC68FcwgIckt5qxdquX4R7aE7x7w8ORIC9O1OEPOgZMG04Jhg1lE3H0qDs2GLLwaMr5TFJVELXOkgUhEFQPPB3I9OJx6+xGBtwJHrzVxb0a+ZC+C98RnYWkFR0dWpDMP0aVXmoUCzUssehvdSgEhykw+C97SmDlOdGQ9wNChwjaJGIYNK738+vP1wW6w7AFr28KzgDQTrOJc86ikUJpVsqglTwasAd+1YnZ8rI7Z0g3ZEbd346qNelptZyqkpmlZT1//OctIUf2tImAnQBubp0X/YfuoLyt5LfpDGAqmA1U9+vJz8vw83CYCoNgM0TnYAsWcU0Hs/8ZwVpD4aQFtaEfHtAcCh6kwe94ErpzhNVAvAtfTJXy+jP/4gOF4e/SHzK0DGfOPzyvlv/Me1AUg0G0hx3ju4FiJo51/0/WUSXZAAZzi/diwW9rbL6u/+fFnEIPRo5x9cADWqbHtMRf9+wfx82X3mS8v2815Z5tZPVoC28KVPl9UPva3MdcPSv5yHnC6NyqUf+nnaFI0nirm6adQPwBlrWoI8W8z1rZmhl7/qlE3E/cjoTco0WN5h1ByNw7m385PPaa+7EXXJRi6fETSsYO0gV7mWC8XevH6KpOPvkB9lFVp3YNazWD+VhqgTMOukbH98jnun1PpUsi2KCMm6sir4z/YsN05lPVgjdIwsTcvUVCf7AnHt78OmIz+rKHsmZWdLZL++b+ly1dXxP0TAKjhqo+yspw10vLf7e7sEuKRaikg7I6yrq6rng1M8Q0/mYEq1Z051U3874wEbPKQpys5mez5JuT/P4CTbykEEs2jqEX6HvUVDAJwRv48d/6RbmatsDPisHBjI+MF7AFmWvRPNkm1l1sH43tFRvPboAE1dnLZPs/CMnQsCNG+6b8CbaYCGfz/4wY+UH3vjmx5zBO0tb7m93Hzz6wfppH6TrYi8KH0UIhssH0Avej6cs4CcC1kJEsh+LwWW34eRLoy6BAVAvp9Da8KuGikRk+zqECid5A2lwCBgHC3rVg75Hi14RPmRhsB1TTVioONntaKxYoAQNvChsL8q9XQw6PXGTDffG16TFaQVMO6lr2/zOvjzMyGv1wXQkiS4yxqknsEJ15xKVSktP5fBl/e5AcvWoEBlAXAbNXeeCFUVYxrAi9/Bs9/aUgQth/fxubiGmaIt0yYkzHJk8J0NI1J5iEgw2hPRMtYrxFSG3DzQnIHWlJBlt61HU6BVBsJgzjKWvh8akBlNAl+OIc+v2Xry88veS1/HVNnly5fL6E8+NpNmwwDN983B0qNRrSXNAK2u+aMAtAMANKQ9DtRB+2gADV2cVR888Lky+v1fKotf+PNWafxlPTwA2teW8y9+HV9NJXv5XLnmtzHq6TBAQwRtbllAHBxVMDpZMePzR7+DKNq9tRTjUW8Dxvz0k8r28/+Hsnfdk4NXMDqU0aX6u79QljEw/bHyoS0slov/5JdqPS3WVOtlVvbG8q7OTn1xokrqnNYoHKTUOKy2AjNPychF2q7lalE5E3MPnWSeVdTChQPotR9OgUkjlrpFhExJryhKl+2C9a8AWJtSkJ05fG/wYSDT25IclLBeso1xhF4MBEtlP/aGejnN7DW9hdns7dg60ub7ZtF/jAXEFpmOKBOjZhsoXSfgvbsN6oxWKI9rOjvi5h+DDUTTbAP8fLbxGXzbjoCWg7RVMXlHk2MaP122uQaxAyAcNdfc3/3WJON18Jp7Hdo+qvKAfw9AaBtiAGd9X68RUxQMYOCQYGZssz2OMC6KciQos/yZtic5UCQ5GwI0X98g1aKZsctRaTbQxfnqV79qALYNpHv7RYCWFzJvqJUuUOkHPvih8sY3vvlIAA0pzvyA/r43Tt6EHAmyQGVgkw3dLICGv3OBXaAang7JGZmCVC0VuwaXQHDbwEU+wN6kobBAhzqVqcJ9e4HeTD+XuGmm5GmDh+NNYEpAjHRito9cusFCXzfme7LCsKIzqJLyiTEVEWaW0KujT69v/Ec5j+79xrUqXUlK4frZ7KlaCfh9miknBdY/P5Xo3g5b/P3sOepk0JrTrgaM+FyP89AhFfhDobqVA4yM1xoeIRjDLeC4dn62XmkSbC4u0B760CE07ufNtgIgjYqA1Cby3mo6ACnlee+tuo38Gl/D6+I18M8ZzObXNIXe6gTrmbnvzw91cXZ27VF/BEDb/sbv5+gmcAZhjNKpP/nwofehBg0RNIH7ubKKuYXLoB5p7es2BPXNjzJJ4GBxWeNv9jRbEKfgy4qgAezvjcviff9fGf3xB8rC/Z99TGBm+4Znl/Mv+eE4CweFETQAtIcPj3oCQFsYrZflkZS2owJ+ViSUFj/7h2XlE+89NAFh5uKD//FxX1HGz3tl2QNZLueZplodrO7ls2XlP7+/LH7qdw+NqXrEDZ2bK+d/+BfruDjrKhgcpzQzuayvxQg0EmMcnxdzFmvNoutyW41T1nHt3lHCISCbedAQSRPHpVLZHreW2e6zs2lQ4nNo/W6dxIh1RDd8/wYXrCVOg8X7M2bH1OBr1pnMjpUdOJ9Bc2zRCYyZkk7LQYYR1bKeceTPn2V9mu0H0oG54cxNO56JyQkoqd4OZgJk7ggsZOfNjjaeR7ZMEULqZ859bjM2M6jwPtrG4n7ggAIAwh4ZFHM8YpDaer99X9al+X6qXIUMuX45y01e+3qWUoozgyEDKNv34X3Tctayov2gbRFWUMnJMglwJ3VKjzGBr9cin1o/D64HnZPBXrPXEfBIvI94zd+mixM0G967as+C7isHStjFaXRtoXeaSIKmEOr7fvXXypvedNuRABoiaBlxZwPlw5gVfQZoeYPz++zR2sgdRuetdsLehg5SGxEFTwHC7M+edY/8G+epKWImoYyJASnkmQ17vieEoaHE3A3qqEMGLI6+EVQEjxWMgjfKa2SQJMDV0ms6MAtMFVI4lzRElrUjDlNPC1MC9iiyEBr4ARD50PVRNq93i2jp2ujqI8Gfxx9FBGtvf5cHn+S18Ts/h+/JytCdOFYE9sKG3o4PXqsTtFeN621vb9buPSss/D6vkw2B5XplVc0EPYUG7jMrC673RMAe3iavE8rMLNbyAPGfALtlqb9Wf+izA5Lf533o5fvvIoK2edM3lM0XfV9ZGa1qRuEff3jmqCfzoHlvcV7Q0OEaNCvc7GhhFucaRj3NGJaOJoHJ0gpTK6B+IJh9FICmLk59cU/QyXz2vrL4l58oi5/5gzJ/8cH69/4bzCYFKezu1TeWnRueU8Zf+cyWqgRRLVKcHUADkDv3wu8vKxvHa/Qs66C6R+i2euBzZelP/31Z+utPlrntizPvAzNQAcr2nv73ywSzNdHF2pGXSndNy9zm+bL8+T8pi5/6vTL/wGcPDVCvH4B0H/jpTt9Y9p7w1LL59BcPIuU4N6ur4LyL86zFqwTa2bBqoIgY4lHjhLO4YNLbMEgZtGRHgg05QbTq/clgBd97SLqNegZj+bq9zrezivcZeMjot4Yr6xNc040GcvYaz6BfY8fNa+ifvRZZJ9mWiGYnnPfSovsAnyxp2d0ddMnj2o5EZSObARrAHZ8NpNPdWMJKzE26FhPQznESCf7zmvQgKwdYcO95cgh0EgFz1LvV9zrTgmx82S97OyZnn3L/5xfV4YtoXNZls3Sb19T4QffQ5mYPAxwCoH4N1pIyIXMmsxUBFe9RtlXeGz8H9DKcAOy/ZFDrZpukMYr6W40wdrOu/XoEa9wUaLnJn5flDe/5u0pxek2zzDs4NABouAEDCD+MQ3/vee/7/k4BWkblPhwDRZ/y31mh5IfxZmYFmn+Hrk4a1WCT9vPB21NtiVjNs2BYgXBj0B0yp1w3wI3mZQ7nx+V7n2VUwadFjpbl5QryxAGk6AgbF1JqlEKGbsIYDm4D3tdtzNpMFqcuiRaChz2UitmmkUa9dOliBS0ej+FrZ0BUo0rxvI7qMXq0qPorvJ8gt/IyKZ3pejylRxStdLTMgEkgSWF0tRbH1IQ8cy6iDE5TyKMW07nraewRoTNJsxN1EL1Pub7Ce+vXQA6QwqqKMkat6KC3NGQ1KgDPEflxugPAG8pADOBQ4gBow9qLXkayh+zPGshtKhr27+s9wfhEfdPA0w7Pu79vKy1EfTG+BsoK3XsLy6Oyvr7B9drevFT2d9vcwXrdpRWm4kJtqkYTRjIK6PNzZaNRsJ/RHm8FRxlB9Axs5/tjAjQyvOO+98dMrY3WRmUhygw4/CWcp/5ccX1R5Lx9kQBt/uF7y9zOZikHY9JSHCyulvHq8bJ/7HQ5AEhDhHNxhVMJGmCfLysL8/S0t7fEm4R7g05YXttg9MzKOoPovB8EFTuXyvzWhbL40OcVTQNQQynV2rEyOXZN2X/8TWUyOlbK6FhtFur3f7CPGI6+c7nMXTrDFOrc5rkyt7vFLtXJylqZrp0ocyefwH8PFhbL7nS+7AWdip8NcynRcZvvG0Z68BzBQI97JQCI5qZqOHEuU1F+NYhBh+G9h16DLrUz5LQS1hLnKp/dHHmBI2rnyLos64ke1HDdi7i7FBnEtc35J/DESBAaJHh2h7Wh2bn1eltHNLvQKJGYGYimCqcg8TpTl+SsAD4v1wFngNKXAdjw5qhWBl6thmq+LCxi2LrG6vUAzXuZr+PnwLxMzzCmTmf3E7I2Kaom6DXI/kwOVG8rZ1wBAk6OYSZoNj2GgXUGcS4rQuE+1qLXUxnoVCoOz3lOBfp+tt5J9Rm0zJkwV7ImpEf7vrjIzAdrXSOrlu0prs/II0pWgkPNZ74H7r2TpgjaUScJtC5OP1t2XPI5GQA0GsvgpIHw2gDj4X7lPe89IkADzcbNVxymm0OZs5CyDVNvDHyAs2EbAB3kxacqgsah9RglLAQOHuaS9SMdDNQoVEHCqKHCymUb0WdPwZ6JNz6HyyWcUwI0vI5zIBPnT35P9jh4H4nGA6OBnJY1ILHg+/N9XXkDK8ypo7hZ64uW+HmuB4QVXgXeB+HEM3kPrGRm7YkVje5TRluFx+r8IY3wROkMHwgrZ3+WD2Y+ePwdFULhLFV84waAbBR8wIZRRQ27xX+oEbMXlcPiGaBlMGRnwCSnSzXVPZwNaJmkvKEYdgrak3HZDkJB/H1j4xhHc+Q9scKapZzyfXhN/HzZAem9xaz4Zym+gVFLKTQrm90dnIUYXL24UNZW12kkMZvTkyms9CxXNmIeLE3yyRxNONTS38Y/5edsSlYAzTU1AGhjDkBeKqvrawRF/fssjz4jPqe9ceBzloMKom34shFzGkpRplUaoEuXLtfJCowIwaFaaqTajwTQfC+znMtH0l3ZyOR95jqlKRWsJouIVu1kDucOKWIDEn7WHPiglgVgUmej9FlzOLhu6KSNpikX0jcwHZ14iNLbkYp7yg4WPtPnD6DAusbyxu6+KFz3/ldgEQBtbqJCe+5RpOkMNKqTuIg5lIq8qO4NVCEA20gxqkDcEzI8ixG/m+WkZXDgs43fucyC9iHoGtC5C9oJ7+3B/rhsI9UYZS2M3kTkJ0fM9jG5AKPxgtYIzyfHdtiElYGH7ZvvmToTEZ3FRUU2PQliiikhymrZXuP+l/FzzBs+SGz3bNpaxH8emo4ZpQoCmMW/ySn40ly3hZo0TR/REPo2XzbbyWyX63ViRmuzb6hv9Hg3UXaLRgS/CzLtFJDIzp51nq9tvTqwt1PJngmQ8RoANOyjAVq23fje++36adQU81kwLjK+8nnI9+R9O3oE7Z0kqu31V8Yv/rxKVJsjHE554aDjQfHG97znveWWI6U4AdBeX/lVbFiq0CdGZf8uK+h62Ov8vtYNOeuBrPjIa7MnwjpHcSAlSxzQilZc5ZqHhk5EjVTsQaYIT4kgxoO4MVIENSVWKimUWxF9RHF87wZoTi9mg9E/X332BNDgyXpPcorRXqG9MitP1aRhVJHGUuEzwFmEaCDpKGI4e94DviaiJTb02SA2L695Voo8uY1c46c8Qoj3FAdnoOS6zkd6DgBonk+aAFoGRxbmHnzhZ8ipPfd8EHsQm8GQDxnXm0JTygpr6ZTSGIB9R7Q44QIHeFp2xvLMsOaIImI0h72grPhn3UM2yFe6px5sWU7yfffg70qyJMVTyjjdM+RhtLJORQ+Alusb82dbLyhyoVl1NrpZwWQP02fQytRKnM9KUDAuY0Y7pySTVKRmngAN9aC9YvT95OvOWg/tpRoQANjtVFi2va9+VpxL/O7yZc0ThCOzvAIy3nYfBqpN/luHeL6HrLP6+/Q6+bzNBJa5Yy5Si7QTubMYz6Zx5TTYesb9Mg8aAEaVxdmGSIlqXBUJppwkTjOuy/6YxtjOkJ8lyy6rZCPyhirEDJQt6w2gqXSENbUBYDjf11H8ON/+HOwTI2bxd+quNPHDEXtHt/V5ApmY5mI6JOn2NlxaA7YVRctGXO8bZj+yvclF8pTzmCFp3UUAsLvNs0K9GN2VfJ5J4x2jrYgoY95v7IV0l/nKWikEZY+k7HBSldWhbge57eqI6WdEvwEIeZ3gYsRn+74B0LwnAGhtH0XtgdpRN3KhW1asoq37teqOuQkB4c427GZkf1ZEF1JlXJQDtbFNaytCaV6nA2hZl2abmwFqrsvLzq31eX/WBrabWag2KB3vp04ejcouOS2lC2w7vEd4HpwXd6fzPmMWaj7PXsshVphjivNtb/vxI8ziPBxBsx2wvqmANHdxeoOd8hIH0CqR6a+9/wNHiqDd/pbbyhtuFg+aPzQrbCvjCqyS95jf0yv9WQpThaqeWXlQtiN6RiZnDvpWaJy8ZEF6a+XPAy1KGPL9uHbCxHjwiqjoY0akN9memjfP4CsrAwgLPh+HDMoDgg/llUPsXJykUAla4HUhDdgR4+Kz7AG4ONTrgWtYoKS05TlROMnlAm9R0xPcFSRg17ofIacZRGalA28KSmMxaAhUZKzooGvOnOJr6dvGK5OBVl2jPMIkta7naGGNTC5oFI3We8p1BdccDI7AYSPY9N7mqBveZ4/WBtsGbCna1ZkeoiINHih2kEXqkkptWg6mAP+bVJ5MlQLALI84XzGDSH+eFTQ5wNLYqth07nGlWkk1hgbJGXxlBdafC5+n/oyJ322/bG+BZV+8aIgQ4L4hk47QDow60iChmJH6G2GAdhBO94Akn+1s5AnC9GRcT3TcQVZcF2LFBLmErkFkG6DBhtGKOCsw6ynLuteAazQngIaiaqfafUZtEGTUEB1YoyzAYfG18Pmj1VUaL69h/rz8mVWJRno5G6IrAele8edzX0EFaUg02C5HVJi+AdCaTnjPOxENRfQX9YRMR0Wa3jJCPUHdBmdKgIv1Wkj70Jg2EOd7rvuXqDgM5Pz83hdN2cAsXpSBqCYLjpmoMVqDhZ/NII/cW+Hscm+DmJvAKGq5fGayHnDUxSBN18XQ7Ua9AHAhED4cddZnH/ycjqri75pXC1qk1jWKewV5NepcbeiZkWEjlhpoMhjMutM6xs+vcyAS8gwQI2xamy0QGcS+PY/9vgAAIABJREFUojEH1wMPmkeuQfdir3zfWKdlUkvonnpbQrsVQMSd+NJtLeVpuQTYx17ubG+WMeZZLiDSPGI2RjooUp0kWVZ5jkAFrhWyRA659nw9+K9AJ4ao+7rZdmWnrAe6BjG8TkR5pduw78NuVKwj9i3bnWwrmSkE/ynmXsZs1kzWq3vyOmnfrG+OTlQrmg3LQI9z/LzUP3/9+b9kk8AsY+g2anhqH/zgh480izPzoGUlntFz3kArYi9CvtmsiL2BNmASSo04gTeC8SY0oJFPJ8kmi9lb95S9fm5eEAJC6NyxZ4HB33MN2AC9d/xlVir5+VQTAkOIQx5ebzcfsirnxANk8IXPy6m6WQDNQp+javRS51Unxhmi8YUDCKNsEArwCT8LYIfPFmmHHD2oUdXVVRpS1lsBaAbwRnQGz+baEwudmcerdxfepQp+tRd5L/GzwVgvkwLR7oClNJSVkULZ+/u7ZWtT+50VL96TP8trZ7nJUQHcDkALQChSRe5+89rqPfBU5SXS0MWEB/yNnUA1ldDqO7Lhdn1h9pT65AFBXUfZ0gO0quRC/rKXZyXi8+Zzg6gw+JRcnD+dQw3WMuUAz5LPEpUY0ylwEODgLNcJDd5bXz8Dxl7pIJUmlnvIsMYP7e2p/iy/D9977Azr+6aKimSAlpVjXtNkk1g3ir+ZOsCUOr6WjL/qIhFBw1mHfrMO5Hg3lCQkgNbrpPz82RhWJyLRzeQ9mKX/euXM10QNaq9L9MwwSopU76LsIrrEES3AGSeXWNJJNarO6JGi3HISm7HJz5A/s5ejfC51dtXF6VIJl5MwErQUlDsRIfO1fNbx3Nlx6qNzbC4KZzNHPnyv0OPYK9bactqLU8GYULFDZ9h0SPk63gODKPzsaB0ceOhqkRK7iBLytM/ImZvEhlG94YxIP0d+TdYfWd9Z5rJc+PkAoHAeoGs5ozEiwrgXs/U7Qoz3YC1zF362bRmceM3keEHrN+3THAQ4UuCVlAPKkpmVFXFixAg0AulUX3YlEJXXe5besJ30eW7P3yir8msIWqLhwYEDCfyEZRMmoMdaYC/lgBkHzI6iMgocAI2fFWnOhksUPfT58/0cNcVpmg3LZa8D8s8DgJa9gLzpUAYf+tBHjgzQzIOWBTEbFG/OLEXfA7S8gRaoFq1SF8d0io4kgyEMBcaQZygSGN0WybMXIg9DfDxo2XUq0muAA+wIgw9BFrxeCPuIDfmjlpcHhazOyecD62d1dGxWJMbPml/j92VPkKkpGMfpHAVVXqFbuBGBk6I2lxvuY3l5kQAI9jEDUgNUHOq1DXRtrjDCwUggPTkQZKoGzM+V78n7hM/ISh73aG/Gr7HHmb1QApY049DXhgeOdBS9XZJ06h4sWz7A+Nn1dRmg4fOtnHnoF9pIGtbWIR2+0GaBCsCEpwgjGkCg1b6BH02GkoPNUmdrBexwHtyub0NuoY5/ZwG0piBaTdKsiI2Vij+7KRl0cx1UgIbUIgAa9tLRzwwa+T5EVRlWnidAWwp6iEcCaN43P+8AoNHRQd3Udq3n1MQJeeEmVMV4F3fWOsWawVmvRzLAoA1BGnWsWkingDL4hCz5sxD1gQLHl2puNdPvKAAtG2KvkfeBNiTJQ1bOGQjpWZAmE9DKOkCgWboN/wHE41UbGxt8Hs/izArexhmm2LW0NmJ1j1Jh9pXuKzsIPl84dwZo+DvOAYlD2WzhCFrr2sv7ZnBinZTTgtkhxffWeTmqoveriF1E4JE9QXR7Hyk67b2zBLOu43XyZ6OchxxgiHI5FIWmlj3xIM46b/me8tnro3Ve195u9M0FuidF5OqczAmcwci+wLEJTjg77bRfUerh9bSsGTD6bNtZNb2HJ0o0PRFdm3OI0m5yVjX1JyN0yD6h07E5TlW+Otk+JLcRact6rMnRYS686lhE6jbbyQzYKrCbg1Mmx89OOuwe/n758iWeJekY1e75zDmCBsBpHeH6TZ/nWQAKr73zrrvKW//F2x5zihPD0sGD5s/LurrXE6xB8wYboNn4myjUAO1Nb779MdNsIIL2+pt/lCmjXllZmHpvOCvj/B6jZwu5H2ZoMFTj4qgArg1PGQePhjxGNgyBngYO0yNxMWYu0o/fZS/F95CBQ970fFAM0PA7rK1rl/prWKiHUZ1hlMkGK0edDFhMBKsaNNET4J5w0B091D2KKsQF/blgEusAAOGIWQaENGpr4jyDMYCXhwYhKH5FBjX/0AcvAzL/LnuYBmhUkPhfpCkMyKzEDeKs5AyA2dG5KADBBgWM/ogZmr2Cskfra1lhDT/LMiqFgWgYlHYG9dWxCMJEyIs9a1ybDSisY2vrb7nIXqZlmdebAdCc1u5Bk2V+lsLK52Ao39gTAbQt1luhlg5clKq/EMDeqQqjyt8CON6QPkIaQKA8A53+nPb7REWaImgsYj7oU0VKj+G95pxCli53Mc8671nJZgXHNYAMxznLADwDJH8W9s7RCXUkgrNQ5LR5ra8EEG0sMvjI78tb6/3pHdJZ+i7LTHs+0VYgPcm/A6QsLsT4rRiJNqg/ihFCBMbSiXif1yQbiFny1D9HvwYw2IqmN2fE3dS9MczAvdddblIwiMr7lAFjBhvWSwQmo/XaEU7dFs1KOVJoXWKji3+z84/rqPMPPH1t9BIcPxef9/ed5T3LYD0jCBwHAbnXMn9mvgc4u8o+SHeLxNZZBu0ZongGk/g8AzRc29mWvEfWbV77DBqhy1mTBv7MZBMto5VKJLhD2dWJRirS7Azrt/P+93Lby1UGqN6THqBkEOd7niWfAwAVAM1dqFhn2fw5AjRjnAz2cc0KbKM+UfpYKc2sY3odRIB2xC5ORNDAg+Z1mwXQ/HmDWZzedCNQCewCQRkiaEcDaLdykoCJRjPiNojJ3lOvbPPPFmj/zsqvvobA44BIWh0+qA9SBIn1GRiHnVIA1YjBK41WZnaYdMO5HUp2JCYrWivb7OnbiOcolMaiaGQIDKQOvTosrXhyl08W9F4xZSWTFY8JIc1QbQHDQYciVXouomgQwAidm2zRoC4rzOzhwaiROyzapw329iJd6s+z4PUGG+uSo1o5gob3XAnYeT/8rFZgWEuCS6DEqEdwxCQrAh/ODBj9efhMM5tnUAuFCeNHctbo0PS5sCPDLrWJIgcmAsY1UMOklHIjncyGZhaQYXFHeHlURsnL8+cZ1PXyl2WgPyNVic2Low0AzVxXC9HxZ4DmfavR2cX5CtBQ48SZ46nYuj/LNgj5WfEm3bdqIBEBAqEw7kEF5kqxYg9c84pGBHDh9c81uG4a0eVznI0T0oCqiRL489pqPeC0oNN5OeomRS2A+8E5AddbG/DdOO28/tlYXOmevEc9+OoVfT7LdiKyYcjXYfRsV0CLezU/T4eAchsOk+8xGzaQOLvmFH/PUcWWffAcybZW+Iy7f+HfJH2Y5uVOG3EV7zFGGDmK58abVhOsXVLJerDNR5TKa6S1iZR4t798rsQxqDWCb7bAmmGvUztDLHQZNJw4Jcezr6lS4o/ENxh5xLo1DJEXb1xttIDNQJfpQgA3PuuCiFwpW4oA6x4tjYf/RdQ6yyFJadMMTj5/eGu8Lm2VIoheI0584Fn2s2kihDMXis4rCqcvUY7w/TEbM5+XfM+z7Crnsc54JAPN/k/uNNazZD7IJjtYe2INLDplR1d57be/rDzva54xAEfWST5z+bwNzsn8lClOg3JHIPEvnAbrRdsg6y6d+TXuJeVh7nAX5yz9gvs6aorzXe8CQHtNlQXrhGzzqzx98Qufn5rfy8ZKynKJoXMYQSD3D334o0dsEhBA84N7UXM0gQg/DDQXsMtt+8Z7A5UPtkQx2m2jWBy/cx0dQIpGvbVRFN58tk+n2jArTXtCs4CGjZGvUY124tAy0LFwmJ+M6YiofbBxws+9t2DPx5+fAaKBjoFGVrxOwxqM4V8IIYkHE3EhjKfTnK4JyoAF95MVOKJwYNAHQLPRg6LY3VFdU/tdkA+mIlLfJ54zA/JZkcBs6C2oSHsth9enomRRevha2tdGgGj5ys0U2Rja+FNRdOnTurZhAE0y3HPTcV8Rral1ixokrUJjeOItvZOfv3cAfEAtS943K4ZZitPPgmv1hj0rNSs26EHwzW1vglJjXBaROgqAhnWDAfd9WHl5/+E1I4IG5Z/lbdZ5zEpmuNfySvf3d1jbgs8gmB2tVgJlptDX1sjl5+HJfpYMsmyMM0DMCpx/n06ZSjW1jRW79lpUCgZouW6FFBWgnwlepnwmszHK579GVcMA9/v2qHorMZRnQJZBB58fKWrWPAqQIMIrri6A3+b8WLahUwHK1bxjIs82/ig/G54hO4Le5zt/7uO1EzTX7zp1OFiTaAgJCBagqUcsgYxIFldNn773YO1oXrDT0gxYDFAnIhGaMXw4ZAugC+ZaJyeJeu30wNYAKkYTkPcHwL3fO/wOjuwiI8lqZmB9PNKMLGPoamjTyLYevBCHJBnhPFSCKzUk8NxHdoPyGqlWNdk0bkYOctfFGBk3OTYL/wOtCWzEoPIAnAZyg0aCGQDM94JPAOCcBdCybA6eMwan8+6i3lv6q/GoDQGat36uvObbXlq+7lnPrJGl7Jjnz7BOsC3n/c5PWb6B7FTWLZDxXIOWAZqjbNDvAMZZ5+Rr+5xkW4X7OTJAe/c95bWveW3d86x3a/TV+33/l+6diidMeWUbPShPRJ6wGHjoDyKCdkSaDY16GhYjcvNT95PH7BjouEjar+s36JBCDoBmDxMLjGdA5AoGnZGrAH4GTFRCc1MqPYBQfOWojtfERjzXT/nzDy1oGtXhyBvug4ztkXp0egXXUJqxFU1n45PBh2vgcig716HlcDcLZ6OuxErXBaee08Z1jboUfL7Ic7VmfcROhlD1JhiPZP4cvB7eudvabTDzATeQ8Npmo50BZA9geuOLqAr2EiAN91enFKSUagbW3se+ni+Do5xStpzltCuuh59Rk6QILNZs2Joe/alMk5mTCgSwuFdo9Kxk8t56jTKwz7Jug5MNdm888muuBFrya1CgD4DmCJpTnKQNCYCWzxXuDc+PLieSOk9doyfFT67A0gY+ZwVmUOl9dO3e7ni77ETXJNvbV0ZcO3HzzYvUebQyUJb9Wfe1ezCYjTT2BQDN5QQGLVa8TvEY8OAzBBhFxjtrePMjrb+VrPcw71sGaL085H2zU+F7HABtpiaVwpcjUkiyLLoJmHIZeesM6FN8oXnHTRD5s/JZHRjY1AWO19/1879endoeBPXv83PS2NVpCa3eZ7g/LVJn8O015P7G4PT8GXl0H69PlnsBy7w3+l41lFn+5+lEAghFoxhKNDwYm2P3HO1t1+WagqcP/H/UqSw+gKWQPkg2LAOH/n5sc3g/dlxR0rGo1LQ/G2sn0IcGHf3N8o5rGkgj0FOfLSKSehatxzDCNQTJntfM+4+gRV7nrL8fK0Az8SzPbEwhyHqezxBgjUCeJLr69Fe//CWHAJqDFFk2ZgE0ZDMA0FwraPwC/WUaIa+fAx54DQIX0EOoxctOYD7P2QGrMj6dHplm492IoL321QwY5VrlbBPq8z5w/99MoaTsLeMmnZrDzWMx8NBHbRJ4C2g2fuzmGrvtlU9dFPNgRWg7Eyv6IPRCdMiDnmIUj8CGFLIULoSWUR8c0BRlkSJAykVpnz5iZqVOYQt+G3yfEXVWotlgGCzUgxc1D3hvi+qJaTtTXnh9/H5f34rXaVDfj0Co5lMKaIV3HTn1nD4FcMCsMX0BnCKapfoxdU2J+LVXmHg17pkt2gHQrCh2d7eowGwcfAgMuPrfZwOV08J+Th+evM4ESkuoy1gmQFM9hviO8L7FRbTgQplJyWaw1zdT9PfjvfXnNQ8LdAGie+AaR7faLICGrk7cC+4Jn69i41FEBMKLjVXv5X8WAPM95efICsPfzzrQs0ALX8e5ei6eHtcaNMkyDPl4ZjE2np0s2+hsC4BmUEmD2fEG2RBlEMXzF2kZtLyDAkPeK4CvauBUXF6Uehyt1BqwakCr8Ryyn1vehuuD845Unuaz4gxYv/UADcPicfbt+LgGzQCtNwazP69F5rP8W19lg5edHz9bNj7eexumeo6iFkrTMgQy2hQMRdCaIWfshbK4uXmJsomuSn5e6qr06/vIWXZMHwmgDQx9olHKzzNx6pONdofzfz3YVs2ivrIeyvtr3cisSzhB/TlS1rVR7mjfW+eqokuKwvEeEGGO1/MMCUeVvd1tdYpG/TA15xQNVXLYMui0E10fIJUstLF0qjXLYDmDSHIQsNBd6VbuRZQVGIhm2UAaF5a+BjZI4RQdtIPQlzIMSimKtDzrkXzP+XtOG7jSH2f83s/Fa8c4Ee+x/yaAFrXVTr8CoH3bS8rXPVsRNO+/9UmWqXwmK36Yn9L2G4xh3RBgwrm2DkCKGvynKF/B+9zpyaBEUEtdyZ4fktO/VYrz7vKa17yK2SyXfmW74L2k3njwgS9McYDx5XSWjZrG+MxReX74wx8tt972vzzmJgEAtJ6o1gqrKZTImnsGHFrAu5RfLws25AZVNLyTPaJoCfCcDDoiGVBL82K7N0DzRoB80GNecqrIhwGb58+ysPSIuhemDOCs/OzROKrneicX14dMDj7Le2LQYOWfwR8jPNFujt/nrkxomDyuBYz3nj0q7B7t1FtqIdeaCaD5M/CvU1F87qhjw70w+rezVSkTXHxsrh2vnbscDer8HAZoBFWRtjDwFPBqzNtQoGx2iPFcLu7G6wnQKs+WFLyvXSMKBCI6+LlI2ntnQ6h9giypdonvmWrEFBokMvs2lbVUCY08jD3eY5JETVgY1qEhVWuF6vOWFaWVdX/fuA/vS379lUBcPuSSW1ZXks8JUSUR0jgipjWx3GbngM5EgE2DAK5R0Fm4mL43VjkaRFkjr6WAGGYYyntdLSsrq3QS8HtEN9TyvlwjlfmsWRkPFFgmcqXFNb2DCuNRIIxnMwBril7cdTh/duiksNdqk8DAcEYdm2V3lj7K4DgbKr/WSrgH1tn4UD7Bk3Ug2as6iV3KmqVrww2nBV/Yo2HtjKLjSGtitBsoE9BVKWPfpodkQ5jLDqxT8S8AWpY3IhdlkOPfDLqiDot6XOdwkqx7D9AycG1AR7VS5p/k1SPN5ro20PuAf6yucaQqqdN1s8FRphpf7L10o+hFzEGpNQuAhrRljIhSkAupTRK0SZek2mR0iUIPNeAhsEG6omiGUwo2dj7SsUxNRnc09tf2BP+CMoWNWSCCjtSl9kGd7vgeadY9zEoNm6RzgE5ryTzkGM9jHa6z01KwsnlxWynlaLnMcuq1/XIjaE3eFRFrNYhNS0blgTgYrTlDPvB+ALTnfs3TBwAtn7cckLE+tE4ECwM6txFMcpBC+EUlWpycAMCbABrODcpRaJe4NcMZrvn89/oNn3/UFOc777mrvPq1r6oRYMpRxHyx3tUBhow/9PCXmOJEft6L7DoNRZ/mmMP9uwJo1ejlguhELkqg1bHN98rQBsSb5wfaIxeXSScXyvLKKpWXOXKaokHBp5QJUj6ZB6l5Igqb43DnovnmnaSwdNQ24L5ZwI4DnbwAPvO8uKTYFs4RIopaCLy0NEAFKOCgQhQsQuvcxNB2tUYvjfRwJE1EtGqQUHdhiyhhnAWjbYNxFqhD22FbOpm/uVgxCoMIf4GRDoMurzmVCikKtkTwW1SwD8VGLqmIOGE/HKE10BSowlgnKTHWv5GHDhQfLdWA19jQowMRNA86dPB4MDJIEUMaA6Yimods8FMPcAJofcTAhj8DFMsYfmfjxTq+5TYY3ufF7PXw1ABaOYEDLPURdfJBr3IbcxD7cTxUZR0Qs7z1CsLnxEa83otrLCOLE0tDLxxbi6gSDFWOfvladhoqQIsaPOwnn4FKvaU0Z92TnyGfWYJIfvaYusTRuuPHT4i7K2qr8HesN2lcIPvTNmYnf1YGFna0ILM5LSn6FwC/y2W8B9le5LmzMcK6QqYddcYea3LKKjmRZkXQ/Ex5rft15zgwPm/r4s3vy59vA+/fGWznKHIFqMHFha5hp6YhXyp0d8Sk1Sq5dMMpXBr4RDGQ7wP316cJfRbQJDAAaBF66WNhbR1yne+XB9B6gMDmmxydCoDmiB2BTXQeErzkLsRuXCF8CesCvE81icqwCExFET7r6lvkBu/Z35tQl3M/Yo2oI3G20ERkMIb0cgANd79b11k+sb7W9SC5XVpQ2YtLiqDPRAUFuREgE23RfNkhwfm4bKytU98dO3E8Tf6YloO9A/IL4rNqKYabFpglkV7MgQOf014Ge1v75UTQKpgLipAITPaXGqRqEfPlHntob0TQDNB8BnzPGZBZ3nNZD2V7IrJkN715LWCjHEH382K9UbrBKT9FOj6vkV+X8UoGbAJo95S3vvWtR6bZyLo724i8J3MPn7l/SkOehuBKQcvQoosTXiZSnEeJoN3+lsNNAr3C8mHMitdAICvArPyzN+33exQH3iPPH6NcRCzqgyKDLWJafO+aHCvHLAheQAtCv6A5ooF78Gba0GVji9Z9sW7D8MgFdYG+vU2/3p9npYq8fgZVOaJnAbZh08gNgDSRG8Lo2SOG4XE6VKH9Fi3COhjMZZBsvigrdx8O3INJPqFwHMHCZ3vGIV6TIxhZ6H1PGWznqFf1GtlQ0VKXClsv1+4nGHfMdtzf2+f4G8tIBmi+VvZM8Lv8GryvB2j2cL23ImzUeCAfKH4eYvaT6QB8IOqEqJtTGwNDHkY8t3P3xt+ylSNIvcbLSsVAthn71s1lzxBRBwA08oRhsPhEnbN2CrIC55qBegBdrE570yo30DTLw/Rn9YAKhk0OlNLp+FwDNER4oIPUXaj0ETopnT712s0COlUnIKIHfluXEvC5xI23s7tViW8tb/h8OBF2ZOw0ZJoNP8ssHVRBbDQ3+XnzOB6f52wM+3WxbPk1WUatA/Ev1g7gFicN1Agmi1Zt/eEkFFKFJtx2AxD217ojn4msp/Iz4/t3//K/57LLydQO1PUIEFVlLjaIBrrrWMznhS9j2n14juraYI4yXtIV7ZMfL+qIWXUXESQU8ddrVsA6X8b7B+S1JK1MUPjICZivwNyyz5mVwauGtfUzN/C7wPegYQbGHTNk81r49V5f0tfEGjCyFSTDsjM4CyYKn5YR7EKAZzQhuP4aUTWCr/19Agl8wclfXVst+/vq/od9BqUM1sXn1BGkDHTVICaQ1jd4ZDt26KwFOJ4lY1kftb8rXTwLwOdrQGVyzVIE7VUv/6YaQcvnNNvuHLzB+53t42ui5hB2FbrE3KPQOXhuZ2T4udMpG2xGKyPqtJzpyjo3y62/99/vvPPuIwM002xk56HXpzxz584/xC5OCPJhIRtRiUGof/XXjjrqKWg2BjUS7ZAbaGUldiXF/0ivwXWgxKCQ5R1jfIMY790GbQVAJvUFde8BmCDfb2VoYbUw56jPLBDn9w1Q77zms1nZsRZubbUOgrY69cgbC53SUG2Eh8PzvrYF1fvk2hrfl9KdAoHIbyPF47mbUEouds+HiWMtpigSV5rTIXGDTafr8B6lB2SgG0DboZII1V274/DsUGjYj0daS6+36pRaS3l+Dz5XnWswqqB+0WBgf8EokgON46ukhGrkLXWSZgPlNfNa2rD72SyD+QARBAfnUtszpH3VXq8UlMoFND5kpE6zxE1FY1ZkUAzQfAa8v9lgDh2L5mhYlvOeWE78t16pcgYm6pHIHSdAg9c44uo1sYMAp4LDkqPNX01nQz7DbKR6I5xB5sL8HD/b5LG45rFjxxUNPUBUQ96vARq5yPggw8kf+ZlmKTQDb024UOpZJQxaO0fDTamB16tJR1ELlguQiLkVgc8yTjbE+NtAycYcQg997/e26aCWscivyUDba4t7VynGJrtv0VELKhc6RSlV5TNLOYiUaCalzWC8AtmILBtk+UzZQP70e36rnjMV3bfifif4B/sekVZHlJpeTIz7SB9SCQ6Bpa4TcyIjuu774B44hek6ZdZpRZo+omMYjYcaI0SdQDQNuVP0SsS1cOLOnT8nwz4tHPdF5y5GVeEWUOd66nGnODkD10P4V1Q7paxu6PVey0oZkmafOlKm+koQWqvbfAU/gzNya6tcunSpjFaWWG+5v7vHFCd5IKM7FxQ/+EyMn8OqcB7neFxOnbqq7KAOcU6lLcgaGJ9DjhExBO0I1k1D5cGnpqAAyxhYDtLq+5x29NprvxRMrJHJ5ABkW5RUcP2Wf5/xB5+hepZy+jdA/yu/9cWHUpxZJ84KlPg8U5/tI+sksOWSDZ9v3JLtAmWfuhwRS3N6ukFE59ly5zNonWx7j3+PnOJ85z0clp6vlUFy07fTMnfh4pkpvcgdedZ+OLwZAsYW1OmkvO9X319uueXWx1yDhggaujizYreyxL8DQ3eoniR0dGpN9oZZoWQDBiUGA2CgAoAGoGKA1hYBGxSksduaSWlDl+/JdSv2srzJBitWrBmZU9ARoudoGxwedaaRyT8NZ5egoiZuON/LgpDTqhA8RxeI3uOA7QMwYVBwcPngsz1WCsCUij2iFrh3FbtHFE9tAurlBN1GsK5nXjas4yooIyIqZzoWAx0oBNeuwQNlejdmwuHZXZyZ1w33ZK8Hh4OGDnVunJWqQeU5PVAB8r7AIaJn+Jcs6oO0vBSfmz1yNKiXMe9bBnE+LN7bBq7bkGBGXVY3KF+uY6OBXlTbPkfMsMtO3lkGaAY/Bmjc/wAfGWj0wNLemgGB/94DSb/OACAb2jhFJHA2CDIYxt/EySejw7WlUZkQ0AOgCSgFMXGk0/rz139uPiM4azA8ANBw9vBZ0C2g8cH5lEwo3U/nCSzqQYCa1ygr61mfl425uhhdKC9yXt+THRtHJXA/5gbz2BenKHvAlEGT5SgDNHa2phRnBqm41pUUv8FVvlb+LNR6AqBhKDbnoq4c6H69AAAgAElEQVRCt7FdoKaOfA1+TgA0p3u8t9ZvBrKDe0/jxXzfGaCJ66yBNI8cyva4dQVyjklE0gS8JEdKlet8ITXYQJoi+BEFZdd91LGlEhieZQaskdIGwbXqzQpTVJNy8eJFyjjT5Gxw2ymraHLhvOD9cubhB6k/r732Wr7m0vkL1D+sDY1pEmfPnCn33nsvZf+qU1drzFEp5dKly+Wa667lUHfUTjJ6dXBQ1tahE+aof2j4l5f5PWTq0uVLBGUoaDvY2y8XLpwv25hcgfKa7a1y/sJ5yfvyci15wRQJOPXHjh0rp6++upy+5hrqnGMnTrAubhVZhKVl1m1CP4/JI4gzhQaqvTokXOO/pKus61U/2MbhZWBu8GR9xMSAucpik/vXDPZ+RlRx1t+Hv6OU81ezAJr1cj7b1nX+He1s8KDlkh6DSfOD5vchEiq+SnMI5rmi7Zxab2e96LN0VKLae+65q3z3d393zer5OQgcuxGQBGg4jO5+zCjVNUD4+5FncQZA63nQvHg2PEa3BijZaOXvMyCz1+trQYkhYsNIx8qIETQBtKYgpFQRXpdhAi0HlHe+lo2vwYaVGv71fc5C8zUaNA9+LBTjegQHDrPqqTx0ONRXlVUDgvx8AmMLLIi1B5ibCXL0xJvcIl4CFohO2ADj2k6zyiMVQIN3ZgPpdKKfFQqAESvMUQwjbvAD5ZcBcZ/a5agQpq3arFdFw6Jg00PcOUqkTT/w2vpwcs+iEFjriI7cIZ8dNBfuxR2x2SAZEGYPysYsG/oMjixzGejhewO0DNo5d3AKeRJgxd+Y4lzG0HWllWxs+XldBM2flV/TR14eSZH6fT4HWQFSJsuUkQQYExgFpxizp2jl4GtgD5DeHI0E0DLQsJL2mclrmO+lnhEEaWPSgx0P1PMJkIvWBelITcKQvCCKxe65iGTVs9WlFP2s2XDwWfg61d84smnHwoC9nskApPxcDL2PYek+i37+/Gx+Zq9bXaOuBk1nMOrS0uzZfs98/vt/vR+gs3GKE3Klxg0YEtWg5T3ivmKWYjgsveLPOtf6Nt+jgSSu+VO/8pstnc/6s4hyoapaUl0NrL6LNGQaxO494rNp4VQLmAx6Bvw+D3q9IJjvs4LsyR5Te4hmOUXOM0OnXxkREIMDKCHFtbO1yXKL9fXVcvzYMdbcIop1+eJF1rWCgBtrgOjTaHmFETU21IzH5fTp0+XkVVeV3V2k5hfYRHL82PGyu4fRVpfLNddcy88BSEOdLADYpYsXWXrBCQEHe+XypQvlwoULfN3mpYu8R0S4NggCryrbO9vl/LnzZXe8G8+EcVlRN4lo1vxiWV8/Vk6cOFlGa+vl5MlTZX5piQ7r0kjOILMkiKpx/uRWlChpYgAiiuT4CwCQ7W/WO1y4INzlmnuLA2w7yzNLZ2W905/L2X9rv8VnveKbv7E871nPGBTJ2w5l+ejPZeM/VdrY78mRKNscP7cHpCNIoDrdVgeenbJ8vo0DDNqOOiz97rvvLP/gH3zPgBsuP1/+/LnzFx7mqCegexYPdykh1QJMxIN261v+1hG0rOitVOzR5mhBBmV5c7NxsIGw4nUNmiNoqEEzQLNnNgugqftFis4eR/YwvSZ4jaNlGUTYC+29ZaBzRM7aoVCXpbsa9VxNMCR4Sh+CzqIOA57qd6gfUlEpwvNIo6IuBCm2xoEEgcO8TBq2iM75vhS5UASK3Us18oZ0lwykwSrew+5NFLtHShMgzYAFdw7Dh2vCqKmQXA6y9kP1PwRoAWxdaKu1XmA9x9Iy0hAuGVVnKK7rz68Gah/3Nqnz6djBFhQPArIqAHaNkxtDekXSG3IfjOy52Kjibwad2G92Hq4d479ZJtgkwRSnuNBo6NkoEUPlUwRAgEkGu6fssKLswViWeSsnA3LLbX5vfj26USFjVFZM/ajLyYqnV0w5MjdaxdxVRNAV/TB4yNf35+d1zPfC8zYHvjzNj3R9jKZ7oP7D4E9RYnfaAaCRk4xDmbuavzDss3REvQ+eJdUumqg1g08rcX++7xmy7GHp2XAZMOf17j+foH2i+jqnOPP1M5DytWeB6v66BCUsV9hkLZMBmsbWtSaBrH88m9ZTMnrPPO+lsybWfwZo+FzUoNUzxFpegSaAfX/N1zQ0FIAAmrnQXAlZ015BjMq03YxkGOUy8m6+R79XkU7Um+6R4wz30DILc+XC+fOV6oZk6/OlXHvN6fL5z/91uXjxPHUE6892tsqlC5cZcVtZRhS/lLX1tXLqqpPlYB96FunEbaYYURsGIDfe2y+j9dVy8sRV/B6RsuuuezxpTNjhvbxU1jfWyqc//RkSdwM4IsKGdOnFC+fL2YfvV6R4b1yWFheYalxeWi7H1jfKJsDjpUuh49FNjUi96lfxrKgnhrcBW4ZJOGgSwdk5ddXVjKpde/31ZWPjeFldHVUwe/bM2ShPWCpnzp4pT/zKGxktAuCEbYE+sC2zLqMeVQEht5ayqeD5l/1l3eA39D/b5s36+yu/5cXla7suznxOZ4FC/i6a2hxksu32eYN8W9/ZfonbEd3PsK3DmslsI/pzav2Fax8VoN151x3le77ntXTeNbQ+N9YMaYTmzp8/O2UH1IFY5e3hGiVis3AQPvyRjx0doHHUU54Ir83PCtOfZ0+pHv7wDvPm5AfKYUsDNPzOETSF4TXuohkDFbwSDGypzT4rp2x8Df4yGPR1rBC96TmV5oJTADQpmjZPzflxC1A2fkbp+NdEnux0o6R4fuZumQD4mDsuedAeaM4I3oFqH6ycW8TDA3GRtgLfF9r6pexs4AyaEUHznjCel2pWTOlhskwzcePgI3JXB6gHQEPRrAWc6fO11bKIZyPHHKJ4MNCKouA+cgTTcolrM6I3B7CMxotldczFJAGBpJhVGEKUQWWTgQY6fHizLPlQG6AZiBqg4Treb9eguWMV12EB6gyARmA/DY6jeU2U8P5XpZi8uewtZsPdA7RZihH7TedjzgDNTPRNYfWybnnH9QDQ6GF2JQa+Z7x3ljLzc7RzCmLhHQ34jpFK4ORTB2erWEEU1zIzqH/LXA25uy+MSA+6+fkcvwPlqzKKvT05Ezg0oGnAl4GIwRd+tlOSm3KyTrrSfliuANDwmsWFqKEb1Pu0Lst8nX7/rVf8mgzQ4OwsIoKGTtMOoFkmuB5TRUt9bhw91t41GgxeO4if8fyuWfK+/Kv3/gfpBL3L71ZENXj852qqHsX94XCSVqXtbd1nAwD8PShfB/bfjP81YiNwTr24f8B0ngIJKh9ZWkYK76BsoYN6vFuOHz9e1tH8sYdIlDrTH37wofLA/feX+YVpefjhh8qlCxepc6Dz5ECovm19Y72sYqQZaC7Yobmg8V9rmHaxV86cP18e97jHsYzkS1/6oqigOI90xHv60he/REcXwAzyLida/GvYD7wBUTZ8rY1G1XkwZQgyGVp/8QaS3DwadCCy0J8CTdg/av+yNBqVYxvHyw1PulElA2WunDl7lkS6eAWcjac+7RllGXYIv4muSfLpxbxh6seIjWoEVto3hkWHcmvgXJXXjG8ou9ZtudowSnsGex6vfeW3flN59jOfOsAFOeLnc+GPqzovKH92Yx60z3PvSPoMYI2xrghsUI/v63l7J334WE57RgkDKGjuQpPAYx+Wfsc7fqJ893e/hvYL8pPPf/5M6lcDNBhfp2gy0HAEjaOejhhB4yxOAqXmhWdjlBVkr6yy4RkITghRBjnwjKCUaCAx+5KUCCLiFFFmhNajixNeDkLOdXRKFJfTE05UH1kwcsore6xWdAaanFvJkLJa+5VqVAQM9ROk2uBhU8pVDNcQ6mDGZieTSG3hLVGgOLtNxm68s8PIFJ8/ATQ3JBigmeIiR85M0Ci+GjzrHsP5JkfU7w6I8AHQHCp255T3CN4d07iLHi6rzipFYRRBM4ULDX/UO+E5kOJaXV+jezaOUTSqb+loNhYUYdHc0imLdnGw6EnOzatjdAnEprwrDZMOvqMsbwZf/d72QMcRJMuku1f7CFo2hgZoiHBgvfl8YMRfGVWGd8sxgV9Kg10J4PSy1YMkA3k8YwbNPlc+6NhT7Cfl/2BSh9pbTnEdp4CzMlT0djTotDOQ9bpaUfcAJt8DASBoNMBFFNH5OnOTZ7OpassM6xoxB5WzgBUp9ZfPsD+jB0wVxBKgqQ5Tzyj+N6fYM2DJHjaeGynOTMB7pT3yta2DKBMg74Wyn9P57vWZ3/NoQM/g13JbswMAf9AtKcWZr2W5dQTNz2sHVPeD/4ZkqXacnPa1fP8f7/ttRVEcHk9Rrzx3kbqs6tcAEinymg2P94jXNc1CdGzOI0VKAB2p09DbitgtKIMwSd3awYG4vblZ5ln7OynT/XF5+MH7y5mH7y8PPfRQGY+3C/6OUWfQ+dRzpPRRFBBnYzSSvt7bA5jHHgpkr60j0rtE2pdtjBKibtknyMf2QnfhtcsrS9Q70EeotcRnAVASxqLrkzoRTqdqbUHR4QYun2GP6HNGxjqHtZnloDb18KYjwKEoDOyAqJ2OHTtV5ubRfLBWrrvuCeW667+irG0ch5LgzvFcR+ZE51YOfA9qtHXYDc/6HBJuZ/udz/t8ir7lM5vP+eB7t3OWUl7xLQBoT6sBAQcUsu6u5zuDRjTlod46MjrWjZZJR9SsJ7HPsKdhMhhBywEYvy/fv7vxJS/6y1EB2k/e8XYCNKTDzbqQ9ftAv164cI7AWoXnACxOgUgA6WVOppzF+eYjADQQ1b7+5h+d2f1lwegXPR/mXsnlv/XGyAAN70H0YhGF+SHI/leGT0IH4cSAVac4fTCy0XLrsms0cB0DlhpBic9ooE5FpCwSp7cDA7XNg82DBlAThK8EJVZH0UHDw0IFKoZ8eGS4HoCQuzzRdQmAREhHmgsJGRsbguAVoMuAlfxOoC4ImgQcbA/dVafbJqN8CN2zUWAfRn2hrKBWaAm0FgeVfRqfU+uFACMJ0OT1uVkA9yO2/zGfhQCNhlL8brwfFrXu1+7L7PHUyN8C5A+0ECgILnw2KrvwqBGqRhGwJiQo2tvG4QybULxGBMVTTZpw1w9SgVzLIIaEDNiIZzC2tn68pjgtt3SCJuiExagRzbRkswa7AbU3WVm4E87hbR9IKyL8bNCQgZSuE00iANEBWvN9NtAUNHNRUM2gSpm2YemZF26ilCdbHSLNryJorOkQZKg7Uga7n/YxC0Sy9mxf6U3fG/YM/wHEDBWTovgwgrhbOCbopDPrOPv7ophbFAyO6CpKPow8aa3IHo+/sv6uzerDmnndIIMyhqCvUO2g9611DuJ5pX0yGPHPTak7+qAUq4yA1qxX/EMDcDhVKWOAmY8T6g/UNsFBwf2JCkLn4BBAIyccyE93WLqSI/24nsszemcz6za/52d/7XcH9TnaLy/EsFGnykUi9e11eQaorCONF3iQeF0nRujsnOkZAJiw/0gRMpUMjrBdEJPvl//yV58rX/ibvy5nzzxULp4/W8oEezomQS/SdieOb7AuTDWibRQSAfnKiiK8+ztMTSM6pbmwG6w129zcKptbl+iwqlkTCFfnGu8HZQ1kyNFKO/xZNtBolYE89AR+xnsQ+SK9S4zZw74AvEFefWa4GuHE25Hy2QHlB08DHVeAxVH5qic/tXzFVzyxXPuE68uUvJHTsoNpIdDpmBMcBL4GJgZofWet5T+fU+6ao3kdIMvgq9/7/LPXxlQg+BkA7VnPUATNspT1X++c4TV0ZGh3ioAxgwYKMPQADbYNa1wDJ3FDinIOSWpnnXF9vvgkoQfvvOuuo0XQ7nh7efVrXkXdJhqwYQ1ctoNzFy+elw4JhmNElNDRxwUEuSoNdiEP2pvefPtjr0G7PWg2gtTPi5xBDn5n45QXxoonG0inJQ4d/DIpCHGKdFYcRzKQ8sTyQ3szqPhYSCuy05zickG8U1zVM3XUKqe4onDZig9F46ujDQJEgr2DMdE9g/pMsci4ZICagSTXKLw7eEUWUhh9TALgNfcEvuQd9K3TvrYiSnh/9owBTDS6CWzYKm7HCB5oMq8/wr7YI9YCrazyb2io8Fr5WXPUxYeOnXBLywRxUDQG+j787vaEosvjqazAGHUJJW+l5QNnw2oQrWgpoj0C49hH1+lZbpyulceIiI5mSOIecf1cnO7X4L19NAHPZ4BmOabMwIOL+i6Bw0LSSURxFcHNnWqO4kb0MxXg22DW+7TyqdEJKAYB4UlBs4WB5qw6hhicbBLPWBtEstSOLxmRkgOIUecxNB1qbypnX6dV/SQ0rq6BTAq1AcSIqJA8UpErfFGmIHdI4wCgUdk32h2cFbxe45cAmDZaGiDRPDCdTpCNCILIPZuRSSUUQXsB44Z9RlG3SwwM0CxvHtYu/roGqrQEswGagbz3jBXHTJnpHzlbWudsoL2s9X1pBmbWd5SdOdXRbV2+rI6/SJ9r1utsgIbrswSBNUwCoD47ft4sb9XY5Wku02kBQMtfGaDlRqeBAe9qFnvD7Ncm4o3gCdMr85rYNuFewf2FyCDU3cHeTnnwgQfK2bNny4MPfKl89i8/U3Z2Nkkgu7Ki8g57lCvLKoFApySBETMR+nnj2EbZvHS5jPfH7MZeWkB0cpWRtr19gXqBWpQlLLBZC0ZaacF5OrQAiHJaxTmZvxAxo24Pwy792eq8llfUcOC92QIQ53QLTH9Y0hg98OCheSaNXbK94LPEOaQ+YJc1Ur+jctXpa8p1111fbnjSV5URxs+tiugW5wVRQZ9VNK5F5vGQQ2bZj50JXaaJPDWFmbrp7UxdCah5f/neyOD4td/5LS9WijOcWu/9LNttHGBZYkoYUfIu4IL31gxBzNpFatE6J4NB4xDvX+9w6ozYdiOCBoD244+ZqPaOO95eXvmqV5SVlbVBoMafm5+tAjQvhtq5m1E1kDoqQLvt9lvLj70BNWji26JsunYlhuJyswPAZSXmxcseX/67F9CvQxrAKSbWb6Fockb9St6IHcwGrPPtJHJWYIxGRaRBYEodQhmZW/EabPEALJSyvnacAA3XQsEpeOaUbkaBrUL4vg5+ayLBamQMUpLHi1FN8I4Y5TlAl5a6JAHQrNRyzZmibY3jzd6zDuY8u4KgQKB0WIAcRgUeBVq98XrUAoFIEX/c4rzExvJt49SHoHEvbcwGPFzVixgoek1xb+q6lJHJHr2fA0Ab3zsyZUWGNXOxO5sUVjCGSZUUpnLwXs4CaAAHSkOPKj2Gga4NZAaDTjnlGjR7nxmgqY6vsAZNUSJzxDUQktMJGYxlgykAKEDvRpLpQfPypp5xGI0SGVgSNFsDOj0VIArAHnvNYcwh24yWcPDTPFM5y0uaHGEjkA1OBWimOQnaDesPr5PPAwylawK5/+w8WyJ6QRSZ7yMhmyKDiDDD8eC0gcXFsg6nJGr1FG1uaXAAH3f1khBgRu2eItaTGv3FOC44JPjy+cbfVWO4HJEMTU7on5/7lqiA9HPwmXEiRlA/4DVknI/mhkcBaBnszzQO84oObkYhuQAaujgBDtp91ucPJn7IIsZq9RGzLN94Rtd6iuZEMS3rwP/z/b9Xf2dwVg1XfI73Pv+bv89GMMtS7QOdkQr1s/i9lG84dNtb5fN/9Zflvns/x/VA3u/ChXOcu7m6ukIuzMvRJclGBc9cXB0xiutIK+fALi2VSxfBR7ZSTlyFqRYL0aA0LWfOnKMDsHegEWhutIFuIRBKIMKgw7ZB+lDn1g4+GFmd/sazIc2I16FmDq8BZYYajBZYa8Y9i6hwNticCBK2w80UaBowCHFzBh3w0Ui8jUtwuFbLqVOg7LiOHanQz6DxoMxCWUTnpjLZEVGK1I7jnAPQ1U97CD2zmOpq8177e19D3aCoq1OkC1/f8bK/X57z1YigKVNkGbqSvbUce/2pOzbRpa6gRM6IMUIeE25kPw/bnHzms7OXQbfWRmnxu+68q7z1bUcDaN/1Xd9RlpcRNVXTHvSxsYSfl/fDGrTwWhhyZTu35itmw3vUYekAaDf/6I9EHZYIRyHgWDxHKCSAc+FVDz0QbmLqwngkgAZjYFJKdmMFmWMO22ZQh4VQbQdCyYcH2OY0iDm7vPk5ymNPHPcpT6ewqwZeDF63vbPJlnAANNhcHfCW0sD3UBg2FIw22AAm9m8YEHQbkUmfoEUpRAKpRUU6c0eq1861DBmg4bWahbjCa8AoUqgXNW7JAEmdqEv8GYat9zhs5K3ULeQaD7VcPUs8Mz7fxsAeZ21KmYfBbgSBBtHgIsL3mtUoubHCylE2To2IKBEAgf9m2WGnKCJPURMF4MTuq9Fa2Q3+PDxbBRax/rnTCZE6TxLw83IfUSdHbxv1jAKjHNsSNBG+l3zfNv7ZO2zKywWpYBVX+pGh+7g2i4jDeWDaxYOHEzecQJoiBZJ5MZjDYCFair30WXJ0iw0YiEYuIrIajSRJy/Ke4+cGBmZHpy1r0CfYD68tgCuiDvw5asSUzjeQFWmyayc5OYJyxEm6wcMVkyVYoynalVkATSYyGiLCqOFerCMsuwb6+CwA9hw9y/LuoncbFxqIqWhjEOmgUWWkSmcGAFPlI46iipstfw2UcRiq7LhRN9O3VbSfheNM06i+1oAxXwcRN/yM54LBsi73ftMop9E/BHvsyhYXZgZpBmj+nR00viEBNBvTCt5SM0f/PH5tWwcZvfxl40s5RvTs4KDcf//95dOf+rNy+fyZcmx1uVw4d6ZsXjzP+rFTJ0+Vra1L5Yv33cf7n1+a13zL8bishZ7Dum1vXSaNBnQfujOfeMMN3KsLlzfLufPn60QL7KWdFPNoFRBSY133cMbbnGDbT+onjI6KGamo7XWAA+BwEZGt4IlcWpRzwYkD+1PaDewlo/nQv4jIRTCg6o+QYetBRACR4doZqzGF9iP0Ba6DOkUCs8ddUzY2TpTLlzfL9u64zC2NyuOufly56aabyrGNE+XEiRMV6PNcMzqtDYHObE0CTXZdf6j9lrxRpmLE2XA3m3OaAbfuWa/E99/8jV9PgOaoOHVIvCADdusS/86OMpwlZKpgF/Hl+mH8HfupKKKCNn5PxhP1OknHZTtddV5oCPCgve3H336kCNorvvPbRWa+tFrLirxmgwhaD9BEtyBCS6ZSIpLzEXRxHiHFedttby4//EOvq5GcPjVmoMaZmWSFHtal9AqsBwg2dDz0Ew1jZng4ioyRSlHIVF6QoxF+HwwI3gPF0yI7UroZoMGYY4McbbOBtrDgZ7zH6RNEuxxB29q+rFFa5GVCe3gb6O3NwEHNAM2RCHsB+lnpDfyHLxxqcVoh6qGQNYwPntFAg8YjKCJwrQwsrehZB4YB2lHgj+tko03gjg64Q7VUaBBYVC0bnispfnqoyyssv0EdDO4TBx3M2F4rc9ZkAOPDhNfgfv2s7hjNe2QQh9+triL9uyCm7gCbfg47GtkTw/ciYl4jfYkPtdctd436/biXpWWNgfH+UyktzhGgITIluQEdx5oMNAleGyD3+tvDs2LtHQcCWPIoyfBDkwn8YV0WaeZNb4K6GVzHYDSDP4MzRWxFYQBA6ufN92OKiVwb5vPmZz4E0lgQL+VsMOj1OkD9GcGvwCDWg1HFNDsSqSTUFLqZBjpHIAo1kWomEZ9hA2hcz5gLqghFAz55HfUeeegwnH5WDbXX+aZTBUqGpaWCMwunitfoamso27EIwVKjWheQfEfq3xxufFbWuAHwopVfkXjfZ7/X2fhcybDhOUAjYCcJsotZnJ4lSf1nlMMGI1AyKKLgLvUM0Gx4oDtERi7dlkm7sTazImi+x57L0ffQwFybllDf84iNA4oOAfRmR4nd3VEucfbhB8r25Qvl4fvvK/d/4d5S0JSB54y0oKKw0EWgplCJDvYJ+hFYYw3NSZyOs1dOnTzJvwGo7eyONRqKzVGQVaQzNX6MmZ+oWWa9L8mV5ZhY5/lc6LyIil/NoTqXkPHlhcVy1VWnWJJx6eKFel4RSQaYZF0hQNr+AX/eRlmMQTusWHxvR5cyPDdf0ISo2is8s1PrB2waAGCCTJ86dbpc/5VfWa697vqytXdQLly8yA76a6+9jnIvUlvJaQVotTLD0azo3FXRVIvuq69Uznvi5Mi6Y5YeUX22GuPw1pe88OvKM5/292jP0OGtTmV99WcmyxP+Zp2HII3on8TMIKCvq7hxi+V8MTkk2wTbE99r1tvW97aBWJG/DUD7jm9/eQQIRJabn3MmQPPhxQfDKEARqHZBBuJjH/v1IzUJ3PrmW8rrXvePqt7JgCEDAnUrLtcaq2wQBsrnkTaMreUyCOSSGeHhxTVCwlfKVStsxUbklE+uN5MxVJjUtUr4aIW4FY70BlawF160lT3qxZC+hWcH8IiUjAGIn93rbqPlYlMLQgZoECCOsOI6oXiYryIJKZSKlayVuMEwfp/rqdyxZU/ftWC+pwySchdjBqP4ZK6RmeUjTYRrkKpgpKYEKbYGjAGXcX3co9eP64nzHg6BgQa7nWjY9FnZw/EzWFnBU8SawGAqHRqt+WkfRbsQrfWcGaoJD0q1ahxQBmheNz8307YLAkOD/Z9XfZ5rArFHaNlnZ1UANMuInyMDtF6WuI8cTaPxa1T0rBEOkAxZjqgYI5VpgHtWZO3ceDC0iEJNZ2HAYgWHqAzKAnBWsmzn82c5rZ+TziOnO5BrSsYLz8rmGEaPwf2kyJJlG/8CdIhaoKVUQYkhpwmNAiBlXQ2+IKV8VdSrPchgr9cTGaDNB90OXqPmFUWD7VTBGKxtoN5N99GDprYeMQcHvHtIIY5lGH0dXN+OHeWEYG2JY34EQg9PDuk/qwKtcIh4HXA9jWV8INuQMYwy8oi0bAApJ0irziHq1ubxViUcBk9AcpHpeOgp6nt2MEqz4Jl+7gO/fyjFWa8zI8XpPcjPkD83/z3mrg95tqAjp4oa4z/IqvTttGxtb5WzDz9Yzj18f/mLP9nQvd8AACAASURBVP1k2bl8QTVpdhDCQcRzg+SVkcdwhk+ePFm2L28yrcfGr+RMg5x2ewcOpLI3npDiNXCtlOVW58VnUDIIpxsgDM6adVOVx7k5RvGOIV0/B/mDE91q7fD648dOlJtuenL580/9RblA3jWl6Zjy3BcHo/UzngUTE1AaQABCUOspD1orgWfGzUth0AMlLRvl9HVPKDc99RnlxhufVM6eO0/djFooRNtMDUUKEs4QU52nz9og+pvqlf17BwDy+fbeS7cO68EZNOE51ll+6YueV57+lBtr+Q/OPqLnVwJ6lhF/ngCiymFMoC4dJ8omADRigbCV+d4cEKk4qNMB+CzbJWZVyrTc8Y53lLe//Y7HHEG78x0/WV7+8m/megMcw9HC1yydO0hx0hDxxhQJgqBqTt1B+djH/0259QhdnLfc8mPldT/w/dXQOhLjVJUPARYRxgZexLQIbNgw+rB7Ef0wNnreQGwz6qmggKXEBPpUFIixIocBmlKFylvzAMTBGe+r8JNpLcy3ZLoCAEBEiQYxNup4r40vNhDpkgUO9UZU7zIVCUFibLS97OyFOZVIry3xsuTXGDCKoFadiK5zwt5BoTll6/tx0b75xSRoB9ERKa8Jz+PGiAwijOYNSg3AqkCjoyqidIgi4V5h7AB+EL3MM0m9b6gTqSk28sOhQ1R1O5YHrFM2dDnSQ2AdET3fD7tcGRGR3LrWJN+3AFMb6bFWSWdVzwevkGsYA4sbiEJKUZEG0yfIM4vQfjlgB5FngUJekIoGEbBncWZQZ/CfHZSsLLiHO6rdI62IC/1DNr2OuA7T3lA80Tzic9MbyuyA4YyQpykMNZ4DcoTrOOrrM5ejLlnWe4BGBncow9J498QzGMA30jlwxGBwWLsV5L5YL5PW6p40JgwRDJUqIBrZlHn2eq0j/LsMBgzQeJaQDmTtSCNDtizg+XFmTSljYlyvZQZsvNaCiFo1ukoD3n2ubSwGkW9MoFjR5IReETcvX7LUP1v+HXSImmrUQMFmi6hlykaM6aeoe4O+Mqjz2vAsTfcZQVlaUb2h7x/nkqAmZrUCoFlO9P6Ui5xRh9TLXZbr/vuZIA4j8iZKDXq2pKeEPPTgF8vnPvuZ8tnPfKpsXzpfFhgdVSrLo52YUSB4QIflYlleXCgnT5ysEZntbdgHTRzBGdjYWC/nzp0jLQVShcpABOhK3YBZvvS9dF2NxMTDrSyDM00RY/8Ndb4bx9YJEFmPW6bl5LGN2rxx8nFXE6B97nP/pWyCjiaubSCIvV5g40phOhLPqChwZC1C/mTgVaeJfeJ9kkJCXankd5tfKusnTpXnf8OLynXXX19Go42yty/5jzkPtV5zuO/5ZEERDXPSWf58Brp3VKCV1xK23gDtZS96XnnGU54UwFygdG1dxOC9rGRw5s+DuoWD4WkptmvwZVEqg+7nXPvta2YHKQO0LMvW9/h3EWVAk0m58x13l5/4ySMAtDvvKN/6LS+NOvAN4gsIbP9MfK6c4jRAU8GaWO+RCoEh+MhHP35EgPaG8rof+EeD9KGNb1ZGEDpEKDj77wqdb94IHwwfpCoIYTQBuMzpxbQUebIaQMvhTRgWpLgMROGN4QsADfcJ5aXuSY1umk73KyP60Pi3FAo2mRxO+Nw51PyAEmN3MLbGhiULgWsenM6zAcdrhwAJDPzLlGt19UU9RBxYDZ8WSS3eS064paXKqE5hmyK1pBSJvTMVCQ/r2Fai/oyRvagBc5oR10TNEtM8iCwiXRVjtqj0QQOQyEz9rFubl7g/DKcHXQQ8PfOpGfDl53cqwRET/6wDgygAhtEjFauuNdfK2OvRtQBE5XWqIBxRLnG2se6S/EhIDYERXjVzOVUlz2lIuIzXsPNwZ5fpVVwbcozuLHlqrRvQcjvrWawY8H40lZjoMhMZGiBZ3gVS59im79RcBRVinqi1PVagrjG1AteeKF0KAAq6kuzJGUBkQOrf8TxmwleCNKUW8MURSzBW0RwAoKXRV+oa9fQSGVhNrND9qN7RHXSYCarIm1Ioea2yMaigMXWVkoSbwFsATcBdVCyWBe8HImiU20njfMoAyeuOQAubdJg+bAO7cfco8LZeMuhhV+/aqtY3nLRZ4M+fhffnPagGjeuCTmqAQg1NB7AegDimniYib+bjHjBVhkyBzx/lZg50FZjpqSiyG4oQuUXdFgl3y0L5xQ99IsaXq9v2MEAb1o9pDw7XlOmz3WDklFUl2Yh71T+cs0ldDr4xlQ6cP/dw+dxn/rz81Wc/XbYuXShzTG2KcNw6zEBtbXWFnZ6IMMHpwHm8eAEUGwK2+MIaQGfhfF+4eKHsse7W99fq8HSHUS3vsVO6y9pTSXs2jwjVetnd0Wg9nzc5xxpnhvtBtmN5abFM9sYElRgjVRYWy/nzF8ruzpgADccAJTrXnD5djp84SUA53jsoW5wbPeXIKDvxBGmamClQVu9XcTQ778we8FXIvGA+9PHyrGc/tzz5qU8rq+vHY3ye1t/zVJuMWvLbv9Hup9en8+Z6WP2e/3/ozQMwF1FLvO6bXvDc8vSbnjgIYqxvnIgpNfGEfbFiujpsWp4m0MCW+DIRMMn36ufLwGhWBM0fQT0RJROweXff9a7yk3e84zFH0O6++x3lW7/1pZS3tdUNyqcBWr9YHPVkUkYe9Do7TgcKihLCcNRZnLfcIoCWowUQ1j51h4dnagjM9dHd5c1nwDZGhPQKc+A5RogbgMtDgpG2wXXV0o/D31jUuRkMDSssyrx1PP9egBsBtDWCRhVag29FadQcDWxoXYIkI41oIGpcxjRUDOYiChcp0sG9BxjEocW95CiajSOu68gjB/iyE040AwQC0+hYiw4/G3SDGtyvPUQMWtFhEgUH1gh/Z+dXouYwQKNhCLDFYnJ7rR41hZqpsYxz9Xi6NADuH8+OuXSuz9DIFnUQIkVpz9PP6vfYiBocGrRKbkTmy/oNRADCEPi9DdiImBHvhVyg/oxqbSojgMgoFG0DaOLKopIl4NJ4pgxW8LvxnljymRqIgfUmQhTrQiukp2rvZ3Mm6hb8bXvnMtv8SXCZOi19brRvDrnbO1Sht5UOI1RBMWPgAqOM/Udnn9dX99aoSrCGVwJovrb3SMAn03VMykEMC+dzoC4omliQQgEYMI0WlClpW5BqjBpCjkcKz3wyASWG0pwLEQmXsTkM0KqeSMq7ni0DtPDUBcpUz6fpFYqUM1qOewSIYuRBe5avkwfG471gr8d1kLqBY0eZDBCT5RPXZnZgHSmu6FxNNW49YPc+9spaEzd0Ppm2oeMVcpnSfAZovPcAdW7UwGcx6jcP0udlpn0wmYD1QB4nR+JoORu//LH/3Hn2wwhala24Wf+cwbINYJXNkFOdU4EGf+E1riHGXiHajp//03/8vfK5T/+/ZbxzmfSpGtm0U06dOknD67QkzwuL1hGhnZRrr7lOMzC3MaO5pdc5cg9Alw4WZEKgnFyVzN5EFK2SiKtpxs9F0wEnLtJlKNjHlIEH7n9oUIqRI9Dg1F1bAwnypMxNDlRjBYcMtW/4b++AMnh8fVRuuOH6cvr0tQwUXLx4uVy6vFkeOnOunD9/vtoG2hE2Au3XNHEObB0KZLAJTLZibzwpo/WN8pQnP718/fNfVPYOVNuKUgROUah1X6o1621V0zWtzlDr1rrWvacDQJYAHe8vUex80/OfW5520xOrHsP1MPvYNZJe/1kgCzIPrAKaDQcFnIFhBBIlFKnGuu1jm1TR7ERLPzeQGhGu6AqHvn/nO99d7rjjrscM0N55z13l5S9/WXSOI9uk+mnfd16vORDV9jeRUzBk997eKu9//wePVIP2plveyBo08y7lNCDAizuoRHugOXhWYr5RKzDsXAZ6vRKAMrJiJICaaKQOollQ/uoEQ/i/Md5beaCgFqkf8wbZ8KsAHd69IgtIw6GzjlQAu2MaKNQd+CDKU0Lr+jK9Zt8PlSqBmXLiqrmSCANJA6BogDRoJfbL1o6aHQiuoqgR1/LzM+0aCqfWaYWhkVGn2ZJyBRhjpNC8ZMGttqC/g4kfkTA8H4Tc5JYcVTSPOj1F43w/iiyhzgx1C6JM8IGdKWSgggjGaIBnhOdV7B5NC7Fv6kjUtXCo4EXSkGJG477oTfhswRzttVbx/gqLohHJEhBWsa5kxAW9UcfGFHSw1ONVExGBuiPWMoFrMDrH53SKrQ2hZ7ccGKxjhBHBBNdF1zbQqXECG1HcT+oa1k41mghHrR3pzWtbgWuMN4FzxVq6leUa+TEg17OrlgSyB68v885RIdfxPlBingih9C02qY9WGQxlEJEVphCYOKFIlErC4/myuobolNI0BLj0dsG4jjOkrkQYWhhrXW/CmYmuFfNcWhEtixXdesuK1es96x7z76RP1HFpDjzLLR2rZYAefUZ9NnSDMlVkhQ4gvcW6MBpziAebC4KYOKgxkIzAr7G2oLWRgYzq0XRusg4Wa7nqXAefHxkCzjQlvY7OoGpYolEjwD90ktca5wSRBa2P9IDkCCkklGI0oyodIC46pDofCaB9OU0CGXhlgKZ7M0CD4+xBUoVpfZx5RJzmpgflM5/5dPnD//T7Ze/Sw2VvrKHkoKfAmqIz8fJmq+mi0wx9UqZlY32VY5AuXrxE+cLeoVN1G2sBMDFfOBTd5x3xkQbKFU3TMTA5uTIZlk+Cs3CiEI1EnSGcCtupDFbxnuMb68zWAKAdW1ulDsJ6X97eKbusZVSZzw3XX1euvfZqGu7x/qTc94UvcMLBuXPnGWlD8b+DAwekngky5kqVkaNWoQNYPoI6uSV2bmK9N7fhzC6UZ37Nc8rX/Tdfz1IgpRwB3uW8iwJr2Hmcz10PvvR+fflvGVhlkJtfh9+/+Bu+tjztphsHUS40ZYmUWc69dZuvgzNMfTJR3Twaq3D/bsyB7hbBceNa9X57n7TPrfTFOs+/p0xgPYAf+DljZkve9e5/We54x2MHaO96193l27/j5eE0iLSdTZJ0qBSkqJ/NSQJpQeVFSAi5GCQT3Snve9+vHqmL89Zbbyk/+LofqJtmD4XprUiJYHGwiAZojlL4sMxa0GxEqwAw9y4FCrC1Q1LBqVjdF8NLjPC5N9o3hntgt9CuBnzjyylHAzQeuKjYdgoGJ7gathjHIUO9QLCpqIDquxBNQASPQHEyJCrF/fA+gztte1djg9Clg7856ubP8iD2uk9BqWCj7jXRPU9I86H0iCIGVNCLMoZQLiCkxWsZ7dtBkwU6KEcMi+cRGv58HF4DI9V2CQzNBGj1sEr5o77ISg/3sQ9KF9Y/6n7cvOBIDb1dRsaG7P6WUwo4UrjofEL3X5oZaiNlhYHlQGed2KQjpRYks+qIVVrWB1pM4yPVL9JAi9KBgPVARKB+Pe4dAJsddml8SmZ7z7KclRubSOIL+85xMl2nUTuXAFJKydCBgJGlA9IaYPhsjKTG1IfguJKc67PavNglPlcGY7zPlL7MAGIgW32Kg4pUY81yJyxIMtmtFKARo3AQyXNBu0az6YwaoKjmSiS3BMpsGlGqM4PetrcG5MO0SzYWlgfS6qDQHwXiMeUDf3NnM4mP0xxgGsFJ41bCaw1C2aGdyhB8JplenciY4ozA4DKymupr8dq8b70Bsw7MHFrQI43vEVQKiB67Yy2Kw1M9G/UspjlEp5+NEYl519VtbDABGfCaQGf864/+UUpNNkDFdYSzG19+f9an+ezVFx56vfdMkz01Z1KpuglKBvZ2yu/8X79ZPv9XnypzByL7RmSNUS9uLDIaDXzy7M/PlRMnjnGuJiLRyDZAdiBHZ86cLTuUOxEtA+BApavRT04dpcu6nmn1Kddpc6txNuL8SfdHDfC0iLIoajtZy63uAt4nQPAKU517ZW11VE6eOEZwidchhUn9tzBfrrv22nI9asPW1srZs+fK/Q88WC5c3oph6pFYjCij9aG6VmOSBm1gjvwGrxnXXb+HTXncVdeU09deV+79m/vKxUub5Rlf/ezyDc9/IfUXaD4gA24e0Zbl9Gk3yovAFroUMqhXD4Fbc0h6QEcoGR2xL37+15anPRlNAu39oDXC3tm2ZLuNaxGU1dF+WgPiiXCs+d7gQs2Oa9Zn+Dy8x/rVAQ/Lb71n2lGNWsT6/PS//N+PFEF717vvKeBB06gvECuLmQHnMQcpaEtnAbR8WLExqF94z3veW255021HmCRwW/mRf/JDNZ3gmqBMrurFYvdfRNDyAvp+bDS9cL0By0oAxhPz1/B5MOBMZ0WrvQUgK0MbThew+7OwqeoGbYpVaSC0QqNeA2BOAmvhwPUZmcDCLyuK5i4s1b5IKWRhBYLOszvH+4pkmfwwgwavDaMOjIJE5CNFFfhsFNbGcu37a/VsKsw3QMNz4P7wubgfksQm/iWDKj2rAObySGmWnk7Cz8a9q92RMrgec2KQTmUZ9XRMJ0ZXi8GgPHqlrXME1SCRhzC6vCD0UBUY8TKIJNEzUcoStYEVaKZDB+WpSIQOrOqy1HwQzA7Vw2YECMAxZm8246626Wy4MkAzOLbhtSwPAZqYxC1Hfo09SM3dCxnDei02QFjPbtAX1WhIYvv2tT0vlp5zSrPqLMD4avSTZQ/3kaNs/qy813gO1vcEoMZ72AQQBMs8/wRG4qgyoFcaGZM/GthHsTdABa6FL9WTiuXfhtyg8pFAo/diAIgjPYs9d1enxtqqpotdkksYK6a02JWUN2RSaXU5N0rBDiOPeq8oclAraP1j+cxn28Yi6yg+myci4F72dM+4LtYWw7w1NqzNVPT7q7wVOUdKjzpaMF8BmtfG68g93Nktv/ChT1SHTlxzKZryKE0CPWjLP0svRLSFkWgQprIHuBwgmra/X1aWFsr9932u/PZv/kZ56P77yt54m+ALgHJrZ5tpIdBvUE+xyWuuLC8ulauuOslZx9gL6AN0blrvrm9skFYDac+d6CRXVJQrpr2JZ1QSQr9Dcf6Zc+fDiUH6VJEp1gAGYTLrfLdFDwPDS+7Mg2mZzEUXIbplQRw+BScXqD6ik3i8V5YWl8rVV50q1z3+2jK3uFIePHOufOELXyiXtzQZx3aTdb8RnVeafkhwSmecFD1R4xvjA2UPBNZQxoG1f/wTHl/+q5tuKp/4wz9iCc/TnvbM8vwXfqMoqUDfQRJkrQv1A3VKRORc9Ra6WyPoIH+55tav1Qm0zst64zBAexLpUaznodsMmPi+aADxmcTkI4BwN4t4PSop7Zzq/6xLHQGvCrqm2wXu/LlZf1ecMDdhWYb10U/9NADanY85xYkI2qte/UrV6IIfL8qFGBCKGmfrfDYJ5MPpP3hBqXjG4/K+X31fueWWWx8zQHvLW24vN7/+f+bBZhQpiu9l9CRgViIEQxF1ygZs1j3l9/TKWfc+ZWoWi2BDKy6zlBqpefYmQGI+Fxiwh2KA5jWR1KIgWm3pfgZHDFiTEvQeLF4PclW8jl4s2f2bV4HnxiYJsLjOoaW8lEJr41r07OCIUmjUAM2kflU5s1nAdTYSUnrTroGbL6xhQ7s+aoSgHlnsHtxq7KidKxwx4/Sfo4qaqnDAiMDKSIdInq/AYg/QsB+4b3fY5IMg3Yjok0Yv+YuUB5EKMTdfBs74TEQ68C/2gp1/UV/Fgv5IKeKzCMzYDaXh2/UeY5C9FPj/T9pXgFlVbu+vaWboDgOlyxZQUULCAJW0aAtRUqWREKVbQBTUa7cYGKhIg4UCthgI0p3TM//nfde39v7OZri/v9xzr88wc87Z+9tfrPWueheSp8PSciXbhes5pJ0gv5ELsTLMjZBqQMeCXDgoy9DNb2viu619YWVronOnyg9KxcBoVHHqegM46fPZPAZnwBR5vvDcQpgYCDLhZHNo4NMoA2IFKHynsR0q7Dn96/jADqAVBot5auzzDBHT82jtn9C6yPWmdZ5XVlGi8pf5lM4TizBhbh69EmYVK0ErQi+qCPy59gFAzP5zGyoK0FT1wBOGggSEyfKUvsbln+FcIXTMe3h7xr+2KuOcQBaYXCqoSAVjB1BV50zkjEQ8kVELn/vEeawwZvRMtmR05pG5lkLmLbAxcjxB30S1/o14Fc+l3w0LMILv5efQW/D0Gyt5LnwjWcPmHmmpl/tnhq4vs/1/x4A2zinLNhzRMIosuKrqmc5Ol2++XC0b1n8h2ZnHpGjhVO4DEg3HKfeXkkGD36wQQZSuFWQdEx04bshAU4YAdLZnkRKh+WexeXAG0EwO4ZoIqR44hNxZ52WD543k2omCLgEBj6WL2uA7qCxHZahSPKTKcbTqQtVpAuRRfFBJjb8VQz9OkNbm5cqRYyfkRIZ2dSCjgbd/bX4N3JvRFsy7IykOCaodI4LL72VVZ47qD+z1c849V86ufK5s/P5HOX48XS5tcIWcf/5FrA7O99oz6lnTXWgymcMKkvx1kABoCuosXByI8zDk6T+P51S4psllUqd2lUCu6flUo1rPvOaP4kXDiMZbFkV2GNlR5g7mnidq+79TATR/T/vnzT+bdp41CqVk5Abknpi/QCZP/vdVnLMfnykdO7Z3hqwaTADo6Ghh5NMBiLUctKj7z5QIDjcm4a233paBDzx4WgBt4AC0egopLjBhmFALXdkk4G+s2GI4Ul9RQRsjeAroX6cT7UJAOUpCi+9oUjgIL2NJ6rQPWYj6IQQBukiNEeQUFaJyZztpr7UN2yg52gaM1YgNDaCRRDIpMeZ5ClIievdQ4Pm5XngH82WFA2SDd62ajAzWEqfJQ+WR9vldIXwrxLwBOFsIKyLOr6W+4ABKDwAaBAzYs8Gl5LPBmwVHegzXKiYIGZKTLdaDZLmBGBvm1Q+h6xqDYRvgLIGx/pj3nWKE8re/B3vDP7zMIwNDvqNLcSApAGcgqnTKN2ZvucRg6/9oXD2wjDVvJcyL4/0ZOlQrFV4MhIHwXMb9ZvlA/j6NKuMYC/Kk8mrNhzPSU3zXijIwbqvaMyoaFZwuVOsUOA0FF9I2y9vWycAa8zKZ8xUWLQTXcWFxJXgOc5t8cOwrYn7PzQn2iu5f3dX0IpNYGYpTZQAELT5nVZRmCIGnidyBXj4Ii2xczhWrIZFTAkDhQs5RABsFNv55C4GlyRZTKnks9DBvqM2Rzq0WidBwcArZN/JMRtHDlRtW/8Gg0Py2MHfSPIkFAbRTjdv2jnnZYBzEC/pSKiEzrg8DCQYWng+s9NwnXh6LjdEoRrTVF7wFGuL0AZqdDVvfp175LCZXTDuuaLEVXjGAy33Z3xv+9aLXJmG3F0nQ76l3nhXRuZny6ovPyvFj+0RysqRM6ZKyb99eR86tnTLgRStMUugEKQIqBVZNJjBsiAbhAHE4p/SSunQEHbemVkQ5sThXvpfQnS/suxMulMo1ce0JKR+QNuEanaO4Bc9Bz2YqKDeylQ1fFaDqNJcioWANhgkMmAR2OdDQYiHJcoY/khvxNdOZNrc2775HW89yLtcmaDPmcsIA2JKSYUCmSF52fpD/BG9k7Tp1pXTZcvLNNxukTPmKUrfeBVKlSjXJRm60Vxih3jMm7ToDg9lekT0Qtrlic3dW2bqcOPtpOspaobmN0br5lQFAM7mV7EAWc0ZdGBJzZHykJjt8TzpkDox703kmT3zj35d7to993R7dt/Dmw4g3EnR89smnnpaJEyefhgdtlrRv356GiXrgUZymLdcsF40Vt9B9BQG0k7xTeXnMQevXf8BpALShogBNG1nbZGBiLZZ7Kg+aCRb/O7FWfmiJUoC5PBEANK2yCTlREMahhe7GYSFGKl12G3CKOE5j0VAg8D7Q6kXSsOexsHGRjiTYrBriVBChoIMvA1QStijyLXnbCJZczZg6c+Bcjpcj9sTfzE2PxE28D8StHgWXVOh5Hji/KM92/efM02JucVP8+AmBoLlvuZKRqaBDQ5xpko/qGCTWBo3Ztb0Orq99AC2JVis7SdlBziqjTAg9Q3hWKAcLcdqGNA8j3sfhM4oUuKmjVW/qPXL5bi4Fhnsi0hLM3zuW7B5YQ27Sw+85ZWektujMwAbs6j3DsyIUpkAE7n/1BpNvzuWBBUnsrjK2IEPC1toHANG9jd8zM+G21zxIXIeGCxPXlc+Ie9hxH6lC0c8ZIDDgY0LO7qcCSgUBQZOruDKhH3O2yEYfchTpeqtgNqBjvyMhHe/7vGfWKkr3llUaqrdEP6dchbbmeEbmYLpiB1srWs4uDIkiB9DLIDxEBeQ8XdFOAvYcplx8QGz/9gERPkdPc7Yy9ZvFHQp/Fy6HpzspUcNnkYpRW289uzoXYToDQDYavyNXUr34/v70n9Wu4485ukesc4N2hMhgyA9zolEJrFsCaSYU1IXVqNi+tm+N9xFFAkaz4c+NjWnha58HAE3fd/lHzlPrgzF/7D5wiwK2EGSYojclrzQqkCsJcfny6y+bZOXyT+TIgd2SWiiRcokpNzkICSZqoQQ85a7St169evSi7d69izQ3SKzfu2cPjXQaU87ZAJAC4xLpG1FFrefp5HZcODsALMGeZ4qBVhUjpys4a45kt2TJkurhycxWn5Pz5Fj/TDZmR56Uo/3Ac6GAQc+3kuVy72M+HKDx9aRRIxkwsftrNCfHFbNp9xkYdfS08YylsSE8+eAyEDJOIMfa5Vc0YtHAtm07pHa9C6Rq1Rqs7vXzsbToSnM3Sf+DLjGOpd9kmzpHuGOZ2Ef94Iw1O48WOubvgQIUub55I6lbs0og27BPEp28w/g1dQKeRV0HH3hZxAQOHt/jbWeH0R4XVSlI5kblgQ+Eua9Jgq89gnF95DHPf2KBTJjw71s9Pf64AjTKUVL+aN675X1DPvPsYu78Kk4buM1ZgCjz8wnQ+vbr/68BGooEBgzo51iv9cq4OVCjhl/QbzAPwRQqIT8HzRdiNmFRT58vFCzhGJuEbOaoBMu09iiJbPEBjxGZY8gor+XN5uVSwe6USGaYiMtqRXjQYkITdRASAQAAIABJREFUytZsRoWvkFGwiAa0FPyOd4uWTsAAHwroQHi5nn5UEOT/0fwGJcoNPR04EMhvwIZTeglVfryOq07Dv8Hxk58T5qCBygAvC8dyk5GdOoHWNwAsgJFWpoEgVHnCoMPhUbTG7PY99wTOMAxLrdkRolCK0po4pQ7rwAQ7whPY6GHYGcLDsZhTuISWucbmwRFjCahhg2/LyQmfXZ/fAE24L1TAqUa08GVIgoyDhzlJP35MsvNRrKLM6poHZwUaqmzxPMghAlEhKz+RQ5CTrfsWnQxcscT/r/K1cxY1iJDTpA3GQ++uhcwNBLMjBs6SUxp4BgtnGhi3vWXWN8PoZO2HAte1jwqiYD5Jw6Il975As2fzAZsBNOYXnkBfW927uB8S/417yjwvJAkl7UFCQGsDlQgDCp0MrOMGrsPzLup5hXBEaEjDcpr3qEAAVruucUGC1pRqQYDNwByFPdMItNKV3vFIzh0+A0BA8mAX/jFFaXLN+AdpCOXBOg65CNVDeHIV5/8vQDMPciLCanEamkXFLxQgvGjK84fnwNu6r9UDiDCtnn/sm8xM5HRq5SPb3zAvLiTKDNc2QZ5+/dPAQ2JzEoYlYz1onF9wyHn5crbHCwJspMKgNgcTv1W7KsVD+vEjCtCWfSrZmUckL1dbD4LOAmF0KO4SxVHJGS8VKlSQKueeSz1y5PgJFguRaT8/Xw4cOECdBYCGn1g3GAKoJAdAU09irBeoIICmc8fGqlrdmw8Scxi1ABGJ9OjwLEkue4OCLgr0GLm5yN0KSWttf6amgG8PlaZpmp5Bz3OuFGbV6aFAlpETNIb0VpU31tZPCTGwYiCdRSSIGDjZp2Bdz5OlNgTV54I5rCSXN2osv23+U8qUryQ1a9aWOI+WRNdRARpWKNB3EZoUMxaxtnxWSzO0Pr6ecaJNBCwiFCfXXn25nFermmIErA1lm4agDaDZ/NFb7NKjMBbLYbUUnNB4CwsACgJoBnBNduAn/mbzZc+JIhvzWLPgo1AhmTt3vkwYf/oATeVkPHNYrfUe1sbaG7Kq2ACaf5B8C5T/FpHXXnv9tADagw8MkD5976PlawLSclRsUqhA4pRMDu5JY/L2LfpTIVwfGGmOhobYcJjVqwKKCG0zkYDNDgsMQpjJsuo2haeGlXeu+TA4wuAZsU1BlmrQbGhWTuCFA0ALf9dNREsGTOksU0ZOhQoAA0Oq8JzL1ykUHjhXZcVD4KpBOTZrgUXPUWxjbDy7D1i1YTOe1+WruX58FNTOerDDbaE/gjzXeJlKPlupRsyDhimxPpN+4rrNe2AVOS8EAV+qeh2DdXQ5geapOHz4iOzevVtKly5FokbwGfHaPLBqvVIZCdj7Nfya59pk0Ynlii58DxELIphPoiSP5pVjCIMFCFBqWlUXs5cYbsghYIBtCMuIbmbP86DdGbQRelISQuWwLFVAoKExCkiQQ+Afcn9f+oDNzpn/04RosN/ZW1ALXOy7qsTDcCemQPdbbANxVDOol1Gb8pngBujUfeznWPngS3t1xgA0Ap8wn84HOvasFPoJmhMCYIMkWhWYqH7F/UIwA4BMIwDVSy6JGd4P7sl8tJwpFFDTOJyuHjsXXgjbHMEI0K4O+lKAZmDT5tEfo3l6LTxpgtjWgTKI6QtIVVCjzsKTQWiU/FqUMEEuK/Y7Q/NO0VgFuBHk5mQ7bze7pICEO3b/xY7xv+elhQAN6RZKFYK9ybPsGnRDydOYyEWoTeUDzhC7qXjyRlsoqUdS3ws5vqgguY8S5alXPg62qhlPqqrDCs7gA7B/AucT5Jj+z9ct/r7HzkI/YYDWzCwQZ0M+qxg4sG+n/PXHz7JuzXLJzUYnlmyeSVLv5GRL0dTCUjgtVWpWh6cnSfbt3y+ZyJ1NTCIthaWbYF14Tp2HQtu9qYfTAIu2o/M7OShaVA2iLwOSdlbDQhCEOzUPUQFJvhQvXowdCv75Z4drK4XELyXDgPxPQ6oNKUTypEqVyjT0tv6zgzyBmdm5ksluAlqhjZC/6U6LXGhqkBIPG+ggwbJXSa9nKsxjNtoWPSvYEzA0tVsDPI3Ilb74kgZyVuWqsm3HToY5wUHmA2vziDFI6yin2OXEefMpd5yXlXNm/TltDmlseTngHkDDR5pfiU4CVRi6hlHt4wS8b/vfDFCTbVibQqmpmkftik8oAxhp0T1pRmpULkcdPgXtVVwT7A7mXcd6IKdw9uy5pwnQHqcHDTILzgvITgA0PK+mYqkX8JQAzYSXPQym+vXXX5d+p+FBGziwn9x/Xy/X2FcPi1p2mrhNpAoggkRKluJrzB3C8euvv5ENGzYEm0QFf6IUL15CzjzzTKlevbqUKVM6VCrKChpY/RQkrslxIGRBvuvKZINEfYS0UtDbLtm11XGeMXdw9bvhQVVhjOTbEEwYmCM9AsJejlvIrGM9bAm0vhMSEDJ1fCcuBwoLZCSqzIPLUYVjCoDUEwz5uVCpOyTMAghcpUZwa20+8jQJ1ix/lydhh05DZ1YZB04guORRMacWiZK/qvACOS82KF30LpdAC+PDJr6acCucS+Nn0lYjEPa6LrCMvl3/rQwaPETatL5e7r//Xt5zx85dsmz5Cjn77DPlsoYNXQKuWv+4FsEGM4hdj02QWDp2dF1nKHrN97C9ZcSmmnthaxvbx5GqhoSlIK1Ur48qKx0z5g6eIfOgYT00l8gBMkaxIfTMQxHbINrW34S8gcNQ6LsyeC93EFw+69aulbVrv5Brrmkp1atVVRCDvoPO++VbeHZO6fnwq7poCZrVXIiKDNKUvHsuST0AZGyDpAop8KDQyAnbDwUeLbf+NgZylmVq1wB1M6uXyyou9W8qsKGQkWNn19q3d5988eVX8utvv9LjgH2H8w0CUvQLbNiwoZQsUVz3YKbLzUP1MM4rvIDkp0M+kp5mzq9Orj4LcjvdmEzh+oDYnlf/Fq8M9A60ZyCPCd0ljDIFzebdHNFH5RLMgyRmWPTOS0GOLCgV5mmqQsR/Vtzgr7+NIUQD6uktaI8A5Bo7PL2orsehnkXNg4W3SJWjyi3mqloeoDdHNABcOoYCz0CTOrmZLwtfWxrsCbuf7jf14IapVc47HYS89KwGHPdOgPoKX5W5dm2JT4Rsi5NcjP/YUXrMVi5bIlv/3izp6YfZFB25d0WLpElaSiE5+6yzpFBysuzcsZPK+cyzz5LtO3bIFtJGHI3JXcZ4DdxAToBzDH8DIGQ3gcSQV0/H50K5XvxNz4nOUBBZsvlyMg5zkZgED12qlCiBUOtedi+ADKHhlJhAzknoh8R49OdMluLFikjlyufI+u++E4lPkkNHQEEEr5zqx2LFS7IiE2FaA5kGysyD5O/nmLwr52VX4Gb8bVqlbt0XSLZLnZQohYuWkBtu6iC79x2QkqXKSclSZQIDjefKj0e67gr0ijtQDU8u1jQAsS79BXNnOsB2GefTATTb/40vu0DqVD83iMrA2MBaIBqGP4LIFy+LJnB/wYMJHZGqxVkEjk5m6d7Uz5jcNRxggDwI4cJjx7wvHZf2PgaI1tZw8FarVzyPQBDOpFkzH5fx4yeeRg7abOnQoQOfjTrGVVhDLsJIhGFruWgxHrRQWIekbjp5QoDW/zRy0OBBu+++ewIXu++WNCWBSdJE9dDKgzt69uzHZf78JwO5ZQLLylJr1qwpPXp0l2uvvYbfLShUYH/jwrjcECSTYy3gBTElo8nMqQEzNO71559/ynffbZBzzz1HLrrookBgqoBCSE1BglVFGaKHpNMy79AyM1eqWh6wuuFh0Gbg1rB9//79smbtF1KsWBG5slGjIN9Hv6shYIAmXSd1A6uHAQdAuwRY9Z9t+pBSQav/fCtLc5EUrZtS1jCZ43EjMIJlpozeeM8HAxqa1oRkKCYANAXRmowKQACPlR5OIyAV+WLdF9K1Wze5+eZOMnzYYG789eu/lTFjH5VGV1wuDzzQP8xncxsWAiSsSFXFFFvp6DwxrgAFBQEscTdOHMdnpha1gqh3332PnrFbbumke4yeVyVqJFhGHk8OCjTCijkFfyCvVWoL7mFnlUYVv62Bb/nZZjaB4Z85Ow8IMy9YsFDmzpknEyY8Ki1bNNe9hMRsACkQDHueQNtbuKYZP5bLYknuUEIa0gzJNkMDTOSTTz5lOOiGG26QwoXB+O+TdoYg0u5lnglt2QTvGYhNnQBFeDzNepGqADEPFwAEw3JxcfLNN+tl1uw58vPPv3B/w/OAs63JuBlSrVo1mThxotSrW5vj0bOmVakQohCSpE4BFUYUAAQATUMkQY5pjDTRX0KwC6PJQCq82spxZ2cc59o6J9A3RPNcFbaGmzVB21qo2fobhQ5pF1wVuc2jvx9CfASgHVuhGsoSV05Hz4DHecbn0LxIXwYEPEupocdR11b3uT6DGYOW05ugvUazMuSFd9cGAE1lqfu8N4++3LVrhW87iOblTAbvwatkeXLwQvIhUb2ZKX9t/kU+XbJYjh87gMxUSUyIk6SEBClauAiLASBzkHZx5plnSNFiJWTnzp3y+59/SHpGFsGogQI/hwrXN88Zw+jOoOd4QEAehMxCb6wfITESZXUiqDGqFqyGjvFKSlaPKhL/s7Jy5NgxhJLzJd6FRAGW09Mz2Q0B/ThBpnvGWWfKjz//LIeOnEAnW+ZPJ5PYuLCUK19R/vjzT5d7FQINkxUcupPfBJ3m9DBvmgtLWrqEDzR5DWcLkL+xUKqcf2F9OadKdcnJi+O9OUWeJ9F0cOiRC/PAud+Dwo/w73pPn3jZdWVwRpWdkyaXXUCiWtNRlJvxjspE4GkK6TIshYLnKE7zom1O/P1o17Jx+/LW5o5/Y8ss5zV1UUMWpmVrQQKuifsDZINfD6Bw5oxZMn78hH8P0GbPkg4dO/A51bhDLh8aAqRrZbLr7MNnsl6cvsDwQY1NHnLQTheg9e4NgKahEp9mw5Awk8VBDOlVtEFAT5o0idWj3bp1lVatWvH7OGBIAv3ss6Xy6aefSY0aNeTBBwfKVVddVWCIIwag5eczxwreIBxwQ9wMXbkG30oHoArp7bcXyfTpM+Smm26UBx98IABMKmBAPxL28KSHwxQUKR10w6jwN0vTkQkCHJL3TBPRoQgArn744UcZOnSEnFvlXJkxfUpAvaHjUcsB+RPqiwhdxVAqCvJQAhySDJtXD9/zK1gMjClBnvIy6QaWgF8Jik97M8JThGoouMJD3ip7Xgg9Mn8z3KeeUeY6GYghRYWX8yUhQOvYsYMMGzaID7dly1Z57/3FUq1qVWnZsnnw7OYNM8WN9YdywTP7VpA9UxQMGTjE9wka6UXU8Vx7XWvZs2e3fLv+K5XRzO3BPsVRVd84Kgi1DVhYjccxsVosScMygffM1sRCIp436hS0CgaSfKECD9qqVavk86XLpEP7dlKrVg1HRKlgAzlweAZ/b/sGgK6Bjs/+Tk+Tx/FmAsv2evfuPeXHH3+U9957l0rvVF6mKEAD3yAIZ6ncsP4IN6QVZghSieJD5Y/xApwBgGGvPjZ+kixd+rm0atVS2rdrS6+ZktEmsIEz9uDZZ1eWokUKUwFqgYGGd0y4wasMHr+od8z3oClACw2EYMO7f/hezhjg5JjuNQThwvAurGTz53+XBlo+5iAMseMc6H8KkI3+wJSJAWFbB/y0XNrQqFGD0Pa7yUl//RmaJceg5QBqfiH2LQsUUK1pJL8eJx4VWJCfpBxuACIIgeKZX/tgvc69hcu8anObR38O7DnC/eOCnB5ACz0sCezGQvLeeBS5ZMjRwwdl/67tzD3bv2enJMQD9OZIxfLlJTsdsjuDHh8AG3jNcJ6/Xb+BeyoxRQ1YVm+6ggLss2RXFIM1MAMGrP/wwgIg4jkPH9WqfX2F1biBbKQM9ymEVK5TtnnRFXjQsD64P/YmQBo+CIBWvuIZ5GA7cfw4spElLSVJ0golS916dWTTTz/L3kNHGV1JTUuRjGPHeRbOPKsyQ7YYow82fKOMRrpFZNyA7VlNTms7KD0HBJruGQOgx/SeRClX4Uxp2ryVJKWkSfESpWj8MIypHgE3BvPGqdLQzCAXuvdaN7FfqRlK3p6LkT0ulxN/a3L5hVKjyllBjh3PeCK82qFOxt+0UlflBMflrYsZjirPQ8eDzZGPMfBdfx5jjFKmkKCYSWk1uCvy8mmYF3J9g6dPnynjx4//1wBt1qyZ0qEDQpzWGUcBPnUNUm281KYYgOYf/KiF/8Ybb54WQEMvznt73R1MhIZctBrNhLFaoK5FissZQEULANrixR/IoEEPyS233BwcIGx+5DA98cR8eemll6VXr3tkyJDBQakzJtMWz38OCE9YXQjFaKJvSCGAHC3mwDmKD0zSK6+8Ko89Np6enlGjHg4Qui6Wy6VxVZuKsDUcEpTluzCIhkLCClY9FNaIG0JDe2Bu2LhJ+vQZINWrV5OnF853eWthDhAUrOaTwBI3xaeWsCYaamK5PX9BAM2ADMbAFkFWMUJXsOav6PeRoJ/CHAgV4mGfThPCBEPeXMMVj5cBAwhelvAzn0sBMa4FD1qXrt2kY4d2MmLkEIYns7Ny5IQrHsB9LYfMV5iW32NWsQ/GVBC4FlYUVmE43Q6iFV0wiyg+QRpedrns3LlL/t7yu8trM7oKTYaF4sJesbB8aPFo6w8ICSOJ1TnR0KjlO/lK14RS1KIzBRALiPIJYHBY0QgdFrmWlmvejL48sE+OI7XELCSuifkW5lOA7wuj6HjatesgGzdulJUrl8vZZ59tw9I7ub1m82hCPTsHuVoZmszrKCagMNl5I9g3ri+iU1qWa7Fv337p0rWHVKhQXh4ZO1oqVz5bw7cu7A4vs66nrqUKYm3pwmrVLFBYICHb+meGIWadHVfw48buexzseaJ/i1Ecbp5hCmHefE+5zolr2RZGU4N5ogwA5x6LcJxCtOpXbz5NeUXvS2XquhboZ3Bu1Htl+9zOMb0zTglmwPjMzAiUdfgZYQiIniVHZmtFDirLNAzMvF1LaWBuUpa88dEGb685w8XtP3/v+kZouEd5dc27KyAXjWCBeh9krgjPppOQdskH78ru7dtAJiLJyQlSslRxUqBkHjsmyclJ9CyVKVtaDh0+RPCSllZEipcoISfoPQQtFDyfWk2P/QEaDowJcsWXiVgbyLs9e/ZoNWLQOUIBqckrrg/fVqNbX8ber3nJBpCswpzeFibph/QaVapWla1bQbibJUnxcVIIlZzxIlc0uly+3fS97D98jD0x4YlGFWuZMmWkeMnScvDgQf5n62lGZxSU2d9DOajnRkNz2fB1O9GB4h/fmHR0OpIohYuVkPMvqi8VK50pFSqdzbCyktAGJlAMWTGngwV5mj1tubsWJvYFyclgjQLLRSFEGjuAFspbzSe2IiNLJbB8bgtxwqj2Q7t2T9Pvpifs+1F5FpwBl2uoqgRVtVrMpHJVDS3qNMdFedoAbfYMreK0cbv0D1apIlWEBqjLL/Q9aD5gMWvNhPrpetBQxdm7d6/AY0Xl6EjzLGGeAsIhaUPABtA++AAAbRBBkq8gMOnwrsHF2KjRFTJp0kQe3Kj3T2kbtOIFPcVQDQYyVrz27t1HVzRKovFCSC61EKg4NPT5yiuvFQzQyHCOTgWoClLrAczUx4+f4LUgLCBIIHxss/m8SHv37eV7KAmHAraDt3HT99IXAK0GANqTAUgJlSRY2bWgAYn2ADQlSpSkxWWUGubKtnXzvXqobmLvUOSzuSbwau0pX1NM4qzj8rEm5LC48BkoAHoKCuhdBiV9PF3bkmCTQVFDyKQVKcxWXra/1q1dxxAnvEMjRw6hcIx3zdLN+sQzmwAyIYM+dBhj0aJFgj52XDfnHQM44d5y3qp//tlOhQ4mcTucBFX0LCVKg4aXOYD2hzpcmLOjlUME1Q50I3SLXCm8V7JkKXo+GcZmInyql6dVsActxjLzeMd8QeL/21SAKTrojTDfxEJy8NZouMmAjSl6M3gwl1gngD3sdTwX1qRUqZKa1+deuE/btu1PCdDUC+xy/3JzZe/evTRm0tIKSXZOhhPeCsCVzw6NiV1TeddMXJPvtccjnmX79h3Suk1badHiapk6ZWKwPhgzC3YY8go9FjoXCtIA6JUrTr2aSigceuAVoGnhAO6Fij40mcZnsRcU9Cp48pVG1KK2PYj7GXBRNaRjQD4d59zLecHvZlxonlpsZbEZVrEgJgKe+Yx+6MgS+H2AppxXzDVTbcvCEqNnCPLigtY36HOcGqQjaEuZMGk73KPqfTJv/KJPv3eeorDCOpKMpJ5Zdr1W4HoyQFMUa38PfrLXt6ORSIQ37Zjs+merbPj2S/lhw3pJSRQpX66sHDy4n57BNHpOEqVosWJy9NhROXrsmCPJTmToGOffPMsweiGDIY9LlighSB9ha52cHMqOYsWLc1/A0GehjUt2V1kbAjSGAANTx3GvkWU/pMFREOPy01D1HrRTC/cXrlO6bFnZu/eAJodLvqQkiKQkg8G/tmz+80/Zd/CIhjglX5Li46VixYpSuGgxnl2M35cjZlzYOlto03jdVA+GRT8EaKyIVF3Lo+QEDcPdDPmKJBUqIudUrc5igbMrV5GiRYsT1OtOcfguyGezRuouQsTURAX5dm0bs/2MkXPO+LC5u7pxfXrQ8FkU8mGMWiSnfSptrxA3uD6oxCme9zBqAPt7zs67b7gU5EELegk7rzm8eDDEUcFv48D3ZsyAB+3fhzhnzZ4hHTt0CJwWvhw2onyNFMVJ3JEjh2KapYfuvJDzCBcgD9ppFAkMHTZEBgzoe5IwNGUCS9EHEaZULMQJgPbQQ+pBs+/YgiLMOWHCBG7k6dOn8eDNmjVbfv31N7n33nvobXrhhRcojEePfpgKBbkKjz02UTZu2EhABYVeulQpadfuJunWrQs3BJDzlCnT5a23F1EZITembNlyvH/jxlfK8OFDWcUB9+cnn3wm7777vvz+xx9018NtXr/+pXJv715Sp3ZdVqDhhfyeufOeYNjq4KFDLvkxURpfdaUMGzZYnn32OXnxpVdkx46dBADox4ZX1SpVZMSIIfRqZGRmycoVq+TNt96WLVv+JlhBvtCll14iHTu0l3r16gShHySYT58xU2668QZp1qypfPrZUvngg4+Y83XhhRcxkdVy/jSxGJVD6i2Al/PDDz+Ujz/+RDp37izXXHONsxiVw2rLli0yZ848sl6PGf0wFSSE+htvvCWLFr0rO3ftcsnpmpwLFu7e9/WW9u3aUXmtXrVSunW/I/Sg5Yv89NMvAoukQf36ctddPQOFjTnANd97/wPZunWr662XJA0aNJA77+gh55xzDkH2qtXrZMKEifSmnnFGRZk3d7788uuvBCjwzgwfNoThcIwHazZlyjSuGcZdo0Z1p2ZFJk0aL5dd1pD5dvCuPffcC7Jm7VoCYrzKly8nbW+6kXlrKWwhVsgBCS1UwByuXr1a5j/5lNx++21y/fXXB4ca+xZKYcqUqfLPP//IzJkzaFTYobd9Da8dWqs999zzMnr0KGnSpDHPyMKnn2HxwEODHpI6dWupwJY4yczKlKWffS6vvfaG3Nv7Hrn88ssoVNHrb968J+S99953xMuad4mwNvbM7NmzZNWq1fLYY4/Jxo2buO/PPfdcAli8hg0byvA+5nDbtm0yefIU2bRpExUd1hH0Bu3b30hhE4IzhIlDzj8IHN1TaDWklZF4FoDntm07ymWXN5Qpkyfw7JoApXe9kLZ9MssYSdIzZ87i93v27CaVKlYMwj5QXh9++JFs+Xsb+/7iGaAhfvttsyxcuFBWr17jythhnMRLiRIlaMH27n2vAhYXwtCk97BQIlSIIUWFr/QMuPqGBAp8As9cvva19EGbr0AUDISZ1/Y9+4y/L8IwZMgsrzyMWtwBxUuL3/WCjHoLcC2/xy08wKxqdz08DQAbkMZ845rvLf8xMMYCDW0gxoU7+V2QauIDzOUJX8bhRaXodLw9MykZXLoGqtmOHTsk2elH5c1XX5D9u/+RsmVKyq5dOwn88DyphVIkNTlFjp44rvsoL095vZKSJCdHU0yQA8Vk+qRE7k/kPh0/eoT5a7gvwFrVatVk7979sun7HyhT6eSCR5o5WRrKw4vrahWLyK1NSeZ9db+48B2jC6Hn3ubdIhG+QodxBHoPvFAkEB+PBPd4qVLlXNn2z3Y5fOSoNmcH/hChbAPgRMsnc5gEjhNHY8Tro1rR1cKYDLd9bHuMoWvzQLOCFGBT2zNpUofWpcQnpEidehdJ3QsvkazMPAK01FTNz7azqFQbzq3oCip0xLGFLf5+Cc6El5qjkxxWLjdv3EDq1ESRQFh9DhngAyu7pnk3oyktBr6ixpdhB5uP0PgNu6Xo9s1zfIhZLJrD47EfcyEtYAxzfOOZ/gSdY2vtP++p/q0YZYZ07AQPWsjKEJw/Fq1pJAtOHQK0aG6DP3i70ekCtGHDhsjAB/rzMsHEg4XC2jdEmpSal+XEiXQvxPmg3HzzzScpsk8++YQIFnkq06ZNkeSkBBkxYpQsX7FSLr74Ivn1119l9+49cvXVTWXK5IlUzp27dJP167+Tq65sJOedX4/VMStWrKIldV/vXlTwcJHjed9e9I58//0Pcs45leX888+nJXnhhedLl663k2TwhedfpAJH+KBB/Utpmf/8yy+yYcMmueqqK+nVAziBkhr4wEPywQcf0qN0ycUXUXhAoJ5xRiXp1KmDfPTREgKRL7/6WooVKypXXH4Z74f3ARzLlisri95+R+bNe5Kueig2WIe//vabfL/pe0HBxD133ymXXnox5xYgZPCQYXJZwwYsQf/j9z95lJ5++imp3+BSLbMGJ5NjxFfeLQNoebJy5Sq5v88Aue3WW2TKlIkM6ZnX7Mt1X0jnLj2kYcP68sS8x3m/BQufkRdeeIn/vviiCzln2dk5sv7bb6n8Bz4wQPr26RuRlhpUAAAgAElEQVQAtO497iRAG/nwUB6Cb75BZecwadasCcGU5cw988xzvG6p0qWkfv1LOO7vv/9eNm36QVo0v1rGjXuEuUvvvLtY+vbtK1deeZVs3vybVK1aRerWrSubf9ssny9bLnXq1JZnn3mKc4Z7vfLq61wPrAHyn+zVq9fdBGwoEJk6bYZ8++0GzmnNmjXoRfvq628IxEeNGi6NmzYO8ossPwPXATC49ro20rbtjTL/ibms3DOBuWPHDmna9GomwC9a9JYjww2tU3wO3qF5T8yXadOmy1NPzZc2rVvz0A4ZMlQWvfOuPPfcf+SKKy4PxgzA9MILL/K8TJ8+Xdq2vYnvzZkzl6AGOWVNmjSR0qVLU0EgDwbzgLQArM1zzz0n77+/WA4dOshcT4BGvLp06cJ9DCOle/ceTOYHWMT87Nu3T9asWcucxfvvu1d63tlTn8X1krNzrJ02lGTSyuaxj3DNe+65Tw4cPCh333WHtG/fjtQEJniRE6qVt+qdAAi777776YV77LFHpXatGk6IZcu2bVt5Ln76+ReZM2eW1KpZW44dPyFjx44lcMPaXXLJJXwuPDu88xdddKHc3Klj4NWlzIvkCVrIyFd2JsdMERiIC8JhrtWOUcwYiDOvWhSg+QoD9ykoDE3HhOupa2fQlEk4Rqs2U0Bs58cHezZ28yKz24Cr9Aw9HAr0tKo8T95f8VPg4Y9RbqCs8cCl/juOLDkB76D6PIOXFkE6T5p7A/lFAFHIw83JPiE/bvxGPlq8SMqVLiqHD+0n4EwplEajAoUCDP2jfV8yuMbUG4p9hTZKWjGp0ZLy5cuT7xJnKePEcRYWVChXjuAcBvLm3/8ktQfSMkDxkoN2VsQLzFZ0cMP1oGTEB0AIoW6kGQBYOyCOZ3QADetnxo15Mm3OLQcRfSNZNIMuLozi57NyHefp4MFDrgOAFl5BV4CzDpEDfw8S7DhOTYJIVDmymj6W98wHCbqv8pkjiVCnhl5Bi0HSGGKrHIZ1k6TO+RdLo6taSEpqETl65KijfdCUA40+GKxmaYzT7bH0UVFwZr9Hn8MVxvLtlk0uk7qOB60gL5fhFHzWzomdB/93fDf0YocpGjYGf9/64A/5tH6rOtOHWgWdxq8bIMRzzJgBgPbvedBmzJgmt9zaKSgus7OMn9oBRI0MRPtiiGoNQPlCxx7qfwNoA4LScBNYhqijvxcM0EIPmi0ExoW8uEcffYwFAuMeHcMw35ixj8gbr78p5cqXk/qXXsIEZAjjSpUqksYBSgF9sAYO6EeFgAnfs3ev3HVXbwr8VSuXUrjB+/Due++T6+TGm25gZSGsFDB2w6MG4Nevb396Vvr2uU8uuOB8118tU0aNflR++eUXWbz4PQqK7777Vu6+uxeBBLxlVc6pLEhSpcCTOLZbgaJDVduwYQ9LlapVZNq0SfTIAIzhfvC8jBs3Xjb//gdDxi1aNKf37+jRY/L88y/wmbt0vk3uuusOjh8esyFDhvO6VapUkeuubUXlCiBXrERxlntrVZMmA4cklAoWNm/+Xe66+16O/51FbzI8gheu99abb8uoUWPlnrvvkD7396bH7IEHB8u+vfulX7/75dL6l7DSBWsJL+SCBU9Lz549CKAwtnVr10i3bj2lQ0eEOIfy4BOgDRoqzZo24Rzhc3v27JX77+/HFiX9+vWVGjWqMXfwRPpxGTBgEN//9JOPpFSpMgQuffv2o9Lo378vwVFaaho3+egxj8jy5SvlySfnytXNmvJ+AObXt76R1/jqy7WBEipcWJ/z/fc/kImTpsiNN7Yh8MU6QAGsX79ehg8fJXfdfQdzK8mN51na+C4E7W23dyUoWbVyGS1vCAyQlsK71qVLV+nVq5c8/PBIJ9zC8M9/A2iDhwyVdwjQnpVGjRoFCrIggIZ5uOaaaxlKfPvtt6RcubJBjqZ5daAAAHgQngcA+/HHnwgazXuLEHyh1BRyIA56aLB07dpFet1zF/NCAL5///0PeWjQECq9jz7+gGS9MYKYTbA1tIn/jHcQY8MYXn75VZk5SwF+7Vq1pOFlDeTyyxpKnTp1pHDRIo6rKZHKKBagPUaAhuvhulu2/CVz5s6Xn376WWbNnE4wvmfvAWnfvgP3/rhxYwlI1QJW3jusZ7GiRQPFp2kWsTxkoQctdn18Qe+DOCoV0EGQ7ymWBNhXBCEYCpOro/fyfweZsvJ6hUU6PkC07hI2v9hDBtB8BWYgUoGEhvrhVVPAYV1BJABo+Bs8aKbQ/FB3gb04Ax40D7x59DM6b7GhTguHoRH6rz9/Lx8vXiRlShaWg/t3S/qJozrGRFToowhCQSMAWFrhotwfWFNWdxOkHZeixQqThgMdEg4ePECAVyQtTcqVKycVy5WVI0ePyd/btklGZjZBPCg3QPOBik4UKsDTRl+gq9DFiBFug96EIc7uAOj/6DytlJauHV3oAXZ0D84TZMAbZyYwXESLfbKyM6V8+bKU7zAciJtAi4Q2XGlpkpEBvjpXiez1Fo4BaC7Ep8nzSmTrc6XFeq8Az+B51a4NWoOezwIC8KbFoZI9OU2aN79W6l1wqeSQRDybBSYarndFYOwQoLm6XFWvg4rtF5uj6O8+wDKAhs82b9xQ6tasqnrR8SPGfDbibfaBTRRP+F5t+1xBmCMwiETbKVq7N30mTbewriu+sYP3TteDNm36FLn55g4u7SfkorRnNaJnVrsfOrwfqxN4p2xiYtz2rpPA6VRxIkwCD5pWj4R9//zJCja72/TYYAhxosQeXg4UCdx66y2BMsM/ILARznzmmWfp9QIwOHbsqDzyyGOydu06ufPOnnJDm9YMAVoxwpChI5hXtuTjxXLeefVcboUK7GnTZzFs9/JLz8mVVzbivQAuJk+eJh07dZCHHx7BOVJkHidrVq+VPn36S4cO7aRH924EUW6AMmjQcFmzZo3Aw1ehQjmZ/8R8mThpsqBgAiEhlIpreCFO2axdfg+8GSgSgIdi4cL5wf3wOSjD+/v0lwsvOF/QgP6MMyvxezi8y5etkGlTp0ulMyrJ6FEjqDANoDW64gq55547GeZD/g02m/YqS9RSesfxZbl0JmTg6XnkkfFUes88s0DqnV+PFT179u6WqVOmyccfL5Epk8YzwXXZspXy8Kgx0qplC847vH628RF2mzV7rnTr3iXwoH35xTrp1r0n527kiGF8zq+/WU+A1rRJYxk6dBAFzWdLP5eRI0cTBLZr145ryXHG50uPHvfQU7VyxedSunRZeXsRAFpfadOmjYwaNVLKlS9DVnsmOr/5powe/agMGjRQet1zN0PfGF+Dho1k165d8svPyLNRBYWfADwPDRoqv/zyq8yZM11q16oThBg2bdwkd9zZS7p26yz9+/VxpdlKKkllmIt2Vuny2PiJ8uGHH8ubb7zKucPzANw+Pnsei1sWLlwgLVu2CACNL8TwOXzGPGg3tGlDJRQCtP8w79K+A7D54osvxXjQsK/q1KpLnsBVq1YG4Qk7g2ZlmjBs1669bNiwUVasWCaVK1dWIclKrzy5685esmz5cnnrrdekRrVqgZKBUpkxYzbn/vXXX42lokE7Dd5Mk22tRYufzgDjBmf1jTffku++28hnhNEEjsNrrmklN9/cUc4860zKjv37D3getMekTu1arLLCKP/440/Sdfz0008ydcok5vTs3bdPWra8liHmadOmxqRY2KTT7+DJnGiIk0LaPQet9whxr82dXc8HaH6Lsij48iMWocI28aF8W5YHRc8G279lsRTf56oj7QDJWzWfzsCYydaowY096st3qy616kRcm0SwuZqDhrV6d9kPMbljgUFt6+uHaRnuC3mw+ETkEuRMajW72xaMJAqIuMGkni7/bP1LXn/9RcnJPC6piSIZJ44ICo+ZU0ZqGK2WBCiDfCMIcdXvhVPTOEcYuwLvwkwpIRBNTJTyZcsw3xceVBQEIEQKgAZgtnvPXsnKBoUsckqVBxFgD54ueOwspMWIT7yGrH3Awypli91Gwne2JqY3ANDwNz0DAGio6s2Rs846U3bv2cOcYgV7mudooduCOhH4FaVoF2UM+haCtXGe7OXEloGb0zpHsARFASpBGnjAEqVEybLSolVrVpGCSDg3B2tlecR5ksDQarhngzP1X6o2fRkXgDevFysAWp0aVVT2eIVJYWg1lmPS9rKth823gSv/fAahYY9qSvW1gswA0DpKKHhSkWNMj6HrqGDXUM+aMIXodDoJTJ06Udp3aKd6KNK3OpgX0ahD3N49O/IxAeaaxWGIsd7cZJ1ukcCw4chB608PWkETagvhL7AqSQ1xwmNw3329GbbB3+HlQv4OgNuiRYvY4uPBBwcwJwnhi7GPPCrfb/qBeVsIz5i3AAfv1tu6UBH89P23BG35zsKBVQQwcPfdvZkP07nzbRQAb721SCZNnibt290kKHbQedLWS1C+AwY+IKNHjZTWra/j/EFgfP31epk4YTIt01dffZngYfTo0bJgwQJ5+aXnGSKle5s5CI4Al/3n8qggWcVZo5o88/RTdIFz80kCKTju7d1H2rVrK0OHDNKehY6UEyAKQBLeognjH5VKFcrLJ58ulYcGD5MuXW5jrhY8CLifEtMi6VIr06x9BebfbxsFrwrA7FMLnmbOHUKdKBhA/lmve3sTbLzy8nMEfW+8iWKNSTJs6GC56aYbmEBuG+3V116nF7Jrty7Sr28/5lysXb1WGOLs2E5GDAdAQ4hzPUOcAGiYa4zxpZdekSlTZ8j8+XMY8sUL67ly1Wp6E9GF4I03XmcYGfukT5++pEO55567mWOHylaME6G4e3rdJ51vv1VGjx4ZWJmNrmwqu3btlk0bv4lJtAfg6XTz7fTWvf76y0H1F7ymL7z4Mj0/w4YOkltvvTnIXzKAxsKC7Gz58KMlMnTYSBn58HB6NpF/cvT4MbnzjnsYel+zZjUVjSloOwdYo1iA9qS0bn097zN48JACPWg+QIPbHWcFn2/ZshU9oUOHDpFOnTpJ2bJlFDP5/FnOKjeAttIBNBVG6um67ro2VCCfL13CPWIgHgDh3fcWy8iRo+SJJ+bKddddpzrZVcPh39Yixe5r3gALQeA8Q5liHRCiBGDDXoCB1qbN9TLukdFSomRJ2X/goPS+tw/3LEOctZUbDcIV+ZgzZ87kGcH5rVWrJkNGHTvdzvzE/v37ScsWLTjfMaDKecx4HXoVHD+Tx6nmG5Im+G1v27V8kIdkbDw/udkic+0DOR9EQcn7CkRlsAv75WQFMizItyFwgQBXUk6bSx+Q2Vj9tY4CNH88Fr4yGWA5MAbQTLkG8tp1/AgAgPPCGTcbP8fqN3SucDR15qlzAcRccIlJjhw6sFdWrfxc9u/dIUcO7pFjh/dLAnvBaugOeIbVya4nreknFjoh+nAinfsMaVZsUH7iBIFWCgu18hgGhYxAriaULtI1Dh0+Krv27JXDR45IDjrNoH2bW/cgId7ryYm5Bb1HFKDpCMNiFptvG6MPSsJKVy3w0CrPXClXrozsP3BAsnNQmITOHNpKTtdTw3V2PVtXA9f0MDrdauDMWn7Z/jPD09YOucMht5lVO4PORPMH83E9SZAaNerKpQ2ukFJlyklKcmpIcEtyaKDtMNvQzkAQ6rfNFVRGnsIL7QO0qxpK7Rrnet/Uf/rhS/9NwxOnCmeabAUINj2q4wT/nuYSGkl5Tpb+jmshD93aP/qeb/WyOxaKuHiZNu30QpyQUaYnoY+1gCZMc7F1Y8Hf9n+2BABNubuUVTkKmBBOPJ0igShACw6Bq6CyTRMNFUBJTZw4SebOnUdwgco9Hbi2gIBSql6tmvTqdZc0bdqYBxPhvjFjHpEffvxJRo4YyjwdOzCY+JYtr2P+wddfrNZN79A+0DPAUbv2NxMc9Ot7fwDQUCyAAoLBgx/k/TUGn0CSUwAKeOJAFYBcAVhnKELAC5WnnTvfzjZAUBAAuB99+L5Uq1YlsIRtMxuZKwFa34EM5QGgqdWmJJvffrdB7ruvL8NMCM9iAxlA+3vLVpk0eYr8/fffVFDnnH12ANB6dO8qd9zRgx4+3A+5HGqRxDFp26rq7NlsU2NO0Mnhnl73E6COH/8oARqSxDvdfCtzxXAvbKvnXniJSffwXrRq1SKmIu/VV1+X2Y/PYx4dQ5xJ8bJm1Wrp0fNuArSRI4bzwAQArWkTGTrkIQrYeU88KXPnPkHwjfAw9gRAErxeeJbhI4ZKxw6dCKAWLXqHIU6AkTvu6ClpqRAo2CuZ8sUXX0rnLt2lU8f28sgjo4NcyKbNWvJ6Gzd8HQA0PD88Qy1bXc81bdIYID9XDh85zHDh4UOHmbs4eZICRN8bQoUNCywuTv7a8rdc3+YmuaZVS5k2bTKB8b4DB+TqZi3k0ksvlVdeeTmwxKNCHR6n0IOmAA3Cd+jQYQFAu+KKK4IzWhBAw7OjwKZ//4EcI8KZIFy++OKLGR7HT98T0LZtO56BVSuX04OluTYAAdnSuElzzvGHH7zL71jVLK772dLl0qvXvcy3RFGE7R/8ZLIreruinY/HSWRn3SxjA22Y7+Mnjsu3679jWHzX7t0ya+Y0ady0CfNw7r33flIUoKgBYUybN+x7ADQYZlOmTKAHGvv3yScXMjcS40VxB4pE0KWCeXQ1awT9NH0j0QfMvnLwgV1g5RoVh+eFsxCnWcY2Rl9x+V5Ea3xuCpheAAfYfHJovG/eHANiPn1AIEsitCLm8bKIiHnZbO4pU1nFqISgsWAvV9785LuwiMIDrqacAwDiwJe/lw2gaR65etJC4IK6cICUfPnlx+/l0MHdsnb1MsnPPs4+nMglQz5OdjbCfUpxwNpcF87DOAEmIROowPNyVDazQhKhqST2FMbnkJZSplwZqXTGGSwsQKTi4KEjkpRSiOkt4OBEQrg19XYpWTxfQUW1qxa3tfPfM2Bv4Mn2DcZlDgL8LQRaahzjfvACo3cn0idQ+ewDQDtDtrb+2SJgpMGdLIVTiwRRIsw/PHXwgEZbKtra6F72dbw6DAhaDEUmgKezsFxS/wo5t2pNLRYolEajAG0Z0e7Octp8h05BxktB56VAD9qVDaRm9XNiZIgvo6LOHN+oDUKVXicDO7PkFXTzr7mhaGmoho/1+gQhuelAI1m3fFqbqeAsJSDfT2Tq1BkyadKUf10kAL0J4xMyFYY7m9k7rlC7V+DM2rb1Dy6VIUf2/YLrxi2gPfhp56B5HjQFWGGbGf/BTWjbZjSAhhAmEvSRS4IXDh6SnatVq8owB8ARNosq1qMyduy4AKBZGMgW+eqrr2GS9OrVywIiVBN8UE433tRBBg16QENX8KC9vUimTJlBgGIADZOJ673+xpvy8MNjpG7dOnLmGWewqhPs6dWqVpNLL71IatWqE1BoIDSMPJ7PPvuYHj8eThcutfvjJ0OcfQdKzRrV5emnlWbDNvK3337HEGf37l2lX98+zMtihZSI/P33Vpk8aar8+defLIZAjhs8aIOGDGP4tWfP7mw9gheTbRM17wTgDMrTt95tjSCI/vpri/TpO4AJtm+88SrBO5LJxz7yiAzo31duu+0Wju+ZZ5+TGTNmycyZ05i4j2cxywMhztlz5kn3bl2lXz/1oK1cvkJ63nE3yfoeHhkL0CwHDd+fOfNxevBQ8IG+nYWwodPSpGaNGnLhRRdI9RrVpVSpUnQTw4NmAO3OO+8gQNNn0ZZhHTveIh06tpexYx4Oxtfs6laye9du2bjxG37WyIXhiW3cuDkFKCo6IfhhAGAOL7zgAjn//PO473ylbefEapng8enR8y7uyU8//YhrufaLL+Tuu3qxKhmgPSq4TNCZBw05DigSQJgO6xEFaPZ5PwfNPGi4Nv6OMC1C7V9//TVDwqCbALC87bZb5aGH1OjAywAaQsYAM2y27KxNAFmEhxa/v0gVXiGt6EIPv6WfL5O77rpbJk6cIF26dNaLuUR54xHCOG0v2363/W+AwX7HTwBOeE+nTZ8pkydNkI43d6Tx1bt3HwfQQg8aPq8AbRaLR6ZPm0LZAOsT3FE4UytWrJZN33/PcwLPEIoG7r7rLrJ5G9ixeYgCNFOEpgz8NfMVk50beOK4910Omg/Q7LsGSAk2AjJrBz6ctwSeuKwMVL0qnYPNmwKoMBqhclOVta+AowrLzqPNN9YIVDN+YrndxzjzcB7e/PQbXteAGD9DLkstMIpVmmFOkpKiOIJqr3epcnG4HCPnufxy7Ur5+suVUqFsCdm+7U+S1do6JLBa0W0rj5DVuPEoa/Sk8zspyYkEaMzHc/1eS5cpI+UqlKeRt3f/fln/3bf0cBYrUUL2gH6mgNwm2w/RNVaaCq1adQtD+RPdFzb/gQfGte9TgKlpMgAJOm7XM5IFpNoTN2a+nTwNwLDn+eV989RoQvgXcgpzzLw88Gq53EWbT1vLKKgiOGWVp3Z+gEcHOKBCpXMI0ipUOEPSUkFjhbMM6gtHUwOGDo+E1geR0TNF0RDwyLn8S9dWCX9vdlV9qVlNAZrtRdPd0XMZ7tUQtPt/CwSbI342nYSzx3xYEmvr2bG8SNxDKXuSWInun3mTE9SV8dpSb8b0WTJl6vR/DdBAK4SoG/YC1gs6WfdgyAUbPP+O7VvysZDcOGSA135hlvSnGy3/tGk2fA+ar9BssWwSfICG90CBgRAnPFX3339fEOLEeCwZEn3zlC9ENwmUIUJfP/z4I0OPsJQNieL6rdvcRGH+9VdruaFNIWPRvvjiK+nY6VZ5ZOwoAhp8/u2332GIrUP7tvSs4W+maN555z15eNRY0lag1ZSRuioqBplsyH48dOhwVsp9+OH7BJXwXOFlQtUENsq+jQft2WcWBHlDuO+mTd8ToAEUDejfL+h4j42DHJwJEyfTszRhwjipfPbZ8umnS1nF2bNHd4I6A2imXLEflHVcOc38A2u/I0w0ddpM+erLr2XhwidZeDFz5myyv89FtVytmnyGl15+VSZOnCLTpk5iFwB7NvwE9cbjc+ZJNwJLBWjLly2XO++8hwANOWjYX6j2HDRIqzgRKsU8P/HEU6SrwHXr1avHIgyEmBG24kFKSXE0F/GsgAUAHDp0qBCgpaXRTISF+tVXX0unm29j1eiYMQ8H42vWrBWrdwHQMI+2ZgADKCCAITD/iTkObHLHMg+O13YVPQY+LA/ISCKPHj0ikyZNJSXKa6++xLwueASff/5Fee21V6R+/fq8hgkeXyABoKHFmeaghR604cNHyltvvSULFjwpTZui2EG/fyqAhvdxtuERBOjBfwD6o0ePYa7XJ58soWcNLx+gIRRq7Zhw/etb38RztmL5Z0E3BghwJDV/9PFH0q/fAJk5c7q0a39TIFzxeYAhtIHC678BNN8TZAIZFdQjRowmoL75lk4kIe3bdwCf4dFx42i02SsEaD/I7Fkz6IFmfqbrAIBcNzwPEsSXLPmUldegngGjN4Cnrwx9ReAbGlHZ5f/ugyHzLPkAzeRGzOe8ted5c7KFBiqKd7IyJCMTPTVVWRn4wj6DgoTM0zAnvAMKhPA75WgCqsHQUF1zwvzziPcpbwSyDABRven+/gsr1eLlvRWbYjxoNlfg/mLurAuX61oo2bW9mNMXtM5SL5om1TsPDsecLatXfCbbt/0uRw/tk8MH90j6CaX4gIxiCz8kpxsVaqQFGZ+NfTXVwELHE3yWPY/dmS5Tvix5zxCm375jOxPfoQxLlS7N829zHgzc/cMHE+F71m4pJFgNwJr7kK2zGb6YZ4Af7AmkP2B8oGPSIpdMSQBbbdDKyLWgct5CWxcfBEXlBigz/LEqnYrqH/P4WfjTlzdKhhZW2oLeCQAsC95zR1aeVqSUNL36WqlY8QwpnFY0AGjMV0xScmyOx2g2HLi0cxwdqz/HHDP/rxcBQKvFXpxhONS+7583/1l9L1r0jAZAT9y5cFW46EaBPYUnN4+xEny7XswFgDMDaKz0zM6hbJk7dz4r/f8tzYYBNIyXXT5cH1Hdh65Htzmz9u3fma8VVnrIQSiq1T0hR8f/CtAGDhwQFAn4G868Zb5lYKDFAJoVCfg8aPY9hE+0okYB2vHj6TJu3GOkxhg3bow0bdqESfi2UTvf3o3tob76cg0Vk21ivA/FiZyheXNn0/2I6wGgTZ4yjXlf1jNSLaB4WfLJp2zLNGTwQyTRRZ6DsadTaLg8HBxS8Ecp5cF0ue66a5gXgQNjeUt2iJBD0/u+vuQ+e/Y/C0iDYc+KCrv77u/HxHLcE2Ff24DoY4mkdCSdPjpuLL07n332uQwaPFR69OhG7xUAmloI6v0wD5pVfgX5LdZwNi6OeUDg0MImRB4aqET69deWV6+9+iLnFdfCPD366ARWurJ6Mg1uW7VAkET+/Asvyf19ehOgQXks+/zzoJoWOWgEaGygPiymihP0GrBQZsyYSr44VU6hVzER/DQkDwRAC0OcBtDYCSArQ9axc0EPArSxY0cFHsPmLa4lH9dPP26ICe3Ag3brbV35fCgawVwDcNgc+eAb6wM+NLOULX8F4bqPP/6Y6zlixFC58YYbpFev3rJr9x5ZvXqls3Rjq/hMGMWGOOcztwtziX301FMLZMqUSa7Zroo7GCazZ6Ng5hmWfiMHzbeYfSEHBv/hw4ezVdp7770j5513HucDFY8IM69ZvZy8gui4YeCzS9eezJtbt3YVQav5LABkkVuJYp2nFy6Q5s2bch600k05z6LeWTOYbO/4SgRjtvP/6mtvMAEXvHSwNiEPho8YRT42FIE0anRl4An9+WfkYE6RrVu3yZzHZ9NDhuOXw84Y2qIJ64J127jpB3nssQmskpv/5BOOK8tP6gjXxIzG/0th+Eoo4EFzdCPmsbJ96xtDPmDzIwsI/mlhRWYgR/BZMpiDWd21bNJrI29JFRA+b2FQu7bJFn9u+Td60JSBnQn7uScDOfx98SotEvD/o3wT5YSKBQ6hB90LMAQAACAASURBVC1QlkFzea12DNxhjH/GkYLo4L4d8ssPG+Sbr9bIwX27mQ9oew8GL4jF2UbMpcX4shX3YRFYvEhG+glypZlchEwGAIfX/bffN7MrSBw9vzAatIG9kXPbDvB10X8DBZwDq/r9L7mLujc0GR2eNhQtIExv5wSNwPPiwq4EpOzwGCuiniMfnNj6wctoZy2aNmAy08C77/Gk3gza2asORSgTBMzp9KDHS1rRkvSgXXxRfcnLQ9EFiKiR/4w+mcorqHOmFaHkvI20dfJBmS+L7N/2TE2vvFRquyKB6Nz747Z94O9JA4S+sRWcLwfQcE2ck4z0DBIWW5ic8txVGwegzuvUw+u4hvMwnoE5MHPznniK3J2nC9DMcAPesjaEyI+0nEbqmyNHD+T7LWSwiUyY+INFiO60qjiHDxEfoEUnOop6Q4B2XCZNmsxigMGDkZB9S4yXB9dB03Plm1HrCUpx1OixDGugtL5J08aBgsB9nnpyoQwePFTGjx8nXZgfBuGknCNdu/WUdeu+lK++XM0QEK6PQoDxEyaxgTf43JDHZYIOYGrAwIcY4kROGHit0ImAc+eSRu1Z0Yh64MAHpEGD+uzdVaZMCQoL26AmRMEzBQBUtEgRmf/kXKlQvnwgbJD/NHTYCB4CVIMi9MbYdW4uW1IByCD/a/CgByl4jAcNIc6uXTvTvY85gtcDFZMI7cFbBVZ5s6rt2fwDBs8dwpHXX3+tdOrYkf++8cbWbM+DecN6rfviSxk+/GG56MILCMTOqVyZIB+VnjNmPs5KUAC8AQMGUDGsWLaMuW3ICRvBHDQUCXyjRQJNwYM2mN9fvWatDB48nOME11bFihWC+Yey4nyjV1xcnANofWXIkCGBBw3WNA4UqDG6druDOW8Yt3kj2ne4hcAQCcpnn31WkN8C5Th27KMsHEFBRvv2bQNlZODbchGRC+gDNvAKqUciX/7e+rc0a9aCz/TQgwPpiUIIeMHCBYHMsjNmY8LvBYU4sSYvv/yKy23sLFOmTOY1MNaPPvqYBQTYCzNmKA+aWXxRgIQQ57339mbYd/nyz+Wss7T3XY8ePWXJkk9k0aI3ydNnexfPBq8pqiQRPr+t863c3/gOPLY9e95JAuGVK5Yy3IziEowHL6ybeahMqEKR2P4yZWKgzfYfChtwP6QdTJ82WRo2bEAv4eQp0znGAQP6yR139qTCR97ns8/+h4S81atXJ0CDZ5eUGfGat0UvE8Ks8Qnyzfr1MnLEaBpoAGgoHLBnjQp5G+d/A2i+QufnkTNKzRdWrePv9vyBl8ta3BRU9ZafG9P0HN+17gp+1ZfuGcepxZxSpTNRQ0K3mCluU9T+XPsg3l8THxS8v/JkgMbncXvAlxW+bFe/jKr/WI+Ho3Zg+yd8JEey0o/I6hVLZe3KpZKTlR6E2vDdJFYQaoRH4Ekjd1tYyGb6QptqJwiKS0FIDvlQKDWN87F7757g/GpenCa5m4JkQr5X3eePNwouTF9xr7g3cR4AEqPktCEAATEt7qceEw1xatcS5srlZElWDpL00fIOPzVhv6B9Z3tJ01RccUmE5gN/9/MVDagoMFUutGCN7QG5HmoggQIKXiaML7VoKbmkwRVSr+6FkppaxPWZRfu/MLSulZCuz6cr040CXX8ebX71nITUNs2uulRqeUUCtp9O5cgxwPX/c04pB13lMecBPY0TtG0TxoHcRJtbW2O7Ls+u5HF9UVRnhhu4F5GGcToADfrU7ofrk/YGfYVR2OJeBOsHD+5nJwHzDAVveq5kDOh0qzipmAeGNBsFATR/09u/fQ/aqQBa+oljAUCDmxCcMSNGjgoBWpMmQfgOz7d9+z/SvHkrCi2AFgjyo0eOyKrVawgmmje/miEtU24gJUWRwMEDB+kZgmVerHgx5iFhb4H7C0zsjRtfRc9P0WJFWX26b98BKr4bbmjDUCSUYufOXVhl1qxZM7nyyiukUsUKVDqogmzUSIsZ4AGAJwygAaAAICwlOVnq1atL0IUQ2YsvviLnnVeXNASlS5WW3zZvptLCpgMdBbx/EFQG0OA9Q4I+gBjmYPPmP2TO3Hn0jo1/bJyUKVMqAGi+d8oU+7Zt/xCIQhE2bFCfFZQjRw6Xdm1vDBJgkevTv/+D8t2GDXLdddeykwKqPVetWsO8sd//+JOFCiicQG7NqhUrWZFqAA3zjRwpH6BBADHv6L4+JKVF6BRAmVVbx9Nlz759Uq1adc4xNvc777wjffr0kSFDB/NetLzTM1yP043StWtP8t8hhG1ejDFjx8mzzz5Puo82LhG/du1aJNldunQZwTL4w7AWaOIOYY+KQ7R+uvaaazRRnb0QQ2FJoksqX3SP2E/gD7LcVte0ZFXw2DGj5M677grAuX/e7N/YFwhxag6ahjhxbjZv3ixt2tzIa/fo0YNJ71999ZUsWbKELb8Q6gNAA/s/XvBsYR7gUS1atBjDg+vWrWP/WnCNgafPwKUV5FzdrBk9xgCgYDjHMwKkd+x0M6/VpWtnqVmjFp8NoW7s/3Zt28rkyeM5r6iwBuUKvL/jxo2mxw3KwvaWARScb8wHWvaUcBQIUJIwHNau+0K++26DNGlylUya+JgUL1GUycmL3n5Xxj06nl01sGY4OyCl/vmnn7nOpUqWkjlzHue5PnT4iDz//PMEiGXLlub52bN7r8BYQmcIeOQfeWQsn98HxwV5LP4vgBYD7DyiWl/Q+x4tu58BVFPkoWAOaS6U+iJJW3M5ah67Lq9DRxSqRjUHTfv6IgFa+7Zivm3+/TCz3ROfsUR2PEfU07d4lfKgBXLbUWmwmMwvGtBBMT0rZJ0AQAuBhtKYhHk2uF9WxnHZuP5L+WrNStmzc6vk5yG85ppTM8ynvSl5rpDgzZiYY6x35LGaE6dAENx2MH4REcrJQ/srAD6Fi/D4sAcAwsCuZThbQoE7jI3P8S7Or66EDz7td/sZeGfIWZbEvYhUAtOj5jmlLAB4JFCFYYOxokOGAjTWN8AT6u6PXHUk6+tjhqFnf72iBoVBRdDAYP0sbKdFAsobpx47pWrh933PmZsgjI/gF826ExIY6kwuVEQuuKShNGzQiN61hHh4zwiNTnKYcLzGo2Lg1cs5KxCkkbpGn7MpAFr1c4K5t/0VzHUk183m2Aw7//r+vw3I8jocH2Ls2ufXwvsWmve9c3xG/A/AORPGj0YFcD/Ijbnz5rNQ4N8CNBC/t/YAWugQi2fo2yJnzEc8dEhbPWHsUdexb92fbrN05qD17x9UTEWFYVRBmTD0OwkAoFmzdBOGuA4AGtt6JGiyXWZmjgwdNpxtnMaMHU0CW7zs0GBzwlPz4AODCIZQXADyPUxwq5bNZeiwwXJGpUqBZYIDhxyqp5/+j/Z9S0lmwjq8MCC+hcdr/pML2ErGLBYcQHirbr31VubOQbBifn/44Qd55JFHCUQgTJnkn5fP0N306ZP5GQiTlStXy4SJU2Tfvr0MFYIjB4n0SExHG6hXXn2N+VYoLUczZghitLZBrlmLFs34HcwRedAGD2f+GQAakuwxD2vWrGPFJTx+EyY8Spc7iBgxn0a1gu+b0Ab4Qg4ZWlEhmRHP/dx/niaIsQOCsSOHb/qMWWyzhc2LPCbQUABgoogAwG3YsGGCGP7a1WsYru3UsQM9axgXgMbgIcNjeNCwdkhyhzcF9CVmSECwAZx27daVlBqoLn3nnUUK0IYMku49ujN8jUMFAQyAgTCdD9BwbRRBoDL2z7+2sHsDrv/AAwNIx4HnRr7Sk08tFIQFYenifTwbAPoIrMl59YIuAXhPUwXyOKfYkwBa6NeGEDHWBQBn8fvvSO06dblGsZ4FDbLgb/geqjitSKB169a8N/7+3nvvcR8BbOGaAF+33347i18ef3xOANDw+euvb0NQh/nVcHouK7wuuOACGTp0sFx2GbpV6H3/+usvefDBh2gcAFRDUPe+txeLGXDGli9fLqNGj2H7Kz03sMLjpV3bm+ghL1GiGPcM2tIg9I95mjxlPAGatiPS1AADDAcOHOTnvtuw0QEI1Yq4Bp7r6qubSdeut0ud2rUZFsdZ2bljp7z44qvsAoEwTOG0wiSIbt7iavn2m29ZBEGAVrO27Nqzm6kH4POjxyIujqzxWAMYN/f26iU14Wlzipi5Y16oKqoEC1IuBQI7a/XkigTse76yNY+5KYPotfPzFKBBLlnyN84eG3q7BHhlcLdm8lpsYGuJvC4FadpWy2STb4D5ctcMFl/R2d8+WvtLYNBwrhzPmfFaUlVbHhq8Pmzp5AL9BjAQwiOJrzoCqDBzcmTr33/Iss8+lj9/+0Xys9OlUEoiq66pA5A/lQdlqDxdUOHx+YQ5IaGwa9GEfYguMvCKokMFvMogqs1CpwDmU6mXEbJedZzLaIPhAC4y88y5nqr8DPkpAXgBMHW2bH7tnNJPjv6ViclMg4DxRtANqh1QO7gwN0K2ia7wDp9XwAwgGOcKxnRM5HrDOXWFCBgl/+10mDkO7P4MTZOfz+luR9WAMWDfUCeCQy8rm+kvmAPMjQI0DbuyxsB5/QH0dY4U0dKzlJ8gNWufx84oaYVLaGsotkAIqWFMZ2soV7/nn42Czk7oRbO+DSJNr7yEVZy2p6KOI3/+DXSZN8s3dqJrpRQWtvZWkKFnKXwWzZ0MzqTrlIEzhD2UnZnpWj+pEYP/5s57UqaeRpGAVXH6BpEPInFtnHfuUwNobODq8ob8ibCHPW2ANmwomd1DtmtjHo5l7bZN50+uCYmCBBk+d+L4UU6eERRi/CdOaGUiy7JdDzelltCkSbwHob112z+ye9cOHlUoOfxXtlwZ5VV2lifujw2NPKXtO3ZQOAEwoUoMYAb3hvI+eOigCob0TOZ6VahYibkt6PumwkaTdZGQikoyeKOSkhOlZIlScuaZlchyzdYqKP/NzOb9duzcyZZCCOtVr16NVhAONjocgMpjx85ddP2j4g7eOoSXDFjRkEEODggYXQWdFUSAIX/243PlumuvIZgBgFESUQUfPii3A6JeDwvThJtY10cPJBQCWPn/2b5NcrLzgnEBqMCbAcsWTY5PHD+mG51EjCm0Fgzo6WHTw+9br/BAItEb4AB/B/kqGtJDKCLRl+AjSJhGPo3SQ/jraMonFCYqRDCXW7ZspZcTILZWrVoEa3hmlL6DEBmCF+X4ANtIlsWclylTVkvNXdNhWFdkAs/VQhIAOvAZ7du/j0Ae+Y3Yx0s/W8LWNf5+tz1vBhKA+uzZjxNwPfPMQrZfsjmC0saY8R/GBy8XQvIQJNiL8PjBmsdzwghBsQLGD8CJPYvPIscMyowM2U7x4Pt7du+Rbf9sI4cYrlGrZk2pULEitVBGpjsH27ezPROeHR0HKlaoyHXIzNSy/lyWq5tH/uRm4VgTqzDDeAFEkPOH0CieB+cHY0Q6AbiryMvFqil4g/J0/+/axfZlUEComkaYEnOGucHz61nJZ74a8vPg7QOAxefRGQOpAyVLlYrJZ1RGdJVJJixPpSD8MxIoa/c9k50++PbX2hSXXdvm3/a7yuAcGmCQCTgPmGvyLDI5GfljrDtTbrAkdKlANaaG1c2rhiRmpHzgfKOSGZoYdBX2fNH7W36l6QDLLwNAiyo8/3cFWwDrOm6GXOlCg7eKHPXkQ6P3Kj9HPX25ebJty9/yzpvPy/HDe9imCfQYugZ+Y3pV7TZmhFXxMq8nWhxBvrCncBx6eR5TD4erzIvlkgA5qwIIyiwXztOHM6+eGhFWOKX1jLGAA/ehN08TuIL30VuT43eV9XEJCp7R35PtnUQ9nAqk8VPoLYEs1K8pkS8weMjOb2SyKpttjThkDkxlMZJqKPutSCRR5wl/S0WFID10OQTP2ehV6hWWnLy2IKq1jDxCPylevIx07NhFylU4U+Kwh9haSsG6GjX4TfMajc/rVPvfPy86e+ELOWio4vTPhB/Zs7NlP33Dwjc+zLiyK6sNGqYZ4LfAqPCKT/D3EGuoQQEdm40QNLxnzD1T79n/CtBuuKE118eApcl3mx9gFvKVHj58MGiWbtZN1HrE76cb4kQnAVjh9uAFedCilkkUIIYTrW5sO7Bo/eHnoOFzBjZCJBzHXISkRHhA9Er2fBgLrgFlTgWO1ATnnzcPkoWAfKvXnyc/1m/PZpUZdqgwJnwH79t1ocABUCBkkciO2DZj5PkhI7i5qn2FYRvRigzQUik5RT2BuIYVTagLPazisY0A+gIk7SMM2LXL7RyTucJ9964pDN+9fKp1sjVRoa6gDc8ebDIKb7TSSJeMTI3h4zuwPCnEWNqtOUJ2eGwuzRrEZrV5oDBigrRaRcp/pALTlL8JOT/nx9bAQKsJEcvBjIZ3zPPEQTEhNlGSk5RHzuYC90UOCfYh86tYcSa0zPH97Nwc9vVs27YT20ZNnz5F4hOSAwHqCwtbI3jHxo17lKHIl19+iYTLBZ1JHwz4HhpbD9vrbONFa1mbIwdjd3lQJuhMQNk8m3C0z/tnwLSTAXScocysDPays+ooEzpRS9GUv7/f8Fl/v9vz6mdcGMgZCSAMxX9YD+SRxO5bI5N04QtHAm2CL7qHo/Nmc+Ybh/4Z8BVPVJb5CsS/rq+UfOXhA70YT0CcevUz09NjhLgmJysoAQjB/yBDkJ8WAMt87SmJyj7IFaXRQUI3v+nOkBpArC50LzuTJtvs3HzyxR8u5OiFOT2linAYPVAM3wGIaIWkho5cBaqr1oMMAGSDMffzDz/IJ4vflPSjezlGnEGcY3j/ovLfB2hmaMG4oBGKHp6glCA7v6MjycvVPsM+2RcXwRCaojQlT3cPY2FQPySHN50BhpAg89RYTKdhZQAeBbpKm8E1dM8M4wxAKBGVkWziLgRH/K4L2xZKSZJEF60AW/+J9EyJS0xiWJhAzhUY4B6JceBUQ/VtPnUZ1gmRDwJCjlm95Lg4iGi1CjOBRj5erIBn54J8trfCWpiM9/c058xVVtJbmQ/9WVRuvOkWqVa9tghyfpnCp2FC63wAgKahaRd+joQ2TwXY7O/42aTRJVKjauWTPHAmz0JQFepx24p2Rm0P+Oc9Ku/sDOraha2WfJ3nfwaeXMp4FKswpK1zfdoetCkT5QZXiOjnL1uhpmKDZMq4uCNHDuazVNomlDHo0HKww/G/ADR0EvCBlU1EFHh55z7mn77g871pylKuVBFUdEiu5CHQvA37HgAMwIJaKXaodGFQzo5r2MHBRscGh6VqChrX89G6CTFTQKZYTPHQ5Y7KIhwQJu0iyVWrD40YDwugLYcS6H2AQE5IxNzrGA34+QKTB9Vr64LfcR9cBy9cQ/mr1HqycZvwxU/ksa1auVoeeHAAc7rwMmGsB1mrs/BZsxQMRJiC9g+bCcyoYsO4UlK0uhGHFqELWiEoU6YFJwQ7+L5vvftjNiCFcSCBkuvlqinVKtTQh80/QwKuos0OnoV4bJy2/vYdXNMSqe07Pji0v6EggYnaXmsOzqugu4VWChKcurODQwxhevxEuixe/IEg3w0VibfecgutUP8M2PPbveD56dChEz1fq1atoMfL5tcXaFGw4Sv/GPDDhGOzTgoGaOEz67iVI0g9ChpmUbkQBX++kM/OgZWpyta8oLb3DPwa+POFo52baCJ7VIDic1bxhOIMno282AbjqmBCrkUMneNHmJWARHNszFtWkOKIjvFUIM7m35dtURlmaxLdf1GgFzNP8eplRKNvU8AEIejlSHoDpceAQFdjMI1yRMOI6sFEZR/ADqlOoMgdcNJn0zycYH09mp2obFuy7vcAoNke9Pcdn8/RVhDExIQC4TVzepzeCSDtHMnNzpJN362Xj957TdKPaUsmyCxW2zqg489jsOddCBohcJUD2QQp1FGWW+YpXF+/UGEzSRzoyJXxEGDwHW35476geNKFQQ2gsWpRv8uQKQGenhU9a3qutJG4C/G5nLfUlBTJgXJ3MwkZBY9bWnKylClZku9l5eWy6jg9K0cyMrM4Fiho44wDwFIZQ2msDcwVhdCLStkUnyjpmRkEhiw4IKWHa16fp3sD18FyAaCdylkS7k3nWYxPkiZNrpUGl10lcQnJEp9oMV8GCXXWCH5DgKZDszIK9xHvd1+O2To1aQQPmraZs71m1/HPkX9t/wyanrL3bS+bR1TPv/P80VPrUgNcqNru65/3YCyilCgsnnCG4hPznzqtHLSpUydJm9Zame/LRYwHeg6pVOpMEIk7fGgfedDUiwHPh/bbsv/M6/C/ADRWcXoJj/6k+oCpoImJLlaMtRyU0Vs4S/MNqHwdv4/G+xNZao2fKpxCAGP5HoEXzbE/+xYt7hmCr5AKIPSYafjUABv+bd6QKPiw5wWAUcsXAE3DGchLMLI6S0Y0pe179Hwhin8b+Sw+Yz0Pbd4wJh8AIMSKUABY5VGGbuM28AUlaR4lU5g+aLJ5sQOE9+xZ8TcDlsqQbF4vHRcEE/NjwCzPpruoWHG5M06BmkFggDjwoHnhONyDOQGuussPzRtg8EM1NmYftNm48VMFXwg+ot4TfjYJzNohQLN1xP5hjgJBiXoP8bJ7IXQ6esw4Wb58hXz26RLmC2IL+sIruFZ+PilixowZwypLMPODANaf36hwMhBjZ8oUfSyQcuSaziIuCFioB0uTaAkOMjL4DGZohAAtTOq10EEgRGH75yqQwHkyoG/gpKC1tT1jHjT/3PjzaPegVxb5gIGgDXmDgnl0ZLH4juWQQPzAKNJ9wavFhLl80GF7298TUTAcVQb2bL6Q99fV5sDfW/ZMdkbNIMQaaIg9kyEWrTjMDbxESeCfgiHpjNHChYtKgjNIKZOQruJoAyBbYEBE97eNE/NhY7L59s/7x2s3q+Hhkv2j8phjI0BzL/IsGIEt+jsyGKs5F4zhZcuhA3vkzddflr9+2yRxecqTp4BRjTV/Dv1/I5iHsDdeyA8OkrhjQlbq3TEZaWsZXRcrcuA5geGO/8Ujhy58FA0bO+3tlLLtnXxWjYYGP4EKvfho1aTsAAzz5udLIXR9QdpFbq6mkUi+pKYkS3JCvFSrXFnicvNk+87tchzrJPGSkyeSnpnFHGPmjbp1xtCsW0JaoVQpWbyENoxPSWHjd/SrPXTkMMP7GCdlEHPMnM5z4VOEKG0/R/d9+PTcDXqdhCSpVfsCuebaGyW1cDHtYoPuE5SZcDxYrBdrF3pl/TmPgjXb+/7fG19xCQGanaWCcIJ9PgRfsQ6XAiNdHg8adQdkdZ72Og1bXLrQt5cbHCMnWYWrUSrQpGAc4Ok8nSIBA2gm8wzgQ9aCOioIeyIncc/OrfnZDE3pgia7fC0V8CaM88mEf1o0G8OGygMPDAzW3axTUyCnAmgmUGI3jAesnCcMPDpgZMakKWDK48bmWcmzAw+C0cKSlJzC57QDzE1CqoIT5H0ypW1AyyxM/DQlbn8zwIZrmJvSvucLYx8cmNLWeU4hYMTBBnhJTz/meb1UINt1cI+CgJ4KVj20lk9kG1BDjSro/Y0QvZath803nsUPExvC95WtX+KN79nz27WhRCE4cHjxPSgJnS8Fi3AZa/sWDWnaHojOm80tgBx6j1JkuFDxiWNawUvvmgt/2hhtjWw8Zqn4AM2uhXvaWvoeBR/UUnF6AM0UGOdMELbOdp5cTZwPz40wL69t245SoWIFWfz+uwTTKOm2+9v+xhpBwKInJiohu3fvJn363M9cMV9QmGCzOfOfw9bSF376Xe1STeHmQuj+ZwLQoMvB9c84ccIZbIlUOCx8gPeWz2cs29oz0uaV92IjZrXezXvsj9E/I37+he8x9veoGWS0LskXpAZkLqsJQyCsz6ZNn9WTrsnxDN8z50d5r9iDN1DCPtiMNdyiQCo639F9WxBAK+gzvmwxGejPiZ0t7uV8B3SzYUCoggeIQSoA82MYTo9nQjxCnbYvOd9O0Wj6hEYZbC7NsLQ94AO0qKdzydrNgfFuNAUxyp0cag5U8Z5I5LdUBw13AnSAlT4/B7mhJ9gt4Kn5s0WyTkh+bmaM194MK1PE/t5HSyPIOaQAIHVAQ6qu36fLbfTH769ZuD6hXrNrIyypmF09gPbi+/mhAWB7TH/qvrc9z9CmM1YJElAYkZMnyQlJ6CHAz1KOuQKKtJRkKVumlJQrXVKyMjLk4KEDfC5QXMQnJksWPXXx5PHMyMqmdw3AqHTpMpKbnStlS5WWQwcPyZ49u6VICWUP2Ltvvxt6HPMPcR3bg/i+ziku7EXMvOe1z/rhaX2+eKlQsbK0uaGjlK90JotVEuPVKeEF3oLOEXYdH3wV9G+dxzAXvfEVF51UJBDFCfa7raftZf8s+bKNZyJfHVBYA8gDeKZhVGCvWIUr+AX9nqr+HuA4Xd9RdYLAcMqVeadZxQmiWuNaDfaF0y88K17BT9w/f/9B+0jBSSK5pVAVp5VXTmL/D50Ehg8fxiovXxHZYv03oWYT+n8JPh4El0cF1nLzIKjSgPLV8CI8Ogx7ei54LirDZhoaxGdNQEQ9Ef9NiZtQiCofH/z4gkPdmKiU05wgCLj09OMuFGFcjmFSo6944aY1F7qNUUEKCAT10GATqudAQatZ5jbvvpVhQsxAqwkd89j5Hg37jJ8P5gNQa+wLRaiKBtxMSriJFz5rQDcaPvWvEwsq0aA+BGh2+I8fPUoA4AM080ScCtjas9laRr01UeVkwNYAolq/GqoODA1Xbg4vRUG5fEiAX7z4Q6larZq0bNHSJewqGDCFaWuAPfjGG2/IOeecy6pda+4dCs6TDRTf2DjV5/4bQIsRRI6qAC2GtEdrqNTVA6W5EUpUCYCEhGLPe+LOFsQG5hhrrSEBFYZ4+YZOQeDf93za/OD8mrUbCGKGYcP5sCpG5Ipo+MuaISt4sDPC3CVqlTBHyhQ1udM84WhGiwEff49G59p+9+WPb3jY2bM9GnjLPM+7GQjBeXeVZJBr5gn09wyuxRBnWqogh4n9Lp0n9h36vQAAIABJREFU2Lw/MB7gndec1TDfxpSYyazgey6sbWMAQONzuBCh/0wKYLT/rL6US4tzIZrnFBcHL7mG1YQ5U5ny5boVsvj9tyQn4yj/5htqvnL3ASfWr2zpcizaIf9ioua1+sDelLXtBXY6OIk0VSv3MMrAUGIVg4bFtUhBE/ZVZoXebitOoK5kOFeNAgQ+VOZoNAHEwTDckrEmSAtAI3aE5PGZXJGkeACDBClWNI1cniDYxelITQGAS5J8JPnHJ6IeWOKTkuREZrZkIqUDhXGgDsrKIeguXCiNYfvc/GzqN6wxUirUg0bKZAIRzguLGFwLKQvXBlpZ/xGcA+9scA7yRYoWKy0tWrWWWnXPp0cNIXRFteG8xaBb2xEFhDVt7+lNw5w1A2i+TrLz7u8LX2bF6vuTK211/ArkcS2TSVbMZHuP2Id61OVzRuYGxomdCToZcnJk9qw5p9XqCX2cAdAwHnWuFJJE5lFbvbLtvTyJ+3vLZk4zPmjuNWOqNqGCgf0vIc5oDpo9u4+q/YPkW6/Rz/jzFghQ534kAPCSlJmX4RLSGU5zeQL+NRijR16E69FlnqeooDClHlX+KiQ1H8YHcT6ix99N8eC6hVKR2A8QrOFSPAeKFSBI1XOj7bWiniB817wVJlgZznVC1RQZPgfvEnlveD29j68Qo/ON79i1eLg9/iQfaOJZox40GxeBjOtCge/wMJCQV6WdXdfu5YNh/6D5z4aDA6UK69GugffTYUU7otyoB02NDfXyWKjYz93z9xeu6Qt5H8Ta2kL4GcNzFFS5NGjey/Lj/BxAMxQI7pg3lEfFYPsjxvvkbcxQWIYeAh8w+EIsqrR9Ra/KFUon1oMWNZLsfokJToiRS8oLVTmNhefQbhQuxzPSlsU/2zhXaNvjGzsGYk3m+ODH1g3v2bphHQEKzdLVogRthxQjJ5yhZeDMPK1BvmMykum1S4rmn8UmB/P53TmxufDn2ze+bL59ReGDdv+cxigjdwYCIOGKNOxcRL0/5rHC+cll2FgVjaUF4J6JSerZ5Jx4zciZA+mITK2Ixa8OtLFHAZo/Bnzmo9W/horbEX363zWQovOHvBnda0pe6jxo+XGkesjPzZaff/pOln72gezdtU1ys9JPCojhOpSJzrDE2cSeQ1Vxbk6+M6RzHQEu9kAo3wwo4vM2V7EgLeRgo9dMwynqbYSHkSTjKq0sLxsNFsAJlov8rfhEZcbKz5OkfJHCaPmG0DN0DoEgcoK1R2mlcmUlOyNDKpYpI3HJiZKXmCB79x2Qo0eOSl52rmRnZUpKMoBavJQqXoxhUBQMFE4tTDmyfddOyQV4SUySg8eOS3pOnmTk5Ek2I6caesR/uF/RooXZ4grzlpRciJXLTOVJgPGvnlbmVVPuUIqelGLh60TfeNHtFicJiSlywUUNpEmzVlKkaAnXFQJvongi/LYvt3wZEz0HgV53AA3vA6BVr3p2IOdxLQNQvuFkd/MjJn4UK/ZZHBVJfBj2/n+0vQd4VFXXBbxmkkky6Y0aOqioKF2xAmIBRBGkCfYGovSOdOkQqnQb9l5BECyoIMWugIpK7yW9J5P5n7XP3TMnY/y+T/7/n/fxBZKZufeesvc6a++9tgo6m+rjYARH9QZDe3HqvZs1HjyQps9fIO38/qsOGgGa9uKkLY1ktEnyG4NgVfeu6+ixg35OLJ2g3Jh0e68Y1+Um/n8js0GAVuEh7RywYLyhQuxZN+r/BNACzsAxHHKiJ51sVZJo2W/AmFbCoBlDbHSshL50KHt10KFORA20nVyuuRz6nOqAFejYRp0TEsnEfgugMVTL+LYmgtIIKLCyT5J2mEIZHgV5ZsyoocKEUbeJl1MHyFnoCgZsBk0Bir5HnyMUxOiCMZRsUJhV70HZFXWMRjCz1IguOjS2nmB0bu1wjvmZOYXywKdsBZ2zsB5WxZkAv0LDCvAl38P8J1YvaVWVE4azmUDbidpA28730/vX62sRhtEKCjI2YuZEnT6YdC/OTk6UwVN3MKclGE4zZe5BbTD9LtuIhRo63ZP2iVIdvX6XPUf6HArQTH6jCfsr8NB1o3MtAMly7MpQcC51HfM79NQnIC3UGjrjovu2pKRQ+g/q8+j38N9SRm6FmEMPCPxqjr83Kiag9C7P74S57ftmwZABf0GV9KCD0DzNoEp36FibcQoegOzxtsfJXgP2HAXsi+b7hLBxth3TedOf6XMoONL1oA5B9y2pDDN3TmqAjLVxkArQdN3qPOqaYJTAVHQSYpBbCUoxKEjjdUNBojJo5rmNZEaF++M/nLxek3OlCeMGyBgW3VQ5//Hbr9i1/SucO30UeTnnhD2zx0XtnGTiOsn+BGVk5Pkfc2f1HotLWRnvOF9n3Rqg5XSVYcqLI9cjU6LpOowM8f3OgUVkcWjTwkyfTFORaQpLzLOa6lSCG4KdMI+RARLJnapVUZhXIN4mL485cX7Ex8XKd8dFR8FVVoaqiUki4ZORk4MSsspc95FRItkQF+1FtaRE1KuVJgAr2hsp9xAXEyPjdeDwEZzJzEZmXiHYYbS43C0ArVhCqGFgapIAWHe5CI4XFpi80ZiYWOk7aw7nYShxcsxN2LwioAq1PeaZg+wyjTGBC0V/G19yOW64sQviE1MQGU6droqARYqI7NZeVqFAqB+3D5X6u2vbNMMFDepUYLFtv2nbO9snq91QX6Z70d5f+j0i2eNEcmj31bYZsOYSe0NGiwytjo3YHKcCWvafA/bS5y/ErFlz/jNAo1Atqzh53yx4CfeY1Cv74BYAaOcyTvntB9QcFRv98oNk0IYOHSa6Rf/XFx1rqMyGGjX9/soQd4WTsUWRVvbZwMQzHBCUsDYnI8t5miROs/H0RC+TFqj+MQNkgxo+p2E+go2IxYk57IyGcfhvvk/ZKnX+vF8FQ+pE+TsT4mTlZTCkQh0ggkMTnjR5Wlz/dvhUQZQNNGy2RKp2nFwbU7VqWsYo02SDDxv8VQwpqiK5yZuwAaE+XyiDpouaP9fwKp9F1KqdPCEbHGpyv818SeVZOKtqTPWKso4mNG1OruocFaDZ982TnIo6am6fblibwdFNp8/GfyvQ5ljzP2VCeX/UzpLiEkeugeE73axyP06OivYPVEdv1qXJ9zBjHWQAxdg7LFqFNRoiXmvvs8oAWujPQv8dBPZGqFN8qS+Ygymgl9VdDlMm7siS3jDO0Kx9srHag04ZKGHdWQ7upELo9fW+OZZlZRTKDFbu2oyNriMbaIcynxx/7hUt7gkcRqzQIPcKKwP1u3UeTVsdA6A5h6ZIKHgCDnUa4set8LXuWfsApODWtl//+B7L9qjNCoCsCqGkiqyy2hobAGnrKNo2OQyJzWKeV3C9c27lHp2Djc5jRSBF6Q6GrZnLxrFyOhA4RQIVbKJTtc6ffbpzvxX6UmV148MD9thC6QqKzLWNqzc5mvn4ftc3+OLTDcjLOYsIacNlinN0fHW9EizJ3pVKesPYcv0FnJbkIBrNND3Iau5YJFn8cA8I4JizF0hpkXQS3ZN+RNABczzJQrrDJGRFbUo3c4KLiwSIkX3zhLHLgAmT07ZRPofrlWImvE9XuTmkkRqgHidDjp5wF7jbw8p9SIqORmJsrPR/zCkoQBEBD6WRePAMdyPCBdRITcaFDRpg757dSE5JRqP6dSWaci4jG0eOn8KJjExk5hchv6QcxeV+AWjlzO91ADoBJO8hISFRQpoUozaVrpxrgpByAXNGgoljFyyKMkbV+T8eUgL+1owouWpZG2EepFStic5duqFmzfqICGeOselIYMKcZA6DdkZttf4Zul8E9ISw79e1aY5GDWr/A7SH7kn9rNizEDtq2yD7YBUEaOZQY9sBkQhif06n36u2EdTPiK9wqvflc04f2wXpizBz5uzzAmhdb+8SUGAwEYGgmoHYCikUKqPMRlaFQ7BuulBDdL5FAmPHjZHeeayqDJ2Qyv6txt0GY/ag25OjBshGypUtCP2Zfo8+2z+NJoXpmLNh9INsJ67GwUb+pnKvYmhQT7A2GFJDr/euLJdhfkyVjRgPp3qLoKqstET8u1K3AdZLpG5IXWuuWvC0qfk9WjRANX2tyLPH1ZwC6IwZBgxKU+izCMtRbnSJ7IWpi1qcqDGPYsAIxBWgmtCqqeDTcWfui24WBbX8nQhMagVWSBUnrYapdDUlxyavImgoNZSlc6nPZwNP/W7dxLpedD50LgNMKIUvaayZMOOm/o9Xkna196S9Jyo7WNgOxMw1x8gRZg7JXbPvl56swpqsRIm7wnczD5HGzaqes/dAZXtE56Kyw48BleYEaZ8UdZyC42hCMwqMdQ61DRH/TccprtBJpOb1DMAz7I2E65y1oWwtDyT8uchHKHPi9C30Ms/GSVWQ+7EMu8nLUsZbc0SM9AwLglRqR0CA9bmAPXFCmva6sJ2BggcFjaFzbtsoe3/ZzsgOn/+bbbPH499smT3/Okb6HPa/Nd+G7YcqPJcwzAakGaBtAJZ92NK9w5/rPX2260Awd0n2qpkrUVrVnEMnXGiC6QJzTQWjkwsFMB+wFO+++Qp2bv8KYX5W0RlRWx1jtZv8k91HCDKIwTTHlABdQZqMuyMMK5pwTnsi3k98TKwI5xazslpEfZ3cK4qWS2iQceByRJG9ZahStPTYcqpYxKUJnOQ9BDIEhbLHzOGRS5ogP7+gQNpZSRiW1ehuo0dXVFIkeX6MAngjPIiPjEJcVBTiIz2ICHcLoMrIzcPprBxj29jtpKAAtWtUQb20NNSvWwd7d+9GalKCCI9HREVjzx9/IbewCAePn0ZmXgH8nggUlvmQzznkAUsS34Nh3nBn3rk3EhKSUOC0uuL76NdEhklTy50FabOihGS2X9asQr8rDJ7IaLRp0xaXN70CiYkpIgvlcvIkpThE8/WsUlj78GL7W7VHtv22GTS1JbImnYiY+h97nYbuAfs99j6Uw41VlKY+QWwQC3CkUM8U08h+Z85tmNEqFR8ccnCj/1y0cPF5ATRWcd7RravJPQtjFEFD1mZdS7DD0Q0VgGYbnlAnppN1vgCNDFqozEZljIbtVCozhLYxtFkHnWA1YAoy9L4rA3q2o/0HSJSqPCMzQGNUwfg5eRE6RsoEKZDTEzy/U5kYG+Hb903noaFIg8rDjA6a0zKIiN4YLWMIldUJDQPx/ZWxbLyW5oPJCcoJ/+gCpgq3JCU6Yrb2gtUwlHyemjd+k1+nzl0XLPNfeFqlKCR/z1OfglZ7A4ZS0OogtCLPBitmHZh8uWDekTnFqZM3YxEU/dWNF8qg2AAtlAnUe+L17LGVTS25PU4+nWPw9B5tJ2uvI71WBaBlFMVMXo60SKmYpB0Yo1AdqpAwvK43ey1XMKIWyxyY30oEGEOdfwVH71SaBcVMK1aammuzMMCALW1rxUuT4YiIivxH+FTWi4SdzVwZIGzC0Lpu+WeAwQwP9oJkNRPZU0846X8nuVlDzA4ro4UZvAezt1QgOVISmXVuQ4FdKED7N3tjH7Z0fuW7/m0eK0nXCAVfoaBO7Za9j/VaOl82aFTnZK+JwP0I4HFa1jgn/oADk31l8iSDua5BySB73dr3tGXXQQHdykSp2r8WlgnACgA0AiIJFMNfbvLRyGoXF+fhyOH9+ODdN3D6+CG4y0sFHDFUrQBWx1q+z9HipNPXxuKylsgoiECrLwDQJCWC+nhh4dKirFqVqqIfWMCiL0pjOIy4MvJcj4xWhLvdiGI+rZPvxhMvC17CxQ4bRs3tNz0phTmj/pzoaxoxWN4nP+v2G/vBtBXiiKIyqgqUyndHwo0o2mGXD0kJ0Yhntxe3B96EJJT4ypCdk42MjDMU48TFDRrA4/LDXe5HVmYmGrL3r88nvTAPHzspoO5UZhbyaMfDPIhLTkJpeTkysrNRIPmi0hvBtHLiczusPfelOSSVoYxAhPvQEbINXYvGtgUTymRNCLdjFO7CPTHoekcvJCXXQHIyO6lQTJVAn6FqMmjOwcwBaKHrV21wqC3V911zZdOAUK3tz22gpTjB9u+yZqzUDH2P/oy/tw9K6if4+wBoo2h9iVPo5RxmKL9CBl+KJkMBmsuFRYvOj0FLT5+HHj26SWiTPtj2KWaMICwu92kAoOkG/f8aoLGKU4sE9Ltt0KI/s5H2vxlMNY7/Br7s7w19jz0IoYCgwvXEOWqJvgmb6GJRI6LfrZteDWQoQFP2QAEb/9Tv4981b0uMrlPmK8bZz5CNyfvRays7psDCAKZgKyf7u3XhqXEWytZJnNUWSEqjGukLJ7/CKTiosKAdxo65IHrvzAuj7IXciyNvQOZM5TlknqTvrnleG3wr0OPPlB1UhXu9bwVo9olH81iE9nUAieaOMTQhILbMsDUa4rJBk4JYBZ96/QpO3MmvYwhatIwcEdRQQxPqMEONxbFjx6Vx+QUXNES16lUNc+S3jIGVpyQ37iRzq/OVOXfeYzO2Op9mPIPdDAI6RJYeVGWHGNvQ2QBa1r9D24cCtIqfoeE3u0eU7ouLTcI05S+ox+Rmf1lzArXXo/Q1LDchFl1/en19nxpQPRAw/BodHSOJ2SqNo/WBBIo87Ur3DWcf0TtyPRnQz76DwVzaygCaPEQIq2avU913FebECqfYdtIeS9u2/ANYhrSDsu2GOpnKbJvOQWUHW9smyT0JT2PC8Lr+g89vgC73jeoS8ndqW0LtFH/3KTsJOPl5xk46HQUCbJkJlRo+nY6c1L72uzQzVlpSiD17fsb6D99BxumjcJWVCEjSNa5jZjtUUamjjWDFoAh+syWSOTAXl5QgTJLxmbhPkGTCjd4oA9BOnj6DAjo3CpE6xSxl1O2S5lOSVYbIMDdimQZSxiIEw6KIGhpZNzp8rmsePjzhiIzgugqHjyybyy0MX6Q3CpGeMPiZksJ+zr5S5BeXIN9XjtzCQkR7Y5AUmwBvuAe+0gKUFOdJlKRmjZooJIgK86DEV4py7juXH6kJ8aielIT87FzRiSRDx5Z2iQlJyM0rxCmGO0+eQUZ+AfIIAuFGRHQsqlStgTPnzkjOWW4+lQCMgC4ZSEatCDalZzNzgtlijwdSNkwXMcbQyk1zkNQ8NAPQTEjP7ydY9qJ5yza45up2iKb2nnT0YE6o9rR0ogYh9s22n7afN7bP2YcAhEFraHLQ1Nfo3tL9pnvUtsGyvkMAmm03bUD2b+/jnBt/S905Z3+UGWFsiRBJnljF/qOLFpFBm/WfQ5wLFsxH7949ZG1KGp9lF+g3eSCgzqekLGmrp1CDGWqszreKkwCNrZ7sgf6fAFqoUbM37f9kxHQC7ZNg6CTrQKhB0D9tgBZMklYB0mDug+18+NlQVG6fltX4hrIzAlDEGARFgaWnHnWmVB3dWgh6nWCFoMOokY1wKjQV6FR04GaRq/QFcxJ4T4b9oGPVRrnmVGXCqSacqABNFr4DtAjQ+NKqSi5Ys5EoTGq+U5/VPpnoHOh4qDPQalB1gDSmCiJffuVVaZL+8MMPomGDBgHJEC140HkUMBZugK6U8jN3z+fDocOH8eGH68RQ3XtvPyQkJARAG+/HLgpQJ6aAzWzGCOM8rOIG+7QZCshsEMPvf+aZZ5Geno5Zs2bizh7dDEiFyW+z16SOiaxdC8jaAC10HwYBwD8BWmDviGSAUSGvzLApy1YBDDgyAwxp6/dUfmijmzFOmvmomgqgeRsKRDWRXeIeTq7Qe++9hw8+/Aj33Xs3WrRoHiiCsQ8talipOydaek5o2IyhsegEe9QtNG3ezPxT9FnBmZ1LpvOmIc6AnXAGMhRsV2AVQ8SLg2OvGU/BYpBQ+xMKhm1bo+NvA1nbyeh32dfT+7QdXKjjMaNTEaDpXAafX2WJNKcw2B5N94Ad0tUcNNsu630JGLOco3H+Vo6f46il//GxQ9ixbQt++eFbFOVlorzMaBjyMwoydS+qnad9i2fFoGhVmm4d0suTIBPsLQm4y33CVjE8Sa3LqqlV8Pfhg/K9pcVkxVi4wDZ+TF0gaGFuWDmSY7wCwNxk3wjyGFfylyFCQnxAhMsPT3m5CMqGR7pRs0Z15J49h/iISMQzp6y4GDExTJR3IgthYYhLrYqf//wbmQWFyMzKRUR4pIDHpMQ4eNiovCAf0Z4I1KlTG3n5hcgqyENWQa6IqEeEhSHBG40mjRvjXEYGCkuKERURLs8YGxsvHQYOHjuJAydPIaOgCAWl5SgpD0echDFzJeeOgrYUudUKTylqcPJqS0Xo2DSfD3QR+JcKbKmSEFaUoNZ0oXCBFdAxqFI1Dbd27orUKtUlRMc1w7Z7Ih7tdPSx/au9Xm1bFljbFmN3bZum/6jiDLV/NtizCZEK4N4S2ldQFYod/rG3fHxKp8BIugaUSCEaPyfhaKZaOGyX3tNCCXHO/M8AbdHCdPTu0zMgs6WAVAgXUITd5OzSlwlACwVMttNSw3C+AI0hzsGDB5msBD2xOqNjnyADv3PAiW78UIBmv88GY2qIbecT6pxsI8m/20g9ABScN1G8VpOiQ0/Tukhsx6Kg5s8//8LHH2+UBud33HF7hfCZfo+23CDYMWvahDa5mSRx3gnZ2EnDNhvHv4swryO2FwrQgs9GwGK0rAJ5Yn5SucY4m4prE/bgS0CiVQAh48scD6fCxDRuppK72Zgy5gFJDlMRo8bWDjtyodkVm7xWUPLAuBXzcokhnjBhMnbs3Im5c2ajefOmAYo+FFhI82WnQIMAjQr2vNaePXvx9NMrJGF32tRJ0nxbx9LesPaz8nn4b4brGN4UStsSQg0Fv7p2dKx1rfEe16x5JgDQut95h3FiLlNsYhuVysCXvbbs7w6Md8D60YiqmncQMKiD1k4aofet96nfbYM6vU99jxo1+98VwChPm4FWQlw/hqllKysz/wx+GQaVa2PR4sVYvHgp5syeiVtuuUmehOKczz77gszV4EGPO3mfzHeJkDFTECP36YRLtZhG2VApJPCSbbNBK68fTAa27Yb97KEALTTfzP69fi7U6VSwKzaocwCKjmNg/ztg3H42LWrid6k0RGXzH2on/2EDVQbAaYsUOFgEgBSFo43OnW0D9fCjByd9pk3b/5K/2qBdfxcK0Ay/xihnMK2ZgsIMDxbm52DzJ+uxY+sWFOdlc7cG8zMdNl1tXADAUtDb6X1LxpR2jECTIUR/mNEfozJhTCTBuQdVq6YiKiIKBw4fRFEpD9jmjoJ7ip9xI5Jafv4yxIe7keAJQ1wE89D8iIoIQ43kRIS5/SjMyUFpQSFSUlKoswFvbDRK8nKkuCExMR4lxQQlkQiLJB/nR15BIWJi4+H2RGH3b38KQ5ZbUoSsnFxERXiQ5I0hEkZKUoIwWXkFRfCwatPlQo20WsjMzEZuTh4ubNAQdWvVxO+/7ZGWTxQ0j46NEXayoKQER89k4u+jp5FdUIKCkjJ4Y2IknEuQRLhcWibBZ8m/Y7hW1ou0nPJLaFMLl2RdWBGOgFnhOxydQJPtwegKi88iUF7uRkJSVbRscSVaX3E1omNiHWkVVnpK9ZRVUGJVsju+wj6QBta2VR1/DQFag9oVmKrQ/aj3aftuWRchjLm9x23m2bZfFW2gYWyd7AXJwS4qYMqO6aPNA2CYQ2AoVliwYOF5MWiLFy9Ez153OmkvWi1aLsU7vGYFYun/f4A2BkMGPxEwBsbAmCRz2+lUdlrXgbDBV2UArYLTcE5w9vv0e0INje0wA+E1R09JEvXLSisk0erp3jbadoiBDuOzz7/ApElT0bbt9Zg3d1Ygd0sXmhgftmKRcm5VZDf0qn2iJqOk0ieVOQTJ72AFkXNCEsNuVQeq3o2gcAd88CRplxkzz4L/2VIcNmiRBSxJuG7J8TBgKEIoc3U28p6Q6je9nrknnsCC+kO6+CqGHI08Ar+T9/LVV1tx/PhxtGvXVvpQGvBrwJc+rwJivRb/1By1jIxM/PDjj3Liufbaa+D1RgUKPkIZLAMezLX5JBJ2jjDViXbemHyuEnkCATVW5SO/iwBtwYIFwqDd0e12+T3Df/Y6DnWsof+2mUddbxJuCJSuB+U9AnLejiO110vo4UL3gL1njLEOFjPY77EZpQqGQw9b5UbrLhBuZmUndQGdHDBhIZ3w17fffYsd27fLnLDVGL/71OnT6NGjjwD2zz7d6BwmnDJ3p0JWnl9SDch+GjkN3rNeMzY2LnA92xiHAkvb3tjgR8fINvSh42SAk3Fw9vja3yO2wJL4MQKt/8zl0z2p60ZD3IF1FCKwqvetayTUyVRwRirKCaOPaAM0hsI5Zmrb7OfVStrQMfhs50FTjW2BzQBAcyIBgXByiOiKzJHkX1LnsQB///U7dm79En/+thtlxfnCPnE89ZoagdDcXgH5Tl6TRCtof6QZONmjUknO9zJXNcyNunXryHWiIiLx96GDyCssBlzhKC0rQjirwzl/om7DNkV+RIa7kBIZhmoRbqRGhAkbRjuREBOFqMgwFOXlIfdspkhWeNkSz+MWRivMVSa6YywmKCEIimbz8DAJMbrKgOTEKsjJLcBfhw8ho7gQfm8k8nLz4SkBYiMjkBQXi6qpyXB5wpBTWIiz2bnCuMXGJcnBprysDBc3bCAdBg4dOS7RgKjoSMQlxaGc4LQ8DCfP5uDE2SwU+/0opORQaRly8gpETqO4lHmAjh4d+WeTJIZyFqA5bLbDChgb/g8hXxugmY4JRrWXaI1gwoMLLroUN9/SGVVSa4DFA9qlQkLIinAsiQ0bVIXuneDv3Lj2yqZoWL+WhHwrPRA72m/6mdB9a+8TG3Cqjw5lxyuAUhV4tvJLKd1Dpt4csEyUSzsAcTzOF6AtXbIId/bo4YBnwcnig+TgVMiWjwYXSOqPhjgV0PybUTtvBm3sGAwe/HhgLALOm1yzpbmmp0x7kEMRdyg7Zk+83re+x56MygCaPcm2c6QTpAEjkyOVZQ4YCTWOCob0vnk9/mzzp5/9A6DZz2bNRiKSAAAgAElEQVQAmsnbUIBoh0YJArSFizi6kAUveRXWicH83WjzhLJXNogSmQeb0qZDZoGAUxChzo5VSAp+RBmb+WYMIYUzv8ickO2xFYDiqGibMQn20gtuMjPavHc+q5Z7B+fMACSdJ5st1MWq4EukHayOCfwOfY9dxRoKmnTdKRizgZ2dl2byKsICG5E5UNqtQpy/E3LTuQsFaLwHhjgJ0GbOmoluIQDNBoT286qTtVll8zOhJEQOQ8fTXruBte0ohXP4K7BOleS3hYIT+V6rivPfAJquJ3vNGwbW5B+qBhk1/lhAInlQ0pCaCeEmP4XMjRo9zuPJk6dwZ4/ewoB8unmjiNJKaNNpKB8YD2FnacSCfSU51mQ8yejaJ2h1Avqzylh1nbfK7J2AscoOeg5A1vHXtcTxkHXjAKLg/jAhv9Df634PBWg6lwFpCMvJ2UA71FYHARtP4Y7uodtIjATWlex94wSYu6dAVpluXVv6Gb3HL7497FRmVrb+gpp/Zg2pZINhUniNkjLmWJmiz1MnDuPowf3YtGEdcrLPwl/GVIugyjvfz0Mp1xKvT9DuKw12s2CXG+0BWVhajPjYGJQV5qFWtWpoUL8ejh45gjq1auG7n36W65ZRmsRVClc5Vf2pDxaHrMx8uNhRpqwYCe5y1I72oJrHhaqJicLAkZbjITbM78fZI8cRERYJb2IcXB63aJxFhgNebwTi4uNQVFqCyOgoFPHQwHzMEj8SouLgdkcgp7QY3/2xF8eyMlCnfiNknDoHj68c1RISUD0lCXkF+Qj3RiKT8hvFpTh5+hxOnzsn98iEjYSYWNSuXVcYMtZ7MFctJj4OxaVARnY+9h08jOyCYpzIyEBJGVDEKAgrNUtYBGAIAB7gCWjFzotCo+Y8GBv9vwE0sa0Ee5q75uf8eFGrdkPcdnsPVKuWhjIf/YVTAS56fEE23wZA9n4L9du6Rq+6ogka1U0L3Jv+vMIadSRBJFcuxLbZdtG+tq512yfYNs7+u+4tWc/lJhctmLdt/IL2kF64kEUC/z0HTQDanXeKcRdFDbchFwoLCsQfKwnBNI8KVZyhCNS+2fMFaKNGjsDAgY8GDIWkr5L1oQJ2SIWcfT2dHN44hf5OnjyJzMws6fRO2pl5RcyrYnhDwVHgtGiVz+up3zZqOiEEYYWFRTh27KgYk+rVa0j7Db40BMBkS2MsTAI0m/SyvyIbjbMUOjraGwAMzMnZuHETZs2ei2uuvgpTp06SEytBBd+v96nPpuMdzGUL6gvpfRcXkV42zA5/xp5rDI3GxcUGQn8ElGfOnMXZs2eF3UpNSUVycpIkWXO8+JIWFm432HqIY8lKJ1Zg8n3Uz4mKoritjIyhWMHk7whEOrF3AVDas85xHKTMy4XNMD1BqZlFo6A6M2r0TaPlYCKn5OFJ82FDKxtSkWrV5uTA5+HGMBU0pq2QkVQwPS/JkPH++eI6SEnhPEQHhE/5nSY87Qo8vwIyzjmdFNcS5zImNgaJCYmIiTGfF1bTcTR834kTJ0X9m5IlnO+kpBRp2KwabjqXuqZCGbRu3bvKfWqIk2ukqKgYR44clmdKS0uTtUFQogZE14UxMjzl+kSnh/drmpe7ZR0cOHBAnp8h3LiEeOOQ/SaXT0Er30eHTEaSY169ejVRZefa4Jxwro1WXrG0DAoPi5CwI3+WlJQk38k9whAGv5djcvjwEZk7XpdjwRAWQVdmxjkcOXpMtJxq1KwpzxUGM39M32CVVEGBERvl93I++V333vegjOf7770lDoD/xVLwU4sNfD7k5eXizJlTOHXqtIxBlSqpsm7j4xNMn0cnJ45/imP3+XDmzBlZ70nJCUhOShEwp/Nk78HQn/G+cnPzkJWVKXuFuU20OclJicLGcN44RryW7kv+m+s1Li4+UBnGfohZ2bQXvOdIVKtWVcbe5EwGDzolxcXyfdy/WVnZ8uxyveTkQGje7P0CGX8WoZBRrl69usy/rh3eT35Brrwnlk2tw8JknXD+ee9cw5xXG+TaqQh6T1x/yqht+e5IMLxpAVS1teYzQUArXZO4pynBT3FVp+Uc11pBbhYyz57Cn3/swd7dP+LMqaPwlVQMtXLueP8iJsucTaudV1S0F2XFJU6IE0iMjYOvME+EXps2vQybN3+CVs1b4ptd30veWVmZG/4wMkCmajQuOk6AW0FRGfwuH2JdPiS7fKgb60WtuGhUTU5ARFwMwqO9KC0sRu6ps5LfFhUfDUS6ER0RhXiG09nVhPshMlzYM0n7CAtDfnYeSovKEBOXgBL4kVVUgN8PHMCJrGzUrd8I4Zyfs6fhdbsR541GfGICIqJjcCorC2cyM3EuNwd+twvFpeXwuMPR9JImSIyLR25BHso5Fm6XtHI6fuo0Dok+Wi7O5hbAx2pXT4TwkUVFJVJgwErXMBYJOHI/DIEayZ9g+FkBms20Gket7zI6iTycl/pKJJrC742JTUT37n1x4QWXwhXm9PsU6RWT1FDZK9T/KpAzvRvMmmnZojHq1arm7FHDPOvhhj5P7KP+50Rl/o200bWsZIN9qLQPuoHDlFPcEjzsBNtiEaApQWB6MkdJAcb5FgksXbrYADQ+N022k3ZE38R8SBpmUXhguojKbCiDwQ/ZLJQC4jfffBuDBw/5z0K1I0cMw8CB/QOTYE5mDkhj2IwLnU3DRSmeIMAkUvNFY/LRR+uwZMlS/PXXX4EToYa6+vTpjalTJiErOxuPPfa4OJQxY0fjssuamOpCcf4+zJo1F889+zwmTZqAvv36yPWPHzshGiabNm1y9E/8YmDv7NEdo0aNEEDGHnjTZ8zG119vxcDHHhVj/dLLr4lzp7G75pqrMXbMKMk3o8r1tKdm4o033hLjxolXpueKK1qDDVLpLIaPGC0J0gP6P4JatdKc/Bwffv11N2bPmSfPMHvWU4iPjcOx48cxYuRYJCYl4u5+fcUhv/raG9ImYkD/R2XRbN++HYsXP43de/YGHLyGUBhmnT1ruhh6gq0vtnyJpUuX4ZdffgnMB+ed1UKjRo1Cv369JeHfMHGUuSB978GWL7aga9duIjo8dsxoU/3m9LJjOXDvPn3xzTfb8dOP3yIhId4kN8p0GmPwyabP8OijAzF0yBMYPmJoIMauicvduvfGjz/+hF9+/k7mYNq0Gdj2zXakp89Bi+YmmZzaQ99s+waLlyyTHDMmC0tSshPCbXv9dZg58ykBa7t378GChUtkjvj8bDguoK20BBs+/gQvrH0J+/btM1pLfj8uuvACmY9OnTvKOHFcOY/PPf+CAAj74MI5W7Jkicy9OimbqeHY2SHOO+/s5hQAhMk6nTJlKtatWy/7SI3Gbbfdhpkzp8vc24bMhHVL5VT1wQcfYeQow0bzfStWrBbwyLXGcCHXl6x7sn/MsYmIEDAzY/pMWeN01LwegXi3bt0wecokAaYEshMnTpb3TJjwpACfZcuWC2BYu/YFMKdy0KDB6NDhBrRq1Qqvv/46vv32O7n/Bg0ayGdat26Fd999B88++zyOHz8h98TxmTx5Ii677HKTXOuC7OO5c+eCBurGDu2xevWzmDN3fiAHUnXxOF/PP/8srriijezfnTu3gwm53377rTSB5nPUrFkDDz54Px5++BFZMydOnBD7xLno2rUrduzYgY8/3iB7jkDxnnvuRv/+/QWgyrw5pfm2QeZaZYXg9m+2Y+q0p7B79+7AnuJBZvy4MZJX+scf+zBk6AhccsnF6NnzTvz000+yXh566AH06d1L1jz387Llq7Bz5y4HEEGufd999+GRRx4OHCyzs7Px1ptvYeWq1ThyhMDXsF6NG1+ElStX4OLGjcWlErxNnTYNH6/fEFg7BDBdu96O6dOfkj3OuZwxcybefONNTJkyRcJ+Tz+9DMeOHcN7774l64bvoV2t0CLJySPVQ4w5NBnmjwBN7bFp32T2tO3kRLA0RGLE5NGZJuRFFMglwMzNRkFeFo4ePoA9v/6AA/v2oFQAWvA7BZQ5VD1tDP0Dc9q4rumwWN3Ois4IbyQi2TXFXY60aqkyFxs3bEDba6/Dtp3fmfAmOzC5WCjAfCw/fMUliI6JR6nfj7ziArjLSpAQ7kbduDjU94ajZnwUYhLiEZOYhLLiYmSfOSNSEpFxXvg91DbzIj4qGnGxMXIvPKBGx5jkcaZ+kAHJyclDUnKqMFp5BMO+cvx95CgKfGXidNNqVsOpo0dRVlCEsHIXYqNjJcxYWF6K0zkZKPCVItwbK/ldMZ5ItGhyuRy4Dxw+ir8O7IfHG4X80hLs3rcfmfllyMgtRAErT0XMGxLipCgt+UwGdsUNOiMcFNM2rLaQ25WEOJ2cFfGTLlayk0UjgJEWXi4BZddc0wFXXXU9omMTjcwSkbQD0GyiRMGa7jObYZP51Q4PAJpd3gh1BaAF+15WBFYkGsJF6F01Dv8vxVwa7VKGWtev2lpj3x05pBBhfBk7PyWeTNU6n1+KBiIjsXjR0vPSQaP969GjhwkNu5g3aLRXWRRDvxbG/rper6Chf1Rx2psveKKHGKDzAWgjhg/FwMf7C/vCgbBDTAQBZANs5V5TyW1OcNRemz17tizsG2/sgMubXi6szw8//Ij16z8GgQ/7WpENePzxQdi9Zw9mzHwKN9zQPkC10pEMemIIfvrpZ8yZMwtt210vjmvgY0+IEe3VqweuvvpqYWU++eQTARojRw7Ho/0fFtZi6rTpePfd91C3bl3k5eaKE6+VloYvv/pagNvNN9+ExYvSpUJm8+bPxJEyh4qVOu3bt5X1Wbt2bdx2261iKEeMGCMArf+jD6N27VoBVu2XX3dL2wgD0KZLpZACtIzMTDlN0oDHRMeIk+7duxe2ffONJNQXFxWj/Q3t0KJ5M1k4f7FQYcNGVElNxdKli1CzZk2cPHUKgwYNxdGjx3DjjTeiVauWstDIynCM6GRbtmruJH0z14s9MNmE2ZzC2cCbDnr9ug8DIIILPz8/DxdedDEuvvhifPThe1ahgCkioGHOzspGq9ZXo2XL5njzjVcrhDP53U0uayafX/fRe+JACNC+2b4jANA4hl99vRXjx08SbZj27dqiZcsWsi6kKGPDRgGZSxYvFIDxyy+/YtHipcJUzJr5lDA9XMuvv/4mli1fKWPMJHU6eVaLkvUkE7Fs6WLUb1APP/74MwYNHiaf79jpZlx66aWyeciGsPn3rZ07yXow4WpKAZhkXOl35yvHc889hwULFmHWzBno3v0OWfMUY737nvuwdes29OrVEx1uuAH5BfnYtGmzALYHHngA8+bNCRw+eWozrXl8cu116z/GqFFj0bBhAxw8eEjW3RWtW4Hr5t1330dSUiLee/dNAaMcd+bEPPHEEBmLnj174LrrrpWDxcaNG2Xdjhw1DMOHjQgAtDfffFMatHNP8PMdOnQAy8H37v1NABrHmqxl06aXo3379nJYeO+996WhO6/NNXr9ddeiUcMG2L5jJz7/fAtuufkmjH9yvIwVXwrQnn56KTrc0A67vv0WGz7egLfffk8ccb++d0mBBnPKeM8M8Wzbtg1PPjleDkCdO3fChRddIGzgpk2fIiszC0uXLhUwqACN88l7JaDq2LGj7Jt169bJOhk1aiQGDOgfsA00vnZolM/9ww8/oN/d9wpobN++HVq1aiE9FymN0Kzp5QIE9u37UwAajSnZxRMnTwiTOGHCONx8041y2Jg6bYYwr7d37SLr5/iJE3I4OHXqJJYsWYxrr71WxoThcNq45OQUsVuXXXaZkY5wu2UOuK7JTt5z7/3YsWOn2Kt27doJ8OTaoc3i2pk1e4bcMw+dzz/3PFq3bo2ff/7FActXYc3qlQJUNddFcz71QG6nWdgpDJ/vOlQpQNPPGSdXEaDJ7xyAJmCPAXSGO4sKkJt1Dr/88gP2/vIzjh/+E75Sc3BQR8z5EnkBR/ffE8EDvJSSy3tKiimCXQ7KXJSXlCApJgq1qqeiXr062P7NN2jd4grs/O4H+Jg+U+ZCCcoQGUVRWh9c7FxQVobo+DhExkTj1OmTQKkPiWEeXF4tEbWiw5ASG4/4+FhER3lx7uwpRERFIDw6CohwS/PzKE8EEuMNa0lSgY41LjHJ5HK53cg4l4G4uARhqwuLiqVak9po+w4cgDchBuFREahfvz4KMvOQceI0Er1x0trJHRGOMo8fZ3KzpbggIaUKTh09jsaNLkK1xFRhsbLycvDD7l9R5HLh+Lls/PbnYeTkF4PdjksoOC5jTQau1PQqlVaCdgGRyeOU1CKnAtfOQQuAb6tVnZtpCqalqjyvyA8hDDVr1kOnzl2QklpD/DcZYulX6vS7toGYMEUO8An9uQA05/dNmzRA3drVHckWp8DHaYeohwb+qeLFvBcDP4Mdb2xwaB+s7bzPgJENSSFQsGp/Tu5XUvHKZB9ybRIgUsR86ZJl5wXQuP979GCRgIk2sRCB4I/+RNvoCTPP/N1/k9nQQdUBPV+hWjJojz32aMAQ2iFHYwjMwmbzcA1ncQHRGUyaNBnbt+/AyJEjpCzVkGJubP16qwxMjZo1MHvmDMTHx2HevHS8+NIrGDduNHr06B4IQZFNYdI+30Nm7KKLLsT69RswYsRoDBjwKEaPHmn0ctxunDh+HDd0uFkS/NesWSnOmOzCs8+9gGbNmmLyxPFo2aqlzO+evb9h8uSpyMvLx7KnF4vj5CL4lDlok6fh+uuuw9y5MysYn99++x0jRo4RINW//yMBgMaFQWNKpo/ggUxQQnycsBF8/85du3DhhReia9fbcFuXW+VzhUWFskDefOsdPPzQA/Issoj95XLCnzdvgdzbqpXLUKtWLQGod99zP+6//z6RPQnNbxMjyfJiCjw6DdsJ0KSiEUDnzl3w/fff48D+vyTkwxffRwfa5bauMrbjxo4WUEFmyryM4eX7unXvJc7+h+93yOc53jTGW778Cn373ovHBw7A6NEjxKHQuXHeF6TPFTBLI7hkyTK89vqbeOCBewXcagiPznJ++kIBmozt06HxWZcsXSZgfubMaQLQ8vMLMP7JiTh29BiGDRuCq69uE2Ar0hcswltvvYOXX14r13v77XcxbtwEsGfarV06i6vgc0koWk58ZJmN3IOywXr44Kl67QsvYenSpzFt6mRhOLjmd+36Fj169hGAMP2paYE8QrIZlza5DFWqVMX27dsCFY8EomQzzanPJSBu5KhxMj6zZ09H506dDMPpcmH0mPEC0hYvTkenjrfIyH/62ecYNGgYHn30YQE4RvSXIP8o2rZth2uvvRpr164NALRVq1ahWrVquPXWW9G3bx80a9ZM7pH3TYBGXbfhw4fhwQcfRNWqVWRehw8fIS3gOL7z0+fimmvaCMNBMNV/wBPCZL78ylq0ubKNjNPixUuEQVu2fCk6tOchCjh75jS6de8jhRlfbvkMDGMxHMwxYyiYn3nrrTcx6ImBpuBCBIwjhR0bP24iZsx4SsIFZLd5gPziiy24887uYjMuuOACuc/33/8As2fPkT3Mwg3uMQEElg6a5EuVFAuwXr3mGWHDyPjy58rqaC7LX3/9LQCN+5msJUE4x50hTN4zGdQ33nxb7rlPn15ScBIZFYmNGzZj2LBhmDx5shywzp07h9Gjx2Dv3r0CHvkccih29hYNN9fcV19/jX797sUjjzyISZMnGkbE7wfZt2uuaSuhzs2bN4jz4L4nA8oQaceOt8j1r7ziioBote5HaXvnSM6wkbmq9PP6GoLle5mDpgyacX5O/ybnHtRPqECuzbAZC0D2xaikobwUZcVFOHnyCDZtWI8/9/wEV7l5Ru4bSX1xmRCygkRqjclelzZ9PpQUM9XBJyF9VlpWS4pHzWopaHxRI6xbtxEd2rXHth3fSv4ZY30UZw1nlaYbIpsR6SGTXoyI6EhhKPKpzl/kQ5XocLRsVAe14uLgLiqA19FZi2Y6Q4xXwE+krL0weMneRXhEHkPEX3h/blOBzyRv2gaG3ktLuBcKBKhlZJ/DoWNHUeYCqqWlIT4uAS4fEOuJQXxMnEQcSv2lKPWX4eCJozh65hRq1KiD0qJS1EhJRdX4BHg8YThy5jR27d6LcwUlOM1igZNnwaSBMtoohzdj8YIpFDAV1IGX6JkZAkTtMzPT9BVgQQ1ikh9Li0Smn4SFIZbh+/AIKUpo1OgipKRUQcvWVyIqilWmRgst3OnsEArEbJAWCtj0vc0ubYD6dQjQjBao3L8jT6QHAv7JtaHkEYkEKehy0mWCzxZ8bD6XnYcWyvbKOrUKc0JZdQFs5SyuYXpKkfhEimg//fTy8wJoixcvEuZdigMcTULtk0vgr/Il/wrQQm+W/z7fHDRh0Ab2DzhUewMbdEonTr0t9lyLMu8rd+Hvv/fjkUceRb16dTFp0kQJ45hcJhe2fr0tANBYsh8bE4P3P/gACxYslhPsgw/eh6pVjUAo9bAWL3kanTp1xMMP3S9MyeOPD8Gub78T2p9hAGOE3Th27ISADTIEq1YuF4M9cdIUYVgIHjRcxfefOHkSa9Y8J4Bs3tzZuOKKVgagffa5KRK4ngBtlky8Lg4ClJGjxgpAe+yx/sKy6eIgqJg1myHORMyc8ZQASiZQMyRKYcShQweJg9GcERr3xwYOErp/zpzpuOTiS8ymckFO+AR7eTm5eOaZ1cIU7di5C3fffZ9cd+DAx5xKO2YAOHIZEg/3C4NGFsu0ozIMGsd8zpy5mDFjJtZ99KEAWAUkM2fNEnC8ft0HwmQwR8GESE0+mhr/9PSFAppee+0lXNXmygBAY74eJTFef+0lXH31VeJklEFTgEbmp/+AxyVUNGP6NFx8cePAuPFZ6ZRycgnQggzawkVLBaDNmDFNAAWd6uNPDJHKUIaryfyYfDM/0tMX4Z133sMrr7yIps0ux0svvYJpU58SRuumG28I6bZgkvAre4nD8/nw4osvyzNNnTJRmFOugVGjx+G99z7A9h1b0bB+Q2P8XC5hQpq3aIUaNapj69av5b2lrB7KzxPmTIGsYdDG4a4+vTBq1HABucpGk7kdOmykHEwmTRwvnxk8eLgwrO+98xbq1a9nkuk9EVIVduONN+P666/Dc889GwBo69evBzUL+/a9yxhIx7gToD3xxCA0b94Mo0ePkrCmOs8XX3wJ8+bNR/fu3YQl554jwGcYkvP66quvY/nypejYqaMAW0psEKCtWLlMABpPj6dPn0L3O00V57atX0pHAu0HfO5cBu67/35Ee6OEVU5JTUVEJItWIvD++x9i0sQpmD59mgXQhkpodty4MbjuuusCz0GgSIDGdU3jyP0ght4BaHxWCcHl56Fv37uFYed9N2xYX+ZI9fnMunbLWuJ4161TB8OHD5H1aCJ8fpw9m4HHBj4hLNiiRfNlTETjL8KDTZ98JoBs8uRJwqL+/fffuP/+B3DppU0wYcJ4YdoVoBH8EzRRTmfwkOHCoG76ZJ2wL3rCP3P2LG66qRPS0mrK/iOwmTd/gRw2GAW45+67TBcLyWENtk0T++44YAFszBMrYXWsCR9rwQOfV4oE7LCmY4OFbQg0STe7QTpfUk+P4iqqh+YyPS0FE5SXwi+VcTn4/NPN2PnVpygvLZR1rGkrvFcBaDyYuFwSYpTvkkoD2ieOiw/R1CLLyUHNKomoXjUJ9erWweeff4FWzVrj19//EsaTzA5ZHb68LLgqL0VKnFfaLvFui0tKkZdbKPlEJeXFEnJs1/QiXFo3DblnT8FfUoLklCrCuLHJeYSAV/4Xjij2/IyMQHxSsoQx6bSZU8aoC8PRSQlJEqYsyCuU6snM7Gxh7E6fOSMFAvUaNkC4J0rEtWul1UZJYZHkb7HFX1RsBLbs+Aa5xeVodGFj5GVmIq1KIlylpSgoKsbJ7HwBacU+F/JLfDhyNhPlHo9Ia1AwiR0URP8tWK9lgNr/AtAUmBg20AFxkkrIZvIRuOyy5vDGxOK33/7A9W3b4ujxY2jeoiWqV6uF8HDqYpJvC+a4CbvqHDjUXgaAmwJHi+FrcVlD1KtdwzkAmwb1dotIJXf0cC77kTmAXpMHbnJwSVIwhaFiMZvNjtlgT+7RFop1KvIVA+nnWFlK/8MDNZ+Tdmj58lXn1SxdAFqv7iIWbFQUzCGF9yFdWSK45pl7jIoMmk1t2w/EB2aexJAhQ/9zDhoZKspsEOmaXANjMDTpW4yjw9jw9MzwBBfWb7/9JsaSp8Bp06YKW6B9Dbdu/QazZs6W0N28+bMRGxOLvXv2SLiPOQHDhw3BpZdeIhub7Mjrr7+FCU+OFQaKP7ujWw9Jqv9k4zoxRmR8MjIz8Oorr0sYbMSIYRg8eLAkNU+aPBVffPGlhE6Zh1POvKCyMklAJmP32mtvCGjo0KG9w6B9LqBOZTY0/s1FsWfPbxg9ZpwAtIEDBwhAUwBHgMYctOSkZAEVNkBLTUmRsOaFF14QODnw+r163y0A8/nnVkv1jx6M9u7ZixkzZiE3Jwdr1qyS3BeCw/sfeEjCHMzdub7t9XItGm5d3FzfzCkjSDK0NavpTLUpwyu33NJRnDQZGcoe0OF1vaObhNH+3v+HxM1tIVqefuR0XFqMrdu+QY8evUQTb9jQQQ4z5EbXO3rIvWn+Ganep56aKaHm9PS5AgwIRnv16ou0WrWwcsVSASe6gRjSUoC2ePF8YTF+/XUvFi5YIs9FBo1hP4buCPLuuqsP7r/vHimmYKXTdz/8IEwk871WrlqB+vXrYuPGTzBs6EjJA6KoarNml5ucIcqNUIJDjIHJr7EFUIWFKS3Fiy++IgBtypSJuP22W8U29eh5l4zTH/v2yKmUGnbc7GvXvoj0BQtx3333In3+PPnO4uICFBUax6W5jGSMmI9IppKMKYtTuG7pyMnk3NGtJ9q1ux4LF8yTNX3HHT0krPbppg1i6DifZOVeWPsynn/+BYwYMVz+43iTJd68eTNmzpyBW265OWCweN8K0KgcmMkAACAASURBVJhiQGDPPad2gvmhU6dOw0033YTBQ55AjRrVhEHjKZOny2eefU7y0Djm3P8K0FatWiE5aFwrBEOmijMC27/5WoCMArRTp07h9tu7CnvMvEyuRc7bwQOHsWLFSskRY7sVynbwvYMHD5V7I0AjA6iGmOFYAjSG91esWBYIudohTo51bm42OnbsIg74jTdeFZujumC8VwVoBFZDho6UcO+QIYPQqKEB3Pw9mbxu3XvKvly4cL6sDymGOHIMzz+/Ft9//4OARIacaePuuqsvunTpgokTJ0pBixRGOHkvnFtet1Pn22SOt23dIiwKHURefr4cJFategZ9+/bG9OlTAwwaDwLTpk1C5863iKICQ4Icf1t70CX22Kxfsu5yLWHSjCaiKfwxDJq+DMtusTJWL1gBeuIVTeunUIDGNcgm4q7yUmRmnMEXn23G9i83C0DTvazMiBw8uGbDeEjkenAqRMNMA3Wq2st9lpWhalIsalRNQvNmTfHJJ5vQqsUV2Lrje5FXJZvD8WNokl2PKT6bGk+F/0hEecKQm5UtuK/c78bpvHzklxQjJsyNa1tdhgbVUxBVWoZ4bzQiGE4NC5NQtwB29t6Upuhk0WIlnMpWT/ydNzoSmVnZUkmZmpQCT3gU8ouLpeIzOzsD506fwoED+6UqM7lKqiT3s1I8NTlFZDr8Ph+ivJHwuVzY8MUXyCooQJPLmogsSfXEBJTmF4qkxpm8Yvy07y/k+d04cS4XJX4/iqSdE4lDN0rLyKlVPEia5ub/zqAFAFoFKRkSKG7ExiWibdubEBebgB9//gktW7dCUQmrgf1o3rQ1BYoMQHPyuRT42ABIv9/+k0Sn/vuK5hejYb00sa0K2lX8Vv9tA/kAYKOotQiMm2iPrD1LoscGdgrG9HCra04PIWrb9DN6kGbwmD+jDVU7sGLlGsyePfc/C9UuWcoqzm5OtyDTzJ7Pabd/5C4SDGb34gxMkJMgqjQib5I5KjSAzFf6v74ItsaNHSMhJU5e8GU2vzbWNhIPpqcfcwvIoNH40qGzEIAAjUbElPO6sW3rN1LeWqNGTaQvmCP5HwV5+Rg2fKSECidNfFLyv3ivZKDIxpHNuOrqNoJWr7uuA3g6pwgqnRxDMgwn8nmvvKK1GFYyLHxNnvoUthCgzXhKHJH0JSv3ySmJBvK559dixvQpkiPHZ2JujA3Q7Jw7JreTSWnZorkANIYqdSHwvmcLg2ZCnARoGuIkQBsy5Ak0adIkUNlGh3RLx1uFVXvpxbXCBmlJP0Mm06fPRG5uDpYvWyIAhU5z1epn8OJLL0vuDqseGe5lPgtzey666CIw34MUvcTZGZaxGDTOVYMGjSRH5uOP18mzcgyaNLkc11xzFV5/49VAGFuMmDBvJlRFLR1+vtEFF0tI6N133pQFyUq5Jpc1x1VXtcFLLz4nz6Y5aHaRAKtmb7u9O5o0uQSrVy0PhML53QRoc+emIzsnB4sXz0W1qtWxe/deLFy4RKQemIPG5//uu+/x0MMDZHwJWHkdrZrj7wcNegK9+xhtGgLCaVOnCzvKMHFCfLyAtXZtr0eHm9oJ00EnHjhdWdo5PN2vXWsYtClTJuD227rIc11zbXvJQeSzcnwZcmVOIdfH5ZddhrVrnzeimNLGKD8gNcDPEiRs2PgJhg8fhdGjRuLhhx8SzSZzUvRLTlqHG2+RHL9nn1ktRvO669vJ8zVv1kyuR4fOPC3unyuvvBIESVzjHAemEjCfadYsAjQTIlWDZQO0xx8fKABN7cTmzZ9iwoQJaNu2rfTbrZlWXWQQeD0CNCa+E1Def9+9sp5EpHbuXKxevQo339RBGGqV2SBLvGPHNtP+xLn+0WNHcEN7I2jboEF9+V6G9Xi44kGDLBRBJgG7AWimSIDFLARovE+uEY4z8zsJ1FasWC4HIwVn2iaL88C0iuuub4+aNWrg7bdfl7lRgCYHKbYU8njEnjzx+BABBQRoTG+Q/pN+P44fP4r2N9wkRrdRo4YyvqxC51zwPrt37y5MJaMFBOw9evTEPffcIwwa71cBmjgav2nn1rx5a7EFrVq2kFxX5m1yLfHZaBNWrGBoP1XYdO6F99//CNOmTUTnzh1NVbUjuKwt1GR/eii86TDoEqgzrIM6QnOALsGX3x8NmG0DuoItgkIZNCPkYA7gNkBTwMexLveVIDvrLDZ+vB4/7foaPjp5X8V2cBHh4QEpHoIhkd6gTfKqsHe47PcItwsprL5MiUfjiy7An3/9hfjYJPzx1yEUlRbDHW5YuDC/C+HlfhZiihBtUkwk4iI9KCvIR0FuDmrXqiMhw0NnziK/MBcREcAFaTXRJK0m6larioTkRPg8JqLgCYsUoVu/rwSRnkipjne7PXJ4oL3hNZmkz9Am3x8THQe3JxIlgrrLUJCTjaOH9uOPP/YgJsYLb2wMorzR8EZFI8ITieLCEskpjouPR2Z+FjZu+RyZBSWoVbsmGqWloVZSojRYzykqxb6TZ7F9zx/IK/Ujt7BEih+Ky3woDzM6aGVOJa3uZRsYyc+csLFOsP7elksRqSlPJKrXqIs2V16P5NSqOHf2LBKTEyS3j/mgF1/cBN6oOAGEBK469wp2yCAydK1gJ/AnwZwVgb2q1WUC0DTfUOyr08vYtIozeos2iFKmX3O3KHhtPm+KG0LZMbUtlYG2ABizBMXlEKOsGrvmSEiSWX/A8hWrMXfu/P8M0JgX3v3ObmD1Nskera/hOpdCKUeCTJ4tFKDpaUZvzEyeH6+/8QaGDhn+3wEam6UPNYZTB8sMktHDIotgmAJWR0QGNJAIWHr27Il+/fpJiNNGuEy0ZosFOov58+dJGT2/I33eAjz/wosYOWKoxHjpvAmWqlerLiFCGlJe8+pr2sqft93G07IHcbGmrL1165aSBKwDxmvOmDkbX375FWbMmC7J9TQyXFOZmZl46eVXJd+EyeDt218vC5M6aGTyNMSpC4HPb4c4mTPG0IQuGIZhJMSZmIg5c2YiNjZGyukZEmVe1YjhwwTcaHiNjq1d+xulUOKF558L5Hr5/GVynVkz5wiDtmTJQgmzqLQJQ4JffL5FmBECOX4Pnd+YMaNxa5dOUrlKMEU0HxUVLYyFvnr16o0tW77E/v1/C4Pz6aefomfP3pg8aYLkOgU2OB0ZGxE7n9W579nrLnz99dfY//c+MboEQL379JPPM/TK8SaQnDr1KXzzzQ7Mnz8bLVu2lGpFhp5Z0blq1bLAWuJmEQZt/kJ51sVL0lG1SlX8unsPFjkAbc7sGUhJMQDtwYceQePGjdGkyaWI9kYjMTEBF150IVq0bCFJ5Xx2ZXT53T//8qsk9ZP14LgR1JM1Idjnn5pYbZ/CCCLWOiFOMmhdb+8iOQXNW7SWQhSGEOkYCcAp/dCmTRtx9Gbsgqc0LevWcdz4yWYMGTIco0YOx8OPPCSSGPpiAvwtN3cSVmbNM6tkbbdqeSWKCoskxCrhl/g4ceJXtG6N5s2bwxPpkVwvXmfixEn/AGi6blmxyRw0HkBCARrn/8knLYBWs6aAcX6W1cLLlq+QdXvffffI4csGaJ063iyG7uixYyJUy/XA8K8K+jLcfvjgQbRrf7PMTZs2V8qhIjklBfXq1pN1X6dOHRkCrm3NQeNcjB07Bk2bNg0Y8sOHDwuDtn//fqxYsUIORtJDlOrnzotrnkCKQJc5de+++5ocFI1kiQmfCOsaHiZrYUD/gXINRge4f0RnEMDx48cEHPPQeO01V4vBpbRGWq00mZ8LLrgo4Kho4wjQ+vXrKzaugjPQ6jpXOS5u3ETkN7rdcbvYq/iEeKQkJ0u+JAsQeFjg/XHeDUD7ENOecgCa6IwaMdgge1AuMkfKqKnz1PfxT+OISrB5x18BhiswWHRacjawKzpNPqbpimKamUsVvRPyErmhMCMcu3//PmxY9xGOHfoTvuJ8+H2lwrwIOxJO2QaXCLZGsKtKeZms34LiIsTGRiIyKkZC6Lm5+YiUpH2IPEbttOpISUzGTz+xMMKF7LxcuMJN/aI3MpKlcvC4XEiIikJaahJSY7xwlRYi4+QJNKxfDxFk5cPDkZOfhxMnjiMnIxM1U1PQukULREaEISE5BYnxlD2JcNh0l9wzc5HUsZMl45hGU92/sAgZGdmoVq064pKS4QsLN1GjkiLkZmfi6OH9OH70EKIiTa/H+PhERHljUepzyVouzM9G3bQUZOVm4/1PvsKhczlITU5Ez1tvQWJEGHIKcpGZX4Lv9+7Dzp/3wufxosjlRnZBkcw1+0kyzMmEfraAMv3LGbrkxGm/TZOkrvdv5pOlmMG0F67r6Ng46b9Zp14jRMXECjDl54iFMkWuKRK169Q1eivOS9eGXJVpehZBU4Fdo0ai85kryVzWD6b92FE8njJM4ZRhsk0PaWNr7H0jnWCc3FzTE9a8lPXSv9uHaz1Q2PtEv9vOdwuSDSbKtHzFKsyfv/C/A7SnF0s0r7io0PRE1RaKkuJl9AsVh/2vAE38hr9c5B2GDRtx3gDNL/HvoNihan+oKni4o9TLBU+RSoak+vS5C7fffhumTp0SACa8eTp55kOlpdXC/PkmsZ7x9Y/XrcfMWXMl1PPwQw9KDs6ihUtBLSqGqmgoBZjd3l2Seb/68jMnV8o4RgUY6nj554yZc8RJPzVtCm666UYx1jyJEqCxZ+Tq1WskFHdjhxtkwWzYsBFjx01A2+uvlRw0/V7e9++//47hI8YICBzo5KAZw+mW5yUYpOHl9yUmJ0lC9+BBQ8Wxjh41QsK2fC/30clTJ9GpUxdpyP3MmlXiSDSW/cc+skoLUJBfIInjTCKW2LaT36OLk4zBypWrBGT26dMH458cLUaH98zn9HpjRDxaF/Cyp5dj/PiJ+Gjd++Jspk55CkuWPI3PP98kcgDcPNxEuuH1pEMHSvC9YsUqAczvv/e25EBNmTpdKvu+3PI5Lr+8iXyOgH3CxMmSZ8gqQlbRMZx7e9fu4ghZ9MBwI19cO8KgzUuX3CMWCTDESWZi4aIlEoLgWDL5nSHk++5/SMJ0/E+ag7MligNIeULTjWHT26rFxZMi1xbDKASUd93VW+4hlEXj9zEHbamTg2YKViKk+GT//gM4cvigKVk35QUytpr0za4LSqMr86rhZ7YPY97TiJHD8MgjDyHaGxtYrzt37kTv3ndJLhbz5vjZ9u1vkPy2L7/6zBgwR9pG75mgkQKvnLP/K0DjuFG3TeeVYVEFaEOHDjHsmjGHwqAx55A5qP363SXgiqBtztx5wqB1ubWT5HQcPnIkANB27NwmoFG+wV+GI4cOSQiczNGCBfMkjMT2OqZfKNkeI8pqBG9ZJGBCnGPHjg4ANP6eDJoN0Migcb4J0Dj+qq9XUFiIrl27y/e99dYriBJNNp5qI8VwisSAyyXhxgEDHhP2evCgQahb11Rj81qnzpzBbbd2xaVNLpHioSCD7oaXWnvhpumyObDtFRvHwgwCNNE+EienHQCMTWJRB23BDz/uNM8rXUgMU6EhH3HKpaWyFxjinD5tMjp3IoNGwdZgA3sFX/xTumZYKQ6mWCrYZJ2uY/2XvwbSMOS+NXm8EoBmVrKpENTQlXBqTl4b89wYvt+373fs2rENx48dRFFOpoTvXJLYTghBOQ2PpEWQjWGYki6czc+jveFITEqW3pQHDhyGh6FGVzlSEuORVq0qLmzUENu2bofP75JemUUlxZJbLKkJDEmywbirHKlxMahbJQUR5aXIzTiNxg0bwBPJXsgexMTGSSNwHhyys7KknVTTps1QJSUVHk+U6NyJ7ATFbym3QJ1GHqycOaW9YMU299bpM2eRmloV8cnJEiLlffF/LD7Lz87AiWMHkZVxRmwuGVVqolEGJD8vDwf/+h1pNZKlEXuhOwovvfcxjp84g3q1qqJ7x/bwhvvB9Xo2uwCfbtuFv05mwMWenaXUy8uXEHGpzAQjK1y37GFK+SOymBLbDqQcKYgx/o/vM9XpIgaLMDS++BI0a95a+m9S441C1GTK+faSwkIp0OIBhJpw2jUmgIw0lc1pCm6nhJjZDr5at7gEDRvUrcB6qS8xjJ/pH82/K5HANa/2SNd0BO0Ew51OuzO15zaBoHswNKSp4JGfMX7Q7DWzJxl6N8wycQQVAc4HoDHEedttneUAbUTeTSsp0eF0OrDo9f8B0ALUdEBIsVwSF5mbRTbnP4c4x43FoEEDhZrX0m4FLcz7UQQf7jb5HgQSBGjMz3jggQdlc0yeMlFOIqbvY3lAfuPKK68wDJqjH3Xo4H4JA/HExepRVr69/c57eHL8WNEOU2P8wAMP4/c//sC6j96X5Gx7ArUVEieXzmvGjNki8TBxwnhhEUwhQ7ictl9+5TWsWbNGcoduvvlG+R7mL1GvinkxTFrXUysNH0MsTPglCBs2bLAwOfwufo6hUSbb129QH4sXLUR8QhwOHzmMxx8fLHIZFPxt3JjsnqmKPHPmtMgBMNTFIgUWU9CpceGwsnLKlFkCVlaueBo1a6aZvCkyBn5jXPg9nA+2ppo3d56EOCdNnoC4mGgHdLDVVJTQ9nxRQ4zAp8MNN2P0mJEYP34sbuxwC8hO/PH7ngBgIisipxUL2Km6PStfO3W6TVgH5iZ26XIHDh46hD/37TXFCE5T5CcnTBJQTAdHBk1y0Hr3lbFfuGC+ADWOK1kPSkbw/WQJV61egWrVqohMxvx5C+TeGa4mQN39617cd9/9AvhZxRod4w3kAKgoJx027RYpeZMXYEJO6gxfe+MtEKT27tVTQtSShxbSIsQGaDNnTBUWmPfa7+77hKX6/rtvUaderQoATXJsZF5ZKWpyuHQfKkDUKs4hQwfh/vvvlcMGE3d5b8zH4oGF+YEM1fKzfe66Cz//9As2blyHqtWqCGgS5+qsazqWKG+MOBPNQQsNcfKetIpTc9D+rwBt+fKVwpiRzWbFIlmFZctWGIC2ahW6dCFAM4K9PXv2lfH49vudCA8zLbHYl+7Y0aO4915TNcp5r5lWU4qJCNA4P2beTGl6ZQBN997Ro0cDAI3aYmTeVIOI1+J4K1B/6OH+Uum7cOFckZXRJuz0D5K063LJoWDAgAFim2jbaqXVDICY02fP4MEHHhHGkvI71Ccza8Tt9LElQDPfw1w22riGDRtJXidDonLPKlUgic6QPDVWp27dugVVqqYGxEADRtwJjUoV5/wFDkCbgs6dbjEhS6s/KMdZE5KVVTPMFzWm2MXBgEQSEwQd67b8Eng2vkeFRSswJMK8aDWg0cyyiwW1h7bkEPt92LfvN9BWnzp2GPv/2IP8nHNMLnN0K11wM33AV4YwNixnTiJz7grzBSwR8JARP3TwMMrLSuHylSA5IQ6JcbFoVL8ujh09gTMZ2ZLuQUZLDiTlfgHjHr+oZaBqQixqJsYjJgwoy8tBrepVJXeMNogSGXEJCeJDOA5MnWEIlnmGycmpArC4JkQKxHGutKtci7Q3ZNgYXoyJixMSoLikDEkpKSgPIxvrhb/c2N/SokLkZJ3F2ZPHkJFxCmHhbkTHRsMT4ZXenbmZmcjMPAdvfBx8YRE4fCoDL776toCn69s0R4crmwuwPZ2Vjf0nMrDlu5+RXVYOT1Q0CgtMoU4RQ3IEFi6P5O6Zdk8EGf+s4gyGAp3EfjdDhGHii2vXqY82V12LuPgkKZqI8HqFkSNII4QjJoilPeJcWc3PLexl7F1IE3PeBedUf9e0SUPUrVszYHPN4ZVVvPxep92YBdKkiIaNxSmia+mnUgOSB0IVB7fzzfSebLttfKH5/opMs6kslsMXw6X0C1LNX4aykmIsWbbivADa4sUL0PnWjtI7mjbZRKuinII864BUWQ6aBFq0AsdJ6i8sysNbb72HMWOe/M8AbcyYkSKLoJNgh4XkpGwNjNE3YZVWpCQ4jxw5yuRhjRguCfr8LJPHFy9eLEnrdLbp6fOd3B1uxHIMGz4Cu3btktyQDz/4SKotnxw/Rqosuap4PQpkLlq0TJiI/o8+FAT7soBMmTmV0wl2VKh24sTxuKF9O2fCwkTZnMUHq9c8KywNq0e5OL/YsgVjxoyVPKX09HnSS5IGkAnHzJ0ZOnS4iKQS4FCnia9ff/1VYtlffPGFeaYF8xEfGy2nZupxaQ4aQZSOGa9PBorjQDaOSYd8NoZKn162Alu2fCVhILIVlNmQk7QkAJuTgTokJnrzJMBijDGjR8rCprHhIuTCjI6KkRNjcRnzpnLRslUbEXZ9fu2zuOTiy3HHHXdgzZrVAVV6aZju9M3UrgTqEHjvLVq2kYpcAsc2V10np/w1a1YYUUSneIQMGvMMly1fJnptzBEcN+5JqXJkkQFF/vhePuvChQslVErdJ94HK/QoBzJ37jxZ+GThyKCRcRwyeIhoUz3xxEBZDyqfwHnm2tOuFIZRKZJn4no04aNirFi5Gq+99qZU9PbuRaHBYHstm9Fg8QgZpNmzZsq90tG99NLLIkvRv/+jGDt2rKwHcR7SiJ65TiaHhWPFPEAFjWogDEAbK8DwnrvvFmDOV35hAR568FFhZzdt+kT05AjUV618BjNmzMBjjw3AwMcfk9A8EYZhOX0mVBYfJ9efPHkaNm3+VHLQuCYFLDL04IeI0j7xxBOiycUQJzUA9dS5SRi0iVIQowyaOemWC1u6ZPFSYdCYbsD8K4rrzpkzT4oxbuvSRfpqMpfqoYceFUHgDz54X0AKmUSuI+abkbXknh80+An07HGnOTD4yZ6a8IYpS490dNAqLxKwAdqqlSucIgFzQCHjS4DmI3vp82PlqjVYvfoZyW8bN348oumMnCovYxvC8fsfv+GxAY+LLuOARx+WggCNDjCvkiwWUwEeG/CohDJMmMTIRUjbNEdok9XJ48dPwHffmzGm9hvXofQq9ps54mcohzJq1Gg82v9RDB062ESSWCFdakI+fB/3rcpsvPf+B5j+1FR07HhzgMFj/utLL70qubk8TGqqBO9N887MSd6wQpIz7HJj45d7KjBo+py6BoJO2LBIKn4qa1sOO0awli9CN3aSOHv2NI4ePYxzp4/jh53bUJBFgMYKUsDn2F8D0Ai+wxEdF4sz586hvMwn7BlBL0OcZWzH5ytGfIxXAFpMdBSqpFTB7/v2IysnR9Ct6nyx2wVV2qPcLiRGR6Fe1VQkRoSjKCcDtapUQUx0hAAkFkZFRHpFW5N5YfFxcbLGCEJSU6oIEBEtMMmJNpEGwxpSKzYcTPvi3wkqOI5nz51DStUqUlnpDiMb65VDkqmczUdhXhZys8/ixPGjKCktEjkW1kLGRsdIruGf+/9Azdo1hb07nVOEZc+8ILmjvbp0RKw3DMWlxTh1Lhs7d/+G/cdPITmlquTNkj0sYBccpjH4KS3iQzEZZzJ87NephSAm9mm9zLOwijMlORXusAgUl/jQrHkr1K5bD8nJVZCcWkXC1QR9FBHW4gMyn+FWKDOAAy1wJuvAOaDIPThVnNxjTS+phzppVWUdqNYZ89+U+bKjXPwZdSfp09gzUzGL2k2SC4wAGbH6iuDLPLt5bvu79d92JE1BuH5G1z993IKFizB//oL/HOJctDAdnTrfJLmhXCcSlmU43zpIKRHzDwZNARoNhKHQTTNk5jVQb+m/Mmgi+vrIg4Hkdvsm9KEVtGmiH2+6qLgEK1euRHr6AintJ0BjyIa5RDzlMaRVt249LFyYLjkj6u0Ycly+YiWqpKaI0CtDcdTYMs2ZWbHkw4EDB9Gv3wOSE8RcGDJZTEJl8rwIYt7aSaQgjDL3HGFpFKCpYSKD9sab70hF3OzZM0WUk8/22++/yyn2213focONN0jFJvNR2rVvK4Ylff5CrFq1Wk7xFKakntmXW74ym5lJ3S2aSxVnQpwpEmCRgwI0VnHqi2NGCRGGDMkgdurE5G6XMB5cpDTYBoyukmsxvPbMM89IP7mExAQ5M1Ny4csvv5axHD58KHr17CGfE8efnyffE+uNEaNVWs7E1xwRP/1k02YR7H3/vQ+wdOkSyaHR05GYJ6kKM+EXjqGGPekUKHVB2ZKbbuqAdes+lobyDBeaPESylj4RB6ZTpvAsARrBAsM2Y8eMk2e99dbOcj2CUzolBZWr16yUvD4KGc+bmy6bfM7cWSJey/tZtpSJ62sExDHhv3qN6rKmWEnIwoG+d/WRTgQUWmWoOikxSfL/uMnJmhAIEmjMnj1DRGIVLKsD13+//PJrIu1CCRiGHWkKeJ127doL6CYIv+KKK+SZOecsgrjxpvYBzTQCNO45O0n9o3XrRWaD4fHrrrtG1gRL9j/77AuRfSAQZCFLrNOq7OiR4+jS5Xb5/i5dbkWLFs0EiPBZCXzIrlCIlY54ytSnRGT5fysSkBCnU8XJZ2aRwHjJQasI0AxAXC3adZoPSie3cuUzwqBRwob3RIB05uwZLEhfLOkC/J6Ot9wijo/3y1Ak72vCxCmy53mIaNiwoYBnPgd/dvfd/cQ+2DloWiSg9sUOca5csULYZhWIlFM4cw/ZE9LvlkprCjpnZmWKgDVZetG0Ki2V4grmgf6xjyHOx3FZk0ulA4VIADkGn3uGbNe48RPFebNalbmvlHTIOHdOwCTzEMma8fXSyy9LJRj3P1l3Jv1rbhilgWjbOF833NBBclKZN8s9UVxSjNOnTgu7zLXMCIHIbMxbABug6T7c8uXXGDv2Sdx3bz/J91RmlvOo71EHFZAscLvx2bY/HdNasUVQiFc3DEfg/50+j9rF0xEeJ0hi6JL3efjwfvyx9xds/+ozlBcXSNK9zBfbE7HlGw8tZEvIeFWvgUNHjvAkI4cutviiwj1jdWUlBdJ6iVWZtG3Vq1bDmbPncOTYSdEuE3DIHCi3qb6MdAFxkeGoVyUVtVMSEekvQyLbxIW5kJSUgHIY2QavN1bygAmUeHCLT0gQxEmgLYKtTnsrzicBGoGEAEwJuXtMUQOVB8iySX9f3EsVagAAIABJREFUMnRk13gvhocsKSlEXm6GtLvKz83C2dOnJTyJslJQ/y0mIQHnMtiuLBvVa9SAOyoGB06cxUuvv4Ma1avhxrZXo6w4Dzk5uTiemYmdP+6WsRH2E25k5RfA5w5HXlEJCkp9KBRGjV+v6UbsJhAEKmYNm7wtDhsrNglWq1arKUxgnboNceFFjZGWVttUbDI9RwC4mXt2V7ABmoB1Z6EYNsy8TEMC8y8CNPUdl19cF7VqpAaWFvGANzquAohSlkttrfnCcqcC2dHUk0KCMCkkYqhZwZvNjinQ0mtXdvCwD+BqS3SP0McRnM2d99+LBBakz0PHjjc5rDrTKMieuQVwMqxcAZCGFgloPgzDLTToWmFJhXxWIP53gDYMjz7yUIAO1ovbN6EAjdQxN4OcIAFJDicAeu211wQ4MYzFkn0maL/yymuSX8Dkff5cBs6RBXjm2TWi1cIBfvCB+3FLR5YHm5wdDWnQ4VLWYu/e3wPPyM12ySWXSEEBgRWfne1rfvzpZzz04ANSRKAnT97Pho2b8NFH60Vf7frrTZEAAQnDc1SyJxDkEmUiL6U4WDVJR0LWjYwI2Rwm/HbrdodIOVAglWCOLWXYa5N5bunpiyWZvVfvHqhTmxvDxKz5IsDkvFDOgHkA1HgjeKHSPY00rz9//nxxIHv27EH//gME9JnQstkkdFYMmVFok9fm+PMZCdD4LAagsc+bX0AGBYupcZWdnSPP+8MP3wuDYM+rpAo7bBjBmfb+I0Be//EGLF263Ml/cOHZZ1eiRnWGmU31F+eH0gEMpz7++ABRt+fr3LlMERxd88xzUhDAcaPD5n8ffviRPCsrNpkAzuTrBQsXi6GcNXNagGElEKVG1OtvvCXFETQsNDQEZQS4XKcEgAxFTp8xR8LYJizPw7hL5o8ttijyqnlwak3UQfOa69avx6uvvoGHHnpQJBT0RbFXssI//vijVA/TRvH9bBVGgHzTzTfK8zNHRSp8HNDK+ea4EaDx93Sg5qADOdFz/YwZPVrCngGFcJ9f9gCrLDmWZh+bnq4XN75IKqvJIvJnzz77Anbu+hYDBw4ULTp98XdScDKLOn+t0atnTwG7aujYxujpZculq8Ndd90lvxOj5i8TXTmmRdzdt49I0HBvU6tw7dpXMHzYUKfq2Sc25tChwyIM/MuvJt+JDAFlccj0MFTDFAMycjxk6JhwrRLQjRw5Uuacc0WtPt4zxZhZDKLriXZk7QsvCMBhaJ3vJyNq8l/NYcJUhxmWi8wsDwnMNdMDJYuICPw41uzdO336DOk60f2ObqhdOy3AoPG7+EyUlVm2bKV1zy7JXyK4ZiUuD00EcLSn77z7LlauXA0yfXo9Vg1TcZwSI3ztP/A3Ro0aI7mUDI3Q2LHFDhlHMug33NBOPvvCCy9KSzeyd9Ql1DAouxuwTRpz/8i22wCtshCPYSvc+Oq7Q3L9YFQlsDwCfzFr31Rwqr6aSHdwjTqhYZWEEWDjK0NOTgb2/voDPv7gbfhLChigMnMbHunoXzFNyrTfoZ5Ydm6OYzOAmJhYeNweRHsjUJSfJ6EnJqwnxsdK+JeFGL/u3issGjsLuil263bJe7zhYUiO9qJabDTqV6uC+Ag3Yj0eORBHisxTlFRVkkHjGLGjANcjDxgMX4o2lzBoZj9xDlnYwtwh/pwHTAqnsn0PCzGEpfWzmIC5W9GBxHYCT9rGwoJclBQWwFXuQ35uLjLOZiAv4ySKC7MRFRsjeZenzpxCQXEhateuA0TG4cc9f2Lt6++g8y1tcWmjuigqzEN2Xh5++3M/8vNZTBGP/MJiZBcVw+WJxOmsHGmsXugCCiXCoR19pAmypVzGKQ1WWzKdgC2zWJiRkJgiYc5LL71MQJuTORvIWZYxMVJ1FXyBkKdW3qL6hoDdtADaZY3/H9a+A06q8mr/mZ2d7X1ZYJelSUeQIvZuBFuMit1E7CXR2HvvSgBB0TSNMcYWe4w1lqiIDQQrvS677ALL9jK70/6/55x77rw7rPn+8n2bn2HLzJ173/e85zynPYcArdQ/t1x/Nk7Y3GMXMJlj4YOuOJkCmNrVcgV+sZ5dJj54DTz/E0DzwZd3c/Z5vYE4Rg1nz56DmTN/OkCbPXumOMg8X5Rl6kaeZ0bxmaq1elbRBb0DNGXV1loYjWz887XXZdTMTwdoV0oa0YCFKU3710KSQv7m5Y61UFHzwfwiMCAAoQESI5TC+uujcT81S5lQ7M5IhLXFWhrKTQ3w7wRNBGcsxpcZWF7qyjbMPo8/G0CzsKm9xhbVwrD8DAIoXp/AiekkGlZTmCyG1zmB+TKo2zwDu04srkJmQsU6LlPe7j0IGWMshhZeKzdXuoH4JdcTRaJpuHgsIoCL1BvsRuzqDiM/L18Kuxli1fl8cXl+3if5Xnjv/NmYjQlKuZas0zv22JMEpH3xxac6T9Xp9gywS8hpCFHGfa2dM0Z+fpbVqUm9l0cFYIbDumjsWe1no4zIysySdXO9Izv0NEacxcn1uPtujTC68qfUB80i35wdapMNeM/8PP7Lz+Pf+Tp+T8AsdV+SgnK7nJIej6bGtXZFaWWUNDEZXdQ7ZASIqT1ei6DGZE7qszmbjbUrHkAz+XrzLRLV3iR8eKTu4FDszIxslA+okPuyKRwmI8IA7vFREZhyYDepLAoL1SOV9feUo4xa4/5x6LLTiWXnytbVX2uX3HFHey3Xpozw/SQ+5rPwe6lpTGco34YgByQVQ6PKbrH6+u1SOpCfz6iF8krJTNjMLHkP5Y3yK92cMl9W0wKuYrXnt7PjKll6/DI6Kx4TPWbzKG09rBaEEXxGQNicQr1D+aAM2T7pOY4h3Nkh58HOqF3H9pu6jdEv6gECSg6Qz87is2hNGoe821mlLuDrGNGj589IiK2BvYY6gTJZV6sD4wuLCuRcsbRDZtN69WVcf+nads6/yb/Jtq2PawzcdTRA/8kSBY12D/b9jtuebAJTQlSlJQmyXpCEnBx91N4mpSME8AQ433+7GK+88BTiYa0vkwkdYCSBQfiYJA5ZPxYMZaCbZRcS5VQHJSczC5kZ6SLTnE4gZQIEYYEA8vMKUFFeIaUkrW3tUntLGMKuUKY4C7MyMKCkEIP7lKBPXg5ymCLOzkZhMcllc6VbNzOUJfvKDlDqScoAO0xJp6HccVGJHpHahEz6LIXgDEWeIUb8ZU5wPOLNEM2QmcZsACDAYy2jlZnwfIQ5uYDUHZEY2tta0LBlE7bX16KxuUG48TIz01FdvVF45HYZNgpdgUy88dEn+OzLb/HzaftjcP8+6Ay3o3pzHTo7u6T0visaFw61cAIIR4D1dVvRwpFCiYDwtnF/pf67F4BmtkgbY4IIhrIwesyuOPCgn6FPWV8E0zK81KbOuhY9wf+oT5jKTWFscG2+yZhvs50Up0XQ7PW8DwI0giyzt64uVVm0gAVJX8kKwTOp0VitaVedw6inNWW5tskFX6l6xNUlJu9J/ZrQcX73z/zJKU7OTdaa+DSx/wT0Yh8p854O9vUWAVoPIyeGVY0TH1TWPS1NuHVY/P5TARqL2y+44FyJdpkCMwHwwYPfNUgWXa2tEY4nZ1ae3aMZcAM69hp5j9eJKYvuGQgFBcpfQmZ2/mcFnhbKT918V6mbweqtds421DVqKviqRKy+g9e3n/m3aIzgSw2YvYbXsmdzFa11tZli5Ou1LkmNqdUoqaLVcLG7blLT1KXcZi5JcFowIF2O5OrhF0PrfC2NEA0fQYTWt6SLN8nPp6Hl67Y31GPPPQ+QAe733EMSYRYX06B6DQh+oSjvSQfC6kHQGijxcrojAkbcw8hnsLWUqEZMa8NEbmK6v8muGnqg2vUoESUpItVoyIIFCzFv3sMSHSQXGUGYrIl0/yXn/tn6uykeM1ip++HKiMmaHVatm9R6Ie2O4nN5rNYpbeC9AQr32rTZlFFyIamcqmpgxJUlBqytPPusGcjKztBiXxoRL+ppRlTW2gNo9rzyrALM2IWkVCqqV5UaQcClcDp5KY5ehiin3rt73uyzFfh5XniadlvpYPikwtTPVL4if5+DrHtSv5zyaqNPCOqoE6To3NEJLki2c2jP6ipae511H/IMKCN4cli9yQEjBeZo6LWk4CO5Js5eKl9dhzg20o3mTZcw3Wafq3pDubzE0HjxCmVIT6616Re7Tqohs0Jn6T4OeLolrpxMMhLMWx+3nswirWZcbI/c+kbX2UvVG/x54dKaHs6Wa6jc61qTgKyb16Usf2e9lSAu7dBmHWtJaRHCne2oqlqNp//2ZwTjERTm5ch6trbT7jARl0CaOJcK0NjNGON1hdAziBCjnULNxN5Mid0hRNLxcBcKCwplljGJZVetXi3tC4zocYJAXlYWirIzhU+ssqwEFSVFElUjKM7lHM7CQm0O0pZSZDK6VlAgTgHTZez0lHOf0OkL3Fuem1A6ARppWNRB4+d1RboFoAUzQmhua0dFxUAE0kKSguzq4mAm1WGRrjAyCFwj3ejkvMcurkMztm6tw5baTWhvrUdGIIo0UlOx2zUjG63RNPzr3x+hoKgIU/eZJPV6HM4e6Y6hta1TRj81tXcinh5EmJN5qmuxqbEJnFdAYl7uiXRrWnOHz6avNoRywXPHNRmyywiMGDka/csHShdtWoCzTS3j4TWHeFMDCJDdr1QnL6lzPHYAz9njeyaMHYpBA3SMnNl7AjThBvOcD5NX9/wz4yYRXO88ELsY8OLrCdCkq1N40ZLBA5P3nnKcHIHG3/N97jMknVRIDRr5FWWI+v/nF+WIEbQjDp8qkTNG0HTihXgl4qjas4l+tQia7/3BCsjDfsSGf9tZgEZ+LS3ET3phFEoztGaceJO8eYaRFcQoMk/18PyIklfjZIts0TFXsclBSlODLIaAhsnr2FJ+I/VgLTrDz3OjXAYY+H5fQXpAyoy6Ff6acXABGq9n77ONlvtwgIUL0NzojF3H9UYsyqhggMWpPbsITXiSG6z1g/xPmYq1I9PSRNq1RaoFNgC0y9+s6JoAjQCdHpxy/aSJ4SRAe/mVV3DlldcJJxlTo7YG4ql4yslCtbYGtpc0MLxP3pN56YwAEJS4+23r5gM0p+3ZNX4GhnnvvB7TwiQPZgr8jF/9UtLVdg0XRNhnmdwbsLDD6IIBvq+HE+P9TONhRd8WwdJOv2RUzQUNLvhxQYQrf7LfYAG4tnLrfSTAZg4CtEsvvUQoY3hW5Nk9cOzSU8iZkELzFFDj8A8yQpoEoyr35L2zqKsL7FwQbYqvtzWxc2Yyq+sdRUe7gn9+BpWSUDl482/lPQl2M3myGY948wyVYkILaLUzzgCx3YPtka2lu9bu+sr3XtqdpRsEClxfXyY9b5sAzXUQTCb8dXKioUIx4GUZ+GzW/m8Azb0O037ZEmXhNBSmzGVyYQ85MXl378lk0WTUfV65J2n40VphoVXoTvJEMTpqETR3LUxv2bmxz3Dl284s30eAZn9z13fHtbfCc20S8f8uBfEEVgrGyYHW2LQd2TlZqKlZj9XLlqIgJwud7S3YXLMZrSRCJwu8lI4lpDGA0Sf6ImQC4O8J0JhKox9A4M115dlno02sS8EqAdqQQYMkurxoyVdyP4yg5WWGUFqQh755ORhY1geD+vcVwltGOPMLilBcXIJMDv7ujqKro0MapNjZzghaZjZBWqbWUCXU6efpjMUSmqYCtMHCo1wJeDx7jOA1tLZI5Gxg5VBJMQIhmTbA/7HUJRTkYVWeNCkt4mSL9jY0NW3BxtXfoWbNCsQjYeQW5COnoBBp6dlYtXkrlq1dj/0njMWg8n5o7+pAV0cXWtu70NjagXbaWZL8JgLYuKUeqzZvQUt3TOr8hAKWsiPk7x5nnTggyTmXdI769OmH3SZNQb9+5QgEM1BeUSkRNBKRc+21TCTplDIQk+rIGXaxrFYPHeLpSv5utzFsEiiT65ltYA2aORrmoLs6Wj+LZ0lJbW3wuCuf5iCJDeZ4v1S96DmKpufowFrjWJL6xqurNCctAMydOw/37iRAO/qoI0Rm2MigZ1mJg60GzXSpADTXE2YqzKJnPOSmaF559bWdSnFykgBriaS7zzOySVCmaNEUMbs3bWEpoAa+bOFc8GVAh79zoyrus/gP6QO9mHg9ClgYilXBcsEQr2X3aREtF6DxXuw1BnRcr9tNzRlodEEEr205cuE98fiMXOFz18nSTxY148/uPboGQXhavCiDRs4YhdEOF3eN9L7pITF8ninPz5oz3QftimOLOOWAETQCNCL7SKRLvNyLL7kUb775Dr5a/LnUx9maKI9Smk+C6bY+Jw+pwzJu4JjKjoXaHreOrbftbRJw9mQct6iDrT87Af/6xN/EmWBdFykQ9t1n7x6G2GTC1s2MnytrBj5c0OZ+b/V7BkxdckGL/LogwlVY9nn2dzOGauT1vGmkS9PBUsAej4OzMtnFaQBNazUDIOdPRkjTgXLfTAP53UlpPhGiAj8jiNa9tWf2REaURYi8Tk562q5r4DYVoLnr6AI0H4x6Q4ap8HS9dJYmFWXqtfkZkWiXzPM0QCeyRwPdo3xBdYZ71u3+egNtIkdiNOkY0AB2ikIMMq/mpeOpLFkjZGCs13PsRQdtDRiN5HNZLZuBLIts2z4w6kL+Mzm33nQAKzh3HVC7d1u7VJCZavgMoPkAlTWwXQrsLVKRKnuuLnP1lukcu3cBkYEAPlqyqac8eLPSU/dDdI9Xicbokz2njhuiwaU+jyPc1YGqqg1oampAejCBrZs3Ys2KH9DaVC/p4IgAcY/zlNdk+QONKiMfTJ9Zwb+na8SW+JNLErLPnGvJon8CMgKvvv37CXUKxyiRZqNPUQHK8vMwpH8/lBUVoDCX3ZoFQhzNVHZ+bj7aW9sQbm+Xzk9ODmAKNDtHzweL4Umuy05M6jzWm/FLGwa085voUfcxDWmhNMTTAli1cjWGDhkmKVFGoTiSiXZO66a6EEiwDq1ZuOIon92RONrCLWis34Itm9ajdnMNOH81R6YnlCG7sAhff/8Dpu63nwDGznAHWppb0d7ZjTbSbMQSIBZMBNNRs70F327YhPp2zgbV9LpN5zH5oe7iMTM9ROeoqKgUlYOHIjevEGX9yjF69K7ICGVLKlllV3WyycsO35M5weNZEQ40Z0amnv9kzdv4sUMwcIA2/PEsSUdxZo5v71xdY+dd5VCbNrRZoNvXbXYvei2NYLOurjeA5uoNKy/R6JtHUu3gAj3/Ccyd++BODUtnipNNUjI5ifV80jHtTeHwmgQMIwWamxsFoJnXyy4bG8FkAI3C8vLL/8R1O9HFeeMNN8iYInqu2tGnKUB+Hh/eQAqNXI+Q/4+khnxh8md4JrmqXEBmCtx9NobEbb6d5eAlxOwVFfZWt+Fusm9AHVBlIMI16i5odI2WfW/3lAoADejo6zRtwkOvESCtKUqCFUvVJUE011jTuWrUXWXMoIV41HEdYs7rWL0Z94XAywVoLM5mpIEywBQnAZqCvg7st//BwrH24gvP+YbTjK2ksjKSVAJy2rw2e9cgu4CNp5ZcezKqyhsgy2ew9ba9dEGMARsDv/z3L48/IQ0G0l130fnS7WZG3I3qpEYr7LpumsoMlgtIdL9UbpNRuWRa1oCNEZr6oMkhQTbF4gJCi2rY8xovmtKUaIr+jTfeFAJfNimceupJEhkQeWVqMqgpAB+kQOtG5WdGzh2SSMqIFdKKByzRQJUlnkVyo7lRant+92ylAgcfIHjAruezRURpdnnRQCFHlSiaRsyMUsLuv6u7UwAaDTzTRrm5BZIK9dfWadk3kODeY29gWD5HntPS/d1SeyNr5AE0mT2bqfWXroNggEVpOJhe1P3mf+p06qBv4UYSehoF2hqhV+5B46tTOgY9mzwT5tCk6i1/M71vTI6S8q8P1NuaxCKM0NMp0/ty5dj21eQ/Vf/YWTHgxo//eKnWoJk+sbWUcFCPLzUwknWHZg4IYI05jesma5iISe0p75Gpvc1V6/HWay+junq9jjfziG3ZIAB5vyQ7BaAJqJXrQ0hqNbUFmT+pFDVRAVSsh2CgQaI5jGqFMqTWhwAtMxhEUU42CnOy0LcwH/lZ6ajo1w99S/ugf/9yFBUUCUALBdLQ2dYm8JKAk4S5rIUMUR9nZMqzsU6OMqHlFerwiyPM2Z+ezuY98udQVrbUV27fug3lFeXCh0aie5Lwsr6OgQNer62lBeGOFrR3tGmTQ4KgO4y6zZukVq2mphZbGxqRW5iPkqJiFORlY/jAQUiLR9ERbhMOtKaWNnTFEzJIPcJzlJmNupZ2fL12I2qaWoW4VtN9omFkDc2x1GiUlckQoGTK9IARI8ZiwqTdUTmQRLLpSKcjLjWUyeYuO/e+fhCeyOT4L5MdjY7Kq2UP7fPGjRmMQZV9/XMh4Mhh1ndtudyzhwHsjNI5DXd0eA0/Sb5PtRGaoWMKWqmNkhMUvIGsvm11z5VhFYtGJ+0JpAbt3nvv/8kpTjIXHHfcsRL4YMZQVkMyfYw09xxPFWhpbkwY+jUPk1EXejwK0LiAwEsvv7pTAI2dT+TukWJEGl8vkqaCzDoC9bAENAj/SrIuw+4rVWHZ5rhAx17jetU+CvXQvoIbTbEpQW5C0gKWAtwBMKWp5y3AgQOHvRZr4VOzHH4CUiTPZ1AOML4uXULAhPVMaTDfLwbCa0k279kAgXqXWuuniJ01dMrFJp8pwDKZ4lHDq8XOapyo8DTiwn/5ezd9a9cWmhHnOkxp8fMIzqIxFjsHxSgytM01sTSY1jiFxBPq6OzApws/Q9+yPhKlctfY3yczUIzacD+9qKPstett+bVqVg/hGVKPhNQMiX2GNhskGye06wXSoszQcFVVtaQ4yWrNkVluBFPAj0dbrdclYFWWcRZnSlpFrqMFzTaCQ2WQ+8Ki63RJtyXr4rSiyAd2UgCcrJ00MO16lya77nO4isaPqFDmfDACqUdh5zGpJziDVusyFGBJxZk7HsQZQKzKxvOKA1p/JalTgjiPtFi5qhSwsIPNrm0OgcibA75coO1+3xtgUMqVJN2K1YRQYQqHggee9Eyx9lXrJbkmmYxaZOX2qMlwgbYLbAyQuopXQZRFlZVkUkAAu5glDaz6zUAdDTDTW1z5WFSd1mQpRkzlhHCBRtdqWbwZlqyQ8oG2TG1gdx/lXZ9Q18nTP4KanRl/KU1P7nqnAmT+TfWUp0805OGto1f/4xXoEwSRYFoizc40AVkT7xwJ2XLcayTi80kKUUEqvz75utY/4/Y7eaIUgGYRNOHP8/SsRldYVMm114hIlCANBDdxNDQ2oKutFe+9/RpWLOOIpm5EWJ8rn01CVTppXkpKpFyJpCXNaXqE3GN8PO9z01lbG6ROa5OoCh1SFohz1BDryXT6QBpK8nORmxlCQXYmCgtyMXTQIFSWVwpNR35OLnIZcUknb1pQQBpTrTTu7PQkfUbUGy7PPWaWIRLVqKXqVyCTdZPeWpJeIz2UhcxQAGtXrURGKB0FxUXo7IqgKxZFa2cYneGw6J/Ghka0NTdKum7rtjoBXDIJIcSHiaK2bgu2NrVLdGxr3WZkIIqf7b8fivJypSmBI7K2bm8Uio0IdRx5A9Mz0NDZje821GBt7VZE+UQeQPNmQHm2ydKFlE3KmBLVIi2Effc7ALtP2UumLBBUcF4q78vAmOsY2e90mkSytMl+L6EGSUny+joPll8TdxuBwQP7a321hICT5SJWYyxJQC9Y0SPKHQyII8gSHJ5D08l2JinTDDRQBjVS6GlOo/voUb6gDmFqRNy1dcQFcx6YKzPBf2oN2u9m3YcTph8vuk0I2s0B9ZpiksGOBAKtLU0eQGNYkSzmSpJp6SPz8l55lQDtpxPVEqCRud31ys0Y+F6+txhutMI2878ZBzc6Yq9zAZr9zjWGptR1LlmS8NGe122711b2ZMpTvGfxyhSgSXWQkz70BcZr15foBFMa3jBg/1lY8+LN9zPD6hdqe3ViItYOpYbrCRtAU+JZb/SF1wxhz28dbvY+8/rt+Smwmv8OijLj4eb6MxXDcLCmuTkqRaN4DNtTKfF60W4aUDV85tXb3pmBtP0Wo+0pKgWfyeEeJlv6DMmZavTOzdjb/aph9Qyk37HmGVoCWjF+Gho3I8Z7tz3R59eDJwdNDK1GQnSN2PWq6UV9TzJ1rt2Zmo53Ox1Tn9XWOhV82c9yY049m7tmplTcqJsBO/ec/Ni5cAGKe45sHVXfaWG7rBGLzb3oEUcBmYKVusScbAEhBixcoGnPYHLX+2clI7067FgpFFSRWd1epih/+VyPpsE4F3UPA5JytLSRC7zcNepNB/iGwIl0M+IhUVqJdqnsuuk8W38ZNUdOomiyicfOKM+yRgzUIXD1i62RKxMGEO1++BpXybvg1pzN/7b/PyZvtgc9HQKNkLBui+kzRo9MFmQ/PEAjXFZet6+lq3ywD2DBks3+PUtG2O/o9GrpUorCXX3tnmE5nz6hQ0K6d5neC4fbsey7pXj/3Tdk7BHYvc7ImeXdCdW8DI81QUnDmXcteXbZCR0QLmskWFiNsFuyLpFN8ndJFC4mHZoEdAQbWcE05GRmoKykBJXl/TBu5CgM6dcPJbm5yMvKREKcaJYUZApPmmSlEgQXCkAVDLJrMyQRKoIARt2ozpkSTA9lI9LdgrVrl2HRokVAMANt4RgSdFQyMxBNi2Pb9nrk5eRJBJn0G80N25GZniGAMiM9gNaGejmbXWAmJIj6hnqp8STIHDtyJPKyCQKDaOMc0NY2n0aooyuK5mgA32+qw8qazUJcy0YBcVq9IEJST3gjniQTkoWCoj7oXzEQEydOxojhIzV969SpJfWBjWFK8poJUa00D4g34b00IeBao/ecmuF1gALYY9IYDBlYvkPKVGTKawLTs6Tnz9X1dDjDHWQe0Np5c6zsvFN/U5eIPpFzqE1A/ho4jrXpaDs2IJrnAAAgAElEQVSrSSctOf6J73tgJwHarFn348STTpD0pgaodnSA/f1oa232ujiVw4tG2Q2NqxJLFw6qnSGq5eBisr/bQ/YQBKub8WrT+NAWSrSNd6MgqZGI3n5OTYOlInvXy7caNEajTIlSGfAaUrvl1UTphmmxtikvS9VyEy3llQR/XjrRAwOMoDHKZqieuoXdRzrX0wsDe1EO9cLiGsWRrg6dvcmvZDRAAQ0jDmb8DSzxNRaJM0GzdXIBAvPf/I9/Y+hcAJp08zGlGvLr11yARqUunxPRNKrJie2bCZq7B7LenlFzQSLXhD/T+7T1NRBl0QXX0NJ4SyTSi0hYJNbuwRVyUcQe0HWBre2d3Z/bgKCgJfk+XoNAlZGzZPTDPEyv3quXNHyqAU4FELYnvRltWx933+x19nymUFJf8z+DOCUQNg+TzTMaG4DMakwa/6AYAUZS9WvHRh1Xjkz+DBzseG4ZCVG5Md1CmZKRbowyK/W8hPelI9EvgSAHknJR2bMaiHHB6H8DaC5oUoJUjczZHrnrbcpeuqoyQjqv0Emnyj14AM3A64/pstQ9c6/TU/8kQV5vz+H+zn2fATLTN70DNAeaSLrQ0uWaMmc00JwUnrfU6LStESNo9tmaMBRJ9Jj0e6Y53Xs0eXXPpa2D6rc4ujnFobsTLdu34oP338ay75ci1t2BeJTdkYxic3akUhPpVxJUpDkEqzL/W2gtGKlTWTOgKyvs12fqGWCpi+hWpkozglJPxRr9rFA6crMyZTLBoP79MH74MIwaPBi5GSEU5uRKsCkjM4QcEqCyljIjC6FghtaixRkhJOUR07isLYvKuKp4lFMquOYkMf8eG2qrsG7DetRvb0YgIxdN4SiycouQnhWS6Nmuw4ehrqYGI3YZhESsCwyc5WbnoDC3EJHuLrQ0bEd7ZyuQFZSygXBHF7pa2wWUkpcvOyNdSgjaZQSSdoN3dsXQEg9gycYarCQPJqk2Yl69qzi7BmzVvqlzmi4UF337V2LS7ntil12GoSC/UOyDJSjtrNu/EhXz0s7ijHgi6Doior88uyaywUi0d872nDgGgwdx8k6SUsre6zfXeJFo6g2z7eIIxSPobFfaG7NH5iCZ3lCQliXdtiqrugbu/bm6zc5faumLvYdTbHYmxckuzpNOPlF0rDv7dgd9w9IYjaAlJwZYzUvy5rRI7uWXX9kpgOZG0HxP1KHDMOVrHq3rQZry7+GJOVGlVPDlRjBc1JuqMHcEdkxxiUrwU6yisKi4OCPOS8Ea2KDi0JSikhVKq7eXj1dkTh4oVb72DJLyEOI/L+rmcMVYMbjdJz9H0zzGKeMCRG/ANontnEiAeeeuEXMNVNLz5TWDko+3mXLszlTeNRbWarRMuyx1EK113zG3IMpSxsx4DOzeXlp62KIlrhFxDYgdPhJXKuDVdI0+O50BXTcFxJpuIUjSDhdNHTHSJevsjS5SBa4GSNckGf2yLjcDGvo69fZSDyfD7dKO7aWkNOWp/ce2flo7lARoJrd+1MFJV9mzmgy4h9+uYfuWejj9z/OU148Zdvv81Gvb3rvXYV2OpLMpt2kcuh0ST9YAmgEWjh1RTzlZJ+U+i/v8rryl3rO8R/ZEa4ko09o9maaz8rzZsDpjl+lHdQ75xc9nBM0+y42EpipMky9bg970AmWcZ9lAjat8zbnh8zMNEsrM2AGgyTUJdLwOWdUJychjKkB27yVVt6Xen8q7E0F2PGr3HLnr25sudffcfZ9WOpnckupG07Wi7xjFkM5yHTyvHch69/z5w8XaJCDyaUM19YQmz4Rzv+49ujJj8uvrJNL2cFZmWgKdrS1Y9t3XWL92Bb7/9ivp6AxItzfJg5XWQq/bE6DJM+pvJSKoETRPl3jl5zIz0mO095JtkiI1XU7AxmuwTi0oo5sCyOfkgKwMDC7vh375eehbWIiJY8cgNzsTWSHWReYiMydXHAjWaEk6Lh5FutxHDN0RrSljxCvS0YKa2s2o5pSAaBSLvv4G+aUlqN2yTSJh7TFyASaQk5mN0cOGYciA/uhfWoKcnCzkFeQiPzcLwWgMOaTv4MgmEoh3tmB7ZwMyMjPR0dKJjqY2rNm4DnklhSgqzAfHBXDkVKc0sETRHQ+gviOCL9dtxMraOlL+S22qARmVP4Jh1cFkRcnNyRfOszFjJ2DkmHHCBUenSrvV3bikSbqXtvwRgOaeUYJZTWF6c2e9coM9Jo2VFGdvejMZvVadZADNbDkpmRhB683RcCNhBGhs9EhmB3aMhNt55PtSA0tu8GHevJ2rQZvzwCycfDLHFWqphOvcmk0yPSUAzbiRqCD5B/NipQhZ6BzwfwbQUpVaquFJBRV2w67X66NqJwzuAhQTvFTjZxu/I0AzBZDsYNH246TwUSgJCDRQrylOdu9Iu7HXciwbS2Pj14Z54V5RjslcM2thzJvnZ1jNjQ8qZSirgg17fntmdwNTUzXGb+RGBmyjXaMgIzSYyuGMTbIvd5PoUUfdaGeJpjitUF9BaKZnUHWNyHRPEGdExm7NW6rnYavoGhDeqxtRSwU6ZqgtykUFzNcr2WlPbjS5jihdjX6KETVeKqeQ1LyVHulUB3xpzcWOB9bkyDW07rqmPocrX0nvXwGha4x7GtGkrLnfua+xa5ksuOtq36e+xjWMJHK0Gi96pGRAd1vYk+dG59Fqp2WyCcL9PL7WBU0/ek8CvhSMK/+achRZpIoyx3vW5iRNT/BLKWB07NiPNQnYs9m6umug96PXYoSD1xYl7xUIpypfU7w8F0xjsXbJ9jG5H5o+kwiaMOQn9Yarp/SWnSir0P30VMSpe+crZIdayK7jyp/dk+sQuK9z99s9b9JB594TwaakmpQWgdMJDLDpeuravbVgpfwrsu9H0LQbuDcw5upze589q6uDGGHqZqSM45/CXVi/djWqN67Fwk8+QEtLvaQ6la1fo6z819UrjKB5bVP+mZLPls58TrPUZgIZRSRgQOth/XMrWTevFpk+J0m62eUXSCArFEJxfg6yOcA8AOn4nDx2FIZUlCMvK0P41TgKKltGIen0G6ZOmUbmGnN8X3e4A411NdhStQ5r1q1HQ3cMP2zcgJK+/dHS1oHmzi5saW5BO2dJxgMozlJQmJFFbsog4lEOXC8VMuIRgyswvLwv+pODjOqNFCAxdmPGEI/GEesMY/PWWnQmIuLMJiJ03uNoZ1kImwW6oqhrC+OTlWtQ29yKGPWcF/xM6i7Wz2rEkivHs7fruAkyO7lPWbnYBHWm1UlOyngyiqr1ZkR5UuDoHxuTO9NlBGiaCOFhSt7LHpPHYsjgCn+P3HOkzQxG+p0EaKbvGGDoDiudlHu2LGjD800bRTtGkCn2SuxGkszdBZG9Rdnd4APXbd48dnH+9Bq0B+bOximnnOSBZNWvdjZ2AGhMcSo3UIcoUA1xsgZH87jWWfnKK6/udASNg5T58K7Xx0V0lYy/eV6dhhvet4Oe6q27xsiUkYEae1DLQf+3FKsdWlcByHVkD7XTi1/2d/ez7Llc0Ejj5wqlFKp6hYA2+kjIJb01sXouPwqViEmovodCMvJPp6PN9Qx4n2Yw7Vntnl3FyEOmNWU6gUA7dsk+rcXP5iXZBAZ7DqH3CNFHZFea8tSwy1P5YpQ0N9Vou+kpd799EOUYrSTY9AqgvcicpSot9SzRHSGEZJGq1kmJkglqs4QeSO2oUsOm4XutW0nm++Hx/9g9i4GW2kESpirYc4GWu4YCKJyOPR743mTZlVt+b+l71/CbXCRBgH7Xc888ckWn88iN6pkc2X671/INtkSwdKqGzZ4k95g7RiUJ7L0uRPLaOQDNXQ8XNNje+mfEO9v2HDTmfD0/lylWYjCJ4GZl+l2U5H8yB5HvU0WqbO5mAnoDn6bE3QiWDxzYuh7T0g3jPXOBdWrU1xyATE4xYJ2P4wDKszMSJUBHoYHUmDrZABecuGBcS3E8eUyhMPkx0J6q26TJyIvYuWDPvUdX0TNCauBXwJWfedDoN3+nIFxLKGSah1eXZ9fhZ7758TI/gmU1aPqZyQiaK8O2BqlrlwrmpPEqoGnOeHdUxhx9/+3XWLx4IbZu2YhwJ0c7ka2fUTKH81E6KukU60xHIyB2zxRBWpqQ5GvVm8qwN0LHI60VUOo1S0hwNE1TpNQTnO1ZUpCHWFcHRg4ehKbaGuy1264YVFYmHaD5OTqIu7C4BLkFBeI0ZoeY7gzKNXhjke5O1G1cizVfL8HytWvx7cYaBHLyUdivH2rqG1BXX49wOIaivGyUFRUhJxhAYUYG+hcXIzc30+vSzpBJBcs2rEFLtFtmYO4/eQoKEjEEI2Hp4O4mlUZ3BK2d7WjsaBHwxHRqNxsQuqMIs3MZAXy/oRpL129CSyQmvGguQEunifMoUuIJLXPJKyzGgQceilGjxiE7p1DW3NUzSfuW1DYm4z3GOzlTR6RyTJyEZAellurr15TJu2LIoArf1rp6hQ1hOpxeMQlr0Ow8cC85aJ610aklkQaq+K92VivVjzVCcb34ftk355z6etO7f9N3PSNoOwfQ5s17ACedfILfye3rBodNQ+6JNoldnOyeIQ+WdHZ5gMTAkCqjhAyr3pkatBtvvAEEaPZlD24GPRX49GbkXaXK+7KIUyqI47UMKdMA8ForV67E22+/I3PppkxJDrh2N5/X50iXDz74QJTWQQcdJCkgRdwZEmkwhel6670BRFFEXirENZS8FxoKiTo50wbseXsIo9ceb79LBZeuYJpRNQFyQZ1tMtfEKE0onNJBJ8N6abC1q80ABFM87NJhXZpRb+hesc1c6RGkQxWsXev0mdRTIwj8WfmhdKqC6530VidXVVWFLxd9hdKSYuyzz95+aNlt+TdvKOnJKUu0jFdyapVcIGHylQQfDuEgW/7Jm+Rx5/A6mVk6i9S4AN0xUPx8jkx6//0PZLYp93KXXYZixowZkvbgz7w3G9Hjym2qg+ICe9eopQIN33Fx06ypadcUQGTK0wCSyWm3TJRQXjzKKEEIn9X1Fs3YSmrZq0c0OXbBiMmbq9TkdSkdiWbM+Xrj2yMYICeRNCPQsaBBEQWrwIG/UzlV4OtGPuxMpK6ZPbMLzti5x8/kJANL17tgwtbanANeW2Yx5nDWYDJi4z+rJy8uQHOBga2j3aN8VkrqUjvIdgRDqefW9kzOpRPVldc5jo2rg3oAtB5peJ1DqWsWkzPL76U72xm9Zc9i60LD+cZHP/xXgPZjsvZjAM30nawpeatohBibi8bQ1Lgdy35YggUfv4ttWzcBiW76UR5Y1ogo/18arOg8e3W7Zqt8fUuAJuVmXmrWAdVcO+3G1T4EYdHiBBQpb9FUKSNhzL5nsf40GsGgvn0wsKwUIyoqEEIMBdlZ6FtSLFMHSkpLZMZqQU6hFHyLmed1Ih2oWrUcNatXYvWGDVi9bRv6DtwF361Zh80NjQgF8zBu5GBkpaULUW1bRyvSYt3IT0tD35IS5HNQe1Y6crKyEMzKQkM0ilUbNslnTBo9ChWM9BJZZabL4Pi2zjZ0e80fEQFoUYSjMbRFu2WQ+lcr16IzEUJ9Rxhh1ul5DRTSuCXjnhJSE8rKE6Zudxk+CgcceAj6lw8S+hnJe6YAGN17d42TBf82UcXeI8uiiUW/s9P2y2Ro90ljdwBo5tQKRYs3dpIsCTyDrh0kf2Kki/oj6TjwvTzbVopkZPGUbwYikhhEmRpSMUHq/fkOkufsKA/avT+5i/PBB+fixBOZ4kzWwJk+s/Uy2yEpTtZnGEATg+ilHUxR8sZefvllXHPtjT951JPSbChAc5VoqsFyF8MFcW5kgou9ePFXuP/+md7LXfxtV0jIIOK7775LvJBXXnkF5513AW655WZcccXl8iI3Ncjr8/k4qPjSSy8Tz372rJnIoZIOciOVuFU60D2lZ/+6G5b6bPIzFZCkV7rkQFBZEwzJeJhAAAXeXFEDHu51bb14fyakrkCaAnSjZeIVenVxFr1SXrSoP46JkQmmC/g7AiymNk3JWysyQRhlggAteR9BLYrlFAMxEIrwzfil3ntLSyv+/Ohj4gFycHNJSbH/HOaF+J2RiQT+858PMecBDocegZtvvlFmX/KaqVGO1EPEg8r9YbTFDLlrNPl6F8ibgeZrusL6fFxjAjJ6fjq7LR1PPvkU/v3Ou7jsssuw9957yTUI4mVY/H33o3///ujbt0xmmd5++20C3MiLs99+++DMM8/0x5P8GIg3IOLKjfu7HsbeSU+ZlFt6LdWo9gZOTVYI0PzB9UEaOgVABNK2Jz4gZFo7k2O/dASTraN7jntb194AmilyKljqGX4er5udqySUBGjkP6Pjwi+tO6QTofWP7r7afpnzYWu2A7ClgxVQ8E0Z5bkzWTL9Ys09fHab3yeEljnZftTc9JScUTLZe9RDFkFzZc2Uqt2jPHcqYHUiYeY0JB2PZLrD7lE+31t/X2n3AtDM2LjvU1n35q5KyESZ1m30FgEaaVWU/kOBoz2v7HNKBM1q0PSZk+ldXyadmjxbl1SgxtfaPca9wVcJdhQmgO6uDtRUr8PiRZ/gq8ULZQg4OElA0rAeGGB3oRdB4/7Kbz1Qb0Dtx8AhqYK0xlTi7n6EVAYeyfPEffLuhobtUnOXGQwgJ5iGwuwsVJaWIjc9DaX5eehfnI+BA/qjol9/mbVcWlKGUEaOpOwkfdvdju01G7F9c7VQ5KzbUoeG7jiWLFuHIUMHY0hZP2ytrcO2+ia0B9LQFo8iMyuEASVFKCkoknq4vsXZyGAXblsbyJnRHk2gPhxBZxwYM3AgKvrkIyMUR4izY6nn2UglpThp6GRUMhrBmuoqrK6uRmZhH2xv60ZdQzPaZfaxpgsZ9fMZ/tMCiMQDKOtbjv0OOATDR45FXn6RPyLPdIMlL3tp4JUUs73O1RVyJjyAJjWRjk4znWwAzZVhcyCN+NiCBbZ/vm6LhCXFaWlQs5vU6wRv1HX+3sv0Cf3ZnC13ZrLdj8mq/Wy63M7aTgO0h+bihOknyBpYAMKe2WTZX4OW5oaEDhjVIdh2M1Sa9hBUrC+/8k9cddW1OwXQ2MWZihZtg0zR2ue6itYFcfa6t956G2eeeRYqKysxatRIr9hPVYRmJBLyt9tuu1UODlOz5513vgC0K6+8Yocau1SARqXFNlgO2uYX0zAyJNlLU5qxMoOVqtRMYOS6ZHfmWJku7UriZpCh/4477xJAMG/uLClqdY2xXj85QsMtiLbUoCtAbmTIUpxm5PivpeIYCWSUh3vK0SQaNSJASVJaUGAZQaMiYzpM01HqITEyxBQnWest3G28eVZXxNcZ+OWQ8QfmPiifc/VVVwiYscNmrzFwSQP04X8+wuy5CtBuveVGmY3nAhbbfxeQ2vOJoslg2lZJfe3LwL0blrZDx3/vuP12bK6tw5zZCvjJ0aTEwCH8+c+P4V+vvY6bb74ZBx54gOzRhg1VuPzyy7F+/Xrcf/99mDx5svyeA8+/++573HHHHTjkkENw0UUXiqJ3IxquXLuA3MC3e88mW7b2clYcB0f+7tQ/uYqwN8Am15EuyuQMymB6AFmZypyfZMNPDjrmmpFOIDMzWajvGj67R/7rAp/eI2i+CReZ4ucx4snB1HJOYhCGeUYu+LPWiLB7T8GaG0FzdYLraNGZculZJMKCgJwznR9sJRvJ7i/utcmYOTLSnJCd5adee4ComJYluGPWXMXu7pspcUtN6hnSdO2PgXYXDLp7/z8BNL7WdWR4/eTPmq4XUoOA0qwwWomEZge4B9YEZXJk+oX3/taC5T6gImBJ3teOAM0FqLbjPwaWRFd4Q8Wtm441km0tDdiwbhVefvFpNDfXI0EqIRvNY41CdFo9omE5G14OXPYyXaMmUkuapvtPp0vOfVR1sOgSSY+STV/LIYRiJ2hTTgIYOnQIqjZuEHnlgPWsQAA5oXTkZYQkHTmiog9GDK7E4AHl6NunDGVlFcjOLVSARL7BcBui7LYMd2Lj+nVYsXot/v3lYgzeZSiGD94Fa75bJnNHo6EsNKeHZCxTc3MLsnMypW4sNzMTe44bjsljRiOX+rilAw219Vi2cg22dLajOz+IEQP6YGxFX6TFAwhlhhDuDiMRYV1VOmhxvlmzCss3rEPFkCHIyC7E92s3ob61E82dYQkWCLejh7L47PzcaDyAIbuMxJHHHIe+fSsQZNemV+Ljgiq3HrGH/nGGn7u/t2in2jeHJNYhxp08YZRfg+bqMbGPHs2G3oOmOF3ZooPX1cn6Vg2kaGNbhpx92iebyKPvUcffSOBVn6oT6upp11bwmj30TSCw0zVoDwpAm+41xWnq2I2Yu4Aw0NxULwDNirYNuVmqkA9Bj/fVV1+TUTM/dVi6dXHa5roAx1fbzhgXWyC7Ybduh78jQPv1r3+NM844QyIXvuLzgIQZY5tQQIB27rnn7RBBs/fZYlTXVOG3l1wuhaKzZs9Efp5GcHLz85T1XJRAshPKVcamWP0N9WpuLHUmHTIUqaBGaqZOO1oiCUuXfJksWvVaw920i2v8TDhSQasrVO5rBKh4ETwaQKZuWJhNAeZek51amkEcj15ng2noVyNsYWHl5s8kM+WXzp5McljRs2H7NwuxiSLYKci6n66uCL77YZnUtuy22zgBhy5gckETn+mjjxYIoCNAu+3WmwSguZG91CiDyQ6vY9diCjaTETApYtX6NN0nd/yRvROYOvVwrF69Gl8vXYysrEzvILNNPQOrVq8BR0dNnjRZomT8/BUrVuDUU0+X6Nkbb/zLp4Dg/W/fvh2LFy8WEtkxY0b36P5JNXyuIfNp4TxeIjsfPSJoPUhoe9ZyuorMruuDA69eUQmNWSyvg8ttXbmP3E+b++nKsaXFZd+YPpZRO043q5NyTY3e2ArLswg4NOrwOLoJ/Ds7RBaYZhACZNItyOgpr6xAirWTkwZ6I7vsTWHyc61RhgCUalwiduRf8yLRAgz8TlEtXXCfm44IaTasBs09b65Ocj/ffb+N2vJno6ZQCKUqffvZ9tH0UQ+A5ha3e9GiHkrcqZMxR8YFlpLO9jgCrayBZ0PSzKQ78dJFNgHDvyfE8M6CVT0Amv3NImiuPjf5SwXy9nPqv9Qp6siqxFB3RCOdqKutxqsvPyeDwsPtrYgyeKCKTuvPhcvMIzYXY+0FFlRF+89D8EV9oCUx5KNk1N9rjiDFkTeXUXRuICEUGpLeTNfZngMHVqKtvc0jhIWQ1nJuZ14oiH65mRgzuAJjhg3BkAGV6NevEnlFZTIxgACko70ZsXArtm2pxbLlK7F2Yy22NGzDxHGjULVqLZrqW9CVFsK27gia09KwvSOMKMFdWjpy8/MR7QqjKCuIPuzkDKVj8sjRGFTaB93t7Vixbg2+31KFvLxs7DZ0KPrm5UpdsDAERNjAFcXK9RtQ3dyAjNwclA8YiIbmML7bWIO65lZ0MGIeZRo3KBxwmv4mNTAQjsQwdJfROOKY41BRMVgG1Uv2xwM2tt8uQOth070ufFcHaJerFfjvCNBMP+4+cbTQbLiUGjxHPHepTn3quWGTUbizUxo/xDkL6Nxf1jh2yUQczUQpi4KyB9ABJf2V2CWnKciepzc5dp0rNgkwm/JTiWrnPzQP0088XidjeI0Xgru8KRwG2EQ3NWzfkmCqy77sgPOPUpNDEr1oFC+//CquufaGnQJo1iRgSsXdPDvUrpJzwY8bQeI9vf3227joot/gzDNn4K677vQ9YHuPKVx736uvvopzzkkCtN4+j7/bVL1RAVp2Fjgrq6CgUFA40zDcbH2fpgGsAN020ECV3QMLJ5RTTuu77Nn4OgFoU49Ca1sblnz1uSyFex2L6DFczU5RA0UGnE3x2s/2vO6mSl2BR0CooyPSxOhkhuhJKh9Vt8wjVBJIEzqCM+3u1Hoh3qsdRFIxUNFxXaUDjwdXFKvHjebPjWQLP5nCk11j7vObfGlaiak1DjlOx6effo6H5j+MkSNH9gBoZvzNsFp0wMCerYMdcoI0pm3cIlI7cKnOgQvQmNK2SCABmszcE5ZrbX7g537//Q+YPn06Jk6ciOef/0cS6aWk73/M2LoGyn8uGyzteamu4lGblEx7pYIJA3EuQEr1xOTMSUoBApytGUjXS9PDGgll/VyyY9NAjNBOsC1d6ql6pot7+3wXWBhA0w5o9YJlnmuXKkyCw8yMHBkQzUgzC7QpC1msH/UaOmwQsn+2dmhASCp+O9siI+kBYX/neB0KKiMqphPs2fhZpvj5HgIWRtAYKab8Wq1kqldt13Ejof5rxMxZ3ZSWHNh1/HPp8HSZELnRb66bnRlXZt29Nfl3danJjisnsh8eQNMh0NokYlQ7fF7rhegtGvjOJyt8gCYU3X7jhBsFSeowu0fXuLly7/7e5j7qeCd2hRJIxtDYsA1fL1mEb79ejKr1q5CIdiNNRuFwyLe6XQrQPJJaPp9bzxMPiOGl3NIh4X5JqYnQBilDPmfYclJFO2uywp0iH31KSxGLRKT+q37bNmlEGlBZIdxpa1evRnoijlw2BATTUJYdwrCyIkwaOQwjhw5FRcUgFJWVIyM7R6hlwu3NaGuux9JvvkIiMxfvffIl9hk/GtvXr0FrfT0i0QCakIbMyoGoaW/D+vrtaOliHV4Hxo4dh4EDyrF65TJMPWAfxNuasPyLT1GQGcSkMaPRr7QUdY1NWLJiFUpKS7HrgH7Iz1LewqaGNqxdvwHB7By0RiMo7lMqdDWbtzThh5pabGnvQCf1bjQuRLpZdEYIzmgHEEBnJIrho8bj0GlHYcAABWi9Og3J5k2/BELkLyWCJs0pXgrd5LpnijPZ7bn7pDFCs+ECNKsFNWYJC7y4dlNsg9ehLmdNcJh2bBL0dLZrJshvOPNmUWfLVAjv+TyAZnbErp+852Ttstmchx6av9MA7YQTj/eIcpPd3fZZPZyv7fV1EkFzjYopCyos7QDMGwMAACAASURBVAqJ/K8BmqvkXCWeCjxsYUyJpnrnjKBddNGvBaDdeecdPdJgdt8+WgYkxelG0EyJu1EGKpWqTRtw6W8ZQWOK8z4UFhYp83B2FrZvb8LaNWtQXV2DpqZGiUYNGFCBESNGSDTFrfdi+mv1qpXyWgIcAr7KygHYc889pE7pm2++w6233YFwZxiz58xUJZMWwMQJE9C/fz95noaGBixftgJ1W7aAtVyFhQXoX94fgwcNks+1DWxtbcW3334v9VqDBw+WYcPr1q3HwEGVGDpkiHoNxoIvYzWEG0AaJ1atWo3Nm2sR7uJAdA4VzkdFeQX2338/qcMzgLa1rg4bNm5EzeZaLwSfhSFDhmLc+HHoW9bXr2WggnWHsxOccjQR92Ts2DF+ZI4/126uxdp161BXtwVtbW2yzhurqvD22/+WdbIIGteCz1CzeTOqNm7C5trNaGtrR15eLioHDBAwx7XhenCI8LJly2WNSkpKsbFqE9atWyfGp7y8HBMm7IY+ffrI9fjc3377LW666WbU1tZi3tzZcn80XOPH74oBlZVyPzXVmzFhwkSUlZVJWvPNN9+Stmqm1q+66ioBuxzGvO+++6KpqQnffvsdysv7i1yYTNg6VFdvks+lrDE6OGzYMHlW7gnXZHt9I5YvXy5RO9a68T65r0zTV1YOlDV0my0MNLoKhXLzww/LsHnzZhl5xfPL1PKECRNQMaC/ALTW1hZ5DWWL688h0KWlpSJ7vCc6ZPzi/q9avRpNjc0YN35XRCIxWd/a2jq5r6FDd5FIoQ1tNyDheph2j6tXrxGZ41oTBBOIFXKIdd++OPjggwWk85m5VlybgqLCHhE0RvgYCVPnQEc/9ebsGYjn869eswq1NZtRX78dWZkhmbO4+5TJKCoq8j3ylStXYc3atdi2rV72gFHzPmVlUvzNyCn3lp9jDSO8Nys0NsDIv/E/degIIEhyHcHKFWskOrtlyxbRn7zvkpISicbuscceCuI84M99573oa6Ny/rjvrKGdNGmirJMLUN09T/0+1QE1gMZzr0OgrSbVGx5t0xy8tLk5BaaH33ZSnL0BNNdLcZ0lF5SlOh3J9+j0D0bjImxUknGAcXS0tqCpaTsWfbYACz9+H/EoAb0H0DxwKylOm03sdc2b3ucaFheVgvOEpWu+u0tSmdGEBh0I7dIzM9CvogKr161FuLNb5mxedMFF+PSTBSgvK8OmTZtQvWkjwtFujBk1Clu31KGpoQEZ5JAMpaMoHRheVoI9Rw7D7uPGYeCgISjo018jTtFuRLvasGL59wjHu7Dou+UIdwPDCvMQ2VKNRLgdDayNKipGsHIw3v/ue7TE07B242aE26PYZeQIjB47BsuWfIOTj5iKcUPKsf67pVi68CN0tLRi5LBh2G3X8VhVXYvvVq/GEftOQXq0C81NTdi0eSvyioqRV1KCmtotIs9cqQ1bt2NFzRbUtbXLnE7Sc3CYfIhjsNI4yzQk0TPWro0YvRsO+tkRKOtTjvTMTO2A7zG+SzMTOnMgOe5JZNRryfSdDH+QU7KGW5x6b8IAGxxMhg2g0aHw9YjXTW3OoF+37NQySkDBo+mRAIr0sLFUIlPS3ARoGnDSqLxmCxlBy5IIq8in3bh3LlMdTZNt18HY6Qja/Hk44YQdAZqdvR4AbUvdpgQVo3ld5lUyWqQzGMmV1SUAbWe7ODnqyTasV6/TSe+5kaHUG+bfXIB2xx2392gNt2u7kYCfAtDcCFpxcYk8/7b6BuGA++c/X0NLS7Mc8Pb2djFkHHh60UUXiTLlvX3zzTf405/+jI8/XiBRNiplunwjRw7HXXfdIYXws+fMFUPF9SVw4xdz5ffcfYeAo61bt+GFF1/CSy+9IgaLKVcyRvM1Uw/7GX75y9PkfXzWFStX4pprbsCAigocfPCB+GHZcnz44Uc4//xzccavThcvUQyKJ+Q0Hhs3VmHuA/PkdQRGNAY0TjQqNNJ//MPDAgj4u1WrVuG5fzwv6UeJpgXS0NrWKobrjDN+ibPOnOFNI1BKGx0VFpZ/t23bhhtuvEVkZ+b998q1uS/8/GeeeQ7/fvc9OShcI64dwSWN6fHH/QK33MImgXx5PQHn0888KxE2A+0EraWlJTjzzDNw7C9+Ls/x7rvvi3we8/OjZD8+/+JL2SfWdfDZLrzwApxzztnyt3fffRc333wr1q5dK38bWFnpp19vv/1mHH7E4ZJuffJvT+Hhh+fjsMN+hn/84x+48867UVdXJ8CnX79+AtDGjBmDJ5/8GxYtWozf/OZiHHfccbjpphtFPrhHH330EebPf0S6PvmslCmuzz777INZs34nkR4CtxdfeBnPPvucAJUiApS0oHxP0HXwwQdhzpzZAjDtyyKtBmK53s8886z8x/cVFxeJc0VA8tvf/gbTph0mXFfvvPMOfv+HP6GmZrPWViYgUaaxY8fiwgvOxe67TxaZoezdP3MWXnvtdZx77tkCYj777AvZM16fQPTqq6/CtGnTdgBMGmVWpb5hwwZZt4ULF8ra02EhiWd3JIKK8nL8/e9PCLD54D8f4pZbbsfJJ52I8y88T4quTWd8+umnuO66GyRyef/994rMpgJUey1BORs8XnvtnxKVEzkKBMTBuebqqyTdzvvjs8x7cL6AqOLiYpEhygJBEsk9n3vuWey77z4im9dffwNee+1fePzxv0g3uClQOhd///tTmD17DubOfQC/+MUxUne6dMlS3H//LHzzzbcCfnlt5T1MYPz4cfjDH37vG6Uvv/xSRsbQYWA3IPeEa0w549l59NE/46ijjvQBmu23C4zsezfS4YJYiUhI2YHyFvIaTG1qNIJ1WA6FRw8i8ADeXvC9N9Iu4RPVqjOvtW1mXHsDZAbM7P5c8K563gr8leCVv2CKqrurG+H2dixf9i3eeu1FtLZskdFMANNd7DZMQyCoPGjBOLs5OcQ+iERQqU+KCouQkZGOFg4NJygl1QTpgEi1EQwhEQwiPTsTg4YNw8rVq9HaTAaDNFQOGChRsp9PPQz1W+uweMkibK3fipy8XAwcOAirVq6SBn0CtNKMEIYU52HvsSMxafRoDBsxGkWsQ8vORyLSia6ORiz9+ksUDqzEzLkP46RjjkJRZxfiW2uxdtm3CGcGkTN4MGJl/fHRijVoC2Zjw+Z6rNtYjYycHPTt3xe58TScPf1YjB9cjvbqKlR99w3atjegua0FecXFiGdl46vvl2HssAEIsTksmkBxWV9kFOTh+xXLMXjwEMQiMYQjcVQ1NmPZpjrUd4bRRQqnaByZ0oyTLiClqE8Jmtva0dDYghEjd8Whhx2FouI+CDKTwKYMYXew1hjZWS+CmcyUyG+9OkGRRfs+pX7WHdNlZSiUp929SQLiZAgHHhtkjPXfaqGTEace8hRnvbczxs5Lcf5YBI2fy3MpDUFy4z2BZm8Azc0YcD12dtTTQ/PnYfrxrEHr2cVp2aEeAK2utsoHaOaBGEiSsQhBLSJ+8aVXdmpYOmk2DKD56TuPpNRNX6aG8k3JW+RN0LlXg3bhhRfhlFNOxrXXXiNrqxw3WvxLpWPGndckuOotgmaLo5uTwMaN6/HbS68QQDR79v0gQCMoeva5F/CHP/wRu+yyiyhgRmNqamqkq3XTpmo89tifMW7cOHR2tOGmm27Fv15/A1OmTMZBBx2IgZUDpOaBh2CPPXaXqNpnn38h3X5UHLfeerM37DuIfffZW4zeG2++hTvuuBvDhw/HscceI0aMxveDDz4UhU+COxpc3j9rothZS4NpRekcpn3WmWeIUc9gPQTTS17ahQboscf+ggfmPIiDDz5A6ER4fXqYnR2a5p469WcSxaCRmD1nnoz4ohf/s0MPkd9XbdqEF194SZTrU089gYqKSs+QqsKWIcLRqIDQ66+7UZ7z/vvuQb9+fQVgPfbY4/jbk09L9OXII6Zh4MCB8vrPv/hCwMA+e++FW265SSJ6vN/77p+FDz74Dw44YH8csP9+YuDXrl2Hp55+VoDMXx9/VPb7/ff/IwCNETUCIYLZPfbaA3W1dfjTnx5DfX09nn32GUyZsruAhoULP8XMmb+TqOZtt92M7JwcGZ215x5TMHjIYAFoT/39aTz88MOYNm0qli9fAabL589/GMOG7YILL7xQlBTl5Mgjj8Bnn32Oiy++RAAaZZ4AjVG100//FdasWSNGlpE2RuM04pIvP1MRPf/8i7j3nvtFtgj6GRmkHNNoP/fccwIGadQZSbFItxk/UySvvfYarr32eomw8h5Gjx7lAYOYOAiMqm6prcPJp5yG5uZWnHTidIkqMrWzeNFiAeLcE3YwUw5l32bOxpNP/l3uh5/NZ2AE6MsvF+Gpp56WqN7f/vaEH2myM2qOFf+dPWcOZs+ag9NOO03kraysFC3NTQLI2dp/zM9/LnJDJ+DmW27DKSefhPMvYNdviXe202AAjXI4c+b9ftF3qsKkHFG+58x5ACNGDscR06aKfDFCkBZMF3BEwMTz9MtfnSX/nnjidEyeNAmFRYXoaO/Ac/94Ae+882+8+OILOOSQg2W9r7vueh+gEbSZrmIEm+tgAO2YY34uEzkuueQyvPH6mzj33HOw5557CkgmWGS6jftKeeJ1eW7POGMGGGHkvpNehuvc0dEpQPvNN9/EH/7wCI4//nitA3VGu6WCHgNKLnAzEMvzz3SvzUIVp9B33jxON6fpxMBdIJGGNz/5LlmD5hWLJcGY8tvZeqRG0ExWXfDmRiC08JuG3uP5YxOCJNpCMranpmoD/vXPZ7G5ehXi0XYE4iGJ0MTTAghmMHaTQKA7iixmB8iJSFqM9CD6lZWhpblRgF5zW7OWKzBaGWE3ezZiNIx5OSju2xdFpSXYuH4TIpE4Bg6olI7NU4/7BVYv/wEff/whqmqq0Z2IoXwA9VwQm6trhX4jPy2AQSV5OHD3CRg/YiSGjhyD/hVDkJWei3ikDVtq1mLDhpXoyi3AU88+j9su+TWiG6tQFO3Glwv+g60dzSgZMwptOQVY29yJ1Q0tQEEptrd0oKW9DfFIBKUZGTj7pOkYkJsN1G9F46rVyEQca6urEMnKQCQjhPXVNULRseuI0SgtKJZh7lW1mxDMCCIrEJRh623dMWxsbMH6LQ3YwggaU3wxjrfSYvmifmUYPHwXbKiqwfZtDRg2bDQOOnSaALQ0K/XwUpViN9Vo9vARTAbcf3VYejJCZm+QhgGPIsWGEvB1u08ajUGVOklAAkbsxPYorlIBk8m27wwiji5Gs0l27ZFwE7/w+h1tbXIf1mBm6VIGWwi+5R6dGuBUeXWDS+Yg8Xdz53KSwE8nqn3ooQcxffrx/v24etN1eORs1FSvT/iFtR5SFgQbT3jswQE52DvLg5ZKs2GHOLWWylUwqelNVxkxzXT22eeIN33ooYf0UBAEQiNGDMfRRx/te/BuBI21cG6UTQCiV1NRVbUBl0iKMwtz5syUNFlHRxg33nSzALHrr78WBxxwgC9wjz76mGzQ448/hr32nCJF5Rdf/FtJGV1++W8lfWV1Ira+/JnGedrhP0d7WxuWLv3SjwRoTVY3br/jbjGAN910PQ45+CCPmgL4+uuvcdvtdwn4+MPv54uBX7lqFa695gaJhhxw4P444ohp2GvPPUXJM8rDzyNgMhoFHqqrrrwGb7/9Lp55+m9iYI0rhgJnXW0CsOrqcNVV18nzXHHFpWK8rZHk3ntnCpB8+aXnscuQodoxJlxnnheSlhAQe9UV16AzHMbM+++RVBtB0k03KyXFlVdcJvunshbHhx99jHnz5mPUyBF+BG3NmrW44sprZE8vvfRiiXSZ0r/yymuxaPFivPH6PyVaZACNEYjrr7tajKBEkUIhzPrdA3j44Udw8803idG0fZk2jU0Ca7D068UC7BjZ4X/8jAfmPYSnn3oGjzzyiG9QmcI87rjjhXaDYM9kmWv36aefeRG0YwWgETB/+OGH+M1vLpEu0FtvvQUDBmjE1DVS7R2tuPHGW7Dwk09x1VVX4rTTTvUjNEuXfo177rlHXv/73z/ip7rs/u3zub+MMJHH7+qrr5QGmh6OjQzGTuClF1/G1Vdfh/PPOwdnnvkrP43PtCM7tN9+59/4y2N/kuejLM783Rw88cSTcv933Hkbxo7ZVe6F6Z9bbrlVavKeeOJxjB8/3j8XFok3xXza6b/Epws/xaJFX+r9J+LSPcy6H8oNlSRTmB99vEAiaKeecjLOO//8/wrQGEHjfVj9mOkSAuLLLrsCq1evwtXXXIVphx2qqRLWRHpkpeq0vYqrrr4Ovzz9VNx8s+6V1Yk9MPchiXiyxtDkMxWg2doSoKVG0NjSv9ee+4pTtnDhJz1a+109xvsnnx4j8IcffriUaxA82rVnz54NtvHPn//gTgG0HqAJMZmfSz1uXW4h6VYm8fSOAM3uwbo4GdWSiIlfLG4y3DOC1gN8OfQiqcAt9Qz0cDYYomKtWTyBtubtePP1l7Bk0UeIRFqBGBuf0sTohrLYuBVHIBJDCF6hdxpQUFSEBM8wI4astaJzGo+huKgQfYqK0NHWjg5OzMnKQHdaEH0ryiUV1t7eKc0I0484EuOGD8dnH38s57d682Z0sUs2KwsjRoySLAUJcPMJcAMRlBTmoKSoFKX9ynHUUcdh1NCRqNu8HltrVmNAaRE+X7oC0Y4wLjnpOKz5bCFC7S1orqvG2o3rkTtoILIHD0VtPIBvNlRjW3cUjeFudIUjCETiOP7waRg7ZCCKyF1XW41gRxvqazejobUFmSXF2NbSgpbuCBb+sBJT9tpH0o0NDfVobdqOPcaPR7y1TWZxNrS1o6qhFVXbGlDf0Y72SBhp8TSEyCeWlo6+AyvRf2AlNlXXIBpLoLSkP/be9wAUl/YVTjS3HIh7pZ2f7gSBJAiz6I/sqUe5keo8/ChAmzgag3oZ9eTKT6pD0AOgcSqOREw5V5p8lKQ9CQhAc7v//Swe09W5OZr6TImgpTpArs619djZCNqDD87zAZpbz2rnoEckvHrTOhmWzl/yRvXmtRjUjDwVKGk2rvk/6OJM9fDMQBsydRfColx28KlECdBmzDjTr+dwr8f7ZaSFKSZbxNQmAbfrTxWUfm3atFE8X3bzzZnzO5SW9kF1dS3OOZdpn93FwBYVFUgur6W5FY888ntJe/3lL3/B7pMnYMGChfjNxZfghBOm4+yzZgj1gqF8twOFAjRt2tFSe2UAze6JnvOvzjhLQNEf//iI1PpYuzwBzx/++Cg+//wLPDhvjoAr1nhxTwZUDsBVV12BXceO9Qu93Roods2xzo28QVdceS3ee+89zJp5H/beZ28BegZ6aKgIwmjwv/pqiXTtMqJx9tlnCi8cf9/Q0IjfzZojfHTPPP13VA6okFmkpLlIYws79WsA2Fq3FVdccYUAUgNoBFy/ufhSTJ48CVdcfikqKsp7ALQH583HyFEjfZqN1994C3fddY88G1OZjD5QPrdvbxBQw9q4l19+Xvjk3nvvA1x/w80Sdbz4NxfJ+vP1TOX8+90P8NvfXipRV9Kv2CGfOnVaT4AmUxV0oPbcB+fj6aeexSOPaASNa2QAba+99sJzzylAM+XDKM+vf80UpwI0fvZf/vI47rzzLvBAMspG8GiH0MLz2xu24fTTzpD03+zZsyRSa69ZsmTpDgDNPRMWQWIqd/p0JT589NE/ST2iGWi9lrKb33H7nXj00ccFnI8bt6sYJt4T017/+McLuOXW23HppZcIgKOccp8Z1eR5OmPGr/wuTta3/fWvT8h/TAEz0mRf7prw+1NPOw1ffP6lpAzHj98NOdmZQvdB+gLKqBVwf7zgE9xyyx0eQDtPwIrJJcEv04x0ymbOvE9SnPxyzxWfl1HbE088WYZG33ff3SguLJQCeTKtG0CjXrjyymskI/DKKy9g8qSJ/rV4jSRAew6HHnporxG0/wbQOBNw98l7iS595pmnMXjwID/iZ3ti+zZr1mw8+OBDEoXnZ+k4HU3h8G90AOfPfwjHH3+cD9ptTUxPmhzxIVJ1pw/SEBOWdYugcc0J0NRBVdoC19kwA8GoUw+aDWn0SBpmS3Fas5BrYFwQZte2e3cNrsqNGnyTU+2o47SnMBZ9/jFef+0f6OxsBKKaHAump4nxzwilI94dQTDOEKkw+grRdYTDwxEQbjACtEA8jpzMDAyvrERFn77IzcmS1/I/zqtkQxbLAQZVVmJAWR+0NzVj29Z6rNmwAWura1Df3o62SDfyi0vQ2dUtujsnM4RQLAx0daGiT39MmrIXLvrNpSgrLcM/X3oGy775ArnBNKypbcABe+6N6Qfvjc4ttdi2biVaNm1CKBBAVnEx2jIyEc7KQUcgHfUEU+0dyMzIw/Chw5BNGozuTuQkYuior0NTfa0AsHh6GqKBNOQVl6I1Cjz99gfY56CDsd8+e2Nr7WZ89flCjB82FImWdoQ7wmgg1UdDC6q21qOhowNh8vklFKBxLmd6bg6yCwpQXFKK3LwChELZmDx5T+QXlSA9pI6+NNqosvOCGsmB9G6UzJc5b/5pzwial6b0REj1sNMk4AE0F6C4Mm06xvS3K7NszKOjKeVaCR1byAYnS3GaE2d6Q2vVtJNTAhNOLZyLKVyH09Vtoise4LD0nx5B+28AzeyJ4aJAbwDNxn7IjLH0oNag/S8AmhHVmmJzH9SUFX/n8inZa9z3WIrz/PMvwOGHT8PZZ5/lGUjdZKY5CayY3jHBSK1Bs0YC/l0+zwFoF19yGbKzMyXNw+usW7cRp552OmiQ+VnKwh2WdNfrr78h0SyObRgyeCDeeusdXHzJpRI9O/20U2TTDaDZJvPz3C7OpUu+kNfYPTEFcvz0kyWFxlowNyfNWiTWbr3w4iuYPes+idARoBFEjR41SkAMI01qtPShWOskMwi9Djru5TPPvIA5c+Zhl6FDpC6JgIBs2P369pU0JO+Rr2dNEKNz0084HlMPO1RStVRM33z7Ld55512MHDECd999B4oKCoQ+RJoRPPZ3LuqW2i1SSE/ZYRE+I2gEOGeedR6mTz8Wl116SY81+vDDj6UmiBG0W2+9Sdb27089jVmz5uKiC8/H7rtPkmdrb+/AkqVLZb25BnfcfotEQN57/33ceOOtmDHjlzjrrBlCjGujqwg2zzzrXEydehgYmbCiVwNoX3/DCFqhhMhJF8LPMYD2+98/jKlTp8p6MsXMCBrl4dlnn/YBGmWUIOLXv/6Nl+K8XgAaDzDTbf/85yuYMoURVU3DuwZqy9Y6/PzoYzFx4gRJYxpnE/eAAI1M1dxP3gfToya3LkBhJOdnP2M6r1KAkMleUtEpQLv8sqtEbl995XlN/QXTfYC2YMEnuPCii3Hqqafg2muuFEX3u9/NwRtvvo17770Lxx77C+El4723trbh+eefl2d74IE5kvpMjZzZ+Zv/8MP43cxZ2GOPKTjqqKMFsBQW5klEgxE1K3sgQLv11jtwyimn4LzzzvUBmq5t7zVoqaCCZNNHHnm0RJMJ5JRdOi6pLVYOW0v7qaedISlu1jhJ5NQj6qXsE6A99NDDeP55BWh8LqtB++tfH5e6NHs2rjtTwHPmsAZtrqwRvferr7oWL774sgBXyg5rRgk4mR424Mn9u+aaayUCx1QaSxrMiChAm9UjgmZ7aeucargM2Jk+NcAmQKkXgJbuzSPULuXk/FnfwEqBWAzvLFzdI8WpAE0VTM/Ihv7O7s8Fa66O7xEd8GhgFF15HGvsaiZAIxUCEqjZtAZ//9sfsLWuSgG7smQgLZQujllbS6tM3uQjpIfSUVyYj1hbh5QrRBJAuJvdyZBZmZx3WZKVhYF9+yIQiwpoq6zsj0gXudJo60LSwSlzP9PT8cPa9Vi8fAXqOzvRHIkgKzcfhSXF2LB+LdJjXSjPycThe+yJ/SftiyHDRqGkfICkWRORDqz9YQme/Ovj+Gr9Jlx40QU49pD90dW8HU1VG7Fl9Wo012xGiPY1Pw/pBSVIy8ySSF08LYjcgj5CNttYvxVdbc3IDgIdLQ2IohuRQAzp2dnILShBVl4+2mPAfQ//FePGj0VpcRHK+xSjpCAHCZKQd4bR0tKOpu4INjQ2Y9O2RjS2tyPMmub0TITSM4T3LJPNSKWlGD5yNHJy8hEIZmD4iNHyvNrJbmlNTVmqbU46py6gEYDBTs6UWZwKznsDaDp+j19+k4CTZXDlMRUgGeAXXRjtlho0cVi8KSlMcVqTgOEL05t6n+z01bnUguRSuSZ7UPCQ0J7jppJd4zzz9967EzQb85ninN6ja94cLRd80g5JitMAgnVI6IEiq3qmNzi7Cy++9PJOR9Bcmg07uO6m2s25ac8f7+J8y6fZcLs47XqpwC4VoFl400XUrHvYtKkKl1x8mfKgzboPffqUYdWqtZh+wolSY0PQxLEkHe3tiEZjonRZG/Lznx8t9UasSbvssitxw/XX4NRTT/ZDqvZ5Cj614eKwqUeIkfvqq4We96pKiQDtyKN+ITVfDz00B9GIcpDxP9bsUOk/8be/Y+b99+HgQw6UFOcVl1+NUaNGSWpryJAhwm/GiIh9MSKm+0nqgXQ0NzVLkfiiRV9JQTS/WOM0aeIEHPqzQ7DHlCnyPG+++TauvfYGMSr9+mv9WFtrm2jHQQMH4tRTT5KaGR29ooNn5TDxfhGQSBvBI9v658+fJ/VVXy1ZglNPOR1nn3Wm1NFRxgiWeH9sWpg79yGJoLGLMyc3W2rHHnroERmnxEJucveQnoRySoA5Y8avsNtu4+XQvPfe+9KUMOOM03H2OWeipLhYuKsZJWJa4pe/nCEGd+7cOX4ayVKc30iKs9CnIOCzznvwYTz11DMCjFgIrxG0b3HssQrQdoyg9QRoBI1333MvHnn4Ebz9zpuYsNuEHlEQUwY1NdWYOvUISSMSoLmG1gAaX8sUJ5sELIJmxpD3ReC89977Ytddd8U//JfIDwAAIABJREFUnn9GI4QOAaQqFeCCCy/EJwsWymsqKyrEIBEQEsjzswiejznmaFl/BWiz8eZb7+Duu+7Ascf9QtaTe0Y5femll3DffTOleYHRQTey4yo6prM5+YMpen5PhT9gQLnUfdFBmDhhN5GpBQs+xS233qYA7dxz5FmpzrkebDDQJoEJQhBsTQKuLuEzc1wYgeqRRx2B++6500vJB0RuWGtna3vU0cdKJ+vaNStEx7EpgHtOuWITjwE0kg7zuXoHaASqLXjyyac9gPYAjj32WDlnbK6ZPXsuVqxYLk0elMEhQwZjv/32wxFHHIFddx0r12VTCWtkFy36QgAzf2fn3QVorCkUQMZaMhnRo/xJLkBNdWTd/eA9kauQe6pH1BvbRlTD1C8jaKlW1nPw/r1wlQ/GmOI0VlgXnJnO1f1IziF2f28g7b8DNHUkqL7keeIxdLQ14m9P/B4rl38jTQqSHpMoWjry8vJl5iTnGjMalpYeQHmfPuhuaJT3smuzmxQyHJ2XAPIyspEXTEd+ehr65eeiT342CnMzUVJUgIwgDXUuwpEIWjq70BKJYnlVNdZvqUdrPIqOaAyhLA5Jz0J7cyOyY92Y2K8PTjvoEEwYOhZ9Bg1F3sCBQF4OAlzr7Vvw6YL38cx7/8b4KXvglGN+gc7mBjRurkHjpip0NzcjyhnY3REBkuwi5YxhAudoLCDAqbW1GfGusIx0CmWkIZGVhlB2lgCznLxiRNPTUdvYiNdefwMzTj4dcRIyxyLo6GyVMoKOcBiN7Z1o6IpibX0jahrb0NDYLBHFUDozHpyvzGaJ4SjrX46cvHzkFhQhEEhHeflA5OQXCKekEQHbuU6dUyx6n7WBqc0ATv2ZKxfcQ7uW1A7+CECz82C6LvkeC6vQrinVCueJyzQkniGvi1MAWiBN6sNpB43mRoAPa+m8ki7pRPdm0trwdNMtpjPsHqwUgu/f2WHpLFs44YQT5Kl7C1r1cMasBk1Cfs5YIT4ojQw9CxrZF178vwFovK4LyOzBbSHs5n4coCVpNsiDZvedevBTI2isP+KoJ/v8Hs+KmNTV9ARofbB69VqccOIpUmPDOhF2BpE7hV2T7N5jlM0Q76uvvoLLL78S11xzhRTy20Bv447SlCPr+cI47LAjpRty0aKFcgBkDpgYvk4c84vjMW7XXQWgMWqlBjkowOSF51+UqNLcB2bjgIMOwIqVq/Dbiy8VgMb6JY64CneypTgmwEfIB725nlwnGdPEeWuRiBgoApfVq1ZL0f3Sr78W4DVv3hwMHz4Mb771Nq6//iYcfNBBmLz7JGSKLGRJOnXkiOFS+Cx7F4vp6Cche1SGexrExqZmaZqgUWCahkBvyZIlOOWU03DuOWfhiisu86OHPDxsBJg77yGhsOAkgdzcHEnHPTT/9wIaRo8aKfLIyBqL+HkPNNQmS++/9wGuu+FmzDjjNImgEdApY3Q6lq9chTNnnOUBtAd2qEEjUa1GUjhUO5nifOrvz0gKjylOfn333Xc9AJodYsoUmwSsi9OaBGbOnClRkDfefA0TJ0zy6gl7jtRh6pqRPNY3Mp3qRpFTARojaC74MQNIgLb//gfKvj3/wrMKRJzIiClA3h/X+cUXnpFpGxZB4/lmlPGccy/ACdOPxw03XKsAbeYsvPn2v3HXXbdL6tbIagnQ6JDQeyRAYwTN9SxdxcP94f5+9dVXsn6kd2Hn5KJFi+QM/fWxP0rdEEsEbrn1Dpx44gm44PzzJFoo1wkE8IkfQZuA++5LdnHac9lZ5xmeNu0IcTTuvTtJwePeG1971FG/wLLlK7Bm9TKRaQI0i1bPmv2AX4NmTQI33HCjNMv85S+POnWoCbS2EaA9hTmzH/AjaLYnbApgLSmfmc/L52YnL2lF/vznP8rnki6I1/3ii8/k7LqgKrUGTfQbuzElsuU5Q94CmA5y5dF1VPm9DqN3ABpLErwZu34ELQWkMWLwzic7AjS7duq/+nbVWS6Ac+/LPkL+Lg0BOsZJr0VGNJmKKXQbrHXi0PGXX3wKny74AGmMjJAuwTOuBGnUjYx+ZORkygiltFgUTVU1CMYj6Ip0oTuRQGcsjm6SIAfSkRlIQyjSjaLMIIYP6IcBfYpQUpiHtERAGgXC3VFsa2lF9fYmoaSob+8Gy8674wlJmTHahkg38gIxTCwpxnFTpmCPsZPRd+hw5A0dAlAvEgB0tmHVt4uwZMUPWPz9D7j66mvR3dqKtvptaN2+DZ1tLeJMS+dhXEljBTjRiScNhlBHRJAWSyA7KwMJMkRkBBHMyERudj7igRBiWVn49JslaNi6BT/bZx+EuqNCUdLe1Y72rjA6uiPY3tmFLZ1d2NjQiuptjWhqbkWGN+s2kRZCv4oBGD9xMjKymQ7k9TOkLq1/eSVyc/I90m+NWiajZxo9NblTgKZdm6lfyYhQErj3nCqQlGUS1abWoKXKkgEaSYkTEgpg5/SIKNrbW3yAxuYCArRolNyPZhO1VtFshulaAWhBdXhcgmnTY+49+OAuLW2nARqbBKjn/r8BmtVAGWjhDVGp0qAz/Mfvn3/hxf9VBM0AmH0Wb86dQ5WqZFJBnB3y3njQLKrgepSmtK0GLRWg8e829oOKj8r9t1KDloVZv7tPUhGkhDj9l2fimGOOkY5LjsNQ0sugep1eLpHvf+uttySadfbZMzBjxul+J6l2olOY1VPQCNqRQv+weNGnAjosYkkFyhQnKSn+9MdHEArpTELuAykoHn/8CfzrX6/j4UfmY/LuE7F8xcr/x9p3gFlWVen+N1Tuqq7OOZGa2EhGwAQ6gmnE9GYYw4wDKjrqgCCKb0YdReaN770xjAEz6hgZAUVFcXQEFHQEFREUkUw3dKpwb90c3vevdf571j1djdq86q+/qrp17zln7732Wv9e4V94w9+9sQfQNm3aZP0lWdIfga5ydWL7objBSO3B8NJ13/sePvShD+CZf/YMM+Ssivz7N77eqD14vfmKN4yANGktQ24bVchMz8z2ATR60NgO6ayz/spAwEUXXWgAi89BYlt67N77Xs+t+8d/eJvNHyvZaDBZBfrMZ3oeWATkUUYI0Pi8L3vZWUa/QQCpzUwg+zd/czZOPfU0C0lrbmjMyc912y9vMS8pAZp5HLtdK1j4nFVxftBCo/yMAJqKBHS4EEBTFSdztpiXxwKDS95zKS6//FN48pOe0ivCiMCCvGKUL3q/CGRZKSvZ/clPfop3vvOfLP9PRQJaN+0HfidgOv30M4yL63Of/7SNnfJGGe0ZRHRx0Zvfgq985av4jyu+ZF5J64c5MmIJ+wxp//3fv8koNZjDRzllHtS3vv1d/NM7324eNMo9tbB70L5mJI0EaM9+9rP2qpij50TgkkU3r33ta3HjjT/C16/8Ko486gm46aaf4m3/8x9x+unPxOte91qrLtbXD/7rv3Dxxf/TKECyAC3KMXPQnvvc55lX9V3/9PbeXOokrnn9y7Nebvem55RhfRImKzTHPDyuu4oE+DrXgLLI9eHzuVx1MVuawSc+/kn82799xGg2PAzc33SZv3PfMC2CvX7pMb3uuu9anuCb33wRLr/8cvznf37PwGo8pLIIgxWpH/rQBy1sboaFuTUJCe58B9L5gJHmkDxR1C9GBpsUBBGgm5yoU0GGQJf3YycByZo8aHsHaGnoaz5QFmXWARo9/d470r86YGcShqVI0p2jxe82cf1/XYdrvnEFWrUyhpk3nIxhdGwBavW6yfF+Bx6Aww4/BA/fdx8e+s1vMUJdVK+i1m6i1u6iae2dOigQ4HVamBwqYsXCcSxdMIaliycxOsxczA7K1Qa2z5awY5ZcZS3sLFfBPgZ80kWTk9i9cwcGcsBQu4WjFy/Enx95JE449gRMrtuEiY37obhiNdps2l0to1najiuv+DJ++NOf4oJ3vBNjzPmq1bB753bUGhWjEmFhAotYKFJco3ybMLXjCfaMMFgrtaL93mFRTaGIYm4QKA5jrpDD5Vd8CX928klYMb4A3Vodc3MllMuzBs4qzRZ2VGvYWqnjoakS7tu6w/g3Gdrt0pM4uRibD9uCgaERtDrAgslJI7Udn5jE8hWrUMwRAKe9NSUnUX9pTzGsSf3/WABN+59ylIK7pEMnqzjnAWj6TDYEyP1nsmJ+fRIRs8es85054bV3vOHeZl9pypsAmXSSCgeYEsIUHe2tKLsRWygaxtf42cdTxbk3gBY9agYGtz58Xy/EKYDGB6QngQCGHgt6cliGvy9FApFmgwPTIHmPbM5ZirZTxmo9sCY1dhIgD5oWUMITT478m0KcBGjsxckvAY0ezUcS4uy1enrvpVaE8Mgj23HOq8610CF7ea7fsLYXXuhTNmjjxz/6Ec4770IjOn3d615jOVoUWv4TqLDE1UYTp5/xHKu8/O///rGF1vxanjN2zjnnWijowx/6gBGe0g3La7Da8N3vfo+Rtloi+Mb1+O1v7rLk94MPPtg8aMwnY0NsV8SuLDlWZw73HodS4jJI+p35X6TAuOTd/4TnP/95+NnPbrWKv6c//VSce+6rDLDG00O8DgGarVOyvs6tVcZFb3mbGXp6hkjoS08CKU84rovefKHRN/Bzu3bvwqc/czk+dtnHrXKOITXK3be+/W3jKyPgYsUdQRS9jTJkAuT0snzvOgK0txo/G0OfpOCQfP36zt/gb195Tp8HjXP+7Gc/1zw7P/vvm7Fi5YqkgtNzYf41ADR50LJVnHEjz+dBYxjwwjdfZCG7V73qVR626zGx+4mUla2kWqBCec973m1AjeObmpq2PC/msTEkFqs4pRSjt+bss1+Fe++9B5dc8i489WlP6QNoPk8dowghCGanjFNPfaqFiKicGBr44Ac/jI9e9nFceum78LznPscB2r/8b3zz29/BO9/xj3jOc59tOYb0eDwWQMvuvyyoNjPcbuOtF1+MT37y0/j85Z/CyU86Gb/+9Z244MKLcOCBB+Hii99i+4dfrMz85Kc+jY9//ON4+tOf3hfijF4azhnnkhXelP+L3nyBUdvMd2ijZ/iLX/oKLv/MJw34c08aMS9TBs6/0LzLX/3ql3HaaafZ50mz8y//8l5cdNGbce65r0lyS9v47V2/xSWXXIqbfnxzjwctO37tM1JqkAaFBTrkaONBRDmK/+f/vNfCoyrK4j55wxv+HuRIu+yyj1rhEcdHjx3B9MQ4eb6cUFh6MRuKyR54maMjHjR+jt4F8aCpWbo9ex8JcAfX3vDb3hxaaIohyCQ3px+oOTCNX/MBOQFqB2iW1GgdAvzLaTbch5ZHt83vHTyy7QF89tMfw6Nb7yWjo2WsFQdIsFrE0OAQZkslAzDFgQIOP3gzph58GCP5PFnTjNXf2OwLOasLIHP+aLGI8cEBLBoZxcjgIEaGh5IwbxflegPbp0vYQe9ZuYrdlTrKzRYaOWD12lVGfj1YLGABebsmJ3DmUUfjhONPxOSaDZhYvz9yC5egwxy6dg35xix++9834UOf/gRO+4u/wFOeeDKa5TkjTi3NTKNNcNZktxkHzmzFRu8bgTGbtw/kB1C00DYBomf/0TOUzw+ggTwe2LkT3/3h93HWs89AuzJn0ZlKtYxqpWKE3hV6A2t1bKvVcc/2XXjkkV0GiJl31ckPYJhN3lesxmypis0HH4oNm/azIoHhUfI1jplX0UOXXWb59WyHdH8PnEWqlVC5GQ9Pvr575q7puvzr0Uce0vOgSY50DwE0vq4DUgrQmDpEDzGJmD0tyHtxsn0fC7/YiSL11EWAxutzH7BoxvaMUbb0e4B7BxhLFUrTEPa1SEAetBSkOkbQfMnLZ/tMAC0iTE6C2vpQifONX/rSl/epF2cWoM2nsLNGKyrVODl8jmuv/Q5e9apXW+4Xm1KnC5ZscWvZMmIJ85x45nioWTpDnDKq0RPD+7GK8/Wk2UhaPTFEVqs18K53v8cSis866yycfsYzsGBsgQFWb01TAHnHuPmZ/3LxW/+nhTLOOusvDGiQMFE5HwQo9Kowf+1lL/9r4zX7xCcuwzHHuhFhxSa9GR/5yGX45Cc+bYSd7Ne1YGzCCFevv/56I8E98cQT8f73/6t51+78zW/whte/0QHa+edZnhzDm1w7/ueGoOGhweKzGmP//Q/Y9dw7OmzAkHky5P265Zaf41OfvMwSukmeevHb/sHY5gl4yA/Ge/L5jUB3ZKSvqwHXSZuAYQfmzL3pgjcbm/cHP/B+rF6zxvpV0mvwKxYLvOLl5pliXh9pGL78la8a0e9LXvJivPvd7zKm+d///m5bEwLXs191tuUrWWeLhBCXII6hOgr6td/+Di644EK84uUvw8tfTg/aRJKn0zGDe/bZr8GppzEHzUOc/CKfHuWDYd0TTzje5opVreMT4/jXf3UPWqzinM+DJtm96SbmoKVVnDSgpHt4xSv+xu7HwwFD5erSwL/Tq0iw8453vNPk+qUv/Ssz1Fw3es/o7br99tstJ5EAjbmC8UQnA02l9NGPXoYPfOADePoznm5esKVLliXe2bYx47NyjdWUrzn373DIIZvxyr95BTbtt5+B//vuvw+kTqEcELQwVOo0G+/Ft775Hbzznf+IZz37DKvUpeGk/NCDxtwyhTizoFHKhwcLKkjKC+WP+27H9h24+G1vs5Dft6+5Gus3bjAP8XlvutA6RnCfMhmfFAE33ngjvvyVr5j3lbJBHjR1E4gnWs4x9+Sll15qvHLPetbpeNELzzR+M89S6dohg/P/zW9+G39/3gXG7XfBheebkWeomQn7P7vlVjs8feGLn8Ozzni27U3Sl/zN3/ytcei9/e1vt4PCtm1bcdXVV+PKr13lVb8iqu10rCMEATf3Fw0F5eree+/DP/7j223uvvvda+0ASEJr6ibm1jFPl2kAnIfLL/8sbrzxBturXHcWbnB8n/7Mp4zA+qI3vxmnnHLKvABtb/qVfS7VSYBroz6sFiJMWvEIoBlnmHkCO7j2xrsMGhBAmMEmhEoAmppeRyAWdXn8WXpXhtfv5Uap23GjmHrQyPnWxUBhAK16Hd1uEz+/5SZcc+WXUSlNWbL20NAACvmCHarMb1MwOIbDDzsYux54GOSHHxssYrRYwMLhYYwNFTHMFJXhQQwV8wbM2LZpsDhgRU4ksm12Oqi12tg5W8ZDO3fjkdkSdpXrqHa7qLVaWLhkER7d8agR4y4qFHD0xDjOPO44HHXM8Vi26SAMrViNkeWr2bEY9dIMiu0ycrVZ0/O/n9qNt1z0NvOI0Ws2N1tCszKHbpt9ketodlsWSci1O+gSqFm4jTqVBRA5tJIqSlYjo1CwMOg3vvNd8zQftmoF8uy20aigVCG1RhW7d8+i0mphe62OrbUa7nt0B2Zn2PZqwMJ5zeIgpit1rF63EZsPOgz77XcAlq1Y6ZXy7HVK7ypTAhPyX1ufpMBJHRwiGO8BKS6GAR3/ik6XFNil/GiC5vxbFqDpmtJzfYCPwDHpscznYfEd9Yxkk/qVMu69h5ny43fS/uD7FMHjd1U1py3m/PAT8UX8nc/2eADai1/sVfcao6Jc0fnQB9Ck+DUIKhUOimCHXzSg++JBU7N0DTSi7yxS1YJqQaIx4sRyEAxxvuIVf21hQLab8c+kosJ9z3yOSy+9xPKQaEj2BtDi9RniZAiChuS9//IeC7Fxgf/z+0xef58BDnoyWI1Yq9XNQ8SQ4jnnnI3JRROm/L78xS9bEj9zyVhJum7tOjtxLl+2zNj9+Tyc9E99+nJccsl77DlpiBhSe9YZp+Okk5+IX932azuVM/RGAlyOkx41nqrZiPu1r3XeJCozAjSGZXkvetA2bdzQO0FwRghsaGhpuCiE/H/ZZR/Hrbf+AmMLxgwUMun43nvutYrQY487Bu94+z/YPZmXQ2b7z37u383AbT74IAMvJLTl+Ej6SS4t7zZRsDCDQBrvzWcm1xTv/29JDhpl6t///QvWc5NrtmXLFgtl0INGg0YCWc7HJZe8G5MLFxrIJH/Z5//93y3/g14HfuemozubyfrkNaNSoWeVOYDMbzv77FeaZ5Jzzfvf/uvbDaDRI0JDqk1xxVevwDve+U4smlxkFaFUkE8/7TQ87dSnWj7c5z6bAjSOiQDtec97/h9VJMBn4vwTxBAwcJ7oHaP88JkoO6997bn2LJRpVmvy1MswHueRYIkkuNu3eyEHDbV41LLKRs/2rne927jJNm3aaN5JghGCanq/jtxyBMqlUo86g0npmw86CM1WC7f/6lcolefw4he/wICbh3ub+F//671WxflPBtCe1fOg9QO09xrvYPyK3lnK8l13/RaTk4tM3igDDPfdeccdeMpTn4x/vuSfrCciDcInPvkpC+Nz73GuKLfsYEA6FnoomRPGIgGFgeOpk3mQ1A8/+MH3LSx+3333WyHJxk0bTT7GRkfxwhc+37y30zMzVtH645tuximnnIQVy1dYyye2EGM1M71rH/v4R/DCF7zIhkXPHD1aBOEEywxPUl9wzzNE+oMfUEd4iJPjY6ibfyMI47pTXtkmi1WmDG2I6oVVoOeddz6uu+57OOqoo+ywx+syrYQ0MVdc8R+2F1St/u53v9vy4z72scvsXtLV0XBJT8a96CDICyHoZeC8cb86rYcDNBkf6UQHvy2v4uwBNF/lFHi5AYtALHo6sgAtvtef2a5sIU61fKJXxECI5aUxzEePGStxK7j++9/Et751lXmaCFqGBgqWo8UKgBadM8W8VQcfc9gW3HbLTy2MuZztu0ZGMDk8iDGCs+GCNUUfYOPzQafh4bNwT5I3jflqu+YqeHDHTmybncPOUg0ztRrGJyexfedOtDoNDLIiNF/EkZMTeP6JJ2LLkcdixf4HY2jFKgyvXIluK28VlIXGLNCYwcMP3I93XPrPOPOv/hKnPPmp6JD1v9lCrVRGh9WH9Px0vQUX9WHeqlWTXG0DaZwf+tCA/NAAyo0afn/ffbj+Bzfg+Wc8GxOdJtrNCkqkA6mWMFetYbpcwXS9iW3VKrbOzeGRqRk0qry+uR/RHhjATK2BY044BccdewKjrBhbMG6E3QxVFvNFA+Rkn+iy72mvepOdG1wOogfNkUzObNneAJo8Qz2sYWub0nUc/YRDekS18foCVRHQWNNz69/atQb37gVPUxXUppI6hABNwEc6Qw4p3oe5jOzhbHsmx7B/6tESbomYRM/x/xOg6bA5L0CLClUPonAWQQoNwle/+h8WgqCy+WO/qADmA2jZz8tjlg1dZReJ77v//vvx3e9+L7mEXKZprg2BCw0bWb2pHNnOhyfg44473k6qupeuLcGjcbzhhutRyOeM0sEBzYAlTN58809xzTXfsFM2NzIVPpUvjfqZL/DQBK/brNet5dB1130f23dsN6XD95Lk9Y1veL0RpxIQ7djxKD784Y9aojJPgARLL3/ZS82jxOtQmZMpn/0fm42mMWFTedMQ0jNnHqBuB1NTu/HDH15vYGTLkUdYH1F+ns/jnHakBakm/Eee8/flL1+BG264wYoOPBTq1boHHXQgznz+n1u5P+k4KBMEoaQ/YAI3GfmbraYp9mVLl1hbKubjeJ6ch8JpZPlF2SGgveHGH9lJitx0fEYHHtO45pvftKpLXn/J4sV42qmn2knw+htuMGNMmhK1vGGuHqkhbvzRj83zwoRatVo67dRTrYKQivahhx+2tkqHHnKIGXd6L/jF8dML+MPrr7ceovQ8SLEwFPDhj3zEEuRpLFnY8T/+4sVm/H55mye0n3LyKdajkl8CaPRifuELn++JMa9HI87wFQ8NNOJeMZTD9Mw0vvDvX7TWQpwT914MmpeSniK+j2E8tgHjONlOjDlkZN0ngKVMcg54EGDivPaqPMsygpzzO+64A5///OetzynbOvHa9Lq99KV/iSO3bDEvCENtBN2/+MUvDWjzizluTzzxRJx55vPsEMFnJED7+c9vxf33P4QTTzzewuesMKMCoyFhYcktt/zMPLqaH+2lqE8uu+wy4+6j3nAeLobXhnDE4YcZIFy3Zo0ZBMrVbLmEr37lP8x7yCpnerxYgEAvKTslEBj91V+dZeuvNdT46fXhz5VK2ShPmNpA4k2CZObtsOr6lX/7173QKdf28ss/h63bHrEcSubkvfRlf4nf330vrrr660b1ccopTkztOWR3Wk4YdQCT6jdvPtDy8sgJd9WV3zCuQPbY5HvpESVAZDjSyWG9ryq7Cpx11l/2cbwxZMbrUk9x3rj//vqvX2FAjQCN1V4KsZPslzQ3T33K08xbHo1mnA+uD3/vSyFJvA0EaNz3apZu+U3zNL7mXDKv57qb707DxJlOAvKgRX0e9esfAmgW4jTUlgI0XrNtWsO50PLGT9VBAU38/q7b8NnPfBy7d283HTUyVLSQYLfZNRlihwECvtNPfQZ2bn0AO7feh7XjE1g2NIylo2NYMrkAQ8OkAyKHGkOFbpyZs9SqkiC2hdlGHTvKFTy4e8qKBKaqTQtxDo2M4sEHt1qIdDCXw0LkccTSRXjeySfjqCccj2Vr98PEuk3IrXKKjPZMCQV2P0AVrblZXPuNa/C5K7+G1114AQ7bsgXFVhfthNanWvNe2KT4sRxBpsLU6Q3y5/OeWGwCnkO928Jtd/4a11xzDf7H816AFWMTQLti+XbVcgmluTKma3XsqlSws9bAjnoTW2dK2L57Bq0GcxjzaOdzaA8Mku0Xhx15DE456cnotHNGu8E9TqBlBFRej5ISzlJOjP4k9tVMwZo5WJP8TLOvPT+av0cArXd44LVCiSg9aBvWe+6pZCeCJQEjl3UPkRudCr2fFjFyrxev73RF7lmjHew/eHgeJvcH78M0Ira7ctqt1NOmg0+M4mkc/P54c9Ai4Jxvr9gcsopzb648voGKkwaFAO288y/YZ4CmRckCpPh7FqBpgrKAbr6YsBTUY7kltYBx4vfw4hnXWcUWnH8bHZsJQpGzAAAgAElEQVQwTxqVHr029J4R0ChfxDZWp+nAaHDITn1UyjQUDIUWikzslAvfR+KVlQ6eiPz9euThKfaaMRutRQKiRsZGzathCya3aJdJpU07EZuQJR4E/kwvk/dTrNuzxE4RMjh2Yqw3TNDpkeDnBT7jBlHeGsEFr8Xf6ZlJSY2tuNrmw4sQnOyYyl0VkdoMKnPm7xw7x2gJmtooSehRhQZ0WeuL76XRpgLj+Pg5ffHz/O/XdzoThTH5OSaJ8veBQQdtGh+NOk/xHBtpQQYGCgYkuVm5ac1AJEnU/IxCnASn7L8Z5ynKqOTLogIJvxMbMnPMAmh+wuvPd+C4Ncecy6iksnIaAZrGymcgkz254gjQBgeHrVE454yyoM/wPv6fXhKugecm8u8qnDGZYd9GKtZC0Q4JpAJg3o/up70bT9I6oWq/q4qY49L4CZ5JMspnohWiBFnIjc8B513kf66xZCbuXV07zokAmicLV3qyTw8h9x8JKYdJSJkUmvA51UFARKnO08Q+j3nL0SIYzZ5odUAl4DIDwXBfwmQf5YGv0zj4CZ57cqQXmo3zpjXhAcH3ru+t+J4e+NpLFaeMhj4Ti3l6spEkVHNP8bn8YMY9m4LdrAzzOt/50W89+8kYNrIeM+Wd6YCckM0GAysZzn53XdZr5GI5Vtn9ZHrNEALv00Zpejf+44ov4Oe3/AjFXAfjoyPGl0YDTSmiV808gp08/vblL8V/feebGG41sXR4BGsWLsDKRRMYHx7A8AD7TzKHr4sCyW6t/2fNWPRJsbGrVLHm4ltLc9hBPrGhUcxWaqhXm8i1gZE8c9A62LJyMV745JOx5bDjsHj1JkxuOhBY5v1yuzNTQHMOuVYdaNVRm57Gxz/6Udx69+/wyvPfiC1HHoVupYFcvYVaq554OJtodxoWuqW+4IwM5AfR5uGfxSZo49bbfoH/vO47OOdlL0Wx3kKOtErUta2accKV50rm8bMK1EYL26sNbJuaxq6pshVJYGAQlWYbuYEhrNu4P9ZvPBBHHHYkhoa8v21uwHWS7TGC5BCd4vbgPst+qaWT9qMBM7V5Sghrea2evk7y2dygEVy7XTuGAC1p9RQBS3a/JBrc9h+5Kxki1h5Q6JK6g/aXNo2HNL4eIw8aoz2CaGes+j0tmnEZTXPvopeL8/N4ABpbPckuZuezb+8rB03JdVHZ84NUnFRWDHEyhLQvHjTxoGVP/dkNmQVoWc+egIiQuOK2caAanMYRDYbQuFD2vB47Lnq9bqdffjHcwMoWKllnu56foM8WMmFtp6vVn80pBghUrGl5KJKIzxCf0cGKnwSkaC0UUWSlSlLFlWg2nh7k6RTBLL9zzfjF55Ax5nOL5y4CVL5P1BsU5n4uPG/3xb/zb9nn1DP6/Du4HBhwI8jXyBjPsatyLD3FuPs+8tJwE2mTyRjHTeftO3zjW25Gwp/GTUhPFY0pPZ5+TQdqxcKAgeceaA95CIk1MIAmLyOn1boPiBfH1jwFe+RBO/PMF1qo7ZOf/ETP2Gsja6PNB9B4FI2gUWPLns6iQtD1egY6tM+J9+oDEd2ETBEFoz8hPxBlWW26NLcEJ1wzro/kldcRWDb5bTMvhocMVkQNWihSIYAsYIzPrX2q/R0PTf45T962cBvDOhmApvFm8zKkICVHegaby8RwNJuefsB7KMdE99fY/ADhVeoeLvX8tU6nmVDFuEeP/wlItW+jwtYJngAhysh8OivqpPjM8XraW3EPZHVZFhDHA2yc/zhvPTBtlYIeBqYO53dV6YtTLSvHfCZ1EnBbmpDJ9izKHwfQorHNGiPJozeTyrCxUY8kL9k1um3cefvP8ZUvfhq18hRYVD88NGi9hBtMBOcLHQ9TbVq3DkdvORS/vPlmrBodwdqFC7B8fBRLxkfN8zY0lIBvapV8HpV6BbVmA+Uac9CquHvbdjw4U0KF1bMjI7jvwYet0foAihjodLAg18XRqwnQTsFRhx6HpesPxPjGA4CF3m2mPbsb3UbFONEK1NvdNqa2PYSPfPTDuHfHVjztuX+O4048GYsml1qHF+q/ZnMOBYZrTW930GQV38Agqo0WHt62FT+96WZsve9evOi5z8Hi0RG0qxXkW9zfFetBWZ6btTSG2Xod20pl7Gx1sKPaMHqNXdOzyA0W0SoU0ejksGjxchxzzAnYuOkgjC+YtPxSJ5jj/CW5URksZrln8ywgCzT0JQoN2/vJ6wRgWYAm8JdEs+3jBGjr16zY4w5Zm+v6wav/KcutJMdaupRyTX1F54eTUPuBlPpAOkD7RTLPHDTTo9SbicMg7k8+A/cM/6v6c1950NSL8w8BNLt/rOLsIeek7FoXGBoaMXf7G9543p8M0C6++GJrlq5yXSmZuAqP5SnIKo3HQrRZw67fZTCkaCNAiYZGC28EgnMVO7nRxWwtIyxanvC/zNdWJe/gjUCGoc6olLSoWcOj+e0HOu5iZS4CT3Z8T/Rq6HdqLgNsXT/teMm8V6TQKyIvFO8t45wFXzLsfN09TQ7QuFZS8spdc0PuoRMZPgktv8sbJMPvHjbSinh1jYolODY9WwSMAp96Jhk6XtdzZ7wSR3/X67p3PFj4PAyZ0vF18AoeYzpRmCapmukHMMy5HE5C1kaOYmshGbntttvxohe9yKoJP/rRD/e8HNFQpuAsVVoR2EomJceSCYGILNCRwd5DdlnPpqRdsl8kG0qAncEeriPn3w4bOfeyes859V3VCdNzOaLCMGVkYTFWv7l30vI0SO6Y5GkIgMXx67XeOHiCTnj+0rExNOH5kQLmPFRYZWJCR8Nr2pwkLcos0JUk7dqaJN7Wnpwk/EYirNQBQKBO86jDnU7UPIBxbARokZ6Gz2pezuRg5e2HfE1Fkp41HFG3RXnsrW0hb4AjAq35DpJ2G+YgiVaDHo2chyKVqyX9GZ9BBkoHu+gxMHqgJAzMeadMUD7Yi5AA3K/tnjI3VM5p+O3r70gPpQGgudwKsO3pQYuy8VgALc6Z/Zx023CPXQrYTMa6wFxpN776xc/grjt/QfYrjAwNmEeQxUZWbUgqC+s2kMdBB2zC0048Eb//xc8x3Kph5cQYVi2ZxPgoIxYDBoyYZ8fr0kM1M1fBXKuLR2dquGvbdsx2c9heLuH+Rx+1xHpL/Wh3wOPvOIAtSydx5pNOwrFHPhErNm7GxNpNwCK2F8uhMb0T3XoFRbZVYp4cB9Qq457bbsX3r7ka907vQmH5CizftBnHH/1ErFy1ysi52xVGFhgZaeLR6d24+8EHcMvPfw602jhiw/446qCDMEIo2yZBb914L8nNxjApq3znKnOYqdbw6NwcdnaA+3fN4MHtu1FttK2fKAaHMLl4BVatWov9D9iMNWs2oDg4bIdZm23r6hTaOFlVpkubNTjPwCfTS/o75TTkp+n1rA1nINEkzHqUOyzndY7Z4s3S58MDuq03+/Lnc698pdc5QHvJvN9J32vlpclORPAVn4v6x+1RwpUW4/7BBkSHyOPxoLEyW3hLeyU+T09HEKDJgESjkRoVr/676qqvPy6AJqK7vT1MNIRRgUWkmz2dZo1aBGhZQ5cFdvG6vcVPJJGKsVFjmKWWVD8OWxsR7jOKlpVtizsoMRqm/JCcTpPwaPSYSOgpBAqfRiXunqb+dld8LqF1gTiBPXnMfBzu+ZCXjspXcyXUL6AlUKW/y2vC67AwwEGQ85ll7yXhjEBPYEtj4XcKu+cJkRTXN5EMIu+vfAF50CLQE2CRPAiI6TMSas1/duPJIFsV3dhoYtich04AzQ0RGcubaFjFK4ECT0aeS+cAlImi/bQDpNl48YtfYnlvPAX1QERghP5DMpmVfxnN+ZSSXougNQKSvn2SoIYUoLmXiDJswMNYULyMXABNHlaNQ3PL7xaaZN5LUtFlcmInUHko0/ZAcf9k9+78+90pBahgxUrunnqe4tMckJ68ZT2fyT6N82/dLBJGcaYiaL9J/jW26EWj54j3JDDks/hBwq2NPExMPWDIk/veveh7sn9HxZpd//nkYb45ynoZe8CS5KwJQPP38LCh8GC/Rz+rkzRWybuek3uJYX8aOuYcGeN6jyy2P6xz7Q13pp7zPSIICnnKbKchzgjQMja9Z4AjcLM5SYg27P0ZgKZrdFt13Hz9962Jeqs2i4UTY1a1yCpMrmez6WkTKJDXKod2tYbXvvKlqO3agdlHHjaQtnzROBaOjSJnUQ7KeQftbh6ztSZ2Vmr43dbt6I4txK13/AaPTE1ZGNT0A/dQu4VBtmMq5HDgxBhe+KSTceLxT8Ga/Q/FGAEaPWidDprTu9BpVjHYJgCkZ7aL+lwFuWodj/z2Dvz0huvQQBv1oWH84Ge/xq5qEwuWLMPkwjFUWw08smOHFWQdtvlgvPA5z8OGlStR4CF6roRiq4km89bYys9AWhW1egUzcwRoFewqz2EHiwNqDfz+0V3YVWmi2cphbGIh8kMjWLF6PTZvPtTAmTVDZyifXqNkGT3iITmwafyTAJoDvX4oF/V6D6BxmRUKJc3GEw7GujXLe+Kiz+i707I4Oa3SQXjAk9zLXnLPusOBus8jCrKjUS6j/dUB0ewEQWdy+NWeyeppfvbxALQ/porTdFgEaDIEUlCu5Jw/6+vf+CbeuE8etLfiDW94fS+Wq4Fm0WIWoGUnZj7DlgVscfKzAE2LEZV6BGl8XeNX7zoqer7Hwnd2us9764tMXFrGgK83mjU0arWeotf9+KwCQ/JoRQFRCLGXl2T+m/5EX3nDlG+VgqzEwzE4aOBHz608MVXkyhNnxjcBlmnuVt4Amo/NN0B053JuowfNhDgJw2oDaKwEisqDYwiSLnhPlnZgG8FoDKnJ+EUDJi+AnlnrJE9IdvOxiIBhJ4anhkc9JJeuj7nQTAFYcmmT+XkejuZYqNi5uXtejdCfjddgIvfb3vYPOPnkk8wrnD3YZI3SYx0SIvjSeLPGf2/vcYOdYWvPp3mIti7WvsjXMD1sedm+lBXHrjWLXheO3zyoYPUTQ6U+hwbQ2B4mk4c2nxLL7q2ooO15Oh76lxyahy5hMdd88BlszyTgM4JYce715DjhOaJHRISVApq6nh8++vtOEsiL/kNExXEdRUdhuUps7Znsfe4RGnZ5sGVVIiCbT2ftTUbi5xiiN+AQeJe036KeMjnOvEevZeffvJjJgY+fIbu6GbckP8+Jt12mXA/SQ9vuedDs9XkAmjsaHj9A07wkkC+hzOoPeTLcXkQXj259AJ/71Eex/ZH7MD7mdBCsXPTncBJh93gNgketkWIOWzYfgP3XrsEA2lg4OowxFhExfzAJXVXqdczUqnho+y48OlPGb+95ANUW89qcgsMiADZMT5JfWCzisGWL8NyTT8TxR5/sAG31OmBioXk/SVTLnpz5OtsvMVWgaZ0COvT2zU6hsm0b7rv/XmyfK6E5PIJ6u4Cp6Tm0BwexaOVyrNu4ESuWLMFAG2iWSsgzJaBWMV64DukkGnW0rDtE3fKwSrU5lKplzFbK2MncuXoD2+otA5vT1TaWLV+NJxx7AvIDQwbKVqxcg9GRcVtztnuyvcYQcbLGPa/ZXjxoffs5gCznytuzq4Deb+HTXi6be9GkP47acpDxoPXvcz+gSK4tstTzvjtRrZwV/NlTE0hnRf3ixOO8npwX0nd99t66JqVOBbvXPABNMqrneTwAjZRBGncWI0Tnw7wAjR9QiIsAjcrzGnIH7VMO2kV4/d+9zljIY1J0DxVnXImPpdSkjHSd6AWKii8CpqicpeSiYY0KuweYyM/T9lw0LrIZxCSBn65gzklE1FGgnHDQE+Rl9GL4js+eTdrn5yPS13NK+HQvGVsZGoG+nvcBMJ4lnhyid0rvy3r04vU9zKmQha+/vF7aADHs2VOoQfHzNXm6xsdZXMFE3LwVDHg4ixvKrx3DrvycvCUpaGVojT3prPGLCbPmM44/KwMy6gRag8Me4vTwFA0PwbV7HSKzutaPn+nlCrLEv6+XXNfkgWz19LKpopLP1QP2mUbo+lufwglcPAKsjwXQJMsCpLomc1qisrE1gnsnTb5trt2AR3n3PEEH8gov8n1R/rTe1j/PAFIC0Gj0mJdle8CVZhzbfKfMrFKL+5RjkKzbXJjXI/3qrW1Q0KbUemAs4dEieOwBLy/yEeCRLtO8ReWndeN8KMwvb2o/YI0FKDw0pW3NfH18juLY9jY/2fdE4yOjQTn1tQs5p48BxrLGRjKjmZScWEu2BGDSg0Y9wd95+CxaKNdD4E694TQGCnHaNZMigdQ494c4XRZSwtoo13E+9Hp2jiRL2e8aB48MBXpP6jV848ov4Sc3fR9DxRYGGaKu0BvLOeM+5x5PjHU+h4UjI1hgXGg03h7WHCgUsWCUHva89Rim96nRaaDR7qJaa1ovzAYPl3VSYCQFDJYAm7dWU4sLeRy/33qcceJxOPyQo7B2/0MwsmYDwMKFVhe5Zh3dVgWolpFjnmWTT19Fu1E2Co5OqYkW8ii162i268g126wlwODEYhTHFni4lrqPB+Um9WcV7VbdKulbzYbl3zVZZEZSWgtrllFt1rCrVMJu0tOwerPWwt2P7MKi5Wtx3AknY9mKNUn/SebrDtletkNHkfvOc3lTMtngNlOyfCbE2Vu/4C2jd8zOtfMUEyQ9A3oyqHXVdQjQWMXZs9kG9FzGzBOe2NSedzm5gPSOH/Jc54sTLabTSIdGHCF9MEjamSTqY3tvLx400z/J2PYVoLEXJ1Nl9ji0RieR8o3pQZMi1+aVZ4Sv+2m7gK9//Rqc/6YL/+QctAsvON/Yt+lG50lVeVwaaHazRiUfT4HMq2JisYwaT3hSwlK0PGFpc0fgJQUm5Zg9deqevWdioXfiRu3lXnFjDhTBhbR4vVzyPdLGYFlynuBPUMIERoGP6A3SM2U9SBF8CiDx+VLAHMOrnvjPcCINL5+VAI2Gd2CQiUnejkqgRfOUBah8j8J67iVzMMTX5W3RdaT8s+uksfHzvD5ze1Tpqg2lufSqQq/QjOFSXtPmA7DT4tQ9v0R+YhlWbNhsyeTRaEbQqufXswmwMjRFcKaxUI6phFjpyBB2LPpgEYZRyphxVG/APcGXQEM0rNEzIzLHqHyi4eJ7WS2W/XuUW+k7AWbrJhE8Zrk8KV38dKg5ETVKBLG6Rzwg+JoUkqR491Dxaz5ArhCnDDafw2l3HKBlDXBWJrSfsnMmwEAcoCRwGiQVUgi0aT2lRKOXKc6/6YlEcfIwIICmz6VzlIKoOP8EJqR14ZeTPPue1f19jzoYlRe8J39JMcLQ4EhvTiIwMp1DfZJ4j+Pfol7q00lJfmE0BlF38eeo3+z34NW3+U2eNX5Oz25/Z54t+0DKS1lw48aKXTdkZhXAEGdPR2eKBLzq1RxR4StbSNDPkxbfOR8g02vZOeT8Na0rQN5A2t2/ux1XfuWzmN79CIaKpKVg3hbDXQT6zNHqothlsvgAxoaHMDE6jAXkPcvnMFYsAM02Ok0/gPMgN0KOvm4HO3ZPo1SrGx/abK2KEsPwCXUEWwox1D2cL2DF6BBOOuQAPOP447D5gMOxfP1+GFm1BrBwcQHtWhW5Tg352hzbqqDDyuQ8w+hzKJD6pZlDvcZkuQFg0CvfvY8CUOBrbertFtqsvs110OShnxX5DYI1egthRM7Uk2zvN12ewWy9agBtx1wF090cHq400R1eiCec+CSsWLEW+SLBCwGG5+UyncDiNIG2QuFzI8nIHsISgBaBhclKtpgg5LCbQy05yKnIINp1FRLwPccceTA2rFvphV0tHd48MV//tWfk5Y+6xau+yV6Q5ramut+959pn2kPSESkvYHI4CgVZ2cNFBGhsdyf6oCjbe/uZVdpqlt6Pb9xTqP/SkeZBk/GVEhFA4+8yoFde9fV9Iqp90/l/b4z/Vg2ZtFOg8ugbdJJ9oPtLIcgbw8GSUoJvU0hOyksxY5v8vTRiT9/rRiUL7FzJBNZgMVwbCV5aqsv3aSEp4D1lEhiBTWCSTEn+3RJYG87qH42hQJvCkNEY6Hnk+YoArT+W7lWH6rHp9B4VA1iFoucbxdNGnN/snGhsfA6F/QSYIhjKGltLPjYqBjJe+wbwihnPATPglvRe45hF+8F7aJNIFvz5PLH9oVu+g9b9P8dUO4djXvJWC61pjTQH8sS5nHrPUlXq2Fwz4biTkg6aZ6jbRt244dx7YEZrwMNcpNSgsZ4PeMjQ7W3j9cbQ9wbPyYkeQzM0Sb6hmtdrfrU505Ne4p2x5xZxpW9kAjRx/Ah489YRWGdBDOeGByXOYyRwjMouzq33SmTOpSs3hjhZeKEQp/ZSBO2853wgNspb9oC0N6CnqYwALYI27ZOo6NjqjCHOngKWF9H2bnKwCspXMkWAxkouGobISs57xz0a51p6knlc9KqqeELjcaBEuhLXdwLy0rd9sCbxdMb3mSctGMkIXqKRtLkNicy250NLmp6yDyCR/FOqVneQ5vl42TzAvRUJ+HomnqWQv5YWDvjosoBLr9kcJRPQC5DKUxW+2+eNLFWHJiaid9Goz+H3v7sdP/3xD/Dg/fegUa0ZtQwP8cxU57Ej32F4PochFnoNFDFayGE4l8PE0KD9X0BgRtJa9kPOAbvLJeyamUOp0cJ0tY5ptk6it5+ORcpPkgQ/Vixi/cRCPO3Iw3DSEYdj//0OwbI1GzC4dDny4wvRaVtjTSsKyFfngNIsq6XQIrUSPWHtBjrMb+5QR+fRYl7o0KC3uGp3zAnJkDTrmxnOMzkjCauxAjSNVsSag9eqVhxAwttSrYypShlT5Qqm6i3sbncxnR/Cms1HYNXa/TA2thDFgeGkUtbzuKzoxaJBSQVAsMO+NGmkKPmtr0igZ8Mz+Wbar30yaiHyFIBI9nsALZfDsVs2Y926ZWYvuQcTCerpY8mS9pFAm9sub47u9otz5gBP+pCvxxSfaEf5eaYxOXGzpzDR2RN1VpRbvU4P2uMBaLqO5iLaQY0jt23r/VYkoFO2lJGUrAbytSuv3meAdu65BGje6sWURS/O7QtmQCRpxyLlxeeRl0WGR8rSBcBPkTLIzDeQB43XkEcnCz6jUpeyjaDNwJVVulFoPW+MJxVtCv7ulV8EDC4MBCeqbJTCF7hSPps8S2qVokIBr7rs78MlBR/XQALSAxWJZ1O/c/zMK6FgW74EvRMZgCajpWtFg8EWTqLUUOxe15agR+9MT5gi9UMIPfEepGWwkGGXG92NFMfNdRV/Wwx7l6tV3H/HTzD7i2uwaMFSrDrgcGxYuwFz46vQGV2MVmII9Jno9VF4MjXmaaVfzxDyJMoE6YSDzU9jBYyMkoOOHG5qPJLm9sj4RxDVu55USHSHJ959efj5jATNnFOFnQXQxDEn4J56Z9Q3zgtA7N6JsfO8sLwBCadL8CRZrUePey7v3kmCTjPAhYIRGfO9DkBS+hMBNFdUXsVk3jny+5Eskw2aSdzM8GgC0DQf0fhrrqRII0CMyk7yHtc+6x3LXkP7Nirp7J7g3+hNEECzsWQAWlbR6gDDtRgeWWAHm3rVK19j7qZ5lnkYYR5bUoZv4yBFyNCQ6Tcbr3SHwEnXT/89fRAAu8ufr510MH/mc/O/V5YN9g4+UU/MB9AikNUhWLIlndKTZ5sX5mEq/cDlaHhk1Ho1yvueBWg9w5p0AvD5FHjakwctu1c0/5w4r7tkQ/DUY611jveJAM2wG9tOGcJoYHrXNnz+Mx/H9ke2ost8ow6v6lS3ZMLnmg0VCxgbGMQC5neNDmNyZBgLhgoYyucxRJLSwSIa3TZ2zZZQqras/+b22QpKrTbm6Ekt5FAcLGCQTidSbBQGsP+SpXjG0U/Akftvwqb9DsXSNetRmJjEwBKSSeeNQBeNknnQuuUSciSJ7RZRr8yhUiujm6ujXa9ggGNnCkFxAM1WG4UuD9VtA3PkLWOqAsEa82pbbAdl6SHOf1khgCRAK88ayfPuyhx2lyrYVWtjqpvD6Nr9sPmo4zE8Nolct2hpRgaL6YDoeT1th7jsGuBOc74ifYyth6WbJKYxhDAjDxplVFGhqDMj/UaU3UjRceyRB2P9umW9Q5I7MfqrSiOY0Z4xuTVy9oG+frPaV9JRstHa13pOt4tewT8fQJvvgMhrP16AFuehZ08T507PSSYPWkwA71O6RMfdLq666hu48M1v/ZNDnBdccD5e/3fn9przmkJMymQ1gWZUEo4v3Tsb0oveEy28c2D54tjpmCzJSe5NVP7xtfmUet8JPk8hzFAYtGnYU4JH44RKeFPYM45ircWfzxvAxE6h/cg7JWUsACQAZdewMnsfXzTAfI8SqilUBIkCq0zG92KDtjUTppKVAcreS+BPz8255Ht8XOQwS0OzWYAW89tU+28x+0w+lleIDaGQc7dxL//LwLc3tpVglufK+M8ffB0P3HwN2rUKDhwCxicW4hmn/zkmNm5BaXAxKoMLDYTzMzoN8Wf1XUsBQXJy72v8nEOL+R6JrJFCotNm14URDBlw8ZOTCCtkDLkWmjv9LLARjX1qAC1Aap/RIUP5EBFY6ppSOBG0aH4ZSjT6lCRk4F4HAjQ2Y3YPiAho+/YSDzw0KkVSYriMcI7o/fXkWSXnywOS9lfs9056pwlx3EUPWgRompcIyAQEosHVa1kPWpxHvSd6XnTd+Fo/UEjDMQRoVnqvPZl4pmiPsntU95IcDg6R85AtutqoMCyVFPYIsFrbIfPMupeVfzevZHIQsXEk8R6th1UKJxyC6TgTgtsM23+vujs5J7AxNuWzUPTG6FmQ1QOtyZ6Ih1IBtDh3cZ0MHCacdM0GAWnN2n5xjdnux4iSO7k9aDb6gFMv30yFFzxozh/i7DPKiYfMc7vcsxLXVj/3vptiZN6Fe3oIXNzpw/ysGr70+U/ht7/+BbpsOt7mwYNeNv0nN2sBI4NFTIwMYjHz0Qrs01nAED1qQwMYHMsCm3QAACAASURBVB5ApVzDTKmK6XoLO2tN7KhUUWq0UW+1jNR2nOTKDEHW6xYiPXTjRjz7pBNx4Lo1WLZ8PRatXIPBySUoLl0G5Ia9CXqjhEKDAK0KtM0NiFZtzvqJtjoVdNqMrtQwUhxCp5tH2wBSwcbJIh+uIUOczQTUd0l1ZHlYTdRZBW2HkTLK5RKmy7PYWS5hqtzAVLODqU4B+x37RKw76HAUBsfSbgu9PMH+7juuoB2gqf2XmqXT0WayE0KccT2zRLXRg6aCgKg7e/oz8YxKpgTQCAR1kFcEQnYwyp/0iNvjYdu3Hm5MU0iYR0kbrcMvn0P7PR5eqOO8baHnwWY9aPPZ9f+fOWgal1W8xDzlrQ/Tg6YTHj0vHin2/Jc0Ie7KK6/GRW95258M0C666AK84fWvS4CGkk9dQckV70LnBHBSbHESI4Ll3/U7vT60qTI+FCwBO+aLMTRjk50AOZ58NfhoZPtO7z0E64ts3ih6FFgdSTLLpEepV4t4vhJj+ZakbICIJzgHVjJiLjBpdSSNqoVsQy4JPSHxRB29VTZeheN6XkPnLkrq0Q3QsZrH85Lo1WPisoc4KewxNBw9plkCXT+1s1xdZLsu3EL0fEbzpiRs5zbfdAcnIQjz3NHrA+bsDWJ0ZCTxmHpNtRlFKioqU9s87ra//Zc345qrP4lH7roXE0N5jI/msXxiBGc+8WSsWn8gsP4olEeXodFNvAvDzltD8EcGcTdOLI9mWCAJVyeGjmDGkmtZtZi4rq0FUFK5YxVsZgNSD5o2ZPTYRAOntXXwnSSr26nef5Z8U0a1v6J8S47jZsx6VDjvRpZqXi33okkx0kBpjQSg+fm0Qta9y8ol8c4E/hkqvdSjkz5rPAzYGLoMFXSTymW/HsOA1qnBqvz6c+mkZLR3oxKP+y0qyXiKzb5nPkDcU2TJD1onEdUaaSc5vgoePjIQw/UJKQZxTXtAKgFbzBEhIK5VWSHn3HuWk8m8mKSKU3vblD4BWkLyaYcq7v+ET0x7j7IWAblkg8+WPUhGvcHn5N+ZvEzvQG+s1jPQuTa4PpI/61gSwHwEyZLJfr3k8sT1ajaqqDJ53fp0Fo3Al274a6//TXrfUMXp099PVOvgrB+g7Q1Um9yHA1GPnzBTNObRFsdnubbVMKKTFAGY76dVx7euvgI/vekH6Laon0lo7RWpBijyTPEqYLhYxPjQIBbSk1bIYcFgEQuGBzA2NmzAZNfuWZQbbUxV69heq1m7pDptVKuDBfS4jQwj3+la7upIoYDjDzkIz3zi8Thg7RosXroWkytWY2jRUhQWLUZuaJwtPdCqTaNQLaFbqyHfHUCXXV+YIzk3jWplFoMDedTmShQut4+MptCGtLtWVMC1pafcPGrUx+z+0WZT9yaqTVJrVFEuzWKuXMJMZQ6PzExjutJCqVPA9kYXJ57+XEyu2oguc0ZbHlHwfZ3koLk1THYSdbhsnsFfcupbH04Fo5XkH/epXSEJcUonyj6bfXMNlOotheztImnFJ299zJYDsWHdCtPROuBKx8mhEA9VskVq/cYuP0qdkV5xO+qpM/5c5Hd0GVUzesceLvP2HqPUCYmV7E4T5FrAbl8BGimaVMU5nz7Ta8aD+vBDzEFLQmx5VwiuQJlImnpwGOK86KKL/2SARg/aua85py8BTg+gzavJ0MCz3rOoRKNh4+IJGbvi8dCMtfCwsKPnJHnrnyTRep6TqJ7DDEqCYOMCCaBY0r/lwrkgu+F0sGKejsSDRyUixWtqLOS32QYx+gMHZDJWqjaRIOl0oNCShVaSMRrwJCBKeJn4K2kjBNC4ofV8vH70jmose6tuiV4eGUhtOIVqlDula2vzOODsOcENXPBU0uO6sVBnwfL63BPkc7Nj5yP4yqf/D3Y8eAcWFPPYf+EwRvN57Ld2DfLL98chGzahMjeLhyYPxtK1B1prLAv9JADcBqvNbic9P+qJLkQJ9Xy2OK8EGxyLKRnbj/2JsVEuJINSTgIf9D645yOtmNR8ZOW5z8ORKCG9J3rQZDSjB6dP6SXgX15ZKS0pNRl27WWlAUTQHcGgZFD303NGOaKqtRy/waSCM+mM0Ld3ko2t/SswEOdMMh9TKnpgt8/j2Z+/FN8TlVpv3pJiB1KnOM2Mhy0oCip8iZ+THokHQu794SEWt4yYnHhLJPfyGFi14g5X9HFM6kHr+8G9k3HsUR4ElDQP8lhGr2Lcb5pfyanv6zTk7ONL97s+m13fCO5M3hMd1rtXy4sGHJS6V5pr/b0f39NXJBDnUHxZboZ5zT8M0CJg6zHNJ83B43PpZ7WAsvR85pPm6dVq2v7nwSvf7eDGH3wH1137NbQaZcY+kOsW0DA07Xp6gFGWQhETg8NYMDBg+WfjzFkayGF0kKHFJqYrVZSbHeycm8NMo4EyC4naLRQ6wOjwMEZYHUiA1mhaWPTI9WvwvKecgiMOOBCTi5djwZLlBtAGJhehODrpSf7VaWBuGgU+C3U1vTusnm3UrDG7HQe7bZRndtmzEhK1dPhh3lmjjU6jiWJysCJnY6PTBP8xTFqpVzFTmkatNIdd5RJ2lucwW29jtjuA3a0CTjvzLzC4cDE6LI6yRgweom8nUZd+XZYAkl7rhuR4Y8jYV10eNMmWPp8lpO3bzwkQ0nt7nxHsI41HghGPOHgDNqxd3pPNPW1j2umE16GeiQVyKpqKOtVtr1depwAtKQCyLjHuxCBWsDxSy2XPVqj7IS3acY5xX5ulv//97zOANp9XWY4cjs/0Bj1o6Yk6NVBujNPwzlVXf2OfctAuuOA8vOqcv7UFjh4ETWJWaUYFlj116mQuA6JYsq6lBZUQKPHPQ0bysKRFAvGEmQqQKpNSBE0PjU0YOVg6LTvJyMPlJ072K/WWSH6C7ucvi8rXhNcQfEoGaCfYJHGcni+BKN7Tnp3eIeZ5mIcmTbT0sKSa0LbA5t/ykOizEuT4u7xhWhPdj69rbjW+uAYCaPN5AyIg1TpYoQDbA/W44yx11/JEOH6dwO/8ybX42XVfMpf9Mw7dDw/cdSeq9S6Wrl2HxUMFbDr0eAxOLsUdczms2/JUDFpIMg1Dm1Bzo7uZSLY+w8ROlcJebT42D2Nys5qn0HJtlAeZkn5GMBQVi2RTxt3G2WJPU09oZXZly06+Ljt+OHAPRZwzfk4FMHpPBGi8v8AXr6NDSPQq67pZoG3PEcKyymdScYaUgtZ6PjAQZUDPR3tOrzQTql11p0BF95Ni1rPr3vHvUjzzATSNVWOIY4mGPSq2FKDxAEaw0rBKZh3S5DUU+7ieUbKve5i85zooFga9g0DBK+tER+I6MvUwRCAkpTofsO4p2gy5Ne/Ha+h/Vkdo3+p90dPmBqdg1YeeY5g2f45zF/VbFkjH+TT9mfRrVYqEfTafww9veTAFaEm7O82ldLc1ikiArDwyun68T9T1Aox6Teui1+M69cbEA62FxbhX3ROf67Txi1tvwlVXfA6tBr1R3GvFno61dSaVSC6PUfYRHihiuMCcNOag5cBi93arjSr7cDZb1seSrZLq1PNJBGmIB30WEHGHtztgMs3GheN4+onH4/gjj8DGtesxvmgxBscXYWh8EgNDC+iqRrNWQq5ZRadRMR6zztwccgRH+QG0qH/YsJzV/qXdaFRLHmkwBwl1ZAetehv5DqOlnidIz1eTJOrtunnP5qpzmJ2dQXlmBtNzVWwvlbGr0UAJw+iMLcGpz/kf6BBYFqh1O8h1LLzhFBJmS1SDovwz96j2ywoxgK9S3Hdx3ZRfZmsX8niz9jW9RiftOEDHSaK5DzloLVavXNyLQOiQo70hvat7K9WHe4TzI7vzWJE4t88O2ujoUFEYr2W2KvGgZXW99rF01OMBaPSgkag24hbZjOyeze3YvrWbluun1ZWaFCmyq6/+Bi648C1/ugftTefhnHNeaQ+T5ju5cspuyvhaVGCarOhR0MlXA5JyjEbMwgNs8Jwk1BujVhJ+ktGIQhAnRxOWNdBOQaFKmjT51/mlnL2aLlIpXt1P1zEhN88ZXcoeDnTA5srfwFhE6+Yt8/CgTuLuOUp6GibtoPh5tv2gIaYQyjhmBSsKheZA79H8xmcWONBaZcGLFz8w7OkAWNQVDp6TuL55u7yRsXMtOQ8avR3Evv/2vy/AznvvwqGrFuPQMeBbv9+GxbkiDlixGPdP7cYpRx2NxctX4Y65PI5+ztlYOL6wB2J1QkoNsJ/kKQf0dhplAvmkDDR7v1ADHeTl4zP3AFqaFxQV0XxgoE92O87Wr7Y87KFHhZ8FALyOwsJ8Znk1o1eN8x6VSwRffF2gOfsePwH2NzHn/bztlvPuefGIg6qstyauf9xPfJ60v2k+4R9LghYZniN9TkoyCwCz+ygLWveqoGIy8jyVVfqc5TnmvPm7V+gme4uFA3Uq7/RApGfcY4/mvFWQh/AHQmjfe/lln1HzyOvpWtF7qL2ifavfpW/liRYYi8Bar8V51Dp5XqCHPhlipWdvPn0T5TQa1Ajienop8YDRs28pGAndzg9vfcg+as/2GADNx2jv7L0/ex89Qxa0xd//0M9JiZlnrlmeWccoN770+Y+jXNoJxjFYkulG2PUqIUCRxUAMRzOykuvaz0z6d4DWQqObR4k0RY0myuztydQFevx5MCkwlcJTVKir+flhAEds2oRnnHQSjjzoAKxYvhxjE5MYHBkzkJ8jAfbcLArNJh65927c9cvbUJqZwf6HHIINhx6OBWvWoTA26qkXszOo0xNWmbNDI+/VbbasOK3TcrqNlh0WGmiqewCrlasVC3FO757C1NwcHinNYbrdxlx+BIs3HIrjnnI6Wkz7ybWtqMKKtZgGEtYpC7xSgCZgFjk0/GffWwm3pAcwk2R+D3fGA5n0p+mHnnh4DqFfK6UQOnTzOqxasahPP0nvaY9F/aSiwxgGjXsxdUR4NXxq+7h/vD0i//vzeiUo7YKlyiQ2OR6MsocoetD2pYpTAE1jiVgr6lF7rlJptwE0ssgz9BbBUFQYbPW0TwDtgvPw6led3WewTNElTa+zAEILL4DmnpGk9Uxg45cCM1AT+vJJ8StPyrh9EmZsA3UZmo2oRLPC2lNegfOJit57VdIw121zSwg9rEqu64SWgDkhlheVlNmHknklIcZnj0pW6xCVbKroAy+WeaO87yI3sPcUbBn/jwOitCJR4MSS12m0MtQfAmgROOv+cYz+nO7BUsJ5Ksj9ngajAEl4s3jat8RkuGei0aihvf13uOQd56PVquHAFUswVpvG/e1BrFw4jCetXYIbf/QrDGzcjKcddSB+tHUaR5x5Pg7ZuN884F6eMObTeIGDcefRy8VG0TmG6NjWhzlUXl6usUUDGV+TsdDYZaD7QG5HBs3buTA1gAAtC8ji7/JE8r4RtDkgcq8bf5aXKcpFlFEdSrQH4u86XfKZvaVSSvXA11Kw39+2TCE3rbE6D3j+ikysvLYpUWyctyz43Buwyc51VOz8WcpWhl6vxYOU1sj560RqyYQb9n1OQpzkUWqxeMYBXKq4U69+PBBqjgVO+X4VekTQkVWs7kFPy/P13qiTtK58TQBar2n/KTSta+lgKzmlx8y6dbBdEUM07X6+Qj1XnCetnGRZHpTs65xD67JhhKh1/NctD6WHR+W8ZjoKzOdBi/P0WIDsj31f7xrmPbMs3wSgdbFz54P49Mc+gF07tiLP1lh2PvJ8tZ4NY/9Z9lcljyW6lpPGOqoi3T8kJe90MNtsokqaFTYuJ+mtgb2kMCSJJhngywMDhQIWDQ7imAMPxKnHH4dNa1ZjxfJlWLBwwqsBG21Udu7Ez264Hnff9kt0SlVMLFqMY5/6FBx2yinILVqE9sAAqvUa8vTyz86iW6+iY7lmdaveZGoG7UuThz5WdSbdN2rsHkAP2twcZkszmNq129o77a7WMJPLYbY7hMNOPBWbDj3GQqYCaKwQdZZ/zyqL6xIPoukuJ+j2A1n86slVQp2h/WL7M+SjRftpP/eIbkN0KgFo/LsAWkxxSgFjyklJvSHKnLTgyUOe0pXCFaZru9T/fvDi3z1tiHymPNS5g8SrVw3G2lA1N9JR2lPRRu5rFScB2ote9MJe2pdsvQ7QhlOko0vlKaPZsAdgUqKF25wEMyp+FgnsUxXnm87Dq199dl9OVvaUGQ2fJkbviTkaOk1KmOJ1tJAyPAJLYrO3xPVQfRUnQxMUDcR8YM0XiTxnnnRoXpoGvTSegyQDQkOWVnrKs5S6iG2+Qw6IhEnPNN/zUFD6QlxJjFqn8ULBwx7pvLn7VtcWiOPvXv2nBOh+ryL/nuYgJX0AM+1x1P5Ggpwaexrx1Buo4gRWxvjGSYXf08Ta+NVVH8T7vvgfeOb+qzG36xGsWrYIB61fhkd/cz+WrVuNh353L+4ansSW409BccEkCgc9GUcetDk5rbsgmyfSwg8qQed6uDdPz8bT1sAgq3RiaLR/TbIGLQICjTWe4OzeXfJmVRMZ8IRmFaXoXtHz1b8eKT2GvGUxLKj1zspFPGVFJRiBFxWYZCaGU+OaRdCWAnA2RR80QMsw0nx0DQKoGouUll6P3rF0T6Te+TiX8YCU3X8CaNIJ0aDoc3EM8Xmi7jIZgOeHicRS1+oBlkDsarQO5i3yhuncy/QqqRqT95bCjkBS+0/rlX0eHWJkVObL5ZzPEybDwns5uPeqXLYy84R4l+MI7LJzqTnvHfhIcmG0CU7lEo2S0TDw8FVv4D9/cq8nDfBgGgA6k639yxPK03XW63+YoDa5QB9QiGu8t5/7Ptdto1Ev4bOf+ijuufsOsFenqg/pKfJ0eOavdVFk20JSmOS65kkbyOfsPz2DjW4XFXqaefBm1b6BQOdRNDBjMpRcLwdrITVeLGDZyDBOOfJwHLxhPfZfvx6TiyYxuWQxBgsDaJUraM6WrTjh0W1bMbFkKVYfsBnFhZNoMfet63yERVJolEpAvYLmXBmdNr3+TtZqVf/sMsAwHg/WTe8RTY/4XLmM6elpzJRK2DlbwnSzZQS1leIYTj79TCxcsR5t7mMyE7DQgqqSsmuxzT3XJwvSnOfO1zd+mdthj1CovyNWdEo6xH+WXiMyG6fdLaIHLQIh6U/l0iofM6ZtCNTEfSA7ysIKFvBxL6uVHw82MU2GcN7Z83wvRUyisepgrT36vve9H+95z6V/MlHtfAAt7lfd3/RoqUSAlmw17kBLhCSlRNXdwzwuIId9BmgXnIfXvOYcO83qxnsYo148PDXgfDghYnkZpLBleKQkNWG6Pt/nHgTPC7Oy6yTB3pVNEk4MYdbsKT8akWjUtICcF3qC7HTNk44IBRMFyvt5dSmpEjj2fjb4qDC9Gqv/5B03hAQkLiIVJEN4osPgeD13Zv5TvD837P3m+ctUzcb7R69eBAMOdnxcqpyJ8+TxfG9Rw/cqL0Cnlgi2+XN5ejve+47X4dZf/w4vWbMI7UGgPjyCI1YsRPfeB3F3bRb3sHfc8EI8/bD9MLl8Eyaf9rdYsmS5kVGaEUkoIyg5BGi8rwCCjLRIDHNJyyIZTv09ArHsePvn3EFGfA97SopOIxZ+cMzRYMb57gPaiaKLnkh5TKKS0jPHU6Lkn3tLOtT3rFej8rm0V/i7vHP82ZReUqigCmGunTUPHx5yZcty/3AqjWBkPmAV5Yafj0Bf8xiNawSeurb2V9/+SD4UDXZ2T0SvZlSuup8pYAt30sB5k/b4Gd03HvR4HeoQcZy5QfDq6wiGJUea1/kOfxG0ZRU9/xYPm1E+tZ6ab1/TAlhtagSrVjGa9tDk+6J+jYa0b27RnygtY6b3GAhtN3HtjXf5oYvmy/hNFcJMgZjW6rG+x3Wf7+esXOh5IoCOOlH3MjLlTh3XXH0Ffnz995DvMpzn1eHMh+LzWj1vwuE1aOFKhjbzFkokUKPSIliq03NGfU4baLrEVtau4QdqJ3g17yw9cuhgcngA6xdPYP9ly7BpxUrst3EjDjzgIKxZs84KBYZzA6jW5lBrN7Fg8TIML1yM3OCQtY9iiyd6+0GPOw8PpSk0q7Pk2DC2gFYjoSNiSgSLwJiL1nIS11qlitnZWcxMT2N6poSdlQqmG01MM0qxaCWefMYLMLBgkTHCeYV6BGhedc8/qOKYh2flWmcPL709lESACBOyByTJjQG0BBTH9eo//KZca9Q9WuPDN6/HyuWL9shB096IpOzUl4oMxEPNfPtY42F/aOu7ayKc5tBKj8ZnjLouC9Bkxx5PFWf0oHlakM9WlHezt7Oz09ZJoDewhLOLlVCttldJMjT1uADaq72KUyfPnmFJSDHjZtR7osKKXg9dR0pOiFnPL+Pn1R2kFnDlxRAIBdA2215YgiVQUfhkWKIR751CFS5N+iJSMUr5pwrZBVAhJ4GYqAg5+1FpzyfYtkZ2gnaWZP6PJ3o+E/PtsmzpUfFR0VKwVZCwJ/jas7hBApN6DDxW78SAHr/3saRhT/7OZG0Hggybp4nuAqxUGD/7ryvxz//8HgwU8njh0euxbetOFAt5bJosYmiujdtnpzE1OIJOPoejD9wPB208CM1DTschhz7B7mms2iquSLx8MpLcgPJi9kBVpl+i1uCxAFp20+wJ0BxYMy/RqnyTKr4IRiXfUiTyTsf8BuVRyPOrfRDXKHuwEUjg/RXSl4EWp5aMP9+j+2mOrGQjl7ZqYT6GhWeKiZeRpOZJiCd6jXrAikY+lHBFgKbDVAQIkiXeP7sHs+Arvmc+oBeB1HyAyExrSH2gEBpViXktvFox5sRqn0Svp4+h0OvWobnU4VEh9Ag0s9EBjSO+J4K7qEvinMW1lY7j3z19wUEjC4o8LSw2OXewp/HvDeB4lwinlsl62iVzfIbv3PibPg9auk6ppzyC67iO+jmC8/n+7h7w1AuXXVv+LnnhM8dr0NuXQxO/vPW/8ZUvfAat+hwKHJuF8ry7jPmAOt4Oi6CM+Wjsp0n5Hx6gDutYmyfyqxE40TzwO0Gep6LketxrVn3Op+0wt62NwVwbG5YuwsbJhVhYKODYw4/ACcefaKz9CxZMYmRwFA0WKI2NYGRyMfIDo2hyfYxiyCtmyWOWZ6pEdQZolNGu1tButPwAzsM/CYUtN5AFAi3LA5+bLVuBwMz0LKZKc5htNbG72cRsroiF6w7ECU87A/nhcbTEOGDJ0wRhnsVnYMxNSi9FJgvQou6LP6fNzlNL1dvbdOgkYHhvIC6S4Up98POHHbi+VySgvaC11oFXB07ZSx1gtM/0uXiApOzQc+YHrcIeHGfzHej2po/iHt1XgPb+D/wrXvziNMQpmfaoUspPZ/tmenp3V4OxjZkki5IAj+5UU+z5IpiDtk8hzgvOx2tefXYPGcbJyHoYpFQiWBFPlxSfDE1UhNHDxkEJQDgvmntaVMEXAdpeBTDxakQPXdbDJKUh46tmzQ6A/ISuv6n6SzlgGqePzb0d4maxNbA1CvEE/r3pBKMpIGH4iflvDqA5lwo9uiJn1aIra/53456S4Gn+ZPwEbGO+S1YpyoMmoCEQYs2ik0KMFPR4yxyToUQJyNAYHUplFp/513fixp/9FMODeRy7YgRLR0cwOprHjh3TGFq8GOPtFn7y8AzWH7ARB2zchOX7HYVd7QE88UlnmIKTwfL1VRKoHwScz61oR0fxV0VjJaMRN3I0alo7yVvvdzMI7g21r5Arpbw6VdLK+Goe41zzNc0fLyOAJje+wEAEhDoxxtCY1lGhOH8G73Mqb6q8ilkPGo2V7cFE3jlnxpfWG5oSgGNoWsUsSUif7WqSuYhg3mUlzW/TXEgZZU+tEbxJ7cf9F430HgckmtBAMK17R0+ineoT3edetFofgNO9ImiLekNrFXNftM4RQEVPaHZvRaAZ9WAEsQKVkgnJpMA1P+edTFy2Ldcq6e2aBWNZ8JeaU27JfoAmkCUD5OuUw7U3/LoXvnS2QNdNkVYmXjfqDK11/N73DCGpUQYxC8ay7/ePeIcA5lJ5wlkHu3dsw4c+8H9Rm92NPMiFZg4sz0EL6pTgivljFAWr7rRCIb63zRfQbZHYw8O+NifG9cY55n3ocmJHCW/7xPDoyACwoJDHipFBrF80iSccTDb8dZhcsgyLl67ExPhiFEdG2VYFGBq1tk7uhCMKdLolgq52o4pOnY3U2bezYj03vcjJ+Sjr/JnVpvU6SqUyqnM1TE9NYXpmFtOVGmabDexutzCbH8Kmw4/D4cedAgyytZN7PXMdFlRYK4RekYDJS7LZpWc4uAio4/xHe5nlN9Nnogct7mnJuL8mWi/yrKVeo0MPXIc1K5f00lK0F+JhV4cP6eMo49nDUarDc0ahMcj5MH3tjhoVO2QBWjxYxDFrjBrXvhYJEKC95CX9zdL9WSl5adqL3ZseNG0gLRJpEHjKZFWguz4HcPXV+wbQSFTLIgFOgk7hUjq9Ey4ZoVtpjopCY6nXKS0SkGHTRvZKDG9Po6+ekct7qXxE2RprVAj6XE9Ik1NaNCJ6TxQIvjafN0RhrxQckRy0P5GXW1S5JTLG0Wg7SHUlqrFKAKPh489pH0p6DD1PxXPMXEGlRkNtZdjGh85v93rpVBLnNiuMKdhMufGi4hX45HpE0CNQKaMpXPPQ1vvx+Q//L/z6zjuwZOEonjSWx+ELhzG5eR0e+vXd+Mm2MhaPtvCr0dV4tNLCqiXLcdQRR6OQa+P5f/VG5NoealIOnkKvnnidVOcki0Yga4aHpLaZ/ALNb9zcUibR0Gv8WWCX/Z3XaSb5SmpvxblWP0vej9eNcmPzz5wTgTYjgU2LOyRzAufKL9P8C3ip0pDPkC024LW1LwTYdCqV3JMXzgx/0q5IxlrzISOu/et2L+0Goc/F60eAqbmOYCCrxLXPIkDO7rmenkrAcT+ocA+5DhHxOr4eMK+EGMc1NlP8uZRmxqirMkVJRjVi/Uw9BOxhFq+O1TiY7+IVzEn7NzLEJzQrWWOigWcEbAAAIABJREFUfZyVNzEVMDmcXyIr1vut2CbZt5rLrO7SuvAwEedUz5kFv8oyivueh8bY6smCfT2PeRqJ0GuS7axRzx70sn+POjmC1Xhdlx3eM8kTSgAax9llzlyrgc9+8mP43Z23odCpW3yeHrSoo+waSWN5hih5qLaDnbWd4vpTBLyzAQWFa8hwqAM8AqomijlYy6iJoSLWrFiO5YsnsXb5EkwODqJVmsLYyCjWrF2DiUVLsXDxCixasgo5HsRHhtEqDqFFItoWb0jSbCf55jy3m976qc0ctHrZmqozv1ncm2wU32y2Uak1MFetYna6hOnpGUzxe62OmVYTU+SyK47iqFP+DBs2b0FugD1GHaLlbN4cHBnCDHRNcT2syD4pKIrzH+VLc2o0FeK9TAoGYusm+0zoPpACv7R4wyouki8BNKVV9PZQEmESOIsyInnmtV2n+rq5t1xdA/JGQkvuPKMYCRFDpx3xVpN703Px9TgPjxugJXRF/jx+GNDhv/eMWYDmsthGqTRrvFRehVfEvvKgvfUtF+F1r3sNWgx1JWApa/w18TrxC6DxdxkjKX0ZGhkbKSoBtHTyC72eedmNLgGLil7GQ995nxRUpAo4CrOUvxRn77r2JlWUefsJv5Z/OgI/gRnNgQyrxhuVeFSqUvYKwfjJ35OXWR3Je2p8yo2KJ3oZNV0nhozjBpCh09j0vniqEbDwMJvn3PFLHlKBKJ9T93zNTO/C1V+8DN//3nexetkEnrZpCZZNjmCCZc+1Odx0/zbcU24BG47Cwsml+M2tP0Ft53Ys2bgJb33nh7Fs4biNT8CK93WvmRPP2lcy4WYgGOMI5KpRBuN1st4ZjZ8hiC7L3fN+fa1bBGiJNUi8lk6YTC8H558eUMmhFIfWgPNkfS9Fs5EkfmdDVfGwEb2YUk4KgXKrs0JJYDR6S7PPLRmxvca2XJaTk1LgRACVBQP2ewLQBASy4OuxAFjcc/MBDRn2LCDLgpE/dJ2eTqAtsEbbdcuxjZ8zEMUm2wqLMgoVclX9cOmHSOXC8GdRUuhZtbZaH76HQC56AzRWyVHcW/xZlD0MudHgRDoOkwFLIRLx5p7cbD15NzDibdZ6uilUkku/6dn6U8E9P+naG+7s86Cl65QauijXcR113wjQ9BypsU6fLaun9/g92cMGLhLvVpuvsWcygJ/+6Hpc87WvAM2yeboiQFMumq259elkZMhBmndlcCRhrycNxEdI1lskVxpz1fJGODu5YAHWrliGNYvGsWH1aqxesdI6FYwW8tj1yFa0mg0sGB/H5LKVWLRkNYbHFiE3PIzcyCBaxrHlHs9OnZ0pSP/jXU7YDL3VqKPDPsH1ElrVWfegNRr2nzQbjWYb7FdcqdYxNTWDmdkypvm/3sR0q45ZdpUYmcRJpz0Xy9cfgK7dz/ObSLHhI/denOIeS1Vlsvqhm0B2LbP7TrbJ1jJJl5D3XXsrei/N35t40PR3FRXwsQ7bvB6rkhy0mLJBW6Y9NF+6Q9aGRpulnE160FisFqtX92b/tYdlwyIIjHK7z1WcH3wfXvSiFyTespTk2UP96aHC7jUfQGN59fT0lAnb6ChzHQYsxLkvNBv0oL3xDX/XY+x18JW2muEkZMvyFZLjxMjLJMAUDRNPsmombQz1SdjLFR9LaGN10Z5VZFlQFxXmfF6ArJKLBiQavj7Fl/OkdRlXuy4TQJPkdo4vAjaFMrwFUtoVISp4Ca/c8C5oaREGQ6we5nLlHb1D/D1r6AU05wOyvLY2hdaK17PTZaiI1HsU7tTpJwo382Us+dXaLjUw9fA9+OoVn8WtN/8Ii8aApZMjWAAWdxTwyM4y7qsPort8PY7c8gSUH/odfnHLLRiaWIS3vuuDOGK/jX1e0zTEKkWTmhsZrBiajOA7zkkWoEkJDdRmUGg3UB1ZnHDl9BuWnrLqAXuG3fz4bbmJVS+60b2iV8WNf39/RimJOP8xDK2wvrxmcZ61PhGg6TpZZSOZN5lKeNMi2IoKfD4QRWAp4Ctgr/dlPV9SylHOordV+0ufy65RFtjE62SBZPZeFgJNOAjZxiktgkpSDDJeLq2H5kdji4A2TQfwHCn3mDuJdfTgSb9pDfYG0PQ+AjLvwOEHQ4FmeYKNpDXT9SIayz8WoEUAKuCi9TY5/QMALQKvOKYeIA76N143vlevz6d7sq91CCxs7J7Yb0Va9J6xc0w+j0cffgCf+8RHsPvRB4w+g/omDdcnQNbLF5FjMYGlh3hOWr7oVeas9BwaIF9aEaMjQ5Z+wWbr40MDGC0WsGbpEqxftRLLJxdg2aLFGB9fiLHhUWuiXp6ZQnlmGkMDgxifWIIlK9chP7IQGB5Gl5zYDKGqbVODUSOXl3rb9bV51Og1rZXRnptGs1a1w0Sr6TLVaHUxMzeHcqWGXbtnUJ6r2u/TjRamWw2Uul0sWL4Bx57yZ1i0Yp2FbG1PmSPWeiwkYNb3QlyHHvgSrX+yMElEucf2H0Ga9ljUEXGfZP9unsmk2KJnLwmSkwqnww7egLWrl9vlxIogLCAnQO8AlTh7JPfSq3G/yvbRiUGApnQiCzEHr3dWj8y3P6WbBND4nVWc+8SD9sH34YUvPLMXwfJrkx2CP/QzL+RKpRkrEpAy5JvZvoYJiAzVMbmOJan7CtDYSeDvXnduLyeI9/Jkaq/000JoMWWsRA3A32OOmRbWvWtOxClwIoOkRYrVkbyXFnc+QxCVShReLaSuHZWaFFTWqGuBI7CxVh5JaTPzGVJ2e0/IdtDkBHoubCkPlviS4rP0yomSfInUqHlVIUEQeXMEhpnMnRXmCFCjByBrIDUOgQYJacyL0boo1CgPJ715c1O7kHv0dyhPPYqd992DHUs24uDjTsP42Bhu/PH38Y0vvB9zO0qY3T6NTr2N5tgAcsUhTKxZhsLYQhx92OEYq+/G7Q9tw6nPfime+ZRnYGyEVJHRy5EmO9v8J5swu9m0thGkzre5tSaSy4F2w07tjaLz6sUN2yc7iWEzGWRf25yvo5pvy0us+Y5zKAAWPZ06pMT9oTEoPyV6awQUTCUnADreK3uQ0F7xNk7JfkrCYvHgMJ/nTXMQDyTzgbisIdDnTB6Jj6yHbdqfl/fSPEXgsbfrxP23NxAXARoJQJnCof0kuY4gVq9FhS+ZiPPtn3GOJX6polfrJdJkfjbrddbYbD2t8tBTGrybwQgK7PWbeDOzBiILtONYXP4TkEhW/RAKjp/TM0qeVEqma0WAZu9N8mp9/0tnpbmyfwzw0l7Jgq/5fo/7yvZoAGjKQWNo0mgjSBFVr+Gar30Rv/zZj9Bq1pKiMNeUBGpOE+L9UgnMBBgGEgJrsyn0lrEifqCIkeEBLFwwgsFcxwDa8gXjWLVkEmuWrcCKpcuwasUajC2YwMDQsMlTh23Gdu9EvsFeyIOYXLkGw0uWITc0ZuvKqs0ueDjlga2RcOs1UavPmc21XFk6+tlgvTGHdr1hvT9b/N5sotZoY7oyh5nSHKZm5jzUWa1jV72J2XYDlRwwufoAHHPSM43Y2wBaQqXS6QNoKQDKzrHLYqyytEfvfUl+bO6SL70meYqvZ//m9+uYl9KAcpI7ys9sOWx/rFuzPEnJ8UgLv2IEoCebib6I+1M2PoJEPyx51TOr+FM71Z9XK5umv883toiTeI99pdlgDhoBmlIVXCqTnDiLnrh32p5JHrR4WqW7dW6uZJ4e4xzJ5R4XQHvNq89Jktg9P8g2W3LiTMGJK2gL9ySJ7Zr8vZ3EqcQYQirkvT+gRdhj38tklvVaFJaonKL3QgLQL5aR4yylWpDSzAK0rIBmN4GPOUnS7QEy5iN4rzQbScKGz2tJ+RsnTl+yv4faPOSiBMi0IEAs+rbYnf4KzbiZNN8yGPGUovdFT4eMjcbP31MPn+fomJHNA7d/6s0YuecOI84tz1QxuGAYpZ0z+GV1DPcunkS5tB27qg0MtHK4+/7dqO8qWduVlUccis2H7IcH77kDJ5xyBk455CCsOvhoFIcWoF6ewuKlazA+4mOOwFOyJdnR79l1jQAtgor5wNcgT9imuNIvHl6s8io/0KsKivMWPSj0fFTKc3ZaFmiKIW0poSzQ0biiN1IyoLnXZ7JALzt+/u7pAr6/3Fvj49EhiADNPNaJUY8ekmjYe0o68fzFvWKyHtYkhhQkS+l7Eq9W0ng9AsK4V7On5rh359tbei0qW7ue9TuE9axViFMHQnmvCKqd4Fb5K6kHmVXt9Gzz7zo0ulFggY5T6mgto9dcFDzSE3pPBG1mhBJQVcgn7aZYYRgbHWYINCUDcS9L3iNA02tRD2p+syBVz6S/X3vDHQkVgyVF2vjSYqM9G6PPB8B6ADB5/vnAWBJ864lSBHsCDVZ9aEDRCcDdh+bFAtZ/t9XAHb+8BVd89fNo1MrmJTPTZ3o1GuROr6KTfyvSCUAGf/JbEnAn+Wn0nE2MDluIc3yoiCULRrFh2VLst3Il1ixdjjWr1mFy8TIMDgz787SbqM/OoFEu2TWHxycwPDGOTq5ISIIW2mixk6Z1H2kYS4JxmpH/rFnz1vPUM/Uq8i0eCIEmm7bX6qhV66g0mpiZK2OqXMFUqWLhzlKtjqlGG6VWC9V8ARPLNuDkU5+DxctWGnQ1Tyv5DA2gOTiibcnawmiz7GfFJj0umb6U2NkYIo26ITpB9mZLeTllnvmy+PWPPPwArFg22YscSW6ifo7yujfdH9/jmKKIkbHRHk6I8tcHhoJXLbuntIfi6/sK0N73vv+LF734BRZy7TUonMeDZveaLe0m/W9fvpUXCRDVJ2Sm+TyuZBXnvrR6Mh60s3vVCTJcDiy8BRAnUd4ATUTMv0mNZqoQaJCGWGqec1Rs7stuGkq0z2TcuNH4xomWYYgKVAIrIZAy1O9RKKPhiQAxgpqsUckidgFVPaN4m2RAnFzWY/EKL8rrJl4yfVa5SDQMMug6vWcFjeNwj5sTE1vOYeIhinlpGoueO3p5BKzV+9TAAolBH7gNv7v0rSj95G7kHi0zE9cJEgdzyC0axqMHLcO2lYtwd3cAM7Uh7KzVjRutMFNBbtFyrD30UEw9+hAOXr8Gq5cuxS03/RitSg37r1+CJz/rJTjhtJf0wGs/sPJEWHuNfe1iUmiysFkPWnyPbfBOC0XmiEw9gPz236FTmXKSx+o0ChMb0VmxCe3F69EspCBRMhGBlsl3uw1WRXM9eGKk0c2+Z75TooCTZCBW8e5ZbejFHjr4CNxJrjjxokZRTgcVpYCdrX3Co6e8pfkMenbeehZVxje0LWMVsTF1B2Rrc5ScogXsRRAZ904WfEhPZNcp+4xZZR6v48/aMb2m/qkyAtI3kaYm69FULmUM78ewM6+lIhnpOddtHjFw+VDyclK4kvTj7OmgAj1oCfdawtsXdZDGk9VlUZ/Zmv8/1t47SrLzug/8vapXuapznJwzBsAgDEgQYAIYQQAEk5IpUyRIebUMomTJknzWa+2uRPnYpED9YcviSlzZh7QABgEERQAUAQIEEYkcBjODydMz07m7cnivas+933ffu/W6GpYG7nPmTFf1i1+493fT73KFtzFe5ZxeYxVVZjInMi73//xQmILBTbbDML300tWyMroeouMfVY5yPOet66pO6agb7F1yBlFBCi00crsSAzwvL9vGi3LzWqiWlvC3f/tNnDr+GuKdJmLijbA4QK8Pbt9EhR8U2nSpUIebiprQaNu0eMpTJxrmzPNRSMUxlExgbb6AjcND2LlpG3Zt2YGJwVEuDqAK0Fa9imalzG2b6pUSKJzuUogzlUQn6cKLAbF0ksFYncKS1RLKtTKHP2OpGBKZNDIkt6iZeiyGVr2JWqWGOv3fbGGxXMFSpYoFaoxerzNAW24C1U4HxWYLkxt34/p334TCwLApEAhyz0wKkBHC4Y8GVHr8xaDR60rrsGDexMqzX2jgp9eWvk94Lnk1wxzK3dvXY3Ji2Hq2zXrQRqLMndbTcj/JVadm9sZoCosE4gnbCN3mY/YyEKL6WY+Rluv0vbzLRdNs3PE1BmiUhmUIwQ0RNFcMq/xffqYoQGMh71PvvipaROho+0Pefc+9+N3f/f1/fi9ObvX0G7yhwvwq436Xyj/uKK/8EwIYzEBbrM2NqY1QowFjjiviNYHkQpHgNwBNziOFKgJCA6roRGvFoFH7asJQL0KtMOh37RmRa/Xy4K0G0EKrwwgL+kwhYQO0TMm1Ef7GLcph0Rh5rYglOW0VtHXjxxwuFiAFQT8CqrrGSLUVomcSgCbHyLNrQCbAQd5XzqNzOUm/WUHj+C9w4Z7vYuavfwjMV6KsIYhlE4hv7Mdys4nnRgs4d66O8vo+LJcrqJAXJ5HHpsuvwrrhPE6cOYu167dg5sghXHjiSVy/ZxLXvPUA1r//NzG4aTe/m54T8k6S4NYATRSPzKnMWzewCz2BfFy7g1RjGeWf/hegcoGJOxu+j4GNV8O96uNoJnJdQIvPYfJi04hYBAmNYbNBLbioHRQpkpDXKczjC72hYZi7O39R5xL2AtF6fqMAjdYJeTZpjch6ik4K7ScDrkNS5ZVja55JAKIed7vZ7B40JLkkhASfBWubc1DNXuXvFD+dPDddK+pR6wW+eoFI2Vu99h9Z7MLEru9F5+hqWN0RQ4wTzbmnw8d0HRkPLUvCKnRTyan3lIA9UiTa+JFcSponptGwBsaKcVYhfK0sBcgKQNNFAsF4q0KBqCzrGjv4uO9nrwXzQCFC2TdmLnqT1UYB22qgbDVFGd2jwRqkHGPjQ2N9Et6HZCV5pynHy8OrL7+Ab//3b8KrF5lXkdvxWW+blu/Spltyznh/UyiRWAWIioG8L20g6SYYHCZjHaTabeT8NvocYEMmjz1jk/xv48QYki5QJ469ag3VxSLgEc7qoNyqoR4z3GzkEPUpx20gj2bKxXR5CYv1MnLD/ZhYP4nBoSHkqKjAp24HLrwG8Z810ai3UKzWuCn6YrWGuVIZpVodFfKe+W2UW20sVmrYuf8qXPvO9yNbGAwUvrGKyYPWDdBCXRP21ly5x0LvYy9QFr1GFNjI+uq1flkncUzXpN/s2k7N0ocDea7nSvaO7Fm5nshBcvaQ/hGHhBiqTEjtupyDRqkD8n5arkXfWa9xDci0UU3HXDRAszxomoOQvez0rKr1FT/jcnG+w5ua149lSZe2KI06L1J6wb+/+1586UtfvjiA9jkCaOQ+DukwogrSsWXpIiRFGclAck8yy+9E37E3gDibiN/FCnhD/ie9KcPWTqKctcCOAqSoIopOpJzbC5zJuasBtF6LXpqlr+atIjNOrme8iyZnTxZJ3DX5TTaixH0mM+kMc7yEAs5UkIpiIcXPc81A1rizmMDXetHoftqjop9bvDNRwCbPQ0nNBLjb5SWcffpe+I/ch4XvPo32+aJ4sKMGN2IjKbQrLXRSLqrFJsrZGOr9aSzl0zhZ84FN69EcH8fUwjzWbNuF+PFDuLQ0iw2lBgYPrEPmupsx/oHPICX9Nc2bm4osZekIIBLARO8VgHi75vXYyj6g7yi8ufCD/xut+RNoNFpw/SbiY5sx9vZPwR/ZFrTs4rJ8Mm64UMWAu7DSjlp7eWzwcKI3tY8RAklbqSzOA6OsTYGICJso2NLe0KiXUwtRUfwyZ1TlSvtG1hWtKa1MaT/xGFmA1mUg2QO71qDNcZP1z3uDx1bySwl8mU4ewjkkx3AnDOtVoiIkvdY00IyCrV6AUe9vWftacXQJd17rxC9ljBZ6X1nzsreFcFjmSPa+55mQmXjH6HwxyOKuLdNX4FsMGVkHJi/TtSFmY2zJPWk/moozaklj95LlbHojL4eWU13GRsBzFuag6XnqBXajY0dr9UePqCpOC9BkTnRRlmkGY/ZdVMFppb0aWNPn6TUp9zIXliCndcLa/W5AqSmoojy5ltfA9+/6Fl5+7gnTXYRSC2zBjrw3rxnLeJ9JJpBNJLlnQK3ZQNlrmFZP1ISe/jExbRtpJ4Zsx0HB7yDneehrd1DodDCRTmE0m8JQJolUG0h1YkxQ6ySzcHM5dMiD05/nAqlKvYrlagXIp+H3p5GZHEQz6TCIS+fSyBKhajqDtt/mtlRekyiTWly5Wa42sFyrYaFcx2yphHKzhVqrjarfwUKliqrXxr4rrsXb3vk+JDP5oF2ZADTijBNQrfVYL50WfMe50931vVHQ9UZ/f2OARrloZrYp1Ld7BxHVDnfJglCXhc8h8jA0hkyKAXM4Wo9pGBXqgLAFp91EPGjh3gu7+GhQKPslKkffrAft63/x50xUa4Cp5JyT8UFUUN0dh5zl5YWghWkg/GwvNibn45hzHN/5znfwhS986aIA2mdv/zRPgg7Nyb1EWYqCY2FpPV8s4IjThBWBTRbkZDoDLETzm4E2LOEBgFBtnAIhr5jFNUAMhAbnqET7V4bEcV3CYhU2dLH6Rej3EqAmUdUsCjPZxqNiFI2l9OD3Vb0DbfsS45kxQDcgiyTrn1ngMwYIWyIlU81p2joZdE5u+3Asyc0kIZ0wL0naYoXs5PIuUZ4tITXMplJoLZ1HfP44Tj7wABqHn4f34hn4x5fRHskguXOc25bg1BKwVAfod+pGTKRCmQTioxn4F8qID6fhUR5PuY5OOoHk2n50Jvtw7/kZnGk6uGWigGaxicTRWey5bR8avoOlbZdh8zt/FSPrd7MQNmvBUEGa3p/h2GrgpZW6EfDdtCqiJAignbv7j7Ewcw7xRhmplItMKom+tbuRvPpX4FNVJ6MrnxvwcqUq5/x1NyfndcCNV8zjmbVkRZMFyFIYY+4tfRfNOol6bLRHU9alFiQc4bd7gLA47SEiOKW1ERSrsKfRVLIxqLQcURKGkzEQQRbsVeu90Z6fKCCStayvpQEy7zmu/zdjEDUGZE4CmaS1vP1dnkcEthbmcp5+di1zJI9KntsAZAPuOYm7XucG60b+GRkgaQACkAXoyj42YZXuPFh6ZwJ2NOaGQJv2aAjsBOzJtWgdugmqTtfrOAzTy7jxXNnewlqW0Xkmn836mlQ/XnnXqBKKAkC5Lj3nPzzyciirIgDNGHlhiEqvD5kuDchkfvT/0Wl9IwBHdhfnnFlrRv7ntWLzzUiakgd76swx/N1//wbm52a59ROljOg1xXNGXJTUgcV1kU0muFqT2j1VqLcuG/sdOIT7fB8ZJ4aRdAYTyQzWpvPIez7SMXADdqruLsTiGEwkMBBPYyCdw9jkGqQHB5hwm8KWCSeGxdlZuOkklhtVdAopJKml3WAGRa+KYrXI9EjUwonkB68Zu06oirNMxLTlGpZrTSzV6pgv1lGmvDPPR6newiLxp8UTuPKt78bBt70b8WTWNABng108jqYpuB7j1YCarBEGvcJ1piZLr5leAE0Ds/Ba3ZEOUyxg9x03S9+ENeOGqDacWy5tDJ1HqgdooDNp/jIZuDYHVDprkAzm63BuYUgdtFKumfAiP7OtotTrsheQo79fLM3GHV8ngHabvZ/Mj7mj1lHs/FheJqLa0PLhA2yfQzNIxvN111134fOf/+JFAzQRonqyxCsTWKGKcFaHCgMeICts+BmtUCfgwaAlSLY3A02JvBw6Zd4g03tMhzy14A+Vg1EW9KOBVlQQaqEfgD/FuRX1zmhBIu8fAjIhjw1RPC9+Dpe2uDpIOLLMdUwSs/a8GWVICtgIf7ZHmH+Jegea/DK6Bp1Dvei4Cbb1jFJIUqgBtALS8yS0HnSfoAK3WUN9aQaLLz2OxmtPo11cQqtZwsLiMgarDkaH82iWm2icWoZTrqM9XYGTdhEbSFPVA/yTi90RNhr2uIPE2hzc0RxqFR/Och31sSymOh38bLGC8cEkls8WcV0iiU1v34Z0xkVnKI8lN43YlZ/AFe/4UABkovPba75FsYrg1vMkG5QA2twP/wTtxTPcc9VJuOjPpVFuOchtOID4jrfD7Rs1+V+83iiHxSbnEmCUdWqbupucA5NzKd5HupfMk/HoGCNB5kMDm2gIXTxompiWj7E5eLR36T4J9p5lA2tYrhMFN1rYRsdDchs1QIkCK9k7WtjoY/T61/cWgyV6Xq95lO+i1+21t3oJWgEI0b3L78tOQEPUTR5P2U/0zoHHz+aN0d9k/LVXTeZVxlKO4bzZVHf1sVQ7yzPxXNt+uvx85mVNYM8CMjKceWUJo60S7DIm0WfQBqHI3Z7vr9IF6Pnv/emLgbLkVs3SuJk9ZWGIU4+9HnN5r57/2zwhfXwAHhgrd7PaM0BjL5pMi8ndiZ5PnpJWo4xHH7ofD/7j/fC9BuC0LJ2DYWy3UpKNk1QihnQygXQizl7+eqOJFtMcGX414kBLej7WpzJYE0tia74fuybWYCCbw1BfP4dBM4kU4tRhgPgYEymksmmWFS0CIbEOGuUSilR4l3LRyacYoLmDObQzCTTgodasoUo5a9Ua6kRaq7zo9XoDpXIN5bqHJQJoxHtWaaHc9FBteJgvF9EkMOKmcO273o8DV10HN0nRFH8VgBb1iIUgW+YplANvDqDp/Rv9PQrQ9u7chImxIeWsMFx/YVpPN/GwMUTAPWlJ94nRqqkqgqViIyW9wCnvGetx1sTOUdnT7VR5MwDNVHEaMEZmgiVflmIM7TDQVZyBcCQOmaBfpWkldOedBNC+cNEATVeZyaAJyBDPgQAxEWji8pe8DK7+sB4nM9DGy0C/utw/0LjZuaqKm5RLr0gTbmJ3on35qGIK33d1gKaP0VaovpY8O72j9qJFFY8ANDlXTz5fm6tcW6CeqESXwd4g6xLVSjRU2ImgelLyW4QUlj1fHY/n0TDFm0RYCnnReArZJl0rl0qCMjaioSwOI8Yc1Go1eI0ajv7iAZx65kHkz83CyxYwkKYegQ7iUzNwLlTYRe8NuihVHSSOXEByto4Ekf8HzNzdYpxbfljeIiK9LiUdnMskMJ+Jo2/bIE4UK2j6NfSdaWHHRB9G1w25+I1BAAAgAElEQVTg3FwFh6dryO0dx+UH34qrP/wZ9K3bwcTKBqSyb4atUVIlXK0Vd1nIr5hLG5oxRUthmJgAWvOZO1E++ggDyszABBLZESzPn4ZXWURscAP6d70d/sRu+FzRaTiLDB9cWDJN1X/0Q+uUfkwfVWpLRkUuVFlJ55mcSzlPAIHkN9Gal3C15gek7zVAM8DOkJwab6rD3jMCafKj159Ybb0AqnwnHlY6X/IU6W+rAT06boXHzI4t3ZvO06FaARYrhXjoKeoF4jQQiQI0/V7yu963vYwr3o9xMEBr1OphSoGtLpf3Etkl79ILoGkjKpR5Zv5lXLUHjb1nlH/JnSWMXDPjEXrNg6pEWl+uSU8w7xRa38aLZ8Kn2rg0hlzoSZD31++in4vu/cOHXwq8m5KDJscYcKRrm8Nqd23g6feVceD5Nu0gwx/72ZDfW3Cmiwdsi57gLE7xMAa5eWfTGJ33fsdDaXkWf/+9v8PhQy+h7de5QbrZG9ZrYQFwIkHtn2JIkHwgf1vLR5PkF6cqtJFKxJFsexiLuZhw4tiRG8DOkVGsLQxgzeAIcpxiEUcineY9TPlQNJcE0iqNKnW3RqNeQZVkQ8ZFYqiAWH8W7VQMftxBg+R8rcJt8VqehzoRjbca3By91aLPLZSqDRRrLRTrLSzXff6fPi9XqqhQv05aB6kMrr/hg7j0irfCTWQ4J9v2dbLvbABNQA4XjLxxxBjPeneFp1GZIaDjsZYRjHyv964+J7qnw79RbSldzHjI9uzcjInRgS5ajahhJGuJ1o84Qih3Vrp78LVVJ5RezhF5bS3nOTeY10MYYtTvIPfTe+hiqzjvuONruO0jt5r9aXvhRu8l79nFgxaCCGOpGNeiALQ7L9qDRq2eosJCBB39ry1zTcApg6FzUvR5WjjSMey9kNwqzmkzyonuLSz3RmWL4AvbO0TRcdTDRWe8EUCTAZbzeikorTBEIcm7rfAysJvX5JCZ5HKDXrRSEQVJ16UFSgBXKv1kLukYo+gpv8zQkZhxNXF7+l2qQ+nZ12bjKMWyqDXqXS1qUukUW4eUD0FExo3iHBYW59FpNbBw918hc+YsnFIF7aUGTsQ6mMoksWP7IAbyBZw/NYVjL51D+lwT2xwHA3XKFQnlMu0nzwXcFuAVYphLtXHOieH1mINkIobcJZOYn2ti+fQc6sse+odyGEw4mEy10ZdIYXQdEUbmkRqfQP3y67D38uvQl3BQW5pFqjjF7v5YYQQdJ475dgKju65CxyZti8IKNoQSOjxO1HR9/ggWnvg7tMuzGFl/GeITO1B1s/Cnnkf9whHEnA4SG66Ev/mtaLlZeIqoVK4r3jDNl0XXl+qjXrlkUW8ZzY+EmaMALRp2M7w6xoNHXlJugh4PuyysWG/KWxEVFiKc5B2iraZkn2rlq9d/FFhp8N8LxPUK3WnBTPfrJRN6gS8NDmT/6WtF9yR/jhHw9FCrVLtItHs9t3yngZaOCIjckDEy76a5nUIPujSmJ7llvDy2P581TOnZCAAYGWDod5gLkowultPiYTA5WSJz5X2jYFY+C0CTeZa5o88U4gzWiqriNIqv23ulxzq6FvR6C56n25HDp4ihJuNGrZfCvUlGuAKFCqBZ1iJ7WxrTNjp+E7PTp/H//c1folKcR7NWY4OIxpCJzekk2uNxMqYNvQYBNHotamhOfnDjvTFV3dQMfQgO1rppbMiksSFXwGS+DwXOhe4wHxp5P6nTJ81EguYl6SCZy8LJJODmUvCScf7nE3FtgooGqEMAedN9eB2ff28066hRuLNJdBwtlBstVAiQNT0sV5soNTwsVj0slw04a1FnAooaZXJ4x3s+hEsuuwaOmzB+GbOMTBoB9y1lQrlQ+EZ+I53TFb7ktJHwoNWAVxTEyefo8aKX5Iqmsb0BgXt2kAdtMMzrtBG1cI+FPVJFpkixYCgPwjQlLdO7wJi9eRSgmVHqNqDeSK+/mSIB5kHjfF/rOFLzIHuFn0cT1crGNPMqG8HkYJAH7QtfuLgQJwE0EarispR7GaETVnRpBSYCRgRvwB1mrUAGdkzsKKh3ZW6HmVxTnUgeI7Y6LUgzg29y1zTwoe+jQCsQGFJI8QbHaJStBXQvZSAKSt/PzJURgPS9kNpGvVoh+DJVrXQtnVhuQKvxVtDfxMtCzyHkmtys1xIH03HrMzGU3AKqXHVoksjpXNOMO8XXkj6GVKZef/R7ePV/fAO5Yh0dv40nfQ8LfRmMDaSwY90AKjVgfn4R5xdKmD25gKUFYHunjh3FDsY9IY+0b0wVdlmHPW3VNUnMbclgur8f834eZ0se5p49gYzvIY8OJrYn4JRiOJejsG4aN+7qw/b1E9i27yq41Dap3UI8kUU6lUKpvIiaTyFIF+drLRz41X8H3yqbYI2JVyMC0GiFUB1i7NwLaLz0Q8TiKfjb3wV/eDOQSCPmt5CbfgX+uRfRLkygtuVtoPoGmj0qGpC1xF41m5DOvJqqR6w+RhS93he6cCOq/I0H2XhGdF6avBf9jcJqhs+wuy9j136PFE6IvBALVCvv6L6MGg1yjqz3XoaN/k4AWRQwRM+TvaSfu5chpe8f3X8ajGhgqYWiVEhTuMn0tDWeKNlLWnbJeTJvcozIO5lb/cz0u543LW/o97BDQdhlRa5P5xk+PdODmH8InFGxiWt47LgZtA0/au+YjK8GtzJHoYwNc2P/VwM0jQV4PVnFr9sDBUqV5LKwxfMkhuz30bUp5+jrG2XbRrk0h3vvvhOvvfIcOl6LDTPGeFS8wrQaplUUVRKzpmNXpCVuJ4jjE7Ax+pC8bOl2B32IoQ8ehindgVjqqfiK+fHMHiSQl3Vd9PcV0D/Yh8xAAe5gHokMedqAeNJFPEGNwu29WfaYKj6S39VGEzWvjabno0LN0WsGpC1ykUCLQRoVChA4o8YD7JiIOUhkC3jX+27Fnv1XwaGeyKJGGKDZ+5FeXwWgyb7pBmiSK2uXWqRggMdZ8YetBsxWB3Zh8v9eKhIYH+oCaDKnkrZhOAqN/KSxJr1EwFh+qLBDnkmvBw3GtLwya8fQMvF7EF+c6tcp1+oli94MQKMiAXM/k4MuYx9dy12tnkSIyAOGibQxLhK4uBy0L+M3P/eZIKRBg2pCQGEyungG6L6kSEQ5aVBnyvKF3NUkOktVFQkrFjDUz9YqLBF0IjClgoo9aXwPI9yiAlRPZFT4RxUPff6fW8tms/eyVnsJx1BpUOWfcTd7zNtk+nlGhaz2aojg1/eSdzCgzIQ4yaNiQr40Xh7ilIwIB5VGHUOOh1qqD3XqC0c5DJTPVCshVikzBxnZlenZc2jUZ1G+cBpzjz2CuXId020frzZ8OOPjGF2/Hhl0MJxqIlFZgBeL48K5aSwSiBvfivkTx3Hu8Cx2tTvYU2tjTavDZJBUMUXhzQtr4ji9ph99a4dxbM7D+ekyvDV9WHxtGtlaFUODaQxP9GPZcfHyiWU443344DX78BvXXoHJQgFN4p5qlJDJD6FTGIE/fwptYuuGi2arieX9H8Xoms0rPAyyoWUN8DgyQDVF/Z2Tz8CbOwOkC3BGNqGcHQnmf4CM5Quvou7E0RrZimrHJKZycj9fx1i5DEZsFaeeJ1lLOuwn3jKZO71WpWjAKGyzn8SrJlx5AsoJWHNbMMX+LWv/jUJ1UaDDejJIfTDe514ASdZpNK1Bg8Zee6IXQKPvtHcqKlxlf9O9ol41PY9ynn5frVi6ARqnmjM9A+072iMCIkW+6HtpOSVGE41VL646AUIyb/Lc0X0qglrGRJ6VjVn2csQtoW6Yl0WEqRnusBEK/Kh3TM9BdCy1cpDn1CFO8mZpRSIetO7vuvnMoqBMg6sAJwiJrBhJ0qybAZTUbpgekpq4N6gzsaG54F7sWTNNsCkX7Uf33oWXn38SbQJoLTLe6BmFeMMYwo5DOiTGeW9BqI/+xFWcMd675IFKUL5ZLIas00Y63kHa6SBHnkwA2VQS2VSWQ6VU9ZmIdzDYl0duIIvMYJY7p1AOcJq6drimobdD1CBcvWeKi8gYr1JuWctHvUVhzKYNaxIHWp1B2gKR1Nab8DuWu81QHCORzeOGD96GPfuugBNPMkAN4shEs0FUHwqgyRyLLFi53y27fcho0hXu1PJyNWAmx2jQpwEURXbkhwDa2onhLp3K1yU9GzVoGSsYQmfR5SKftOEVBWsr97mVaQTSewA02XdsUFhZJON28UUCX+MqTt6LTNIdGuwrxinai1NuLgJDQNubAWif++ynA8Tbhc4VGpekaQmfRBPWRaDT84jgF3AUhKmk76VtdExepZWgJmx2TB4FeV+ZVC3UZQy0B0NPuEy2oPnoAtGegajyiYIBuVawIKgkWlmNlA9j8paMN0wUhB6n1e5PQo7yr0gKJFNp20ZHaDw8DHhVeMk8SrUKYu0W/OULKM8to714Ad7ps2hMn8DioRexuFxEJekgW6Yk1hg6qRhmvRaefX0JJ+oO3PF+xHbtxrtvug1Jr4zK3AUsLc/BnT6JvlgVmYaH48st1JPA1Kk5HH+9iP6Eg0tbPnZOJJDuxFBveTiSjWGpbwiT2ycwnh7BTKOGE2fPYahRwTZvGSONNlIkfgqDeGp0BC9W4xhesxW//K7r8JZsEWuGhuE1a4jHk3y98uxJeFSG7zeRTmWxmBxEds8NyK/Zhpib5KnQG1eDdApf8pqlPK/KAkrtOJKtKtAow8uPoBNLoNpsIsv0FUCieA7pdgNL6VG03bThqiNrjwSwrSSSeRKwI2BL1pEGAxoQyPeiZOU64oGWhHNaE3TNwGvMnlSr6ySxSVm+GmhFQUtUwGogEQVo4mUSQ0E/Z6/1HjVuZA502D8KYqOgIupBDI3LMN9KP7MGaNG9vMKIsnmgQmobBZUCqkV2iBzqZbRFgaaAbzGaRAGIvNVARtZjsL8pLNQxXnAZa1LukixN68BE77pzzqLPoMGf3gMa1BFAC0C5AmhGbhqDeTXrP9C89hc5LvhfgJn1pNE70D/2KUiusM1H4wwPkLfYJKqZ+9tCYP5dIj7GA0byiTyLzdoyHvzx3Xjq5z+F027AIeOI38NUfkpyuMnVjHM7KO5PwP06O0hRyMuk/7KhxuCMPGlU8JGIIZuOoZBJMTjrLxQwVBhEXzbH/TwpDy6WdJBIOsikXeSI6sGjzgVWHtM7UvMnBh/kXWhz3lm94aHEnrMm55kt1JpYqNQwT/QaJIMbHufHUVorPydnuREBbh7vv/lj2L33AJw45Zv+8wCazGW43lYCtOg+7gZbUkVvjtKyJLoWQkAXerwIoEmzdFmrCeslprQRLpGzUQmaL+r+wGT3XZx4K3Mi9bNE9azeU3ztiAdNAzQte+j53kwvTgFoJh9wpaEbgGUN0EQ4aCEnL3fXXUSz8eZDnPqFRRCIgqF7CRiKVoyJpUznRwW4WNgxGxIkZUTblQVVxOvEiaSOYVVPpJJdCYVaGfWy8KMWhhY4q1mqvZS/BoUaDHQpRwXQ6HufkkWpeW6zGXhL+HsV4hJhTc+VSia7CiKSFOensAgRYFryy1jHR6VaRnbmCBpnzmD2ySdRPXYa7eI8WjEHraVFVPt8HD5dwlSliaW6aa1CQK/TbCMf89Bfb+NYLo65hTa8TZO49Ff/BfpHJtEozaNSXEJx+jh830GreB4j7SomBrLIEl+Q5+DeXxxDueFhzKU8jTjSA3n49RjmF5fh96UxPjmJf/upz+DBf/w+7nvqVcwvVfCBIQfbzs4j3ugg47uYXTOI56+5Bjuuei+2bN2Jh+79Fr58YA2G+wdRS2bRmj+Hs2df5RACERVShVUikYHTtx5TQ7swuu0yjA/0G/bwCHjhtQ/jweG2Z7UlLDQpuZmqYR1kEglUfcoh8ZBhnp0Yml4LKa+CDK3FZBYeVVE6cWb8FmAtyjgKPqKJ89obrA0H2QOixGT/iPeNrkuCiyqbDKgzb8LJvapMXQucXoJLK18NbOQ82S+9FH8USGkB3Wv9RwFJr30RBYey3kVuaYMoCk7keXq9R3Rs5TrS8YA40zQBpoy/zGN03mReBXgLkFvtPC2n5F16jb3cT9apNtLk2tS/kz2mNtk5Cu5EwWmDRMsuGTeZjx889EJXDpo8lxmjEKAFstAc0OVpiQI4STInb7kkODG8UqElw75gemzyj22ObgoIJBfJPiUfIgCtzTqPPEqsB1oVPPSTH+Dxh/8RrXoJyXiC92m77ZhCDIY2lhKHfGVBHh95tWJIccs6BykCWa6D4UwKg+k0Ctk8A7N8ykUhl0Q6k0QmneV/2USayW3ddALtuMmXTMeTfB2GgRT9aTX5/hSR8FqGl49yjZuNJhpN8pzVsVRpYL7awGy5iguLJcwVKwzOmnZY2L/P3nnKX+sglsrhQ7f+EnbsuZx7GZvWXCHNBnkA2SfCrsswt2818GS+N0289ToSTBDd03rtvtExcp7RdyGg2rdzIwM0vc+TVoeTB40pgchzTOF8SulhUu03psGStafXvb4/vyEBZKJiYY9W2Ioy+j76uehvbwagffSjt/FjkAdNe7wFAwRGUbSKM+pik5d5szloGljJNYWDq16v81faU6UtTMml6iVkJb+Kzw2Iasl1vLL1jQhCFqhuAllmFw5boejJFGGhJzZqiQeDGKmWilri0ZBuFADrBRMoECY87SbQI5BG1rxcXxaXfg72qHWA/nwOHnkAhHy2XuJNXIeLmbkZuMdfRPrpxzD94jPoHJuBP1OGt2sE1dEUysk2pqcqeO3IEubqHbbWCOBlHGB8XRydVBzDsTbWLflo1Dq4rwS014xj3Ydvw9j2XRx6ee7Zp7B89ggXIFCiRLW6zISR2aUy9myfxFAqgdPNJgqDBdx+063Y3J/D6TOn8PPjR/HTF4+iWq0jNziM//CFL+Hvv/tN3P/sUUzNFJFOpPG+0Rr2zdQY5JUyPs4c2IFrfvXf40Irib/527/CVVvX4jNXbsbwJTegeO4oqq/8A5fKtztkzWbRrM6i7jtwWjUcqSRx6cEbEF93Kfr7BpHJ5tBI5NilTonGlJPC4SjPR8FpYb7eYsFAeoMqQnMJF03O1TNCnsITLa8VgGgS1Bk3hiKFJNqmcpF+tGdMAItULcuai1Zx0jzLdwLGZJ8ERoq1MElJh7lMxttA0jkKYlgoCX1DxIUvgECuLcpZK3E5Rq4j7ybvoM8RoS3AMgoGoopCgzx9jgjO6L1lHMW4kufWAEEbhb3kiXkPS+7aps4lRnDTXiQ5RUAtOmYCUHXYmZUIETerJvBRsER/kxBn1EiVcdNjpteNlkt6nfD7UT4SUc9YOhAR+no8VzNAo3Nyz4PP8dpmmWVDgxx14u+sfDL19KaCku5vPTvmKPOjATc7DciL1atIIMJxxifzva0SNWrNAg+bv0ObkSNh5E0iWgi6PIEwcjNV8eADdzPlht+omGIph2S+6U1JVddcmEDDRh5wanxP+WjkkSSONMdBIZdCIR3HYC6FkUIOg5kM0q6LgUIehVwWfbkcAwbKAUwlM2wIUnuhdDaFtil9hctFHDbhnuQykY97DTS5D6dpnE5dDGh9lSvEi0bArIappTIuFCu4sFBCkRqn03tZainDCWfSJyj1iohxb73tV7B996XoxEwbRR4RngRL4G0JD6OAS+ugLqDMU2qeO6An4fEKK91lfcn/0fnW19Z/C9e2OYIA2hoqEuAKZuP9pcgPyz1b4SzdaiiXXEjZtdGp17pe4/rZos/D+pPyAW2RgDZA9ThF80YvtoqTiGoFoEVz0GRfB1gjWiSgBa08KB1MAO2LX7wIotrf+W187nOfseSq4aTSYFDlIQmoar3OeVY6OVZCnhICoONFEGqUKQIzGvbUnwXQhADNxJtN4rtJrpdFycmi1r0uikCEpQyaCL7VAFoU3EUBm7aEowsnfDd637ASi69J9pZKnCUCQ/qsQyoMWB0HOb+GRqWMxvQMioeew/nHfwznxAm0Sk20yhXEWg7KSRflRhnTtQ6qgy6anTay+RiGq230t4HCXBtevAM/5yBRBJYGY5h125ipOpgpdjhBNTsew0wxifU334jczgMYGp/E1LnzOHfuDOrlIvylOXSooe+po3DHJlA8dgKVuSqG+zMY3T6KD11/NW5//3sQc1NoOC6KyQG0l87j9OsvIVXox+On5vG3d9+N4qlZ1CjJ1o1jYiyLt+Z9XDJXxJrzHpbWpLDmw5/EsYmN+M4jT+Lt178bbmUa1+3biw1b96N65OcYWHydiUfPnD/C4j2dMYJgObsWazfvhdeowl08i2RhAOXt78bwyATnHpFVSwqQwFgf2pindZpI8bmyJkdcn1nCq4kC6k0DxGi+JCeMfg/niCy0kMYmMErsPPL803q0HgXTDo2qcym83YbnWwZ824NWCyHymgW8Wqt07RCBExVessY1+BAvtgZoUeEW7BuVKKwNEr13ZD9psMUM/OTRDYo0bGWganEU9fBEgYYIcw00o14seW7tQeu1L7UC0fud55qJow3x82pgkLQhhWOoKwN5MGkM2ettQ2YdxXEk99KGI30na0IbcsEYEGG1FxaFSC4b/b0rFYP7S1IIiDxGlABvfoL5Zy5EW6GoaGW0jKXj73nwWT7PPIvJ82VlbQurzDVtRSfz2thKUuOSlmEPARqtffV9cID9RYNp/TvPVRfnmQAPcu8Y1SrHm7QlW/zlVfHQA/fg0Qfvh9csG5zCXhcKXdqG66ycO2yMUcFZMpZAIhZHirzkrovhQgaTgwUGacOFHPoyaRQIpFG7wVQa/fl+5DJ5ZDM5OLEkVQeZgjTiPBO5Tb1R2wa/MvUPFWZRIVazwmuKc8+qNTSoP2etgdnlCi4sV3BybhFTi0UuDmhx7qoJLbMOkf6N5umRSBVw822/jB2798MjTxDlN8nEa846FQXUY6xBdLjPzXzLeg8Ai/J8scziWpUwWU2O0wAn+l0UCO3buX7VIgFaMpyykUoa/r8uRgMyersL/bp1pUlliv50GQ12TQbe88h+0Tpb5OFFFwncQUS1H+0KAYdrN8RIPD7REKcGDHISbQ4KcV4UQPvd38ZnbyeAZkKT8qLs9k1nOI5MAqxpvWgiDEy+lbEwuQLNCgmtQOi7aA5W1FulE63FYyfKSQoH5J35s2stD+tu18pBAFk0TBAdszcS/KKcRPjrsJRWfjJOXYCZczBC+gSpcpJ3ZgLbRhlLrz6L8mMPo/iLl1B67kXUsx001vejlulgYboOb66GqtNBLd5EodnBgNfBACW/1qgtBpAuUhgTiJEzzgHqeQdn+hy8loxher4NN+mAugR1moYGoLVtK678jU9hcGw9TpydwpFjr6O0MINczEdudD2qs1OYevoxFCt17hKQLaQxsWYU1xzYittvfAcmJ9bBqxXRyfSjOrwNKQdo1oqgKtHv/+Db+Nr3H0BttoxGOolcIcVBifF8Ble1q3jLhTJyhX6s+4M/gl+dxw+eexZH3AmsX78J+zetw7sOXodEq4rkkR+jNnsGp8+9hozTQblRQ3p0N5zMIDpTh5FeuxnVmdOoVpbg7r4Ra956G5y2jxZ5AAFkUmn0xdvWg+aaxunWOxLv+OhHE0Ung5ZNJqV504q2V16SKGOeU5WESlJcQId4wniPCDiIGb4eWoeyjug4EmCyx4yi7LZyBSBpxa8tTg18NKjsZbSJwO61L/U+kb9H9w4/NwWiyMtj6QxMno8NWbAHpNuDHAKFMLdKPE8y3gykgq4cKzm/tHH3TwFoAmqMMKf2P8ZIMuDdcN4JqNEAkRrPS29cLjRoEQlgmFulK6SFWigqE8LkYdWTmPJsLUCT+dfvK/PvWR40AhAud48Iiyj4PAtghFtSrwm6r+GQ9PGDh8iDpgBapMIt5HEw4TQCoPYE/pNWwnwd6+nSylKDhNW+59QUyitjwEPeN1kbpt2dXo/GncbNitHxq/jJfffg0Yfug9+sBeS33EeA2z+ZeeVQniVlJ3CWphSBRIwB2mh/jgHaxEAB+UQc+XQKmWSGCzJy2RwDNPKcpVMZxOIUenORolQS9tq3Qf3qTZeJNrcr5Ny3dhN+o84gjb1ojSaKxSK3dJqv1nB2aRlnZuZxenYRC9UGGmywEKi23kweB5Mvx7yOjotEKo8P3foJ7Np3OadVEK1QsD+5q4DQoqisfwWMowDNfF6lilOGTgGZKIiTvSY6r3svhTMt9923k4oETBWnyBwJaYqnmaIXpopDA/KVck54zXht2Qbk3Wsk4tUVvaqMFXleGUOJ1sk+v1gP2h0WoAm2kOvrtR/M2/LyYldWXVRgy0kXm4P2+7/3u7j9durFGXaBpxdNEHNzJmsbmNLCNU29RZEJQDNVh7ZK06JcmVAN+PQgyuTS/0KCS7+Lh06UTzSXjXsVZnLdHjXVq1HGIuqGpOv1youLInQ9tvKe+t20N0IUTRSgiVIJNwNVBQLt2jKKzz+Ghe/fhdJLh3B2ahqvFquoNTooZ+Jop2PouG3kE20MxGNYW+9gsAXkah0kqx34ZHDRdiQ+oEaHCwAooZUEwqnNcTzXBHyvjTUDMXgFF2dnfRRnfCzWOxi45X244WO/hmK5jGdfehnLy5R7dgLxRhFtJ4flC6dQPrcIP+bgkq0jKIyOYzAfw9YN6/DZm25FzvHhzU8h3j+C2PB61FoeWpUlpHIDePTxh/B/fOUbWKRk/YEcYknKKwRSuT4MJBzc5HawY+cWbL7xNnivHMH0oUfw1OgGjF7xXuzZvR9716zl/pk4dD9qZ19BubLIDZUXijPIbb0e/uIUEuuuRLy5iOLRp1A7ewbFNTuw65YvIpnOB6HLdDKFPjeG+VqdlZAhk7WKq+1jIOahiRiqnbD3oQ5fBSBaGSk0xzpPSSt64zk23jOaGSIt7tX43hDimoIAswatByOSbyZr943W5D/lmBUKV+1JDVC0MJZ1rWWA8cBYTxTl8eWWHzEAACAASURBVNncylTGhOakf6rp4xm2epFr6T0YDfvK3oruU31/vde0B70XQOg2wEwbJfaU2ZQDKcoIrW8H9B66Ip0oOyQkyJ5QRWEjskODWCMXDLGq2fPhk2lgqS17Aaks39otVkxyHXo26tcbeEP/J4Tdpr9xmz1o3f19o5WcLKmsF80ANAFc/xTgFVVOsr70uTxXnDdlKvp4/LnqTlSXyWoz5xhuKePtIy60Kn5y/w/wswfvR7tRM+fYllEiW2Ud8jxTmJMAmpvgIgAKcU4O9WGiP4c1wwPIxIHBXA7ZNHnMMujLZZHP9cGN0V5NIpFM855NZqgYK2FaCCVddGKmVZjnMw042q0aGvUyA7RGrca6b2lpGUvFCs6Vyjg+O49T56cxW6qixbmtxihjSiiOIduoD3kzySNHc53O44M3fwx7L72CARpVpvJ4GgliKEQ4utybBy069gFAY4NQGMYtylYbRWQK73mbrybf6b9p2dF1jl3cl+zaiDXjg0EaB0UEuIemDdXzU1gPrV43PYGlJZ7tBdC0IdrrOvKdfl7ZZ9rovugqzjv+HB//+Me6vHraGJWh5fsLQJOH0cJKNgkNwMVWcf7Bv/l9Bmi0ADUYYfbfZNiaiJjuKUwkIK0XQIsmxNP1pFKT/sYbwAo+GUj5zMKLymcs+SOBDR0GpXelkEQqnTMhTmpqbVG1KAz6HFj41qrsZa2L509AVPQY+SwCVRZEdJJoIy+9/DCSO65FLp02HhvpOWfLcz2viVOP/QNK3/om/MdfwnKqhWfmmjjqAYkUMLTWhVdvYzLdwTonhrXHfMQaHcQUx2Q7DngJh1ssURPf2OG5gINyYczB4b1pNE41kK87OBVrw4u5KC76mK220d6/Awd/9dPMdr2wuIi5hQV4RLK4OIvK2RMoVZYQq9TRKrWx7+qtWL+mHwW3g/1jQ7jukv0YX7uZMmbhE5VHYQhOs4TlmQsMzuJjm/DEy8/h9/7T/4vGQhXXHtyCVi6PZ07PI90/wUIuhxo+MRLHlswwxm/8MOb+69fhuC6aN74PG275DCaGx9Asz2H5iW8jvnQGA/khzC2e5TBU/853IE3i7ZKb0LxwGPMPfQMzZ8+gkRzGjo9/GenRjYElx3NliwCoZVKzWQ9D4e02MgkHLSdhy/RjaPleEG6ktUyGgqx/Ad8CyGSd0BrmNU2kw5YKRXvBGmRtN5sspA1VijE6zDo2HpJAsUX4+qLgq5eXS87VYUANtKKCK2oZi0dHCz39XQh0SMWa0Dz/s22v6P5kJBG4IWVkPJQSYum2L+VaxptlPMtRb3QU+Mi7RN8jKvN6KRV9P5YLLEra3LOTctM4xMhOmxjnH3HqBFM3kGIz/FYc1rIN4rXnT3vQ5D6knOgaItfMWHQn5cuxGpDK3FEonJ6T8qHECyFrhd+XQYwBW9GIgCH3NlQjBqCZaOVK4CUVeDyiISdqpLKze+ZW0nBEwZheV13KSirsLEekJLqbeZX3MfQ2BtQRTVADP3nAADTyVMU4Z8uAGiExJ9BmPzG8o2R+DnG6MabQ6M8ksG5kABN9eQxmM8hTc/VMhqs2CznKQ8vzfiWQRl4r9npTTlqSXGdEfOaibbubgPQchcqJ9qdeRYNa5tWqqNebWC6WMb2wiNfOT+PohRksFMtodhx4XNRAHkTrKaKn50I4yj0zc0getGSmgBs/cCv2H7iaaTa4URV756mwlcom7Bz1AGi9wHRANxIBXTp5MLpXYnFTySn/NIbQ60CfJ99fsmcT1o4RQDOGWzZL3U9CjjO9f7vWhTUKtPyi89lIsXllcr/VvPLRa0ePi+pwOv6rX/0a/vRPv2J5QaOrvPdneqc7vv41fPxjBNBCT2ZU9wfjRgAtulFFgWih/p3vfPeiWj394R/+Aeeg1aoVy8FFCsXl0CYJD/PDaY5Bs3NJhhc+J+35EqVGZ5EAJhe+CGLyMAhfmJBLRq1pQcJyHTpXLGACaLSxxMLVYSl5Bu2WNISj9g1UDo5eKHK/qCCUCRGlIkpGL1yqSj301U+jtuMdOHDLp7g83AhqD43yMvzjr+Lkj76F6kOPwZ8u4uRyHT8lmdDsYBOA4YKDubEYtk/7WD9HORbG809gLNGIsPnTxqJZiAGtVAzzAw6K+Ti8RBsn2w68GR+1hIM69Y/uAFU/js7ll2LjO9/LhIrHjx1j63DL1h04duhFzL3+MloLi9ynLjZXQWI0j407x7B54xokOx7gprF+aBBbh/LYuHEbto6NAo0KasszXGTgx5LIrt2Gs+fP4tf+r69hfrGK3TvW4V+/7yC+99JJPEXvkx3iwc825nHL5BCu/finUb7zTpTuvhvLl6xB8pOfx8F33oKFRgNPP3w3Js89hu3DQ6jXl9DJjaKwdi8K/cNobrgK9UMPonjoJyiXFnH+xDLWfOK3MbnjCva2MQCydU+8JjmRxAhL3rjtNtLEUM7eLOI5ctGi0Abx83WobZCxkPk6dhIEWAhIlz3IeZHE7cMK1CRTm3CMyWOr1SpdnIKkxJkVnRnRV7Yp0UaCBlu9LDYBLtoTJutW1r08pxbAUeOuF/jTsoSVOYWPbfVaMI7WICLjjTi9zPdG+UdTSPT9teHWCxBGnzl6P/1uWlCveFfOPjeUCBQeo/1CuUPUFop+2EtlO3oIOAvGv2NDosTDZbt7SMhERwIEaApAM8Yh5R6GBqi0cIsqHUnhEOVEXif6Xa7V7eUn3W0MApljM/+maMSMuslBY4oWlTcm42LaAoVhaQ61rZJfphV19Fpala0Egeav5nsd7JFQqvmfARqF/9i7aZ++02Ij7if33Yuf/fTH8NmoWll5ymuGvXOGXJpyeCm9Ik09OuMx9KVcjBZymOwvYCiXRSGdRD6TwtDAAPryefQTQJNiMxBhcApJ6rySdA1AI+DGxpOp4CSQ5jXqaDSqqLeoY0ADi6UKpueXcGLqHF45NYXpchUeVZoy+KLQpsyIeMFMLp/p/Uts/C4XCbzzhg/gsqvewmCNcrVMQwqTQiEOx7B0wxZrRKpuu/cAybFwhjicrPgUZQ0G//doDSXX02ugF0C7dN8WTAz3m5xf10Uul+OUo14gL/qd3quhJ5vEJ3ksVxJ0h8ZiWD0clXG95KXsc/r/YnPQ/uLrf46PfOQjnCYj8kGMkui4cA5aLwGmv6OHudgQJwG03/zc7SzESIBwyxnXKBIpBWeWY2G+pn617Tb3wSNvAduklodK+rNRjg6db0JAbnA9sn5MayTDgC+CkASJthK1B4uuwdZvV1sJIwzFypXwEXOvJChPrbsUN3yPSKm4Am3RsIQAN3oPvaBkglhoUlXgj76GY48/h4H3/RKyg6NI9w1i+sUXUHzmUbR+8RT82TnUB1J4bXoJz52podIBhsdc5NsdDHXa2A8H/XNt+HGgReDNdxD3OgzUqLWS/HRcBws5B+cHHcwnYmjGKPTpoFbx0FznolLugKIey9MdpNcMY+jANYhv3Y1ELovlqodmdQktr425xSUUz7yO4tRpdOZLwEIFsWQc2fV9yPVlkRzMshW7a2IMB7euw9VbN6F/cgvSXgOdVh3tRpHBSSyZQXxgHDNzs/j4n96B4oUS+gaz+MovvR1Dg6P45rPH8NSFOpKDa5l4eOvYEH75Q7di/cAQZu/5FhoLF9D37psxsf8gziwu4r6HH0B+6hlcml5GAlWkC+vRzg2jL9eHwf03ovLcPViYOopicQGlsof+99yOrfuv48pTMz8mCVXAgHjDDNAKcyXJ8JC1RuuFLN069dmzjPQC0DRwl3VslCn1kKXQiKwlAsTWIo1RL05jhND5tC6NUjYUGnqNayEbKrhwvmU96vUmf/3nAjQ5LwoGV3pmbEUY90c1tDECUjRg5fdKpWz6QxjejL6Hfk4tOAUgynerWc3akNLXjl5XC2oNLgicUFse6dlJOUlk4Bl5ZWSUBmgMZG2bJ1oPlMcmz6jXA4ENGgNDwilVpcbbKK3cxHik8+k6snZkLjRopVxfkm/GY2kiA5LLJFEEE1I3fUDZILA9F+958PkgF1B0gjyzT4aWKjzQYyig/Y0Al4xNuCp7eenMX8296T1tbiLnmDlchW/mlwyUGDxKuG9StW2dm49Xlufxs0cewuuHX+acLylo0PPIZDoUMqSOEdIa0HGQdGNcKJBLxjGYSWE0Q83R8+xBGyxkMUAeNa7kzHPvZyLypWZRPI4Jlys70+QNZv2SQLPeMBxolB7h+yiVS6j7LSw3qpgtlnH09Fm8dPR1zC7X4CHBmXFUncnzRbKHUwLMZ+JAC6s42+wt6zhJbNq+Gzv3XoqNW3egf2CIjT3iGifAyQ5Yzv0McxplPWodpPez5BhqOaHnTfa4rAMO6fboLCDrQQOQKBi58rKdGB/t53EiucY0QSQLI6lNb7Re9L3pOC0Lou/QS/bJu0WfNzRKQo/zxQK0P//zr+JjH73NGPDW2ytrfIWxqKs4o2hYD8zF0mwQQPut3/pX8D0T4iEFJgMnic69hCNV3En+BS9IautEVUfshTAWnrQrIiuFrVDL0G6khmHdlyoqA/RM2EToDOh5TJWcsSIpVEHhlsCiZYFAQiAkvCUwwCEoVozWxa8arGpBa55x9earvYBx16LtAItP3Ynpb/8l5s7VkG4nkXUyKM9egDM1B9Q9+E4HL6xP4PlzDWTSDqrVDpptYLsLHLB5ZjUXWBoABpoOMsUOOjkXnUIS8ZkaS4CGA1zIACfXxjGXiGPE91Gf78BPOxiYiKM07WGOmgh7QL3ehnvwarz1134TTa+NY8cPY2pmgauf2lSBRKHN6SmUTp0EpkuItTwMbOiHN5JHLuViaCiPT+zbist37sLo0DCHlEmoOk1Klq2wpUcmWzyZQaIwjBMnjuDX/upO1GZLSMZi+KPbrsWlmydx+Nw5/P3JBhb6tnLVUyGfx5V7duN9ezZidONeOI0G3GyewfSJ+Tnc+Q/34uThl3BN8hwu6ashP7ABscIk0pk8RkbH4c6fwNzCBSwuLbCgLu37CA5edxPnfhmg7iPlJlBp1BgMmXk1oRT6ofVgvFmSC2NYosmoIEBVr1e7qqGMADCKmItgYkaA0vl6zbDFKl4NXtPGE0P/ZO0auiPl+XiDKrlQ2a0Mb4mQFS9UVCFrZayFW7eyM0JRDA+5XwgIbWiwYUKD4pk2nmEDgun9uSLVgl0aRwa7PVqwyHdRA6zXM6wmvOX76DkCcgSQRAEFfaZj6g2aW9MPV+SQnCPvz4CKaFu4gb0BGcKtZmSGAWDmx7RuMzx2xhiUsaf5F6AmskaqbU3vYfNjloS5DlG90L0IEMtz0bkSbtUGKslUQxZOSakO7v7Jcz0BGnkQTbpF+GzR+Qn+aH/R6yS6ZmSc5BwtG+VvQWN08gxajxd7F1tNlEpLmJ+dxoWZc5idncby0gKWFxdRLRXRqJaY0gJtyuczlDhdidfsSCKAY8KjvHa5hSDgOmAvWiGVwGAmi0Gi1cikMJzNYHSwH0ODBfaipaiogjaiT/uaDPkEMtkMg2zRTzQHHDimMDfAnrNSo465ShlHz57DCwTOiiW0O6RbyPtFY2w6DHDOJlfP+lwlTh4/40Hz2SvHW566B7hp+I6LwdFxbNi0FRs2bcK69Rsx0D9kOiXQeXadsTPPetii8yjrLQhzquR52Qeyb7p0lsoXlWvoa8tcRrEGfSaAtn7tqK16pqpN6h/cuzemPIMGYLK29bqTPRLd+73eV563l17+XwnQ/uN//DN85LYPI8VFJaFc088YPIMGaPQlbdZeaPrNALQvfuHzRjBYsEKxYRaGCPNmTLsGI9gZkJFS9M1xJPRoUUlFHW0kOo6EOCNO2ytPswBLOEkAmQiEqKUeZ1oNapnhswCjfm2cxGlzW+g6EhogTwmxwZPSF+XIiqEHQBNh3yuE2UvQR60JWcgLx15A9e5/j9LZZVSXmogfmYV3dIG5yc7kgceqwCKF+cZcbEoDj59t47KBDm6oA6liB8eTgDcEbJkBXMk7o51JBmgbOJoATrpAcziOzmgc8xd8uEUf2zckeOMfm/NR94H0QIyLAuZH1+Pyz3waNd/hqqNsJo3pYy9iZmYaleUF5Mc2o3H8VTQOT6HtdbD50jEMbxrFmeki1o704ws3XIG9l70DvpOAWzrHXtBDp05hPOvifKWJdbkEap04yr6LbRND+MWhl/C5b/0jmsUqnEYbN7/7Cnxw2xCarQbm3SHkDn4C//W7d7MCInLe9aOD+L3P/G/I2spf4ig7/vzT+ObjT+DY8dcR85r48PoWrhrNA/3jbKmm6kvoS7bR8DxUKBSfSqO5+e3Y8/aPWu4fk+dE1mbdM4SzxtugXOdtS6Bsk5C5mN/+ndZtpVJiL5ysJfp74FEmItx2d9/FEAB1AzT2NPvEHB7JHSKvo4SmNOFnj/JyWVvaixYVuqFSNEAuKuD0etWKOXod2XehQiZji8AC8fkJL5ypcNMpBQJUyZNGe7QXQGMgYkGdzm/VHnKRZb3eoRcI0MBSQKMIfvJok1LU16LjiYrFtE4zjdalHRHJNDMeFnw51K/R9gJmj2xoRAqdiwB3AnvSxiYwBCO5NtKrV2SccPGxTGJgR2uMgBbROrRQrVaCylny8PGaVgaBrAcJidI1xIOm55GfkW2PbpizGoCOAjW9tjTQ1+Cs1zkmL5FSYQhZ+KhXq5ifm8Gx14/gyJFXMHP+HKq1ZeaKpNxcImSlUUgnacxp3oyhxS3uQoY2NoDYU2VBLc+jbfFG/GUutXVyXfac9aXT6E+nMZxOYGSgD2Mjg9zOiUirO56PRr3BIIg8Z4VCH7LZDFdzko7iiFDbACQCXJV6AwvlEl4/exaHTp3GHIU1ad7IO+gTrYupLTWZ90Qn6XNHFMPdRhWitNY66PiGm5GyzNxEGtVGi9tEOW4S/UMj2L5jF6644mqsX7eJgaPOIWP9GuTvRWGroQWR9a7XYRR0BfIgQr8hx2lPm1xPzzGdf9Xlu7Bpw4TRvV7HhJtXAWi91lAIKsNCFS0L9FrT8izqYdfrOro+9d6/WA/an33lT3DrrTcjm82zl7XXuAbAslgkTgUjKEQQSdJkIMBw8b04yYP2pS99ka8dvqyxlI0Ss/kOESUgCcS0bUyvzQ6XKNPmk8GllzPtTkg5hRUeUYEW5i6EeUOG2yVkIQ4seOsxIQBAgEwAK90zmGxOCKbNkDCubRbEdD2b2CycKtaaoPc0FXgtJMkrYBNGtTLQFqQGcI7fxJnv3IHp734fzedPo1Nr4VTSwVOJGGq+i4F1a7FpxzqcOHMOJw6fRV+1hvfnHEzWgblEByc84C317qbkzThQcoATGQfNUWCpAZxeMOnohZEYtmRjKC/7mIs7aPoOGiUfbjaGTn4EB37v32DLzkswdW4KL7x6CC89+xhSlGRLIYVyEe35JbTPzSPbBvrXFHDlzhHMuWmcninipit34MZLdqDQP4RMx0cyleFQBHGHlWs1PLbQxuVDaawbyKPWrKMvlcE3fvoI/urRV+CeL3HId9NVe/E71+9AHE2caWWx+8Nfxle/+U1MLxZ5fvK5LH739s9hy+gYW6vNahFHv/aHeHFsG+5+6VW0EMcAqvj4piS2b92F5vwriLVaGOgfY/qOpaV55HMDGNj3DgxefRs3VWclRp7UZhn1eIJJkDnBUyqpLEWGeL60J4Y3mu+hXC6xQpSQfIKT+ymcaZQ4hZxEYUbd3Gaf2N6XLNwJnAmbuu3hpMIKei1FFZ0WOFow6ePk/qQJu45RFXqyB6PgTNauFsLGY0QeJPOOTBdiOfyCe1nyXtkTch0Csak0eZJMDk9UmEULBESwRYW1Pi8qqANhb8lWpbdfICQjRNT0fVThhPItrCjknCNF6GlIuMLEYAmbMzj1PM5VlGuT98zQCxmOOM4jsrJSwsKBUrQhMFONSEqVKp2NsjXPScYYVcqSJ7ceGApa5muwS7/T/akt3D0PvhjIPTPXJpzocBXzSoWuQS/bKlFaDss9JmPeC6DJPtCAjfcIKe14HFQsMzdzHq8degnP/uIpTE9Psfed2rIRNQ73tuRcMkPhQnuXUj9p+Ez3AAXQLHUHDRIF/zihPkhyJ6eCw6HLBLXJoxZPlBuVTGI0k0IuncD4yCBG+vuQTafQoTmsVLh3ZzabRi5XQC6XMYU8RCfVanHUoUl9NhsNFCsVTE2fx/HTUyh7PnzydDI1COlHo2+M8W9oUZo+UXQQ+bgpcdBjazL0TKpOg6qLqZgoFuM8NgoTrt+4Be94x43YtnMXklScx+Nh6XxsBWyv+ZRjtE4SR4pR6mHXiGA92onTnzUg0lhAy52rL9+DTRsmbTqJ+cuKkJ/y5PXa03JtHhvmDaUBDft+R8+hz73y1DUQ07pfP/vF0mx85Sv/D265+SZkMllDx2LrbFeCQRAP2jLbDl2Cj5vNCmgzoZqLreIUgKZfuGsTvwHviAgQo8SI5qHFuWziVaNWTQzQOqH3IKqc5F5RgdrreehcMnYkHBAl6oxOLg2oCZOGFAcs1C3YpGvRsxoOK0MhQlUczDFkcx10aGYlsDSbsLU4jWN//9eYevBHODt3Aa/W4oiv3Yarrn8brnnXezC8ZgsWzx7Bwz+6G0e+exf2eyXUljp43QWuLbVRqNhtEAMWUsChhIOlrIOUC5wodbBQZqmE0ZEYtu9NYvEEVWR20Il3kEjH0apSDlsSWz96G/Z84GPs9XrqhRdw4swZxDsepl74OfOHtZseI7141ce69X0Y3jSIQj6NY00f6wb6ccsV+7FxMI8WVRw1FzGY60M+U0A8m8fh6Xk82ZnEts4irhhMYrleRbtZwe/c+WPMLJfhTy3CTyWx5dJL8NkDayg9G9WxS3DwA5/C//jet/CzQ8dR6B/ENfv34z1vfRsK6TSnhhLQPvqFX8fpmbP48dAETiX64LgJ7B1J48OXbkPi9OPIwENqaIwF3NzSLJJeBrve+ytI7n03W6UM0GIxtJZm4OT74DtxJGzoqRdA0Z4pHnlqqVWpBJWclEDMnlXbVkSEH50nAkkDHRFUGnzIuhGjIVTGofXYbRRJxV3IGaSfU9ae7AvjGTYdD3hfkCteeawESOn37+XBk+eS6mOm02ma5EfZ3yKk5f3lOrLP05kMd/6QPHENkCQNQjzdInC18SPvtmJeNHErt5KxYd9Iu5coGNVjJO8RHY/Ag64MUKPQQooD8/62OXebum1Ug4IlkhMkW4QSQd6ZLrECoNmx1OO3Qu4x2KYqeUO2q8GPrBMd0pU+rvc+/Eo3EFgNoEluPuuSsMGQPEeg/NmS1WrZhtlU0FHGTq8RVl5toLi8hCNHX8XTTz6K48cOo9WsouM3GMay14tFmfEu0Tqiakz2ELGhJY3lbQdO5tIKeG6Np0itCb6nfVYuHKCwJ4WN43HkU0mk3RgG+nIYzOdQyGcQ96k5e4M5zchwz1I4tK/ARjm5wyj6UqI5pveoVDAzN4dytYoWd1WI8/ceATNu82dAGoELWgOeZ3LQOMzJfHzi5DBtraSTAhl+5GEjR0aLjaI42gTyYimMja/Ftde9E3v3X458rhDMK42PHnM9O0YOWeqxAJCHFABib4Sgtntyo8ZQ8FfJzwzYGgECaBvXGw9a9Hpd+CQCTld18rRNQU6vVKpALtnUCpFxgh/kfloWablDv18sQPszAmi3fIhxA3nKSZ+ajg89IhVSJKCFueRvGeFMysnFd79LVZz//F6cBNC++MUvWNkUJs2uBpB6DYhB8VQtR1VspiKOXowAGlnWOsQYBWjRsIlWBlrxBULXWvnS91IrPm1x6jBwWHFlctloI5FCp8VIwEwKF+gcqkwhD5qs9aii1cpA3oUVZXUZpbNHUJqdRjOWRGLNRoxNbuKSbtrMtDFrpUU88e2v4sjX/xJHSsCGBHBwyVRvEo3QySzwTCqOMi2EtIPFhTaKTdPKKRcDxobjSCcB4pMly991O3CTMcxPexi7dC+uuv03gb4RHH79KA69dogTjrdu34njh1/EuUO/QKodQ+v183ApN24gDXftABIxoDCax9aJcdx6zUFcUgDmKBeuXUaibxwT/QOcm/Pw8Vkcz6zHtngZ+docTi+XsLC8jL9+8Amk4kC2boDu4NbNuGFdmttOZa68Gde++zam9njylVewfdMWjI+MYm5hnsdjx5q1PDav/+FvYfl79+LZdX14dtceLGXWYCifwUcPbMfE0QfQKFbgTgxjIJHF/OIckEnjsvd8Eqk9NzAYC8BKvYJYKoWq5yNLHCY9SFH1Bg89UeQ1agY5V0QjoXMme1mJGrTJ3oyCIbHsug2ZlQSO+pmiYCP6We7FgtValwxQpUWVdLKIFLdo+RENK/C7MK2GURzGQ2C8c/r+vQAaXZesTMr7NHH5sKMIjZt42un3MBUhDN1p4Kn3rxbAARgWImiVsiDyIgqY9Tit8JiqMeKKX007scIDYCg7yHNDcoLkW5h/Zqvw7EOIsot6vmQdCqDVzxoAfn4GQ0fCytu2rNLeA/ld5psMyfsfO/JPAmgmrGvoUwKgY9GNXg+Ekih/LQBsNg9KKgP5CpZkN/RcGHa/5cV5PPnkz/Hoow9haXGGmLK5IpJqMBmYUXKKR16XOBcMEJRJsgFPNzFeFM9vMZjhpHpbLCGUIizrFX8gj6MC1JQfy3Ld8qUlEy5TcSTiDvpyGXRaHnv5/WYLyYThJuQc07iDto3I1DyPUyk4ZYxyn5nj0BQa0XNzA3QKH1N/zRZ5d0wHBwJvPM9MTEsAztJrsGyPc7UnPSoVIZCebHoNblfHnUYpnN0mOZZA//AErn/ne3DVVVczUbwBXxR2NfQj8mM8pTZfkoqUOKsx0J7Bb7pPp6xP+T+6d3p9ry6Kg1fsxcZ11MHFElhH905XFC50KkXlp+hmodkI6G4i9C9axvYChBqj6EiCvMfFhjj/w5/9CQM00mkUbwAAIABJREFUmm9eH0mSbWZPaEcSyxih2ZAHNANmk1a57OPNAzQKcUYBmQhjjbCjViJvmCAnjlZu2A8vxWXMhqZDV1HqgRQlQP8TsajkBEW9DiLgWDBZrxcJSlYmtmWPCFk9kXQdEYpE98FgiQPG1JeO6L0Mr5ux8k3rHwJoHApVHESyoKKCVxRytxI1Sk04fPQzECR84D//O3zvP/0XbFgbw1VnffQvd3ChD3i143C4c6nRQZa8Z9kE/HwGy6eKqPjUK86UgBdIWVClkesgkTWAeqGWxBWf/iT23/g+3P/YE5g6exqU8TB35CXUOnWMrduH9sxppBaXUTp0ChSYaa0dQjPlIDeUhVtI4bota/DJ66/DRD6JxVIZJ6fPYu3kBkwOj2CuVMEPZhIoTGzEsdcPIbt4GKcWSjh86izmax7Kp84hncggt2UzXKeDt0zGsX14AJtu+JfYuvsAC9tjp49j24Yt+MGjP8fDTz6BTevW4ddvvgWTg0M4873/htk//j+ZhHfoX74N/3m6gPMo4O1XHsD+cz9FeeoEhqhytdNGZiSN+FwLm2/9FJKXkpVjwpAizEnYJpsVVN1sWBBAYRNLGKs9BsG8cd5MmxUwzTV50HhDWvoC7UXV+1DWr4CBEKCZgpcoiIt6Y6PX6mUUvSFgi1qXilqkl+dXG1cawPD+6pjQJqUpkBLr5Z2OGlOytk01HFUiUiK2qUAUuUDHiEDXdBVyf723ohZw9DzrV+kqy38jL6OWXXqOugw5NWbBmKguFBySjMe4OIbGhLxokpsYhDd7VEr2kqciLzVAC9aADU/S/cSLRs+peSO17JTQ+wOPv240gpVX5r4GKMh9ooq361jNn2ZbBsmcGABmuH+Ce3N40kARen8CHvT3cmkJv3jsQTz80wewsDjPfXJpA7mWoZ+LiywtC12XKiVNU3WKABkipxB8CFWF9GI3lCkMMSM5mz3HkiN7pj+l0RnmPiQ/OSBtE+8TFAamD76HBIUCqek65RZmqV+ny4YKcX51gVWu3DSN3Kn/L3faDAoFqHrTdA4wHRmM9hPwFoIdE94j2iOPaTgIhdkewE4co+Mb8MEP3oLdu/exDiXvHLeXsxxxArRj3PfTGPc69Et6xhRbhGlLskZELvCasPloUc+QfDZPH4b8D15hQpyB0cDUT92hdFlrGvT3Amh0bcl1j8cMZ6QeZy33tGESjQK8kXy8WA8aAbQPfeiDLM9on5HxyUaFkunBmPUGaEagkveBF3jMZZqNz3/+CyxA/qk/tBhX86BplGw2apgDx16oCPmkJHgS6KHlZ2K3ZpHqjvZayAjw4nYbtpCAXcaRVjB0/0A52KRIAWh0jahlbsbELCw5j6wRSuo1lAdk/ZjGt6JA6J0ILWezOUZAUuauEbMeg6jylQ0gQlg2hygxFnrlBXztk+/B0swiLm3WkSz5eLXYwcn+JFJDfRhdM4S+iXW45Lq3YXJiEpNjk/jZfd/Gfd95EOdPzKPTamMoBqQyMXQSDpLZGCoLHtpbt2Pfpz+LdWvX4WdPP42Tr72INOooz55HZbmCoXVb0T72GvyZIjqlJovWZjqO1HgB2bSLiT2T2L9hPRO5bs4BW4b78OqFReweH0UnkcMPj0+jmOjHtdd/EGubF3D4mZ/g+MwMTlTiOHH2LLxyA/uufCtGBjJwMhPY1O8gm4hh77UfwgDRaszN4pkH/hv27NyDVyoZPPDzx3jdHrhkH2571w3InTqO05/5dXSml9AZz+Fn79iPXyQ24uqr3oL69DFcfeIRVCl/p9XB8KYJLMZcbHnbx7H14AdM/orlRvKbVcTdFOLUPy+ZDza9ZpLXykxvblI4FNqj74jA0vTUC8OOgQBhZWIEvqxffZxpUk39Vi0JqlKeUWEia0UDfQ0k5Fm1EpJ3lXXLwt1yrGlvb+CZUbmZPQWljY9QNSzTaniGtoSLgGwBkN5L2osmAJUMGwJoHApQLR5F0fdSALKXBLT1SojXx/BYsL+B8rlN5aSWQ3rPRxWT3ptaCchYakORtLp+JjpXqi8peZxyxMiYpJ6D5PmQe2kwKNeTZ9LKSq69Ys6t0KZcXlqvJpHeVAMzuLAeUgGk8vnHTxxbsQ7NIEXSYiLeCXlGUuYyJtyUXFMwSGcABiQmi4rXGhc5mOsTICGd8/RTj+ORB+7BwsIFA4zssXy9SC6cACehpwkBmskPlPkyFZJmYMR7JDBOxlvvDTuEMpJ2buRbA9hs+3ZuxU7vTns9Q11zknFkyAvM9zQeP/oR/SF7nf73/A5a4mW242cqOS0PpuklEDx1N0Az48hkGtxk3OSsyntxHbGbxNatu/D+D9yCtes2IR4nx4JtS8XpTex34+fndWQ9hsEtTVJk13DwOEWAnEq3DNaxPonHOJwSHDyw1+agWS8q11aEe1HLtyhAC41Xpa9VMaLICr2fBHcEa1XazKmHlHWg97jM1R1f/zr+9E/++US1BNBuuukDAb0XReA4n566xtgIQeDA0jxo2ipm4UXtdWxPv7vuuutNhTj1xtQCRn8vg6cFo1jKJk9OWGHDBEchY1wNWTN5oq3cYdoDRv/GDR9651QytK3eMeEGUz4vAE7oOaQyU28qbhNFHG+Uq9QyuXJyD7kfcxtlMraYILynJuLVC0gvOhFyWoHJ/flvnTbmf3Y37v63/xrtfgetegtTZ1tY2rAZl1x/EPsPXI6dk2OY3Lgb/shGIjRDLJXF+ZkLOPvcg/jh33wTLz55Amtpaycc1LidnYNSpY2JW9+PDde/C56TwOzsDI6+9DRqF04wkHDTCSQX6qi/coKTad2EgxK55nMu4uN5TK4bxM5Noyikc0yfMZLNwuv4rCD2rRnDXDOOmcV5HG2ksXbXQezdexlOPflDVC8cxumlGl6fq+CyPXvxlvf+MrZv2Mis3H6riSMnT6C4NI/JNRuwsLSEuZOvYONgFgtN4IGnn0fFJ16nOHZv3YabrzyA2Nf/DPX7HmY34enNfXh4115suu5mTC8uI3/ueYxUTyPn+ehLpDC5Yz12fvDz6N98mTJSDKggYd9pVKnXVECXYL43Tc4DoCViXAEtrfy0IaHXLlMx2HUaFQpGLBpgIxXQIku0VarXTRS0aVATqBbVwJvoUuQYBlGqR6h4Vej7biqQMFzJ19R7y6oR8iQTya6AMgFowr0VAEJrFHL+lTXa2MqUUICEY6RqMlK4IHtCFJ/srVUBmvKQC68XWdxyHTGABMRoga2VTQBCIqCb1oUGaLRGennMZd2QYUcgirkiLcFmVElEFYqWp70AmlGEMkdmFZF8Ml0pwsbrWp5ogCbrSa+rmBsa1VHwKO/Cc63ym4TAPgA/yrtm0t7NjyhlMmqIaf/VV1/Cvfd8D7Nnj6PTMXlFTB3NBRGcWBacq4FV4PXha3YDCh4zzu9aWeig94XeX9H5XrEWnDaSnPNmnEcZ6tlJLb8IcFMExypf3pMK0Mq4ilOCc85sCJOqS3kNSp6hBV7ksRf5QB638Ee8awbgetbjJu9J3jAqHmj7MRw4cA3e+c73YcOGrfCJooqBmA2hkjfNJn2utub1ePQCaKt50PT46muHAE065hDViaG4knWq15bIPC0/tU4nWcljaivs9b1ELsq1o7JZjo0aneEeaeOOr//FmwJodA/hVjUGqMmnp2fmlmA0H5pmgzeH9QzJA8uL3HnnnW8aoOlri0DrNWhdAi1SQWVeKnR7ynW04umywq1Co3czPDBhg+koQONFwNc3lAfCEE7fm7CAaVcVttcxnje5TtjYmmgVKoFlSs/MwirhmgbxTK4YVo9oigDznKt7UAJkHfGwVKZP4uFv/BFevP8xVONtLLVcDO25HJ/40h9h04bNyKcyqLUa3Cg8metHbGkKXnYI51sxJOaO41t//GU8+fOXkVlugVK4ib16ye+gVsjg4P/+RQyOj+HlV1/lkvMzr7+MCoU5PQ+ZZBLusTnE6k3spKIDOFjwOkj0JdAezmLzrnHUSlUsIw0nlcDEQA6juQS4S52bZe60eDyJs2UPbv8Y3vPej2AsDTzwozsxNTOHwubLce0VVyJZGEK5UuEw8rr/n7X3gLL8vOoEfy/nyrmqq7s659zKWZZtWcGyB4MZWAwHH+YMjIWY4z0sbDizC7YxGMGAA8a7ywCG9RhrLGxky7KCJVkttaRO6m51qO6q6u7K+VW9HPfc+333/+7792thSbxz+nTVq3/8wr2/m363qxP9nV0o59Io+IJ44bXD2DS4Dv3dXZiZGMHR11/EybFppCpBNDU1YffG9bi5tAw8+U3EvRWkVzO4GAwh/8j/hPP5AK6MDmMwN4IhJNGVaEbfhvXY9ZH/iGDPZic0T3NMPUKjfh9C+VVkQwlHQGrPpwhN2UtugaI9FaxorOeCN75D/Enqp2bpOwrQrmVeAx5DKtpIeDYCaPoZZX85ClH2vGpSTNflcIrLmKFz9Jp338skN5tkV23wCUDTRgtduxFAEwNI7236jtIImIyUW8HY3EALgNwgQQM02X/uvSXE17LfBKCJd1LLIa0g3GPulmUyJjwG7hCnAvGNQDqfS2nf1kOqwZEb2LnXEr2friTWz0zeOZkXOo4qISWFQ64j46TPaxTi5LV9HYCmAQ1fR2U2SaN02ROW5AtV8pZxsQRnk7GX1HTSKmFycgxP/cuTePv0cXiKVAzA9Kx1616wl0384EfQc8Qy3RVue7cATe9r3qtOdwsTGiUgyl2dbMU3kdxGKHeSqvyJXsdDaSQ1j6jw24mhIvvMFOIYglryftFYkHeRv6eVQR4xLmix+c5MPGtaGLITw2I1ej+qVxUDQ87n97D+sWAwjk2bd+HGG2/F4Nr1XFVoQm0EEmxEi4wF66/T65xz5ZSusj0cTKcEB4EZ8CvrSQMzN7ij3286sJM9aNz20RZM0T6Q++p51XtMrzmtO8nY5VQKC9AaedEaYQ29L90GrTMGXtNJ4Auf/+K7bvX0RQpxWg+aPG84GuXwtwA0Cs/+qwBNC7R/Sw+aoNBGykWj4WsEqrUidKhFKwO57vUBmlF8enLdSJo9IQyoKAxgGrjTR8IBJMxqjNu1SjQ6Rxjh6Rw6l77TeTGkXKh0nUCGAEVRZHpM5Jncys99jPxOnsULz/93PPlPX8bMRBKzcwX0HtyD//Do/4HNW3fzJi+WivDm04hTj9F4G6oLl1GKtSNfKOK5v/s8nv3mtzFxtYBQuYpg2IuFTAWZWBiDv/gLSHQPIL28iJXZMaymUgzM0sMXUMkUUJ1PIVyuYi91NQFwsgQGeNQuikrU0yE/sisFJDpi6N/Rg2ylirVdXcgVMljJlTE0uAGvvfUW2ppi8Pgi2HrDB3Df3fdh9MIpfO/Jf0CguQ9DW3ZzSLarrRXnR0a4FdSmoXW4cddu9HZ0IlMocEiB+qvOjV/AyKlXcGFkFG/MVxFvbsXQmgGEc0vYeuwFtJw6h+pSBslmP4I//0v4SagHb4+MobuaxC2lqzi0bR2K4WZE7/hVrFm3pQ5s5Kg4hTxMuRVUIi2O8CF+KSPcJPHYCLc68GW9QdesNwWyBKBpD5o2lEjgOKFBr+lYoBWHG6TI740Ur1vx81qyStwxXFSlpd5z4o0SgmcNpMRTo/O76NqUf0agQJ5J3oOuq/eIgFYNbGUfsQFEfFM2d6WRrHArUj1GGqDw9VWRAp1HAI2ViSt8rBWAVhJuxaCFuYyJFAk486gM4DogZ/PS+J2oEbgqVKjzIFDLL8oZUmkW2gugwa0GWvSuei1RRwoxQGWdslLXa8AHPHOYvFa1cKajoBrwoLnHiedSM6VbFnxHOVsvkeWc5VJBggPkaaKQ+PLiHJ577im8+cZhZNNJ+Lgiz7y7CfOb/cYpATbfrBEIMJQ05NWqb/TOgQfppqYRg/q5kY7iNaaKURlW2lw0qholj1k4GLBtoyhx3xQSkNzi/c+FAXas2TtmKl8pv5LcgkXKq+TwrgFmZCgJAHJCnRIi5TVMJLv1OXa8Jmwxhg6NGoFBoMmDqpe64oTQ0dGFXXv2Yvv2XejtWwOvNwifh/K7Kd+H8qkNdYnlezH5s3aMzPhYcKhCxfyeNl1I7xk9nnp90jFUxUmtAE3bR1vRaPuvNppXvZ/dOt28pgGzBHq04SL7QDuMNNbQ613Lj7rzPFU8/qfUi/PdAzSi2XiEiwSM/Kb5oTw01iGWqosAGstcCnGKUNODJyhSHvz9tHqSKk49CHo/NBqQOsUkq4r5fGpM5U4PQqf/FyF/4wIXJaPRuElIrM/t0V40fj77YCQATAVmrSm2DnFqRSMhH7MI6Blso3WveQ6qtWCLnprwUmktMSRbS0WDMbcnxq18Be3T91LwIImdiyMn8fff+BwOnxxBb08//t2v/hZuvvVeZ2F6y2UEc0vIl6sIxFvgW7qKyeVV/PjvHsfpV55Dcq6C5fkywjEvlpbLiPS2YvvtO9HV3YqJTBUnri7BGwqjfP4M8r39KM9MoXRxGqFCGX0xD3oqVZzNAfuaSPF58EKuijEuDQcG+6LYsb0Pe3dsxjNvnkaxGsLdh3ZhTUsYPxheRn8gj2Api+Mzq+jdeRv27d6H2bHzKJw/jMsZPyKDm5kUl9pc5QslJOJRNDe3sgHe39ODplgM0UgUhXIJXS3N8JNXrpLDxMwsFssBBpUEEG5qD2H92CvIHj2D3NVlRB56GMeiATx7Jct9NPdgCr+8pxdT3has+8h/QmsiYXrY2bBUpZBHMBBENZtEKdLMK4XWSHJ+GuF4M2LxBNLpFGKxeB23jihubd2JUtWKVnKgmKjSBEHq1Ib042TFZxNfeYMrr5VbobyTwaPXG/3M3TqsV4/Al3jQ5Bnpf1rHAr4EoNUJLhtKk70i+4v2hAEE5p3kOvSz4fuqVWe695YxfvzMzUV5GswHZl0FjodANUuXfVIX7nBVjfL9rPfbAYg2JCJl+QJs3XtUz6NWDBroyJxQyFjezSitWpNyfS6Pt/JyuaMNItMIvJl3r3nZ5foyDxIerlOA9v3lO5JvZFjIXMpCk2fgcIungh+9cqk+iV2Ieuv6M14bJnRAu6IPEA+a3Ku2bsm8su3K2ONSQmplCS/95Md46SfPIJ9Z4bAveadEKZMBzcTBwlWpZLsGBPwz5x/T69QDNJGvUtFZt9kcPWCS+8WjbfLMOLbqHO7lqn3TYD0cCiLg9zEdBxUqMDjkKnvhO6zU8ZzxOHHehCmYoJQcAmgmNGnGhNe4pcISQClN0vkdlNdM3omva7nqHIBme6V6iJaKmQRIPlOvTR+8/iDWDA5h376D2LRpB1pbu+DzUjETQTOqlLUe/VruvxoumxGn0g14/brCynpeZH1oTEAAbf26fl538hHSZz03jUCz1o0Cxkpl41yRaIOWOyIbRKZpGaevpfe+5Br7OIYN/CkBtPfgQROAJvKT9hwxUhBxrQZofG8BaHrwau5WSUUkoton8Oij741m47HHHrUM0DbhWi1uFi5V076EB8mGbhxLzdWEnJ5NJ7aKIDNWVc2lS7/rfAw90HJtEWjaxa8XOKFY02fPIHpu4koeNOmIQLFiVQklrX5E8eniAn0vblEVoFCpaamin50X1HXCILyhVEiVz2PrCvBWyjh38qd47Y2XsWvv7dix7xZ2r9OHKjTJRAvlV/jYPPwYO/YMfvhPf4eTx87Av5hCIUN5KaZH52oJ+MB9e/DBO4d4jyWzwN/+4AhGkgWUwkHkZ5cRSBcRShfR5AW29PswlQG8+So+Xq4gH/LiW8UqTqWIrQxo7Qgj2JVAf3835pNptEaC2NIXx6buVrx0cRI3DfYh5vXgWy+fQibegS0bh9Can0dPJYWfXlhAKpxArgIEKazpDXBrqFhLJ0KxZg57Ueg4Fgoxx1wuOYP1/jTWtIbQO7gNa298mAlhKTTQEo1h5uizmP2zP0Ag1oLwnt0YO3cSr7f042TKg2huAb97z25MJ9bhnod/jUkvvbTJg5Q36EEpl0E0HIM3u4xMKMHfcSg7n0GJ2qx4vUivrKCzpweZdIobaZNg9gXDDC6IA4zCc7F43PFKaCXqNkpknWpL0b22HCXj8tDVCTH2XNhqMcsZ6F5LJu+hwMpAwvgU2ZBQh27J5PTNZSFsyJn1mpV9SP+bvWL6RVLhjeH9MnuV0gYEELIhYz1asm9qSexeBnFET2JarKnCIJfXh84VhURj4+PFb8JGhgurliLh9vI1Arpuo0neTQNr95xo5cO0CwrU/ix5in6fPKP19ivqB14LNsOchLkpmjDAQ9aJOywja0H+bn6vIJ+jMKfhRONxU142kas/OjzsADS9HqtWicq19T207CYrynk+WyQga9aACw4QslHH1b3FHOZnJ3Ds6Kt47dWfIE0Vm5y0bnKr5OPW/baLZiOM5axNCdXpgxxd4Gr/JN/LOPAYqXAtgSeh3KBazSDxYVLXGaInolAneYZtaJUem7YKeRMdEM6ttMyT0Ltz1SYZSew9I24zq89UA3omqOV5rtF/8O8uz6TzTna8WXfZohyzx0wuNvu9qCjAKH9+yHi8GUNDm7Fj+16sXbuBDeEAFeQxFKCcPdOuzDw47SeTG07/s4dSVQa4iwScubNhf62T6ecb9m/H+rX918yh3peiH82ertH0yDGylhl4WR408YiLwSXHOk4c1ZrOWau2YIiNNVqXdvwkekbHPf44edDefZEAAbSPf+yjdREQwgSkv0ieimzmEU+uLLBWdluF/BJOrcj7A2i//dhnzCZXjL4yCzwgkvhsAZoIcLNuapaiDJ7kl8gAy3EiYERhaItWrqmFpzyDdmNq4UbA0ZRCG4JHUjLcQcDSLtCk8Yay4FJyyRopGnlGUWTch5G43IgqRHkDZAFKyxi5lhbC+r05pCSJyQS+Mkn4QnFHKNF7h2iTmx2F5ZnLuPT0/4efnDyMCy+dRXExg3LOMlNTgn+uirTXiw9+aCfuvaEdAV8QpYoPL781gsMjy7i6WkRwMQ3Pch5t1Sr6uzzUEhRLq8AdxKVWrOJEiwfHl6uYLAEparXS5Ed3awxrhwaApibEkGYrmRiup7Il7G4NYdu6NXjihRMYH5nF2sF2dPQ1oykWRmZqBSczWRRzZXhCYQQ6+hmYUcGBPxRFoqmFE3FjEQJBUU7GTeTmOMy6e2gdbr3zo/CHIsgRSbDfj+VsBksnX0ZwcQYrTz2FxbfexJWhHrza2o9zkwu4a8dG3HDfJ3D/3fejSs1HqxUEfH7OyfPlVxEIN6OaWXIAGnv2KjnkPEEOX68sLaG9qwuZ5IIhp6wCBfjR3NyMcmoZ/koJuVAC8Xi8rnJZBI6eW5lzLbFEuLhDWXpda6VpfqY1YsMGKnSm9xHf3xpKEnYkpUel/iL06HvaA2SwOMKNdq8ls6VnqHnMzP1o/ZByov1DHhstYEVZNcrLE8vW7C3TWova5xB3lAaExC4vtEDy3HQPyt/RoQ09lrLfHaNQGUQCYmTMtTDXMkQDPbm2Vuay32l/kvwQMCgA7do5qnkVKV/KeAGMsJYOAg6AUgBN+JP0M4gMawQ4HXnqMb1AM+k0exL1HMgc0XWefsXwoBl9rEKdysvhVrx1a1EBSM6W0mF54gcr03emTRIZNJfHhvHqKy/g/LkTKFB7tDK13jNzzMrLYgPK69L3Ja+Q++Me41rSe+1I591Maajzno5ucHxn5hvJc5N5obwy8pJRGJP+ESij5+VcNOoRbR+LCz+EHomiJ7b4jhuiM4CvMAgQ7jLpcuroPC52k2Ciev4Gz3w9gMZ0HUydVXs7k0Fnukvx/9ySMYh4rAkbNm7G5i27MDCwDq3t7WwMs8OPQqc2h5rfybZs416kiqZEk9jqudHGo/5ZAJrsQfmb9iy78YDsMxkn/Xcnp9fKPHmGRsfqfS+RDP7OOofzRWO8khNG9sqf/dl/fU8eNKri/NjHPlrnmKHIGvVupb1O9xGZagCanSGNaAWgsSDy+PC+enE+9hmLto2bV394ManNLkmBepPXbWqVF+PegCLA6Fxxc4pgcU+OAKXrTZoj8OwMCe2GCGZRIBrFu8MSGqHLQmIhT9Yg86IFuGiAgAp9tLUuVjJ/Z1sKybu4lbjbwjBjSu2ojF1JyspTKuDq+Cie+9pnUZmfxbEjMyil80hlK4hFqb+oB+lchQFaMRbEww/vwv6hOCpzSYzP5vHSxDKqiQBGhxeRnc4gUaog4QPW+4DDBaDdA85DG64A6SowUwGmbbJvi8+Dlv4meAc70B/x48FD25ErlrAwO4fhM2OoNncC8RAuXRhDeXQJXVvb0bf3IG77uU9jU38/fvy9v8HFkfNYXMxgcnaJG6sTxWM6V0agvRdrdu3Fth170drWhsmpSYRWpzAQyGHfTfeib9MBzM9O4tzcMm7fsw+nLo/h8LPfx21HnobnjfMoL2dxZUsIZwY24PV8AC2tbfjc734O69dvdLjqyPKlMEQwuwJ/pBmV7ALSwWZeY/Pz82gPlZEsBdDc0sphPNpsWQJo1QpSmRxC8RYkEgkUFicQqxawEGhDe3u7o/hE8ctacit6vUZl8+o8SLfRcc3eUR40N2egBilGAwnPnkknqHmdDNDTOUp0HzFeNGiiy3DY3+/n/qg0TnQc02yoClC3d0ry0tzgh35nMuhQiP0cBCxkL0ilnlR4U+ifBahwUykOJLfgp9/1mF/v7wI8GwE02bf6Ovo4qeJ0QKzidpR51YqI5wPGiykAjcldVR/OGl8bGda1kCldT+SaloUiL/T7GcBuuPkIGBlqF/FK2BZH8DFAk7FmmWj5wjjoZpJjHHFuCF9d31mAxnxntu0VgxyWgwbEEzihxuaXhs/jyKsv4+LFs/CiAE+lxOFB57koMf5dADQtc+lnAk3XQhz7xJbxwaWcHAXt6BrKHmYvrGkhxcUBlAJhaSkMQKOeq/Z7Q/JvWkY57QUl7G04/YzXjFrCmRBniX5WgNg3+BgdAAAgAElEQVRplm6rTiU5n0f6euFN650UJgvOY+MwKtFU1cLkpsDABDIljMo4gEGkB5FYK3p712Hd0BA2bNyE/r4BRKJEtu4z5LrMimCjX/aZnXXtpB7VjaoRMxrI2Z+JqHZosM+Ri9qQkrWrZaNb7unrmrVqctC0B03WsvtY/t0aPiKHhFCbowvWyCLZIn24//Ivv4ov/NG7z0EToloZA9pHVCBA/0SmCk+kZ3FhpkohIoHQAtJYoFiaDdp476uK87HPGMvDNg92e4VkYFjAqDYrboUlk6T/1xMnAlcDNAFaMiFuoayVoywjvTAIuJASoPEQkEaT5A4J6CREPZm6QrO2KMnlXOJCAe7HxYqnVpnKFrB1sTqLUIE0DS7lfdyKj+5FAC2SX0Y+1IZqKY+VxSl840ufwfBzx5Edz5kevkHKRwCKHmB2pYJsBVi7oxOP3LQGzfMZXA1VcWF2BdPJEnzxCIZ8WRw+vIBAiRqIGHLbibLpRNAe9SLiB6aTFVytAvGAF63Eh9bZhLa2AGJtPvS3t2P3lk3cLmV4ZAwnL81i/Zb1mL0ygTNXF9CSyWP9xx/Chx/5NNav24BcoYilhRlkJoYxMT0BfzTBFn9mahRXZ6dwdvgq0oU8slUvwrEE+nqol1sJt+3bixtvvRfelVksHH4SuTW7sO/OT+DCzDT+5C++hHtSV7HtyEn4JtIoN/sxsqcdr3SsR9PWO/C7//G30BSJsNDlDU4WcTmPQD4NX6IL1ZVZ5AmoBUIMOvKrK/AEw4gnEpianuYuBpGAlxtUB2LGW5ZJrSI8ex6eaBOS4S60tLTU5faIohcw4Fbe8rvMtyhjLXDcBkINWBhmJL2/5DztRdMGj9k3ZR5rVm42rC+AjI41YNF4h/Se0yDOEP2aMD41BCdwJetX7q29N46nySXAZc9RKIh6GhJw5MRsG5oTUCfjyDmeVHFLJJAe43WT8RAPEx2rAarsNfc4akWv5Yk2HOuMK3fPUqu4jNFbn8Kgx5z+zukbpOCZ7oTMkPoqOJkXA5QMQJN3ljVRm5vavEi6h1sOGiBHHpwS5yDS/3wdxrh+/PDwOaPA3T01uXNAg4bp9jvRIya7wgJhm39n3rmKfCGD1eQSrlwewbmzZ3Bx+BySi7OoMNUIE0uYoi4Cd0aByDbg/53qTf7BVkiqdDgCL7qKVLoEmPvX8qbeSWk7OsF6moxctbQZ4jWzAI33gK3cpVsQn50BouQwkOI0g6oILHGOJxs9QspreoUa3jKbrmN/ZsWtyfwt2G00N3XAhbxdNoxq7lVikmHzsbmc3DRVBtQUKnCGPzcTIK9gkHuJtrV3YcvWHdi1Zz/6B9bU2q85wonmhNm3zfw0AGhuB42eUKri5CIBReIua9kN0K5Zj/ZC+vpO6hSs0aZuJuvTXMdEC+VeJKdIdtfG1qRo6D1Oev2rX/06/uRLj7/vKk56BvLMkTwRw0ru5ZmZHq9y7hQzL9d6WmrPED34+wFolINmaGtqVWcaZGmr3Q3QROjoTeS2EkU468nUwlPuJZPXSJi6gZzMJYFHuS6366GGxirnRhSKBnWScyK5PNcsSiKLJMLdKnhiKKlcYs+sRAj5WBcyKzsPEPCH6kvHVahAg05tadMzkW+uTNKiVODzz514EV967FGkhufh9wGpYhWhpjB8IT/mUwV4/B587L5NWNfXhpGJBSzlC0gWuHkcZqdWEK0GsDi9gkLR9q0DkPJ60OwHYh4gV6gyYFsKeNHcHkZ7RxybNw7g0JYhLCws4PLSKg4MtqGaTiKbz+PcXAarhSoWF1JYTOYQ6RnEx3/jt3DXHfcxsSMJsUggwM3Vl5JLCBOXHIU4q1UU8ln2Ck5PX8ZzR17F2ddfw+xqAZ3xAHYM9eOO229HKDWDlROH0bTjRmz44K8hH4rj//3H/4bp4y/hQ5cuYuD8HEphD6Y2J3B04wbc/Mnfw5379yEeCsBLiiUQgW/+Eipzw/C2DCLSvwOe5CRK8U4U/SEWpnOzs4hQb75YHMnFBeYwinpKJn8t0YFILI7s0ixaUuOY8bahbc16xyMi8yXr2+1VctahVU6yTt1rWhSvFtg1r1YNoLk9aI2MILkGhdqEaV48drQHyFBhRcXgyFiXsk9pzYkFakKONUJdw2VYC5eJJ4z2gNzTDdrkveR9abyNcWMUJd2DCxIIUHB7NZ1LRU2ro/BbYmBJKK9ZrvXtYuQejr65hgBV8tlqpNp63txySM+JAEQBuu55lHEzhrGlH1EknXocaqGbGkCTcdUGdiOvXu2ZbPs8yh9iloYqd3mgoigNkn/0Wr0HzdFxDQCagEm9ZgVS8bMocu+lxQVcvXwJZ06fwIULp5FaWUClXDDeQ1JUJetFIiBOHlE3XxnnPJk7aflal5tGXlQF2K4P0Ix36XrggcfUXodzy3xUEGCKAqgQwOSbEc0GAS/y2FieTn75+oR3mSeKzEtXDKnirLH+1woDRB5cD6Dp/dRo3ZqcsBr3J+WxUU2mhroEqsTAov8JMFLeLvdFIO8YdQ2gogJysPjC2LB5G+79wIexbmgD/IEgdz7g56wQQKV5Eb7SWr5p3RxpoK0SC286uMMBaNojrwGne+/WA636HFNdxSmYQV+rZqjVWpRRMRl3/mEqn/p8VZFNIgu/8pW/wpf+9M/eE0B74CMfZvlJ17q2oMp6/kieTU6MVaUnlM8fdBRH3Sb7twBoZis5m0ALQ6d6jY+oVT3J5msErHjpN+Bc0payACt3+MWN0LWwdIdTjTeLFrCxbsnKJEEv9zfeAglJmIRg6SBAgy8VaiLI+V081jri/AtKzEwYigYbYmAUzXlvxjtBExmhCg9Voq+9aBq86nFxwry0KWnB2cqa7/757+HJ7/4AyWwBaGnFr3/q19Ad8WBmOYXR136I2za2o62nH88NX8G/vHgKid42tBbymDg9i2KygDYfNfUFMhUgFPAg0hVCdoZKD6pIVz3IdsQQjweBWASfeuAOHNiyDsVyGU8ceQvBSgHdzWE0R+NYyuZxaXIGb10YR3Iujf7d+3DLQ/8OW7fuwvaNmxCmRrJMSgkeD05KtfkPjqIgSg8AM+MX8fyP/gnff/UYmlrasaYthvawD+3eDFpnxxBu7kBy/Q2Yzntx48334Kmn/xmZI0/j/rdGGEhdCQITt9yOT/3vX0J3LAjf3AV4Snl4Nt8DnPgWirOX4O3cgvC+j8GbXkAx1o5s1YdiqYSVxQX2RvrCMbb+vZQnNTeKyuTbiKzfj2KiF4HUDFqRxnSgF209fQ4g0YJL1qEIHT2v7j3gVkxuMKD3r+SgmR1YI6IVYK/XkvaGkaIRmhnxBAuBM11LVyHR77LexEAxAE2V+9mHoneRfUJf6XZa2qOlhbG8j/HaleuobtwAUaxQelsqzqDrE2+UyAG9dtxA1w3SGgErx7p1hR7d81Znzau2cKIYtFEo3/H7e22KhqUYEKUix7gBmjZMtcJqBL5r70v5bRxIMzKZnVpl7nZBIJxkGBE9P3142ATArBJ3xs5WGDKXnFNzbOgiHNoFyjl2aIto3opILi/iypVRnDnzFkaGzzGVBnm8qxUyIA05Kj0W6SR2nFmvAhdONqgSkBC3s97FALBEtrX6y1qfTYMPdGiWR0E0lOOok4Co5J0JATMVcVAhAL0b553Zf5RXxrn2HMqUQTHjQ0CJntV4x6SgrdYdgOSptP/jSk3rQTMywDZ510wXqp+pFIoI7uH1IpNCIXDWlULZYSgzeJgITNkbmGR/U4Bg1pnx8vlsSy3yZVIsgUbRH4xg/catuPPue7F+42b+vVIx3XGoBSB7Pt1OTxluviEVOdh1J83qAe7FSVWcbjmo9bxe31rmaVnm6EnLpyaOJ20Mu4GdkNqSgULgTPacyC93QRPdmwDanz7+5+8eoP3R57jVEz2nADQxeOm6Et5keToxPlqlAaBcKOoRSALcjcrpQu+HB+2x33nUJLuyS77mGncGyeYimGOMQNdCSQbWLdD0xLkTjQX9irCW3xspPf2+bs+bRt4cvzclL7wBOWRjhZlRTrX2MHRfCcu4AZSMgVTIUQiMJoqTdnOmAwF7nXnDGC8bVbCJd1FbuHItrcC1F0ILb+5bR4JidQ6j545idG4ee/ffgtbmToQKqzg3Po7hv/2/sG6oB/5AGJcmruLxH5zFtjVtmB6Zw/JUCpFSBdR8I18FOuNe7OwN4pXLeVSLpmIzfnAAe288wL3z9g4N4b6dW+FNzeDFcxeQK+axqa0F5WAcL4/M4Oz8MnZv2oyxs29jKhfAPZ/8NO696TYOL47MTGNNTy/am5tRSpvk8oYfC1pJdFyem8YPv/a7uDq3hEjPWviKGapQwPpIBd2lJSxm8nj64gIOPPApJGJRfPPvvoxPRT1oO3sBF1dKqB7chA/dcwiR9s0YGuqHn6rH1uxA+e1nkJofQ7hrKwr7PolYbg7lljUoZlewtLKK9tZ2+EpZpgag3LR8vgzf5HGU3n4KTRtvRLL/NnSvjiCDIGJbb4aPqDpUyOh6it1tOOi51KDqnfaFubZp3cYK27r75RwBLY7y16FAW30p1jV5y6gVEYE0Oo+Aj3iw6D4C4jT40ntAC1S3ISNeNA3Q6Hi3cBbvnNybnk0EGj2L9mQLQKTnCgYjhmergVdMAya3d10Aq05VcD+TXpf6WvK+eqyvV9yhzxOvvchieWZnjzt8bYbWR+SjBo76mbRsoGu5vQluIGnoVkzY86kXbYjTNkGX6zJWskreIfK33iNTWW7yYAWMrySTuDxyEWdOH8foyFksLc5zAQCjsTqPjsnLcgCXK6zZSAbUe9LEY0Xr3oY9jcR2CFf1+zqymJuGUy4Z/W89MapNlXEymu8pdMnpHWSUUT9FWxgg8y35aQJOuZ+o5UAza6cWMmb9RKFHTqMxP7MzyhU+5jVk9Ytew+aZamDbKE+D6igqZmeCK0VNNwKSA0aPydBq4FIbX/GxCfmtIsWmSFsgiA2btuIDH/wIBgY3wOOVAgID5egZmHWUp0OQpfF2ciMpm+uqe6QyQLNVnHqOtEde9rd7fei1rwGaYAq9B+TcOkMJhlarVDDFAHI92fciYzSx9pe/8ld4/D0ANKHZEMwiBqbIhjqANn51hAEaJeGaJq415SEEeX6vD9/5DvXifI80GxagSfNaASzXA2h6wWhhQoPtDoHIptHepZqVWE9K+07HuCdco3g6rxGKZ/qNCrUtMqXq5ph69vXGi1+ONV4IsvLpQwnmFD4ilm6qfpNzZW5EYDfK03GApS3VpuvJ2JFlRpYpCRKqRixUquyip/yuEIXhvF4sjJ/DkSe+Dlw5j1vvuAFL88t46sgZzHkDCHlKOPzSJRSXi6AOqCG/B2siPvS1RXB6IoUUFTxEg4j1NGPj3XvQGo+hzV/GB7ZvYU6yK3NXUShm0ZloxmD3epyYnsXR4TFUIzGs7R/C0WNHcdXbjQf//a+jr6sba7p7kM7lGJyFiCqEc46s4BUFSxvd68Wp4Qvw+H04ffwNPP/i8+hoCuCuTX2IpmdRWVnE6Mw88p4q+uMRLBfymC0Di/Et3GT9m9/8OoZam/CJhUmcKS1iS38vtobDiPc0I7ZuD+Lbb0SwbyOwNMphznIpB8/OB+GjcEg4juW3nkbZF0Z414cQmT6D5UtvILLjA1xJujR2CumzzwPBEKLrbkQ2lUTHnvuQCnWyAAtFY/AHiWfIzJMICy2YxCrUcynr0g3Q9L6Q82R/mURhuy4tq7bsQQ3Q5Duzfzj912mvRtegdW7Im6miuexUNLnDoHQ+CTttpLgNCTqGrkP/CGyxl8vmtclzi7fMvD/lkdRoCjTQMceZHBJtKGlAGAgaT5oGTfKz7DORLwLsBFwIqHGD2Nr41oBfndC3YMg91jIWWsboZxCA5pTWKXDAcobBNhG1mgbL8hEZpY1MPe5uoOe+v4w/rwkGKcA//eiYMti5dbfBAEytYEJ6RJXhgA7OIza8XmRlUi7P9MwEjh99AyeOvY6l+RmgWmBvnaRRuUGz/l3vh0bgjOdQhTEJXJmPAWgavAnNhvuaMvayp2jly9wSMNMKm7+n/UrdAWwuMhcf2BtRnrm5DrUpqhXFUUSY+8IT1Ys1zijcyF4zarPEldaUZ2Yqv3UQktelHW9ZSzIWboBWt44UuKX8NV7PBLxJb9V5EK81XK4d6/quJVTc7QtGOB/toYc+jubmTia4JS+pU/RHeoHLWKkozs6KK7dUcmPprzcd3OkUCcj41/SqJa5VDh73/pVnlnPdNBtyLbdRSmu4UMzbvDMT3dLyVPQ/yTkxDOnv5EF7/M/+67v2oGmaDbqXBn+0pgSQ8ntQiNM8jIf7RIZCBizUNpxJxn1/AO23bQ5BzXumLTmD6k34itiWZRFKeM8ZcMUnJEmvGozVK5j6yicj5Gul2CLMBMWaMKuxs0RQafAngyZhHF2dRdam2RiGMZ08a6KcrrfAtCdAOKYktEDPGQhS4YbZOFTeHApHr3kuDf5EqFepEohjA6ZIgD7UfNdbLTFdRNmOL/WznBk9g0tnXsOqL4qZqauYOvkKlpZncXB9P5ZnlnB+Pos7D2zC+UtTOPP2AsYvTfHe27KuCRviXpy5uML5adWQH/tu34RIdwsQDWF7Tze6Y174KmVMpzLscRtoa8JQ3xASsSZcHD2N8cUVnJzP4/TFK1w5OjqdwcZbb0ff2vXYs3MP9m3bztxmVAnYHomgapPVnU3o9WI+ncY3nvg2cqsreOvpJzE8fAnd/V04dOcHcMve7fBlFjA9fAKh1Xnk8xkUPH4sBuPo7lmD+JY78Td/8xUkF+Zwy4YB5C+NYJ3fi63LGbR3xZHoakFwxyb4996Lvt4+NOVmESitcng727cfxeUpzJ15ASGfHy13/wYqlw5j7uJRdK7ZjJaOAaxMXsDkxdMoUsJ3IIpw5xp03fErKIZa0LQ4glSkDdXmbs7h0GFAmVNRfqSMzdqlqiqTX6X3jqx5yWMw59lcGFvJKB403ueWVZuVoKVokVwuySGSdS/X5rXuqVjiZgPQaCfxXvCSB0vC/ORR42Z/Db1abu+NADTj4TI997TQFeFF7yTgivN2lLISQCQyTACaTqcwXjmfbbhumi/X7R0r9LUi1rliWvALqHHPgXte3Ba9G2xrWeUYUnZuzXybGJkGVfVAssR73O+rNZMWxSMApNEzOQYvA3YCBzXF51buJC6//cPXLYG8ydMxioGlmhkW5ZEk449CdZznSCTO2QwuDp/F60dexoVzp003ACaMpXXISK4u1CjjrNeffPdO/18PoDGVhfUUmVBnrULZfT3GWJzgb3LJpEUX6wLbuNzBgUKlIblnthiAr6/SeNizxpnyNswpLdBsyJHXm+0JyjWHYtybfgmOHuQQpQOIFRq1L1GbglrOl3vNclYOvQsMnUcNoBljzA2Srx1vS9UrAIlypOFFONqEvXsO4vY7P4Curj7DSGDf04Tiqc2VeX7Zd+yosdrWeFqN5r3pkAFoNC41EE3PZmSg851TlW7y2k3bLF1BYSoyRceSPNI8jlrGMGgtl5HPpW0uWE3Gcj4hgW1aRhVDSk7XkcKk9wrQvkidBB55mK/lBmh0P50iwlWcIjw4aS1grHorv21pMN5fiPOx33bmW4SAFiba4tceM508p607+lkGSRaW2zumvRLa+6WtSy2oJQ9OwoiNrE0RutK+xQhr42UQgU7PLC2iRNBooCcKRUg46TxRPpycKP0JKS+W3NLi3YyY5tzu5zJzZapQ+O/cDddsP2o5QliNkk8D5Nb2kgfNh0JyDm+ceA0Xjj6HK9ML2HToTmSvnGav0wuvnkExV8KegRi8La3IL6eQax/EgYO34PV/+jZyC1PoLQCnZjLI5Uoo0P5qT+CRf38Xij5gJpNFOBBAqZhFS8iHlkgYNw70Ihzw4cJiCtmKF4XVWRy5Oovhy0tYvryIIqqYT5eRi0YwuOcgdu3chh27DyCdSqG7swsfu/2OOoDG3pxSERenpvEP3/02QsVVvPTcsxiMBzE5PYtIfz9u3rMTXe1tqORWESB6jOQMKu392HbXzyERjWIymcfjf/EFzE6Oo8vjRWJqAR3+KmKoYu2aAA62dWBg/1rMrZSQS/Sh87b7sa2rGd5iDvlyBauT51FYmkKxUkV43yPIvv0MsgvjiHurSAxsR2pmBKVSGpVMFqk0kOjrRtPO++AZ2I3m2XMoNnVjKb4G0USzJV+tEY06CtZSIRiFTYqjVo2oLUztCanpTCPIzXqnUn7KnyT+MtNLVgCaeGPZ4FFhFfc+pWuUysbwYMOJhbqpAMxT020K6futla0qjuU5NViQPSjrXTwRApBEBmhDyTGkFDEtK9S6dlcUZjVhP/GC0f/cR7do8taoqlP2qpYLGpzIuOn7y3ciq+h/J8ezAfWPVpB6LLXhJvMmskqepzZvtVQPGUc5Ryx8LS/pPHeqhxsU6+u431+DVpaNDNBec2R3nRJ3wKRttWTrzivcO5H4GNM4c+o4XvrJs5gcH0GpmEbAS1QSxLpvCHaNchGcdy3w+FnAGT9n3amWvFQZ20xz0YDVvm6OrPzkubBUGmYvGY+KkMNqfcNjyaFOyyPKJ1hwYWOIDPRsTpopRFXAi4igrcEhFBcmgd8k9stc02V1M3n3uDTSVfrd+HwbNmVAQB5YC6J+1jF2j7NJB6QXo/0WwoFDN+Geez6E7u41zEhAYVSqcTH6kQC5gC5TcEGtuZjEWSo+PR7cfGgX1g321BmhWs/XZJ6RZ6xXabSYSsf1Jh5jyLJ3qmLSL7T+1ICPgGTRRsHIEJZ9YAAejVWFi/ok/UKu9eUvf+295aB98fN4+KEHnL2qr0vPVQfQVleWLUAzXizyWBjBZFzcMijvp4pTWj1pYSIo2S0UtMDVrj+3xasHsZFA1RYwTZTObamh85pwqPVBrDH7a6EsSNu0hzGKgd6BPGb0P3kAdA6O6T2YrwNUpuzauLrJKuOSepu7IxND/5sFYObAKFAforEY/P6goX5QVpooNQKYLJytcuQE1nIeJT/lBlThp95eZN14fDj61Ddw+PgRxNr6cPutH8D4xCja1mzF+Zf/By6cOoIz5+ewe0Mr8pNJTJS9+KXf+A+ItLTj+W9/DVd/eBZzeXomIJWvIhAOYMvt67F7zxZcWMkjVM0g4iVaswCG2ppxw8aNKFd8+O7Rozh6dRpTK3lkCxXEPWUsXphFdC6Dxa44Cn4vKvkiirFmHLz7DiRaOrl10rYt2/CRO+5FIhQyhQJsTVYxt7KEM2OjWFldwUsv/hiJaBwt/jzmT76Ipm23YLC1CW2eNNqXruDK7DxW8qvo33YjWnbcjp17bkNxaQJf++Gz+P7/+HtsnF1AT1MF/qIXkWoV+YoX7dUKbtrUh96tnZj192LjL/4WYoEgMvAgTh6dyVMo5ZLc1aBaymJh9DQS7a3wljJYnlxC0FfmHJBcNYxAtYhKIo5gczeaOofQ0tqJYqwTc/G1aOrsvca6kz1ghJAK3dkKRa0kNDirE/6KWb7mQavA71M9PK17XQCCVNlpUac9QaZYxrRIErJmylOidUzrXbjIxCLXRpJ224s1K+BQ73l3CoMWpLLnJcQqhpp5b2O0Sbm6805sIZPXwAhsKUgQ5avlglFkNXZyAWhyjIAfNziSazUynjRAlbHUclCMt0YAUa4rY6CP0de63nGN7qfHUwMAx8C1OWF8TSrsefYoLwd5N2m9Y+bahvbYCSKJ515O1Thz6gReeO5pTF65BK+HyGaL7D0zhgHJTvGg1WTwuwEL1xxr89YkxMnjTt5iW6RQ+57fxnkns3YIklEz82s73ZgxMmDEtFeywMR6/7iVE3vpbAEcV/jX51DTGVT5afKKzfky9gwAmfdM85DVjKU6UHydAZI1JH/W54hMMGvBa9tIGQ+arCctN9y6Ud+yhnHNXqK8OmPUeREKxXHg4E24864Pob2j26BmYurg+9YXBBiAZu+v8kJvuYEAWq8TUtaGmzY0xOB05KDqnSvrWzj2yOtFa1ZCk/I+2lAx+5mqp6kogrxxxu2qDdB8NluXl0Yy7Mtf+Rq+9KV3X8X5J3/8BTzwwP0OWKdnEYNSsIrIHM/qapJz0LT1KuFDvZnfT5HAo49+xilZlUXxTgJGBlGQpOSbuAdXnpm+F6HXSCi5LcVG15EJFVI7nnzLA2eMIeMKNbkf5gqkKIgHiz6UJ0bWO5HPimA3IZyCE88mskIDvAxAk0UnyJ6OF8AmsWgzUV5mGSametPepba5xKNBlBkEwCQ0TYFif6XApIdFbwih3DJK6SVkmwcwefTHeOn5J5DYeCPuvf+TuPD6Mzg5t4Lh86dw6acvYF1zAKlqFZlsBbd9+KPwTFzFWy8exsr4AnJloKMjhnUbutA91I9KawtShRUUq1W0h/zY2NuPobWb0D+wAZFYM7yZBcxcPod/OXIEkyurWCiUMXZxBnPjywzIfKEgMqs5RAe6se6229Dc0Yeu1iYE/EEsptLoiEfwyx//JbQkmlhh0LvTvS5OTeLUpYvMq3Z1ahKp9Cpmjr+A5twMFsPt2LL/TvRUkkjmi2idOoWrk9MoeCpoGdqB2/fs50rM15MBfP1PvozBpTmsXePDZN6PWHcHgukC+ptK6G1uQd+Wjej/4K8i2NbLnQRSCCJRzcI/8gpSlI9VBoLVDHIrM4A/DD/l7iSXkFvOwBP0oegFguUqck0tDDgDwTBa2gdRaR/CcttmNPcN1cJ3ClQZpUghkBprv1BI/KwATcAGM39bcmRpLcbXV8mwvH9cLdhM9Wd9gq8IkFqPSVN8QACN1rqsZVnbYgHLXhVhJHvE7eluJBfkHLdckH3PcspLSiIEaqhumM6V0iSyZtuqRQSh3J/udz3AJHteexkFrGhgpQGMoyBU6O964Mt9nv693jNYTyXhBuX6XbTikWfU6bmRx8AAACAASURBVCAyL+ZetcR3Y4wbhUqeUkM1UMIPfvq2w2Cvz7kGFNAfmYw4g/PnTuPFF36Mq1eG4SnnUSVvitdU9hnHmanQbDRW18Eg7/i1A4z5KOs5th4043m27S5Zbl5Dp2YqF7m/bS1/THLYavNd8/aYKkTj/DMOMlOIwx9LrKt1jBj09Gisi5zHtJWT1kPGYIdPrKejavTy7vGXY2qFBI5z0gAx2svlKlfTW4aUn3GozRORx6v2MaDLKQQhw7FKnJ4J7Ni1D/sP3oDe/gFEI3F42GlgQr38zBbMs0fNevfFAXrzoZ1Yv9aEOOvXqX0GB2zXcmqND7NWKCNriuaDDFzDK2h40AR86v+NXKLKaZt3WMdHamwQphZKm7619FwS5nw/AO3BBz/i6HFtTDJg150ECKDpLzWS00KImqV/5jOPIpOhhsc/24cE5u///u/BDdA0sNL5N3WlJSo5s+4Y6ybWQomXtKtdixZwzgZuUBEkCoU8aCzcbFsIbolhq3nI5VyrvDE8Nwac5TjfTBSIGTtDrSHPLCCNE6nZBDFWmGlxUouN0+QLL5ScLxNF1yfFEwqH+fpGJJjNbEBsicNLDOqqPviqFQSLaVQLeZQDIeT9URQuvobcyBF4b/4UwrPncPnqKBLrdmFtdy9+cvwY/vHJJ7jZeEsshFs2bsDC5VM4NzGHhakVpI8NI+6rIhHzY/+N29G7uQOr/gjGFldweXER8VAQ27rbcffGIQx198AXisHf2gP4Q0gtTWAlncH8wjy+/eoRnL8wjelLM6jkikCxAm+hgtD2fvhDIcQ378DaHYewpq8P0YAfo6cPo693EL/40CcQjBliV3nvyflZHD5zGu0tLYjH4sgX8khePo3/9rW/wJ171yPb1Iu+5hjmZsZNL9JcCp70IvZs2Yat3R1YXFrA379wFlMXL2FHpAhvxANvey/u/MQvozMawtXLl5kxO963DkODG5kDKJacwOLKPHzJCays5tHSP4j80lXDoVRcRbCpD36/B9nFSXi8EeSzqyhkTGgnR55p8rrCg5aWPpR7dyLbtQNt/UPG60Ne6zqvl03AFoJZNstrrPFuRSx7VQMkAR8OQFNV0o5Ad5Gn6p0toM5402ucQHRdAWgC2CikQYJMuM4EaAk40ELX8dY0yDnT52lQJ143UZiOhSmFBURFE4nwWPJerQNotVCVjJvIj5pAr4We9HduI9ENttwgo95jYUbTDVqvp3A18HLLLz3fMgbynR4T+lmHOUX4G+xgFF/tWrUnEWxOBoFQqVAY+0eHz/P65vwlUmYNepkKBUd2JYlzZ95iz9nU1Bg8lTy8HjIwTboGP6fHpOrLXpZc3n9No1wPkMi7yzzUcuNI3NYoMGotl/iMOhDARgtXONe4r8wYST4SX70uy8nWQBjw4hQJUK5v/Zvo9Sbz6+w9VcktoMl4pOrX4r82NnXXU/QbemxkLzFzQAPqm+vfw+is+lZatLkUv5ul30CVeNKC6Ontw/6DN2Lr1h1obe82FdQkuW3KjpkLU7GqPZ43c5EAEY1bj5vy3Mrzyb6ws2gBci1vTOaDjpMIhDhdZA/ofSM61u0EcgxFakdWqSBLvZULxgAVrPFeedCok8DDDz94jQdN5qsOoEmzdL15tUCRl3k/HjQKcQoiFsHotu5Y8VqrU9Z4IytVvALaMtcWtlYEWpjqSdEL1xGElrlfEvNLpQJb3fShpuMmEdEsC9b3uRx7DNwcTOZZTKjFNHY2cXCqzmSWbo6Nm8RTA7wMSacoAhknyROS9zWonZKpibC25u0wwK6AYNAHL5EJUkp+uYjA7AUEFkZRHboJ0yUvYmOHkbt8EoENtyE9ewHeSALNm29FYXkaf/X8qzh/7m0Ul8exfedebGyPY3X0LE68fBLnz0wijgpaWgO45+792H9wC755/BxGF5KIBHzcDPy+rUO4ZWgdOhIxzi/xxVrhizahlJpHMbWIN0cu4ZmL85gYn8SlI5eRL5QQrHpQLFbgC3mRikcxuHYQ+z/xC+juW4vmpmZMzMxg5NwJ3LhhDe65+0HEmjuMd9GC7MXFWfzw9dfQ0daOts5ehHxeTFx8C3/8x3+In79hCOVoK4KdQ1icHENx/AwCkTCavBVsGtqA/lgQR8eX8IMnX0dHJY2hrQH4fRHce/8vYN8t96AYbEIlt4JApAn5zAoygTjiXg/iCxexmpxBMp1Dc1snYr0bkL7yFir5FEKU8B9OYGnkGNKLM2jZcIhz8TKz55AnuuBKEavLS6j4fUgk2pHu2o106yYMbtyGSDjMVpmEzmprlXItTDiChYLixbrWCrS5kAQElXfECBOTqMNCR5FRa4WhAYBc21R+GreHW6iZdjeU41hlbkASuNKvVtaz3vO60lODmJqXz4BP9/7W4UQN9ugesnfZw+X3IxqJwh/wm9xN5hOr0W6IcK4HKLU8vUbAi4W8bfMiVnOj64g8oWu7vVU14GCkhxtYi+KR++vftcDWil7GV+Qe/S/yg/4mYFZ7IYzosvPJHkdhmDfFWRyqY+ogklUZkxDtNa2eOEmdPUOWq5G8H4qbMJvPYn5uFmdOHsNbx1/H9ORlUI2Tx2NC9AaMUR9Nw1xv0mQNq5b7va8PFN75LzKvUrDFY+30mKaKSi+ob+Z1cxkZhAiNhuEK1PPKa9N6tvh7aymKX4mBhv3F2OGq6pCNLwu6GAjWfwTq6LZNogv1kdrRIHtI/511HzdCNx8nr408P1LoYBLy3sUwXw+g1fx9ptqYkm+Mp47SaKKxJqxduxE7d+3H5q070Jxo4T1qlqEh/1DFvrxGbjm0ExvWmU4Csi5k/8sDa0+YEUxmMkSWaZnD39Gs2Q5GPCbXGCkmjUiuK/hEepYah0gVOWZYyNTlsr3nHLQ/+hw++tGHnH2qjU3ey6USYw/e88nkEktgbSVrECVC5f1UcQpAE4HitqZ54blCAvKAglZFKOmEOrfFKQJeW+GyyTSIa6SYCDixe98SNZKgIuBDx4bDYQ5hiseLjjM0AoZFXYMoWUiGpLYG0rgLQS7LIStaV1T5RtcTgCYWjowN8+tYs8+0XzHAjyo65VnEg0ZNvYO0+H1eBEihlwrwX34T5elhlDbciuWJc6hSqHVlGi39OzBx4mk0NTfDO7AfTwzP4czlcZSWp/DQnXdha1c7FsfPY/L1Z/Hm94/j9OQqBlp9WK56UGpuxeCGVowUimgKBrFj2zp4K0V8cs9WzgGjFkceTwDB9ft4PrMjbyKfWcXZuQX89PwoLpwZx9gbV7kvXbpEyarA4PZODJ+fQ0tPN2749Kdx6+13IeDzYWp2Fm+cOIaetmbce/Nt2LNxa22NeDyYSy7huTffQEsigdbWdqbjOHryGP7uz/8Qv3lDP5LlIE4H++HNLaOluIQOfxZ71/YhEIxjOZPB3z75BtJji+iOexH0VLH9pjX4uV/5TXQMrEe5bEpGgs1dKBQLCHvKXFYfLqSRWV1AqUou/QI84Wakpi4gmJpGx4ZDyJdLmDnxHDLZDCLr96G5rRfJi4eRL5XRHg1wNSdZ5al8Cam2TUi1rgMCLRjasJHJikUA16xE2pcmSZXY1N0AzQFSlrKiVCagbtap0SBCF2BCArzuKwZYXc940SBR9g79L+c4e9f2FXTWYMXsA/EoU9Ite/Bscq7kk3LXEpt3IuBHck00QBPAqgWqGC3u3E06hvYL7VNznniKjEJmeeYke9e8gY6V7BoP2cMC0N4pxCny0T13bkWg5ZC8v9zfbTy6lbIGsY7ydXkfJcdPIiDXzC8bgYaElj+29yS/m+11Ggj4uXMHKSJWWh4vfvDTC7bXoikKIa1aKOSwuDCHhblZpFJJzExP4sroCKYmryKXWYWHeNpoB1F1uxBLC3CwBLdGCde7mxqBNQ1EGoEWGQ8N0MycMFmGVSsUvvRy0VTAH+CftT4xqMGE34iEVta63l8C0GRedV9RPV9SCOD8z+FFM+CyvuleUiUqMOedwJl+73daK/xOany5bRRV6nL7JROU5M+1feXfAbBJxwYjT8zHPrWNCBmARmFfD4fFaS8SGA8EIoglWrBlyw7s3XsA/YNrEY3GLGODIbal9SGPdfPB7diw1pB4y34Rw06MH40HZM7lWPqfZc47yDeNGfQeEZlLhkqRnDP8HtQpwqQs5XNZZDJpdkB4qfiuUnnPRLV/9IU/ZICmiwMFWJLu45zeUsnktC8tz9mMSWnuWuvtphH7+wFov/M7jzkJdm7vnPzOlYfK6rgeQHMLKzlHW9NugGY2bK2LgVt4GgFOgKyIfDbH+TQy6YKuebJoc1v3sLlHPUmmY+FTeTGX9gYcTxrdg7xokpMm7yH8T7J56X++J3mi/CbfLJfPgCKudP1ILIFoOGysWVqQxQIqxRxCM2+z9VSdOY9I+yCqhRwnceZnL2J1dRnlQgqF3AoqQ3cjXlhCankWz82UcWS2gMzSNPb3xvGJg7uR79yIU2++iKvHnsXoC8OYWyxQahWCCS+K2SqWlsqItkWx855NaOvuxC0Drcxvtpwt4uzcMgreALZv2on2oAfhwiqSK/N4ZfQK3j4/gxd/cgH+TBE0ugTOoi0h5NtjuHJ5mXuC9u/Zjg997JPYtXU7A5JzIyN47cUf4T/91mdx86YNyC4voFTMIej3YbniBQHTlYoPyUwWIVRw+tTreOIPvoBtG5pwT3cM37tcxES2AE9zADft3IJmfwHn5lbx8rER7Ny5GduyKUyePI98pYzNO3rxyG/8JrrW7UA5EOX8vaovwGS1qUATglUCalXuLhBaHMPq+NvI5UtI9KxFk9+DQibJnsP5yXPIZdJo33AAAer+MHcRnmIGJfjgjxNXkB+rS7NY9UaRahlEJtoNry+Grt4+zlEz4UjDoWQ4hKxXyWeqON0CRoypfME0IpcqRQ6TOJ4vw51lDKGai14bKrJ/NGmiFnwmR8PsUTZOrIFBOXWcv1k2fTkFiBHhIwtVG9oV4KfL3XXVsts7JgBNywSRFQLQdCEQ7TV5d3o+9gAFggixx9mMqRsQyftrgd7omEYyR8vGRoJe/10Uh5ZDcm8RzFouioLSgEXkl1zX/ZySH6M9DM78eiooF418EwNX1lUNfFJ1r/G+CIgjZfHPL551ZCH5ZCg/7eKF83jphWcxOjqMYj7DeZelQg5en1Hcck0GDFzk5EIE4k1yUyM0IBLWY6HH2Q1aagijFsZ1+nPapBAKUhLVEEVEtBznNSs8epR3bJ9Xe9sE/IghTQVAjQCjcKjJXOs9pH/mEbHrkq9jQ5PvBEIbec3c9yEvH+dbUvcYIr61OXEabF4Th30HeFaPoTVIE2Iz45UXgEZeV+7hSxWqnNfHydEYWLMeBw7diF17DiCRaLY5iPUe7luYqNaEODVIE92ow5BaDrofX7+rNsLq5JlEAJShw/u0algY6DySJwySqLiikEMqlTIyzRp977WTAPGgffThB6+puCbDgeQ+rUcaO7735NTlKiFe+oWrB5US+LcEaHItEUQi9Bwh5G6Qqspv9cZ0Cy83QJMNRMfp3DW9uK+xbj1EmllAPkdtHiipsOZ6F8FHz21COiYh2VzPho3svRzhyUzfxvVKY0vccoGAseRJ+Em/O3pGua4eazM2lh6BcswqRrD6vAHmBvNTWJTGq1yBf3UapWgrwqOvwFMsIusNIuGhRFAfcpFmlMdeB+KdWF5JIlRcRrBtLdC8BhfGLuIfjo9gLp1Hf2sT7tvSD8xcQi67iuLSOJZmp3Hy5QmscLEBeXDYIMbyYhntQx245yO7EG9tQ8Lvw9mpRRwZG8dEuoqNOw5g/9AAFuYm0ektYGx8HKViHkdevIDlmRR8zJ9jvOyx9giupotIFstMnNu7cQ0GbrgDPZ2d2LdzFzxeH771+H/BI7/wi7i5yYPZS6ewOD+Cru4uZCO98G64EXtuvR/Hz59nYtulkZP41tf/Gm3eEj61vgWX+zfDs3EfXnvuJ8jNXsGenQPobErg6eePohRpwk037ENTJoXZyyOItLfi5379NxEc2ImSx4/mahqhUgY+LrLwM0AreoIIeqvIFoqIF1PGK+MPo62wgGp2FfAHkV4Yw+r8GAKta5Hv3oUO5OBbHWcwV8wtc5WQL5RgmpBspBMrTYPI+RMoUfN1rw8BynkoV9ASjyMWIm8TEA4HEXQ1/XYbHIVijreGAH63B00AmuRYyn5opOjdViqvTfaYSbg+Y9Ye8ZeFw0ah2cRWFi4cUrH8bZa+Q+4ja55+p71gDB9TAi97l+4nHEEawAgYFYHt7EnphGK9c3TddDrN+42ELHVJofCLBlpuD5PIFbdXTcsTOqeRgSkATIPJRvJO7qGvIRa/BgMaOLoBiuPBcWkl+V4qyekaIrtIflBkwNAW2XeAKe6gXFjjna/1NaVzOQ/W48GTL10wxVKQ3rcjeOr7/4yxi+fhqRY5nYI8ZswPT8uAQ4GkpI23xUdfMrAvKToM6wRQZKkCNGQM68CMTWvgpHKn7VGtj2o9cKl1EiCwYgJv4vQpm5RyrpwPsMff8G5SmN4YMKyApX0TVV5qWgwaU/IScyiRdIHlqVPtrsQzJu9TA9mmSMIBVJaGwwEi/IeaEeGed7lOI5DGDG8kV+3zcRN2Wx1qcWDN+WVDuXr5XB/sciDbCSPasggjWurAtQXgTJ1huhWYYZNKTVoDPiRa2rF1xx7s23sIvf2DzEvIBRrW03/LwR1Yb6s4Zd/Lnqe1qte2Y3y4vPvaGNBhf61nNcjSWIBy1opFw75A96U+vhStop+L+QJWV1d4DwlW+urXvv6eqji/+MXP48EH7r9G93MkgbgEyWCQgojJyVHu5UAvQOEzqgSsLapadcr7yUGjVk9msphhxnH1NhJobkvRWdCSWKr634lgdG8GEXoyWbIAqf8X/+ywGhNoos1pw4/c0Nd4GfTCkOvRfXQujb6+zj0RZUWDbBaGUULhSJitJm5KbHPYaNfKwpP72h1hno3c1EbXMSllwg+seoLsMcqtLsG/MoVIwI/ozDkQB9F053YEqhWEiimkAzFkylVEiPcqvWya5FarWFpewpPHTuPc+Czawx48cMMB4MJr+OE/v4Cl5RwO7O/E+Ngipi6toEhNi2nj+zzo6YljcF032jb04O10kZuczy2vYmJ0FrHeTkTaurDnhjuRSDRhfm4KxXQSJ468gtTFKwjOZ1i4UkSfXod6eHpbQ1gK+pFZyCKbK6Ozuxm9d90HFNPYtnMfWpviOP23X8FN+7vQFwhjpVhGJORHPpXClu5WDC9W0PeRT+HYTArHjr+BRLmI8eOvIFAq4t6WAKJVP87d8iDWrN+EU89+B50JPz68ZzNOnz6FV54/hVQ1hvU3bMO2gzeiJ1LF3r23It88AG+5iPbKKrLwIuuPI8jjRiEb6l/iN9xnnjKKvjCihRQ65k/B09oPFPIMmBevvsm9H8vBJiTaBoFqCUvTIwhRzzpvAMFoC3z+AKrBBCrBCGZyFSzFBzhE1+XNYTnQCm+siZsx0xpCvoDW1habAF8zCgRIOVa9U+VUzwwu+9kt5MRrLcBFlKJYqqTaWMlTs2RrjJAhw8DKQ5akH4FQxOEkFANEiJqZPNkpuqm1TxEwZvo9WsPQcvyJB46upQ0sx9Pu5gmy70wgjMAYfei66XTKCVNEIiRoSa4ZI0kbiQxPnO9I0RkqF1LSJpXIVlVVjffFDexEXmngpAGYe4742soLr2WVnietoNxyUnsPRGFLiFPArjw3hb3Je+bMCY2rn6pc7dwKeao1OjW1ET37916iECdFFlKYmrqCI6++hKNvvIYqddXg/B5DmSDFIaa2j+S8jVwxG4cNiRksqEJlFiY4faNsbSD3iLRkpqz0bcsmXiM2XM+9uRU5qch2m29p7HvqJGBzwTg/ikCSPBl5yoRf0IsAFQownDMykt5dPBqSd0yhQvJKkUwmklYp6mHCZ6Fn0RlmtsLThJNtWJML0SSBTcJ7NSJbnltb4MJg7zrhSAOZzbjSOFDOJVPJOL0ebM6bPUZ+c+bFUknUY2TpyWqnSFdCyDTau+osNtOQ3f0R3jOZdFMgRR09+nrXYNfuPdi9ez+a2rrYEPd5fLjpAIU4jQdNG1Oyt9yGo3byiL529rLNKSdPP3VnYJlmiNkckFzbb2UQcXuxbIxLLhiED+FolGU2PQ950EimiEeY9tl7Bmh/9Dmm2XDkrKw38szZd6dqW5Ytk5MjVdmsplIwWpfoyozWniq+/e3v4NHPPPaeqjgfe+xR25jVVMbIBIhwqgFCI7zk7xqcuS0KUSZ0DRk0DZh02EKOFSIa8mqaiTQMxIV8lvMuRHhqISznygKQpqmiWOTYOqFvS/pJuRp3qAGlRJVBlZi0mXJZuqfhVgkETRmwVDppK4msX8rrotyISDGLpC/BuWbNlTSiK1dRTq/CV85xFdJCsBVjgR5W7NGgF9VCFhGylP0BFPNF9qq1LI/hH984gZMjlxEsl/Dzd9+BaDGJJ77xNUy/PQMfKVW/F6VQAKV8Gen5PCoBH3bu7ED3xj5cTuUxemUByXCA6SNmLi0g1teBPR+8Hx0dXehYswHnz55Gau4KFlMFnH3jFfhGFhC3wEw4n21hGDIE1EJ+FDJldPS1I7p7D5rb2kHFRm3ZOWzMX0Y2APQGqphMptFTCKBvWy+CyQKW8iVEvEF8x9/PuWWd3jzOjo6gLTkH72oKDw814f8+kUTvAw+ho7sdy8PHsH7jTmDqbbz4/AmkMwXcvLUbufVDSLR2Y/v23Yi196O5rRubo8BqrAeRYACpPFnXZQSoyosUtT+IYiAC6qFK5L5ts2eRbVvHIb5YahKpC4cRbOphZvAi9VYtptnC9YZiiLT0sUAKhMLw5FOAn9wOPuSDYVSyKXgrOZSa1iIT70I13oFKOIGmcgaZqh/heJOp1LXl3rLBRYDR79ojpi1j+V5CjBxetMSzet3Lz7yeGaCZMnRqaWYsUlu6TuMRCCEYrgE0FmSWWob3NuXzsPAWihqTH0L/xLoVD5rbIBKApj1RshcFjIgwpmsQQOOcDvJS5/O8n6UqmoAbGZ8EKDURJY+bpD8wiar1YIjAtIS+Mt5uC17AmTy722vWyHBk2GBDaAKsZUzkOg20XV1xgdvLR8e7x0SuQQCNrH+aN71O6O9yfwnZ6HlhgOLz4bvPncLC4gzOnT2F0yffxOWxC5zjyqBdKvlsiMsEwGqeLXkGvQ4bvZswy/P8UjGLh3xfhnCbEv25CTlfuRYSYw+hzc80sXxzX8aDJMNo3VnnT8N7Oh4gm0ROKSkOwTHxYdUKCsirwVPGXipLSWUBGoMzBkgGLF7PG0XyTnt3RMa7dY25iAFx7DEUcMvvZZ0bBMYIoNrwXAUlHgt2bXGoQ8En67YjuSUuPE1xUhubWviSDQIHGeriB1UYoAa1MUDjFaaOMuDaeCy9iMebsH7TFhy6+U4MDlIlewi3HNzFIU6tc7VnXe83t5GiQZ3pblIyhKO2oEMAmoyMjD+dR8YL5YczGwLJUIqAVTwIRSIIh6JmXZWLSKVWecxlv3z1q1/Hl/703fOgff7zf8BEtcLNJvPIz2j3pQPQJiYuVcsl4w4nd140HuN+nLKBTR+tCgO03/nPn30PAO338djvfMYSbhoPmlxbLEOZBLfwcgs4fbxMkAgmd3xaAzRn09jFKoaXbJhyqcgJgKSIdF6LexHIvei5RFjr3BoWGgTObOEAJUib44xCopwycutSnJ4WEFGWyKLQG7XmjgVCQXLD++EpFUDPmQ3GDGdPKYfc/BVcyXnR48mg7PEhU/Wh4IvAG4ojFPCy0IhUcvCXs0j6WxBevIjXT53CsydOoRhqw0O7N+CGDYP47l//JV5/6SR8+RKCgSp6Ng9g000HEY814fnvPoeeNTFcnk/h7eklTrRtGeoACmWUxpeRTOXQ++GPYOeOnegd2MAVjfPLK0jOT+LS2dM4d+RNzM+mscZPVBQU/ABWbZ4q+TvSTREOkWRSRQz19WLrxx/C+NgFVOZnUTg1jGhnFFu6w4i0xnFlxQ80xdHVHMa6ahHx5UmUuzvx/TMLaD5wO5YnL3N4ZauviJMnT+PnEz68srqKt2Y86DiwCZGoB82DO7B3bQ9mLk9idfIKPvkrn0LcW8QPXn4Jc/52NPWtx64NQ+jzZNAyuBXeeDtiPg+WUhTSrKCttQ1d4SBWSxWkMhl0FhcRSU5wyASpJQ7lZOfHmLC2UPUhtXgFXW2dqAZbkS8W4PEEEejZgBxRn1w9jmp6AUFfkCtGA1yMQuNRRqWlF8uJQY4FR0tZzEUG0dHdXed9lrWqFbZes7LuRXixC51DjoZKgRS3CXvVkunlZwN2TCIvrTuqapa1TgYGyQQ6JhSpN+hMv84cP6cGNG7PjIAeDQ4FMIgc0MBHv6vkUYknio4jACYFN2T4CD+h7CUCZvS8xsNkmOxNDpxhJOe9aysOJXzLHjmPAcR0D10d6QaOGhhrg1OUSp0CsV4//b76/UTOiRLRngJRXnSM9ijoa8k9+ViUncInAdeyDjRAk2vRu8pc0Xj98de+iePHj+LcWdOqCeU8GykeanbtqF8pSjHerXf6NARrLkBhigdMP08DzgzIF32gr0/vWiybfEceN5MZ4hCxatAk4yrnm2eRyI7BL/Id5d+ZQq+AE4IzlCCmApE7C1ivsoyj+/rucdCgTP9NxqS2VmrvKoUUHMVgQGp1DDv0BYBYbjVOQ6i1StSGPulx4aGTYgGTRnNtRee/+h7Kc3l9cFYP0JiKiBwVTNljnjEQjqC9qx+7duzGlm3b8LEHPoStm9dfM8+iV2X+tW7X+8tQWRkArY0Sw35gQpWmy4iZW8Eh+XyW5aGpZDapEHTPYDgE8r4zsXLZeOUFoNHf32sOGgG0R2yRAN1PcAW9F607ugcVCfB7Xr58vloqGnckAbQYMdYHA3wS5gpyngAAIABJREFUJwNz/74qvvvk9/DZz/7uewNoj33GblzacLUFJEJGBkqjU7db83puTlEabmAl1rWcp8GfG3jxArAKyCwGI7Td+WdauIgQdlvXbgEnHkG6P3kjaKHIYqHxNc9vFYTNN+POAeEocW8zK78vswykZrHgb2aFGEAVscwsJvO02P1YLBC4DoMcs4WqF1EfGJjR/g15qkj5YvBXCxgZHcZ3XvwpMsUyBtqa8Qu334y2SBCvfO+beO2Zn2J5fgmdvW247zcfw451g/AmJzA8fhnf+vaPceLUCLydcYTDAXhjQQSyRaTmVlFsb8Hmux/EB+7+ILo7OrhROHkvxkfO4M0Tx/HmD57B3PgcehIBIF1CuVgB+SoDRODqAXz7tyP59kVkMkX0BbwIbh/iFlPhhQn4F1aQK1cQbw5j2z334bZ7H8K63h7Od7l66Sye+/63sDw1gWgiiAueHqxOXkXftu3YMDiEYy89h7sjaaxkk3jqeBrBgVa0dHfgrk98GjfuP4T8zAhyi5MYOvghBDxVzJ59BT85cRzeUAvQ3IX2SBBd7e3YuecmhCNRAzrgQWdLC2XYoFLMo5JdRWxpFFUqEKCEdGqnlJyGNzeHdHIWqWwGPl8AHb1D8EW7kVq8yi1F4j3rsdq6HsV8FuHMPIKrk6j4Qoi2diJAzeupeXI4jgr1Tg3FUYp1YcHXiia6t/UwN1rPWoHxWrUNr2V/aYFNNDFllTSurysGCHnIqJKYq4q4U4Al1rR7g3PQgkQOaww6uj6taTJ2NEBjgWlJmBsVxcjelb2kvWfaW6j3HAkvyVOjn+k5pMqT7s/9QhXwZE+1bcrOnFY2B84oI6MuGaBZT4jJHaVesKZHqAA0PQYaSMn3btAs4yJ/d4dp3N7Q672vzLe2/LVykuu71wB7Qi1hJ40J7U06j+bsesatRAlovO596BFMT02xgqIempVyCX4OhxoQxRleNS5jx5Ol15qWmw0BGqMoOwni8bEcDKTMKdJhgqYGlMg1qJqOiolMYQKRgtc6b9S7z2wlI19BheMcYEjIRgFLS87MEUbK2SOIyEU6ple0oSUJ2LC/tPszfU1VersmJrD7g2fHrrd6YGQiv/YdLUDgECpXXxvQ4aw9+x48/+aSxll0TW6YWdfmYxrH8zW0g60BN6g+6/3/LCBYuhMJn6OpTKfCtmAwjIE1g/gv/9v/invuurOuoE8AUyNvswHklsKFPGFlYlYwBTFijNAaN9EuQ3lF/2iPSgEAHU/5qnS8yBPZg7RHIrGY8aqVyg5VlkTL3ivNxhcIoD3ysEPDRc8ghU+yLyUq6Lk8NlwVYcYhTlu5wOy5WWLJN5bw9773L/js//y/vAeA9nugEKeU+VNs1+3qlYHTluL1wgoiqGSz0jliJbOQteFFEfJynD7Pbbk6G95yRdG7k9vTUGkYl6Ygbr1g2XorFnnSRRloZUTnSNhJA0xOULUcaXQ9ugZ57zjsQy2ZvH6EwjEGUq3FZYQXRhAoZ5EJtMDvN5Qk5J2Z9TVzrlM+l0GI8ikoCMAWngerZWCx7MUOfxplbwDTy0k88dqbGJlfhb9awv37d2LbzoMI+gNonjyKI888iTMTq9h/110YOPRBxIopxBeGMTwzhy994x8xMZdkoER5DrFEBCuX5pHNF9F1aDMe+ZX/jP41a3mhZ6mCrljClSujuHjuNCaOvILRty9joCmISoFK+EsmBy3kQ84L9Nx5K84/exi5Shm7u2IIN/ux2NKPaD6Jbk8eEws5dO67GX/wf34ea3oHsJrNoSkS4aKO537w3/GP/89X0dNaxRvjRYQWkzj40YdQbR9ArJTG7qlTKJ48jr8+k0KmtxlN69Zhz10P4Bcf+TjC1SJGx4aZhNYfjgErk3jx8AtIZ3O4MDYKT6QNPb39OHTDbTiwfRcKxSJXJDLjD3Ga5YqstHzU65PCPRR2Lq4wV1pxYZQ9mlS5GWjqQry1E2WPH7mlGVQKOQTDcZSaurAaakHIU0Eon+KqVvJ6RnLLoCZ2VQp/Uog03o3ltk0o+kz6AYXIRQlrZe1W7Oz14RwbYxXSGjXGlvEcGUPC9NaUtSv7wKzHiqWtMA3Q6RwRIm5hKRaqeMKFpkE/n3iYBKCxILWhWr139H6m86XSUz+j26Ol0w2476Y1fNwyQEAdvac0eBeQw/sTZg+SjKJrGkqbgMNhJSBWG30iV7TwFxnhBiMiJ9zjIjJGxu//J+49oCQ7q3PRr+rUqVzVuad7YvfkkTTKCWVMNDJCBElwr/2e8QIceYAtiXCf1333PgMSQQj7GnON110X+4IDQSAQQSQLAcooIGk0mtAzPd3TOVROp+q8tff+9zl/1/TI1vDeeq0FM1N96oT//P/+v/3tvb+tx9mApPu7ait1s+D3a4Ck2tcAQBqJFRpLAuZynNxlNxup70Vt6t79Z0sY2CTXU+hPNo8Q7ATNJkxiuF53vXF4SYC2RuWfgB/pPVIEIcyLDjLITB9Giq5S5RvPUcoharWkGXiHGIgwPCcZcYZxCjQt+KnEQSZ9SnPDQRiM8640dMlvQ1gNHgsSntZ8srCozGbJ+HxWRaK9d9hA/5TPtW2WcbJUS05fmlxjbd6XyQI8RbrEBmhhyE9H0eqA8OsjsdOcIcxPDBg7ZtOMZhrbJ3mWz3zyLrztrW9b177Z80aeXxxQtoUcl6HOAVIIoxXkup/qetb5Tt8gIERYh85F+5b20+bvGAxBa5/Er7korxOmb+i6PFOhWqriJAZNAaGuOXKGSXCeIpoBFpo6cdTXxHfbu1WDTDdDJ/r2fd/Fbb82QKOJHbZc0I2me7LaNKOGLu1jbO/M3qxsoNe9iakh1sFVI6thEjUqrOjeIUNGYRLqFBBWbYjnHbbe0YG1NzlFw3Q+7QhAf7dpTNkoBKTR2IqIbbhhxmL0+wSWy1XsLDwPpzxHqlyiAB1PwkukmVEpRRLIt0tYaTtwawV03JT0+fR95JwOliIpbEQJ1UYH33zqOTx2+AQKK4t4/fl7ce3lV6OTzIs2UHEGrWYDXmYQtVQ/h2Bdv42NlQk0vA4OHXwWn/vylzjB/UL63vIEHvnZYyi5vUhtGsHOy98gyvKRCGbm5uERexHxkW4sY3ryEB79yTPop2RNI3dH5PJWEqilAonzd2Hi8cNoRoGeTAJjLQ/Zy85D+cWDiK/WsOLG8ar3/hH+6J1/gp5UCk8dm8DowCA29PTg8LOP4nNf+GtUjj+LYwsV5Hp68Zp3/gnaSycwtVLC8OoR7Hz6Cdxbi+BHkxWMn78fw7v243WvvA7XXXQpVo48gVp6EKMjW+D6Hh74zpfww0cfxdDIVtRnDiI1uhsXXH09Xn/VNVy9RQCt3mggVy+gTppmpPMEn/uKtom+ryzCXZpCuraCdt8IVtxelKJZbGnNIlVbhd9poRONU9dUdNw4ak4K7XgSS+hFj1/GUHsVsVadZVMcI+bYyI1gMjeGFAH6to8e0q+z1KxpPttgx2aSwzVAx0izdP2R9R0CNN3U1cGgOSuyMpL3YzMX3cyLHksGj47VMKcCDwUPdG1dz7pO6E91ZNYDGeuxagr29FxUXKHn0+NtKQ4dowCwmDAGQwwzlnxtX4ArAQJdoxrmtEGT7eDZ37fPr+PVbXf0mvqs3c+i/14P3NiOre3w2faym6Hj6xmAzvIHBqgTI6qbkQJZm63QebRv/54AttD845wwU0BhopBBpaPa1vV26vWBmbJWIdgIAA4DEJJooDnoiugwC92GAqzat4m/w62DpAE3FWFRHiLQDAoYwlwuhWFyLt7qfaB9mmbqYWZW2P2An5NySs26sJlMffbuPWq9sTktWF0X6oTVqQYdh0etYR9F/knBqFZesvseFMeJwxbc40s0kl/3Vl7Wh6fmrXHlZjB24iSQDfj0J+/GzTfdHDKkVq7mWgeF1qpU3QpgFoBG65eYLpWy4j21TWklEU7boj8lYiXXJ1kZ+lPlZxQL2I4j7dEE5sgJFdsYitP/9ec+f2ZVnATQbrxhTSGi4ixK0aOIJtkvXoPTUxO+3HSoQK0LN8gn8CO4777v4vYPfuSMGTQaUI7/WkrHNkBTI2pP9gA0WRtEt3em57DnjBq59RaOTgw95hQ2z3ihzWadwwH0gslgi/dM7IO0dmLP2u6ZZQoC1gNoehx9T69Hf1fGUkIPNcNQiFQCVYxFm1VElyaRKUzw40WpZUazgWZuEJVGC7l2GdXcBpT9BBJeHfMdFyteBA0/ih3RMlIxEUU9NjeDrz55EFMzczi/B3jj629A3+h2ZtySXg2rbg71SJxBCEGOOG9aEQw155EsLqLY8fHIk4/BS/cyk7epfAgnT87g/slVTNVj8HrGkMrk+R6p2svlcEEEtZNHWf6i9MwE6nUP1HMp7/lYATCWiSHZm8TCYB+KC0UGlgtzRQx0fAxmHDh9CXiFJtxt2/Bnn/xLnLd7L2r1OmaWl5DPZNGbz6NaXMUT3/xbfP4L/4heyrnbuge/887fxfTiIg488l1cVl/FxtVZPJdJ4N6JJnL9fejZfg56NmzDNZdfjvM2b8DDD/8E17z2bXDjCZQPP4bv/fhevDA5j56BEXTcNHbv2osLL74SWzdu5iRRYie3Dg6gSqLDFDarLmNDrIWak0El4qJVpVw1AqNRNJwk4lT9evi7aK4uIjs8DjfTAy+WgEfhkGgExVgeraiL/k4VjhuDxw2NgZ76MrfoquQ2o5zMwaV+kl4Hfb09QdWhvYnbG7YNqGQNSF86ov51M9awZeCpmbwoZay6N21dZ2rkTmV9wIaMwBL98NohyRpl76z+espE2ayfDRBfao3bwEYkNOR6ql2kIENtmgIW2yHTZ2ADb4E0kk9QZ0sYOxG/VY0qDnaZgh8bjKntssfIBmjdLJd9TxrKWC80qpu6bkQ2M6bPozal+/lsUMwgw4BSvZd6XcLAyqAp0Ow+z1nnnhUUYVEhs7Id0pZP9HJ4C+acNGoIvn5Okz1XAxCj7BRLVghwospJ+k90HqOIOAlO3yDnlMChdNagSlQKNQqwk/lkeipKn2u0203UqmXORaK6ceoFyu+HawlVqV46GjAbZWmSEcg79SmsMCyfKAxm/nvwih6+3tzu/v46Q7i+rIUWJRhGSu7p1BxAAYKSy6egbA041Nxsq8LxpZ5JWUXVPnvp51+/sMD+jjJrn/n03bjpbQLQbEDWbSe4mtYIY7OdMgyrsJWSTqEsPoE2IlLFCXRFIsXK3+x2bmkddOMhtQUaRaPzEw74ayoS+NRdbHv+vT8k3UEyG6SDpj9qczhnNyo6k1SkwKlQJ6ePcbN020MUb1Ibgwsw+da37jtjgPa+90kOGr0ISnjXyaHX1BfSPXDdRlC/Z08y+zPdDNb73unOtXYzI7V2meCUFE0vmcIeitBpHLTfoN2iic6tibcBuLXCnnQ+2xDbRpCqz+i7VDBAjB1p81C+A1UOpUsziNcXWeoi3qwgUl2RFiuRDou2NuoleJkheKk+tAd3oOQBiXYDjUgMg5EGs0LTxQq+cmAWxyaPIxNp4g+uvgAbN25Bq7yCqJtAJpXF8fgIWlQCTX34onHOD0u7UThzL2J6cR5TfhbVUgG1Y09if2wFw/k4Jk8u40svrGK50sJ0sYBsfgApascUjXBbjE5hAUsTMyjWG8gWanA8Ei2lDgI+2hFgOO1iaHcfWkhgiapBD89hqe5RUyTsiUWQzMRQaLSx5TdeiT/9yH/BltGNnJRP/yO2jtookSbcj7/zZfztX3wS6ZSDfb/5Flx3/Y1YnTuOR7/6eVyCKnY7Dp5OxvBgycXy0ircvkH07bgQmVQCu8bGMTVxAG+5/kZs2LwDrlfDyvw0po+9gKWah3JxBfmBEZx90dUYHhiSsIkTQ76+jERtiTWksn4NbgSsP1fPjqIaS6HNOjqU+5eE6zWx+fmvoFGaR2bjfjjpPrSjDpqROFrxFGrRFEr1JvoTDmrZEXhuEpFWAwPtIncqqEbjKDVayJAnlwqlJBQM2GvJZmu6N3DKsaBkf2WdFKBpbphu/moMVeVaN3rbuVAGaW3ivuRpaT9MMmAK9tRp0XtWgKKGUM+j68S2C3pdG+ipc0XXou/aIU0FIprors/bbeQDZs6SmWAldFMZpww354SY4gFyLik/tPvHZtTsMbFBrI5jt43Tc9lM/np2TsfOBm1q07oB+SlOqCVNpJsBOaDc2cQ4pHr97ne795yzTGRNJCtYxsF8hyou+b1wL0pRqw8ljNaFOGuHzoRaCTKJSydsHwM0dh9jbKNiJIZMnVWoYMNokAWsq1GqIEaLOxeY/6hYB+SUtD2u0qccUpK7kWNEjCJMv6L9TsQ0FMzawunBTa9THfnv3ZgDgGYCxi81OusDNBsQrv022SERkubZEd6uxZIxCNLQopXHJ6hVQ78mZPiSeWkiQ6I//O7Xh7PmkPWA7NrPtGjg7rs+i7e99aYAH4g9o6R5yQkP2WHFJ2JzKNysLDHZXemTXZMUJZ8STURNgda06Vwnj93VIk3XAP1Or8X2hNi6jpxDogSSenH33X+FT54JQLvjo6Bm6bZTpHaKABqvUZIEoflIAM32tmwvTbwLoXa/9e37cNttZ8qgvS9oE0JJlrp56EDQnzajpcbYNuDBhLD6dOm9dRsZ20tR8KcvxAZ3NsOm1w/agHQo6bTFYSENa9L9MECLSMIxPQuxGkrRqmHs1nKiz/Ue9Rj1XDXJmnPQWh7iIKV9Cme1kC2fxEo0y+r1/eWTcAuT8DwfzXoJTiyBdrOGVrPEPeLiWy7EgtuLk60YtsdbSDlAs9PB906U8NjzL6JdK+HKsWHOPfOpY8LyJDKJFDr9Y5h1+6VfpAwSXBIQbFRQnjuGqblZTM7OYmb2JHYvPoNztw8jk4qjXKrhC/c/j6mKj+npeekT2tOD9mAP6sUCvPkVNAt10U+jvDk4KJabqPjAYE8CcR/Y0B9D35ZBPHpkFUtzJdSY6fExNpBFPzwUmh1c8PZ34K1vuQW7x3eI/efSex/5ZBJ9mQyefe4JfOiP3sPVrm94z/uw+6xzMfHY/Tj03f+JSz0fuzYN4IktZyMxsB3fuPerWJ1bRXzv2SwP0Vo8icbKMt7znz+DXeM74VOyeTSKwWwa7UaZ89EIMKf7NnB7m1KlwlU2O0sHWWqAAG2EerXRQu9E0IznMJcahUe6Pq6wZPnmMtJzBxBdOAiMno1IbpjfC+XWdGIprgZdrXpIZ3vgpjLwqcKwUUWC2u74UbQ8jwt3Uul0kAQvZlgSkjV52p7fsp6pVJyuIxIF9A3SA1KdLK/loVatBBV76h3qmlOAZrPE3SyL/pu+YxcBhMn40tJMf6/rSNedHYa013w3GGTHzhRHKHjRDVqBoA1OaSw0z06fdz2g2R0+5X6lnBcnFZskwksATVNA9HltFo1MpNoO8eaNoLXK/3B+lISIT2UCTK5JdystY+xOB7jV7tm/1+fTezzF7hk7rnaI/qzVJDma5FDsnDQ5hlTNXew75xy+GwV2th2WIhQBV+TIUgiS/tO5qO+qG8QEANTsLwrQ6DhyTB3WoSTdrBiceAouVdIxMKakchosM6YmF4nPx0SNqSw1yfCUZiGsChU3UOVyFY1ajeEgpRuwjpvRR+u+x3/rGdY7/v+3z7oag9rkHrdSUoBuNOnsufFy7ln17k55n+vqoL3UmYUQkoKJkNW761OfwS03v11nvxShaAcUlcNhPBgWK8mckWpzwivc4aHdYYBGzBYLZjMbLox494+ma/B5jD6hzk/73yrZQ4w6kSq0zj591924445PvHwGzeig2baJri82TapMg5xfCnGq12kDHTsMQDd877e+jdtvPwOA9uEPgXtxaijBCXuSsa/UFb5U5Ho60KgLR42UTjY2jpYRVyBmMwndBk2P0XPZm5yq9xPkVmMvQoUeyy2QaCzdqyQbr5UU0JdO57eLC+zrqdEnVM+JiEThU3uMTovDguQRJNwE6uS1t2pYKqwiWy9gZOUAam4WpY6LvvocEskUSwHAjaPu5vFcU3p1kv7Z80tl7rNZqlSxoa8XV+/did5MChXfQaxZxrDroxRNoRjNBhVEBIBanTZOHD+EAwee5onfaVbRM/k0dtSWkd2YQbY/j4VyC197aBIzDQ9OphfF4iqKU8sopF14lTpaSzXUfSDen8QlQzlMzJfRXq6hmIhh/xUXoXl8Gs2jUxhKRREdzuLnEwVQMKIViyLV8UFqOLGhPN78oT/HeWefjT3jO7FcKLBURbPVQCaZYcax3qjj7//iP2FhsYA/+c9/jtTAMH7w5S9g04GfY8/cKpLRGObf939gzzlX4at3/wUefPJXiA71IOGmUJ+dRzKTwEc//yW0k72SLB+LYWN/PwMbAkdUHEB/Vmo13hxSTgz7y89LKxXOkYmh5iTQRBKRuIOlWB+/r+F8jltRoTyLTH0V7UYd1d4xUGskSkemzaOFGEp1DyvVBoY2bBJ9sGYN9UYLvXQPZk4LxW56Sqr2EYOvUMSz2wGgajvp4WrEVlkAs8MV2hqer1el9dh6rI4YJ8m5tM9trzv7nhSgKZNM9ywGR3I3aL6LkQsbIasjo4ZK2Rt9XrovWl/0o/mcHAYwxQPCVkvemBpYtWX2ZzY7qEBDj6PvBaCGiwRks6frkFClncjLRRYBA6J9Ts0Gw+kbRi8raMos4b9uRsvOE6R3onYnOM4wFPpv+r0NAvUdqD2z7XfIMpicKW1xZ1gT+10Ky0Bsr2x6+q61zI82inMuvCBMmmZ5EpO7pMKwGmbTbdViX9TeddtZ3QDVueDyDE76NyHOjpFkiLiIJlKIp0n7UfICuaMF7xkMswJdMtqk+V3S67MaYrONpnXQpmIvoE25tiRK2qxz2zg6llpU8be7mCUmnU6T5P9ygM3/F8faLKv+nd+N2VMDJlDfxxpQo5WnVsj6NDd5OlB2umcS9u+lWTX73nXPpnlJIU4boHFqIcuLhM4mt8Kz++oyLqfwtlSnqiwKzWuuVDetxroZapucsY9RR8q2C3RvLa/BRSt0ftVcvPvuv8THPn7nywZod3xcGDTqfavN2AWg0bmTbJM1L51z0LrB0FoWTby8b977bXzwDHLQbr/tVvzhH/4+bzDxuMvhOzU4RF/yDZq2FLpR6Ms/3cagBs32BGzDZBszBWg2ZdntQaj3ri+Fx4NpTdpIxRsXkLZ2M6Dju6vMbNpUN6tuA6vHSAgkxgAtmSBGjNpA1dAyApoxNwknmebEdGIKiMHJNIuYbcfQatSRL5/EUDyKXNzhfKeZaA5+NI6442BxaQ4HFguYnptnWnbfjl3YsWUrWrUq4u0qRturzEY9hwH0EpPmRBGhhuqNCqYPPYWfkPRFG4gTEHnhQezPRrA12mH1/950Ho8uVfH1wzU0SiWM7d6Lgc3bMHPsCGbmFlCcO47KXBmVuodh2lwjEcw328j4QCmXwFlXXgB/eRW1Zw7DrXvYs7MHP50qYa7RQYvASAT8TNvOOQd7z92P/NAw3v62t3O7o8eefgoDvb28SO6/71787MffxvVX7MexFw/hshv/d4xu24mffv5jGD95HOfPVnF0Uxz7bv2/kRk7Bz/82t/gvu8/gJYbQ663B3v3X4y5ExO46fduw5Ztor9DfU6rtRr6sxlUG03eoKmEv0aVPqRH5/vY4s0inkyjWSmilBpGzisjQQ3gScm7sMTjGxkYA7L9iNZW4FRXAFKkTvagQ/09TRyo1o5ipd5Cs+1g+/YxnksrKyv8bPl8LgBXuikqE2sbOJ67pkpPq7SEsaIKZMn7VBkX2mtibgzJhORVNetixATcyLoUUBRqo9kOjg00ZO6uZYdsh4TOwTppLBArWmKynglsyDU0NEnXlnEWZyeg+1VB3jg6yurRcWHOWbg+9fpqz2yAq89F37XDnmvAr99G2xPvnu47mU5xziznZpINMGBWxlPGygai9Bxq+MUGiTK7hnDWixLwu7R6ELOtMOfV99HtZOrnaq9eCqAFx1jCtMpQ6jwRWSFRyCcQqnlm9GwE0Pr7+zndo1womuo7qQ4WQLC2a4UtNGEDSNvGBvPXRLpsgMZSFly9SSFOFw4BtGweEdbm5Jku85Ry1Kw2TAr2KJxFK4KYeM+XZk8CGXyJwnJzeKo08AKQRpsvRSwo/KlrTdfVWiBy+jDj/5sgzAaFNrjtHkP7d3J9CQ/bJIcQVea+A5Cmba0kzKffXe8ZugGa3JtVYNAV3gwBmtzP6X50DtpzNwBoQXWmgOYgbcjouZBd40pd03ReHDZiyiIMcKjXKkW+KG2I9s1uO6Xrlj7XCIGuY/23OnIKICkXncKcUtgnxX3/7a//Bh8/E4B2x0fxljffyPdqA1S1XyqyzeuHQpxqPPVBFFBIxoF4ivfc880zykG79dY/xR/8/rsNy2T33RPWidge0gOwww02q2YboeC+LAOm6NcGlbYhfCmAZi9GnUg6YYP7MfI0ZMBsOQzbUyd9M5rnGnah72r1p96XzQ4wU6K9Co2AZioeZ/mGSK3IzEwVDjwaF6rmiKdR6/gM0CgMR4Cn6bWQ8+soRxLct9GrV7lwoC+XxfTcLA5OT2O1Wuf+YZlUCpeffxFSiTiDinyrgGzEw5yfQiPZh55IGygvoLE6g0PPPYb7nnwWq80IMvlh1A89jbF4A5dv7IfTamI6CuzbMoAHHjuO70/UUItHcNaV1+HCPTvw7MMPY+LoBJaXlrFSacBttLHTB2Z9H70sUAjMD2eweccmtEoeii8cR77RRk9PDLVsHM/M11Az6t9bhjPYumMMq/PzmCw28erfugFvvvGtmF5cxuaRDXjyiYfw4D/8T0ycXMbv3vrHmPzl97HtotdgbHQTHv7yZ3DO9DLOOlHDL8/K45UfvhOriRwe/PYXMVus4Nj0AoYHNuGSV74Gz/38O7j0vHOx8+q3ord/AwsJF4sFdEgkzy/MAAAgAElEQVQXDxGkkmlkUym0Ww20KwUsU49HACNxoK8yg+W2gxQ89FIiGqm2U7uniI96biPnpGUTLnInn4TnplHs3YZGNME6arTxN3xSdIshEXcRicVMeI3k7H1k8j1IxEWDK2AcrKbT2vNPE2Y5cZUZKvmR74Wq11ypxiyCww4BMYVkxFRShjuGWG2U6O/K/toAUT3MbgNmr0M9Rq4VhmbpHmQ9iNNH5e0CBoX9toEIhxjjCXHoTNN3XUuSYyLAkkO3RjaE/qXyNRo+VbXuwMgb26FrUNkz2+bQ3zk3lMR66R2Z0nvSStR7DNezdgsRO2lXpLIAACWzc/eU9VXmbQZNbQ+H8bvyxux3oO+Xt0Cr6bNuPLqR27bP6LeuBSCBrp3YK2U5Q/AdwVnnnoO+gQFs2LABqysrmJ9fYEbZkG6ywWsvSk6ul9ZwoRhq2M+ye7NW3ECgy6TqSx6a6WHc9mOIxpOIUwES9URkNXxhfSgVQKo4TRSTGJSOzyFSydM1rBzJYTAeE6FWOgdBP8lrIrDW4S4szSZ1nqii2WxJWybGNF0J7i+zMOBMQdvpANop42e1dtP8MiqksH+EjOiIKofpSsCdQVTYdw1AM4DKSoITDri7S4K0rTJdTtdebw0mW79Pla45m6ig+/nsZz6Lm2+6hQtOgk5UbWHfVfLKntvqgAmhIvJSBHq48rrjr6kmt/GB7Tjo2laApo6c7SiyXeQqeKk4J2aZ7BW1errzzk++bAbtk5+4A7fccpPRQzU9iE2BA4nLS1cDUYsIGDR7sauhthmsb3zjXtx2+4dfdhXnbbf+KX7/998VXNAOGRA40xJWzS/iGKzVDsoeKPWMFbTZhsqmMG2AphOxm2HrZiHsWabgK9gYTSUcT4JAv4kmjuTXdIdqFMzZxtpeEDox1bjSvaXdGGuZoTiPMihcmYFDISzHQYsWne+j1GwxaKAEedqkEjEyVBJqbdZrnJuRaFbw0MEXMV+uoFQqYWV1FeeddTYG+/uR6jQR9RroaRaQSGfRSPbAzwwgV5rG8ecewY8ffxSHjp9ELZYCvCbKM/Nw3Rb296XwykQMh/0qOn292JyO459/cBjz6SGUIjWMnnMJLnvFKzE9eRiTk5M4/sxD6LRayBdqqBQaWGr52OVEUIsCRx0Ho9sGOdy5vFDA5o6PTVkHic0JPDxRwzKVYPsRbBrOIh93UK03MTo+jkS7hi1XXY9oKo10Mo7ioUeRqy7h/l+8gCve8BrMTBzE/lffhI7XwAv/9Hlc3ONh12wTy8N5bHnPB1DvRPDDr/8jzjt3H+753iMYvehSXHPJRfiHL/4t9uYSuOLGW7D74lcjkx9AqVrh5u0xN458Ko24GwPKi6jOHsOxage5qMcVtRtbi4i1G6jHsuhzowywo2ij1onB692IZnqQdc6Siy8AJJuS2ggn24fF+UX09PQim88DrQbceBwL5Sp6qX1WLMpFA44TR29PXsKDRiya2C9hLAS0qXaeAhRiQhQkcO4G6zYZToE2KSMNIBR9PGDLKL9OzyksyqnCrGrUdM0pQFOgo//W9a0AiQAaAS0xrOqxy8ZH89MGaGp3AgYrleIwrjI1si7baNQbplgnZHKU9dP7UX1C1XW0c03UFti5ZRp2pGuI6K10UrCfV8PGIWhem5CtNlQ3ERoLYuIoL4Y20FM3Xkm4VxsXsAldIU61w93voBuQdV9fn5lZQgvcM6jSgggj1Kv2qdFssG1hZz0C7N67l4/tHxzAyMaNLAY7OzuHSrXKchYSH2VtHxKPQVRKPcXp5jkoFZJ874YtpHSOQNvLsGEMhwg8d6TSnXOTonH4JJacTHMVJ2dTUv4ZRV0o18iwjTx+prqWN21BcVKvqfp/5CBqgYPZDNlRMK3MIqB0AG7wyY5OIFzeIWZNQYrkRPGcoPw7cjgMKJW5LVWhnPdlpDiEbVLF/hDo8BwxuaSMnoL5IfmANs6x37u99ymgl2vJN/QzBfS6FxrEGSjtS375v5XgfzqIKWkATM519ca2SQ97z9PPNapkO3p6lbvvuhs33XSTsO3aLtGkR9BaVQJJnSO9NjtxpkuArnd6N3QeYtEo3GlH0GzSpBug0Tm793O1AbaAM53j85//O3zik5962QDtU5+8E+94xy0SPTTzVsagwz26tRNLANB0gOyJYOdR0ecU4jwTHbQPffB2/PEf/wFTjfakUaNDhpAnK6+pCBJxUi+XvBXub6Z5OFxNYalIG4NjAzBd5PYk0c/WTGYrr6B7QuskVzCov1ejK+EIMczag408SjqeDQ+hbVPBJt8VAxaAva771jF3Yw6yiTS8lSk0o3GsIsUh4Tg6KLV9Tjqns5OKd8sHVzNSyM8lYxaNolYuodbyMDU/g4mZWX7JS0tLHNYcHRllDyDbaWDA8RDz22gmcmglehAjpfSjj+Cf7/1H/HJiCs30KKLzk2hVaxxmrCRcvGWDj52tGB6Hh+2D/WgUS/jHx+cRGd+MpXoFQ1v34ZIrXo25YwcxtVTA9C//lcMIw71p/OqpaeTrHQxFgEUfmIlFsWkwjWqhjpWah80ALu53sWdnHvccKOB4vYNW28dQOoYItaraNIhtYxswhCam3FHEnCp6R3ZgW6yERnkZC+4wTj73NHqyPbjyNa/DE88/g/YjD+GirRnsJM2yHdsxf/6r0WqW8dPv3YuB7fuw9Mwvkbv6jbjxxv+Iu/78vZidPYn9Z+3BDb/zRxjZto83AeoYkOfm9lEWl61OPIlMfRlVxDHtORhAHYkIkI1SCJc072JomvyXTKeKhpuD37sRqaEtqC7PslBtJZHHykqZk1YH+nrh0FxyIij7UfTFo0jQhhGJ4sVjU9gwPISBgX5ptWT6KJLzoh6e5AuJd0zMmG54GrLTBG4CaFJ9GAKkmCt6ZQQOaF2KQZDNw2ay1enpDrHZ+V1qvOgz3hxNrpweIx5tysgmqKWR+66UpfmwhgZto03AJpFKSu8+Yxt006MQQLNB+kZhf0Nd87rew/AppVaIBpINdOxr6X0Lo085enFpB2W2yWCTow3c2A4Zp3DM6Bg7D0/HjMCesngGylgyKWLTJFk6bDNjO5j0uY6tHbrqfic6st2bj4I4BWiBvTOAyB43GTvSShPxYgJU28a3yzwjSZ5MBn39/cjmc7xGaF4SyC6XSqB8RrJ7rA1oGoLb12L7afImhZyy+BdjJxliGNzAckyUgxZPIkZJ2bE4AywuA5AXz/8jMEThTA1xKkCja3jmGsxSBppn2vZAOuTQ8BObxhWqBL5M2JZCoFR0IA65sG10Dq/dCnqASviPmDl5Fs5ZozJB0xxdK0p1TgqCUlAv114LkkwrIoPONHolkXKT7G9hpoDks/IA7f3MWm1hpabpTPDrAbTTATfZw3Wvs/dhGyDp3hquKznfXZ+6C29+040MqOw5bzs2dB5dx2xrqCjHCBVrMZGy4VR0p8UCNmuna80mV+j6mgtr2zd7PZFDwvu8S5glir/5/N+ekcwGAbRbbrmFoxg6XvLefDS4uEHEpHl2aJGADSDUeNkeGgG0M2v19CG8/33vFcClXr9JvuakUFNZofpiZNDCmLG8cDH64jHpS7cpy27GTCl6nUb2RLCBGv1eX2a3UbRRuk4u/Yy/x/kmpkGvUWPXwSY6nRYAe+i0MWiDaROO0AmqE0ETn+nZU4kk56EtVxscAtuaS3CFZScWQ7PdMT3DKETqca4Ul/02G0hUF3FwpYwDs0solorcjJ0G7NrLXoGE62ATSnBadWTQYIbqeCSHBI3rwgR+8LMf4f6fP4IZ0iNrNllzK96TAlIJ7O9P4LdiwITvYcpr4KpEDj+bXMQPKkCkJ4dGrYJN+y7DxZdfi8npkyisLOO5B+5FT8pFj+PjiV/NY18EDEAmGj5W2x30jObRnC9hxfORz7q4YYOPPfE4flD18cMTdZbhSBB76AO96Rg27BjG0PAga4jNLcxiYHgzcvEIxjdvQXbDVjz0tS9ifP/5SI9sR7W4iNrjP8FQp4Fz20Bm3wY8N/4qOJUCnnvwJ9i9tRdeo4MnkltwzevegvLhx/HEA99DYbWOa157HS589S0YGRxCrm8Ygz09cCgvqbwMnHwBoPAzKZt7VdThsoxJxHGRpbwHJyo5a+gg5ZXYYNezwygN7MVytcnhyuHePFqRGOYWl5Ch0GfCwUILcNstpKlSzWuh0vTQ19/HHiS9W8171PnJjJoRmNX5K5s1OJymrK2EQI03bio5NX+HVdBp4/eaHCqUTiJr+9Ap0NO5atsHBXF2bod6l/QZ3YMyaAy0uKelNEsODDhJxXCLFaHybaBHz0MVlJyjwRpHJCOgOXId8YrrktzOIJJDIgJe9Vx2uI7Oo8ya2hO1cbYx1nVITiPds0kdD8OCJt1BdLaESdHzaucRAssaLmYDa6rU5F6ls8jaVBKReFBgu8bGMJMUSn+sB9D0edXW2Rv0GmBn7am8yZlEa7nHcK5IfbCRLyDNv23j/Ann4dE8o3B0LIqe3j4MDA5iaHAIqUQCxWIR8wsLWC6soFqpcj9iZZhEa042bp47HG8VUMPAihX5NVdMbTw9ewwRNwE3nkKUU2FcduQF10QRNVpo9J50fvKeQkCOK8JJriBMKucCAg3tIWyfRGfkcTRsGhN9BrTJ0JhuG0agV+05yXa0W22OFpADLDsqQTbZXKlnss8VqVIVKz+WThk/Ov1eii90Ppm3Ebyx4J6tnDvtJCDvLkyD0C/ZoIY+47ChyeKTEKfe0+nzxKwpc8pfuwkHPvc6xAfdn4Ijndv6PN0n/cQdd+KG37qB7Rv9dFc58rqh9W5SJbizi0XuKIupa4acBgJ7dF1d2zZo1PtZA/i6HDnFB5S7yHPXpDHQeQSgvfxm6S8F0JoNkb/RiADnoNFg2IZKFxJ9roaDQpxn1urpQ3j/B97HKsa8CCIiS6Fib1xOzf2zhGETAxZqpdG/OUxgKoiCSRyoY69tcaKepd63jdZ1stioNQBVXdVUylDo5OKlZYQsFYGvMZ6cEqHUthhVFskzRlZFIXlxcNKxvHB7ImrBAP2+QgncnQh641E0OxHUzexLRKNYKZUQb8vG6sdTiDVKKBWWcWCphKmVIlZXV5GMJ7Bj2zbs3DrGoQpqnTTYLnK/zjTaWIymsDTxLH7x1JN44MmnMDU1D69YQTvlIlVsILs5j425FN7Ql0QeHRyo11Bu+9iZjeOJo6v4VTSFAlF5roPtl7wW4+PbMTUzi2JhFdOP/wj9ro/iShUzxwq4LBtBOx7F4aqPWjyB/FAac0eW0KBNy43gjQng6t4IHhvqxZefWeF8O2qkTkadOhlsGh/Ezn17EIu2sDw3j1gijeFtO7Bn737sGu7FN776JTTKBWw95wJs3zaG4/ffi+TiInau1DGwexATZ52NRNvHaH0Bm7MpPDdXwrcKaez9jTdyP9BXZCr43Be/jPRADy658pW45LobsXnLGBKtKrK1RSTKC1hpUl6Kh5ofw7C3hGqbZAAk5ykfT6AZSwDtFtx2HV4HSLoOqpkhVDKbWMcsF20hl04jmsphte0A1RJyMR/VZos3myb39gNSWQptO1LVa3pbUsK/bXhtdltZLgIwFCq1u1cIqBOQxn0CjQ6SzlNqEaZNxbtTBBTI6LznvccY2+7CmG6Hjs6lII6cDgJIvAlZIRiyA1VqQG+cm25GiwBagjZmA8z4nk2lYY3DawIqOXeNNkpqU2EAE30WVl5LRw86vxo9NdbrrWdh9GIgQcmoE/bv4/Gw2G9mvoy9UkfNzoVjm2ZYNrUT9G+7gwgbf7nrNSB1PSfU/kxtmj6vbo56jP5bHVUeO6uPqthhAS4CaqViV5h+s9lHOnAiMYyNjwfOtUfhPkZA0leRK10TSWQzOS4kyOTziCYT/LtyscgFL8Suec0WGtSXljXOmLIKHGMOTdmhOTPR2SFn5pcSshPsCCEmzGbAnjGDIuuE9he74FJaN5mWVnTJtmmmzsAwdKzl2uF3xYRzJQsfR++cmZY2tXaj8K3cIIVUmc9jls2MWzdQ0rxDZvC0yXrYZkvfUwje5NwB2Azyw+xG7nqM5vbRtSWC81I/ZwrQ1qvifKkG6fbeaDsPag8UDK13r3d89GO48U03BuwZ7+GWQ0Pns/Ni1SZRUFufn+c0JO2IHEBd87Zs0OlsmX3ubgBKAI3tqamop3OcaSeBT32KQpzvCMgpvpZJ36BUJWLQxA45UiTA3rQBC2q8bfBAi/Yb37z319BBe795H6bEnnRpAkAkvShpEavHJ5M0FHclA0/5N+wbmU3CBlbrGS89TjcYnRi2F6qTaY3B4/Vviha43DtsS2EzcTaDp4aOhFjZGLetHnexkPIVo+3xQqcQjV0tJ8bW4c2Mnp02bsqBavkdxKMxVOo1UDt0yhGifpfUBL3RohLxOOaWZnFobhGVZguLy8s8jptHRnHWjl3Y0NfHvTojxTm+dioiY19rAw98/5/w5MQU5usdzBx4Hl61weCxJ5/CaG8S1w1ksBkteMkkDpQriKUTGG+28O3ZCmYSWaxUWsiMbsfQ2F6MDA9xBSeFn1ZeeASJahGlpofFF5dwURwotnx4roNaJo1IxEOl2EChDa58vC4fxfXbHDwfz+JrR6uYKTQZVLLhcyPYvmszRgfzcFIpNObm4AyM4pLLrsDZe89igPVX//W/AG4DIzu2wZ+podabxq58FFuKi9hKgruJGM+fgTYljrZwtCeJ7xUSyO+6FKPZJN72+t/ET7/2BfzLAz/D8GAfbnjT27H/gqsx3ppHn19BtROB58fQ8n0ko5RwLC3AqI8pheE6pCFHLADR7a0GPCeBWDKNamoQLvXtbHlIOhEkUjnWOiOturxXQcaX8abupIVIFtFkmkOlBN6l5ZiZLxZDS8CG2SlIuzAK39FcJIVsZs8M0LO9bgUI9hqgKuW6aSqu60DDB2G4ktbcqeF5BYg2y6Z5G91J+byJU8I95XQZtoQoIzKiBNAYtJhwlRpxup9EikL88TW5NWynaP7XKqx1FBQ2UAst08Wqe70qW6XgiX6vhljXcwByA9AiwDuZyqxTWSrrWZ/Xzl1jo2qIEj1G7CiJZ0qiszKcazYyZh2pnYxsNAqsbFDevWHou9TznM55VHvHlfJWpwSKIIZ5S5LzJcUbFOKUDd914hhn/UHzOdltUuwPwIZIXhCtRSKy5CBQdXO+J8/5lbmePNy4y0wWhULn52axsrTMBTdRtuXCcHGlJXf7lkIinq+8i5JoN+lNxgUsk7SRCWtxkQA3Lpf8LlNcGII0Zoys85HXJEcGLK4K7vJ+Y/YcnRPsmJv8MuaoGLiaECVvTvRvNvSSj8XjRsyUMnzmL6rPZRVOBHFcBnRWkDMouLBFdA2jKK6WBcRCRlmueLoOAgbwRc06Nk7Ov5dB+7cAmj2PGbxYwF/nsg0eAxLDAEq77uJjH/0Y3nzjjfyMqg/K+ZsWgUTafPK+BZDae3hwPUgVOzFoZGeozZOdeqHgJ2S/Jb+N1qbazW680CGmlIpKuEhAGNvPUSeBT58Bg/apO/H2d9wCN0Z5wColQra+yZ0viPWj87Mj2R3i1AHUBFoNIdxzz724/fb/9LKLBD7ykQ/jAx94/5oBDcGZ1cjZlyqiwPM1gJFegnq8gqCl7ZIYHimB1xcltK9Q17SR6bNIAmaYr7Kel3IKYrZCAPpC1izerj5hArBCqQJlBjiFxnQgoEmjzATJBGjiozIONHHS6Yygf67ui7OoKVVyrhYKHKqsN5rIO0APgdaIh+LqEp6aXcZUsYqVlSWuQqIy42suuRz9vb3IptOorsxitDaDhuejSmHFmIeVpXn89Bf349GpKhYrJbz47AG4KzW04g4GNvbigt4Urk068Dt1RJoxHEx00Iz5GGi4eGK+gAkni0auH7mNuzA0PIKxrVsxdXKaCydmH7sP5eUCUkNDmPj5AWzz2igQq0RRBErCprwtCnnEY6hVm9i1M4ZXDDqYqvt4rJjGg4dWRRk7RjEAINfTj2uvfx2SsTYOf//7mIOLi193PTYP92H5qUfx9JNPIR5pI7W5D96hZQzu2oQbz9+Ks5LAcwvzmK+U8KrRDWiu1PCLJw7jmXwe/tZd8Eb2YNeGHK551Y2IHnsS//2L/wOHJmZw2TWX4e3XXYmto1sxVJ9DIRJHPteHRNRHjYC1m0LGdVBJbUDKjcCtFziM3YjEUY5l4CTyqEVc9GfiSDSWEakWUU30oZ3qYa+pUi6h0uwgHulgJO0gmunBUpP2G2KPo5J8bQyQGh0FFgEAiVBulYTM7GOELbFCPlaVn82S01wkhXUJb67VWWPNH1p3LG0QanCpAdONnn6nhk/thfbzpVCfrhcKF+rnamzpumEPvPD69j0q2LPJAbER0m5tDaC0q9KsKunwfkyIwlIkVycvCNVCFMPVWYonEwx4dS3rWHc7ffbn9gbENsVUZNJ9s3AmGfmgYlY0FQmiaChYwHRoS4gdoE4GnOsUNeCiE/ZSPOV6FhsV2CBLa9LeePQ5dJNTu2jbwu1jO9iAETDmUDLJDpmcLKqHlPfZgUP/UejUFJg4cUrkd5Dr68fQhmFsGduG/oF+rK6s4qlnnsbJqWmTUwtE21GupORCAyb3jPgtgaRYEg6B1xhJNFGIU5hrbqJuigX4q9rdgMdcIjWUWyZAi8RLJTcuAAtWOyGJdtjhaGFmxREK2T7dvMnRdU0OHgEz6bDU5vekRTIKrullcr6XuT8BgyFTyVI49u8YyK1l2fRca4tIdY0Lg2bvabof6v3y70yIU1noXxeg6bpXB4AYZcoFZEbR2jtPt9cGc46Bufzc+fE78Labbw5Com4sEZzLtguyH9M7o7VEAW0CVqYylbQMW6S52DSqCx3EqICLHYlQLUIjY7bjZtsKegY9hu7V7tcpDl0E1Cz903e9fID2iTs/jptuemvgXNOzSZWqPIOy7zzGk8cP+zrY+mLpADW4rCgdc3APVXGeUbP0j+ADH3jfmhJ6NSrdhoFEWtX4cxWH0TrRF6gGPwyb0IKTRFsZNHpx4YviQeaWCfLTDaC6P9Pn10lF16NzqId9OoDWbfR0kHnyRn2eMNp4nfZPmgg2C6EMB31Gz5aNuyhQw99OFMl2DSvVFtwYTZI2GnAYFFCYMu1VMD8/jSdXO5gpVlCulEHhn0vOO5/ZMwJ4zJKvziJVWQC8BrKRJoqRJI4cfhaPP/8cptI78Ktv/D1mDs2g05uE0/CwcfcgLu1J4YqsC6/ZxoILHOq02MgtHF9GqjePX8378LeMITU8jvFtY0inkphfXMLy3DQqv3oQq3CQz/Sh9fjzcFttVH1gc6+Dvr4I8g2fAdvMSodzsMY3Orh+o4u5VQ8PpXrx02cW0YlFECWRXPKWohH0b+5Fu+Eh6bfh9vdgz65duHDPGL57z49RWZpDvxtF72AaXiaFG8YyGB/qw0guhfp8GaWePBLLFTQfOYhaLobpTb14LjmI+fQWXHL+xbj0/AswFKnjyUd/gr/75jdRXq7gltdehddcfqUk79eWkN20hwIeaJDnnO1FLdGLnOMj4cQQaaxyCIc2j6VoFpXsRqSjPjLwkGgVOY+tFMuzwHCj7aNVLSEVbaPpOxhORpHM5LHc6LAWk5sgOYHQy5fFKoZfdXN4MnP4R+aX7fUpg2Y7QQpkbFaNAVKTqPRQ84x+z+Ecyp20HCPbONpzVdePeqLqfDDTFeiehYUDdH5d+2pj1BDarJZeTw2mFEPod+Ue1XjSPfCz2o4aC0jLMyj40vuxwRb9Xs+l4FNtACccu7GgybJtK9Q+6D3pxt/NDqjdIeBCx0qengJFsbEhWymtaDQcKxqR2gRanl1Ck1Q8tTYMZgMPtalq5NV+2bYvcFzXEcDVe9bzjJM+IOfadsI8JipM4d6XJq/JkDcakQuYHs7lJ6kMF4l0GgPDG7BlbAwbRjdiYXkBRw+9iJnJE+i0OnApuazThsOMUofzUEEALJZALEFVwA4DNdOkifPP6Nw8Z80eH7IpXNYo8hpWOHWNBIUCFs1rDpp3m5CpmW/yjCGgklxuuSAXH5gWUwTUTJKlkf6QKk9ay/ZaZFFVw6oyWOQuWeE1+N0YOQx9FwGotMBMsKnxX7plMOS38j0TWjXAnSwqAQFTgxmwUfbcXTOfTKmMzj8+zrQ7U3uyBggyQLeqm7WoY+0NB/8K+3oCd911N26++Ra5b87dswgcM9fCCJgANNZ+M/29dZw6bXH+FPDomrYdSz1PYO8iJD4vxUS2g6LkTPdapeOIQaNuAmfSi/PGN70xIJ6UmFJHWe0S3zcBNL1ZfUlq3DTgTkbjG9/8Fv7sz247AwZNAJrmrazVCVpbFhxQ8IZ1UqOqf4r4Jm1WksRre+WSaCoGzZ4wIQjUly2TWUGVbdC655AN0PTFqVFWg6fH2AZcP9MNlGhLUgbWiUKLo9sj0A2LCwVIXgBRJP0G2qUlTFbIQyWl5CgyvQNynkYJlaUZPDI5j6LvoFytcM7HUG8ffuMVVzKLRsnrNGZOs4jJoy9itbiKTCKOuYUZHDzwJDLxOI4vreDRHzyI2lIVyCXQtyGLC3od7E+T/leE885mWx4aTguVUg09fhbHiw0cWm0juucswE1h0/hu5HN5rBQKmHn2YdTmJ9Fw4mhXmhhaXEaj4DEJP74hhh17XBw/2ESs7sPJRDBTiiAHH2/amUe508bqcC++98wiJlcbaHSARLONdjSCWjoGP5NEPumivyeHXC6L1ZPziM8v4fxNGSTiwNEq0JuI4LV7+5FIJ5BdbuFXR2ZRGslhNBrHbgI5m/JoppI4UIvgRzNFnP3a38EVl13BvTBTjQIeuf+f8cVv/xCj/T14zxtfhZ07z0ZPpIFcfoCbmDvU+odaazlg0dlONI5GJ4pyNIEMyZ7UilhxcnASGaSiHSSpN6qbEXaNGMxWG3GX8v719NUAACAASURBVGvIzrlIkdYWhyU7iNQrvClTqEipbzWMFO7TzVtSy1SOIEyCtql7nYP6/e41wWuNKtIsFX6aV2TYtN+sHRbQjV7XgX5PgZLtvOj6UvBlgzphwWVjtQsLbCdIKzA1ud92gBR40DUUfKlBszcRPTd9RtfT8KkNWNQmhXI/Yj+CjcHqdGIDHBuY2XZhvT3I/p6GGXUD056Btu2Q80nUQMLXsTVyBvbY2huJDboUINsh424nXO+7e57oM+j5xsbGJX+NyyAl9CYOqDBGAXgwX/RJU5FlI2iTlTpGDh8S4I3FkcpkMDw6ih07d2DDyAjm5ufw6EMPo1wogTvCeS3EjMZWh/KOqao2lUaUGDQN3xsGjRPGWaMqBP6BE8IDFYbB5D5FU49DlybvjJ+LnPAYW1je8GUfCr8rjKeEYHm8DFhQdozzk7hrhxSz8LlZGJcQ4qk5ZXwvfH4ZP2WdFFApQLPHVvIceXdbI3FhDIUFyORFBN9V7TMGg/oMQmJIfuqpWmU6hgIYhH1ioEIOsxFRD8B5V+6bDbjC9WD6ta6zQOzjP/OZz+KWW97O+aQKrLX1bTcJIvIo8pyKX3TtinSN5DwEoM3qZqIt5zh/lTXwmhwKZXsSEQUJfWYFaLbd0c/+5m/+Fnd95rNnBNBueOP1gQOm61SLItSe8TMfm3iROwnYdJ4sQJn0rOWTTOLrX/8G3ve+D5wBQPsw3v9+YdDUEHWjdX1vcl0ZHBldozljBtduiqwPo4ZHwqAiXhgsUm1zImZXTcgp8Wvb6OlLtj+zk4pto9htnOznWrOp+J7Ew4NEXU0gPrXJOgHPVCrDCz5dW2TWqtHyUIWLZiyJkWwctYaHk8vLODo7hxOlBmr1Giq1KldSvfk1r8NgXz/rFPVks3D8DgpHf4l7Hvg5Ts7PoTebQNSrMitT8zpYOH4EB585hFaliY0pB9md/die8HFJJoPpSgX1TAonijVsyUQxudTA4OAAHnpkgtsb1bduhhNPomd4I7bsOAsnJ49g+cDDqDVaiKTTmJtYxPm5FpYm6xiIRpAh/cBEFF65g015cJ/OQ8s+xjdEcVV/HMeiDg4gjaW5CgrFFhbrVOruI0aOKoAV0hanircoEHcdjKVcvHJ3DNeOjuCZI8u4/0QJyXQEe8b70JeOIbncQGd6FfM7ejDUE8fY6EZU/QiOFDysrJbw9FwJN932cVy4bzfipkosvzqB+7/8efzDw8/g0nN24E2vfQOu2dTDVHqbKsdSeXTaDpxISzx8qhaDg7qTAjL9iLpJbghP4rPx2goqkSTKTlpCl16H22hRpW7Tj8AllX0jd0Gh+ma5yBpvGsYP85sktK+GgcGRMirGCKlzoyBFFzn9W8FP99ylFaG5VLTkNNSudH639IYNxmwjptey7YgyQ7qWFQypTaHv0HrWf9sOD31O90COSrfxVUNJf9p5I7reNNyoTh1dR8NOHH6zAKKeg4AQ/U8YeLMxW7phem41+LaTpmvedtRssNQN7Ig9CcdRGDR5B8JI0b917CjdQSRC1hZYqJ18KYBGv7MBWuiohk6xbeP09wrcOJwKB2NjY2vtqfREknvlvCs794lYNpE315+oEU5lJpxkk4zIZ3//ILbt2I7zLryAows/+tGPsLywAIfYYgZJtP/E0CaZmFQKbpIkb4ysAv2peWrGtutYqI3VKlEVOZb7EUkiBjUENozALue7EvhkcB6VatUAyOmzSKI/P68m//PfO+hQuz8OAZurCG7ka0RMOFrnTDAwWljATJ9dUUphZAFS9o8WosgclHcQvCvr0OD59cvmXAaamSKQtb0w115H9k9lc9Tm0Ge6hu09cs1Ncore2lw4fe7TFRZ0A7Sb3vb2NQRLkNe9JpWJh30NiNY1F/zZVWyh49KkFl9mvanjyM9lCvo0pYGeK0h9sNaSPjud79cBaL91/W+u0XVTO6VrMli7BNAUPOlNiUET8KAJ+l/5ytfw3ve+/+UDtA9/EH/y3j/mnCL1nO2qC33BtrGxDaFOFnoj2hjZ9vpsQy0Gm2jwtSW/er7uichLtkuXTK+nRlDHRF+mfm5vhPrSbGPdHRaidkGcYEtgk8NLQsHqQtB3QGNE7YY6rQaa1RIzO3TeVrIXxU4UmYjHQp3PHJvA0fllVL02yuUyiuUSdm4bx3UXXIhEq8L9MylZvVlcxHd++mP8+L6vo1aoYGh8O1rpHHpjLW4IfmRyCqsLBfT5Pi4b78fjVQ+vGo4hHY2i7rXxbMPBFek4TpTrWGk2UCEpiIU6K+ZPRPLIj+9Ao1LBzguvQvHEs2hOTWCRvMgWMH98Dm/bk8Ejz67g6r4YvJSPTtLB4okWsr1RnJjysOQBr9mTRWs0gp89V8eBZRJbBUb6E+iU6Vk9DntUqDURwNWYVEV2+e4+vGb/EJZbTWxEDa0FH9+fr+GcDWn88tkl5LZkcF7Sx0Dcxc/rwLbtI9h91Q3Yte8irHrAt//uE/jZIwfwHz7yMVz5iivZsFBl1rg3j5PTx3H3//oinnjxMH77mvPwjtffiIFsmj3ieLsGxDPwKRRJHn7bRyQZB1pttN0U2r1bEE1k4FWLKJcLnPxPekzJaAcVJ4UN+TyKDQ/MKbZayKSTXPVJnQuiFOJxouwQkcadACbaBNaWqvM8XqM2L1XRvAFZZeCy0YR9YhVoBADCaqMi8zB0btQg05qzw/HqdSpbp4BIjbdN0+v6UrCgRkeZbwJiyqjZa0fCE52gItXeEGyARt9VVlFDlfb96FoOWa5QtkeBH603ZfU7RixUNxUbaJGHTay2MiuhLZF2cIFdMMLRanMC4KNV4F1tnXinMYBHgKmAU/oePVuooxamanTbN9sx1PtSeQnZyv/tn+AcHM7TNjoxbN++fV2Hl6QkpKBAwmUdSvhnbGES9kUrggVduXrYMDB8P5xr5iCRzmDr+Hace9EF6BscwE8feABHXngRMdJ95DxKcn6iiGcyLFYbtneyAKBlv7uBQwiaVUYk7GpAuYb8zEyO0XN0s22hJAwXFpj2f8JY0briKib5O6U9mLAhA0ATEpYQp6xV2d9kbPjvXQAteEM8niHICdaF9RYDJ8KQEXZuWpDiY/VMFT6PLqnMWXh+fg7rR9evvc7tvVDXEo+1Kbo43ezS++TfKxX2ElPx7rv+EjffdHMQ3WJ5E1MQwPaFHHTWIKOqXasqXdM8gvzR0NEK7jOQW5ECGA1Zqti37XR1k0ndzo7amDMOcd4hvTjtCIDaSt7rSbbF5ExykYDGQOmgMHQooQgdkH/+l6+cEUD74AdvxXve/S6+GekaIIAjQP8mfqzJ/vp7ZQT0xoVmlpJmkegICwpUx4YV0ukarPMTCjyuNye6PUZ70qtxtVmwboBmAzfbMOhktj16+r0OOP/do1Y1pNFCVV2SaxKGjBzks1leUJXCCgotD4PJBFch1qNxnugLC7N46vBhrNSabFhI8ywVT+CaSy7B7tFRNBcn0SANMDeGFx+/H//93m/gxMmTKJQayCVjKBeq8B2Xk/aXTizygti4qQebB1LIO23siDtYyQ2hmUyjr7mCkfkCnow2kYvG8dBME325Do7P1zHvx7Fp3/mozB7Hpp37sGF1As9PLWK12UINURQml3He1jzmZ8pIxaPYnPSQmPcQ63Pglzo4VAeKbR/7hmOY6ACzSyRjIW8rJnaOe41SQn2DcBmAZCzKfS/P39GPLZtyOLxSx74NaVwwEMdQ3UHh6AIea1RRH8kinXRRHtiErTvPxatf/9sY2bqbK2AX5yfxvz77f+Jf//VJXPzW/4Df/t/ehUTHQy7SQl9jCbMNH4eeeRhf+JevYL5Sw//1h+/GzrMvw7C3iqzjw09mONGbVNOpuXas3USHjb2LYn4MhVgG6foqml4TVeq/2aTcwhiabhIJqryMOdKWqdNGLh7DcqMNN9pBhDToSJYiRQ3vSWhkrfyN7c2STpP+hAnoYsBYd4zAhNl0bCfEZlKkybCEA9Th0HmorBMXEzSba/K+FLAJsyygULXZ6O/K2NnrIgBWlEhN1Xhr2p2FMhPrsT42UNLz6HXUjoj+mNgsNbp0LmW/bQcw6F5iNjEFa5R4bjur9makdij8PTFU4mjpD18/LkVM9CN7dhiCUS9ewmAhGFawTe+BxprSIVSXToAasaqUFG9kP8wFbXbRdhz5HWtulUr/nMZptUEs3zNJlmjYO+pifMdYsBVL5aV0spDCBQpzSscKn1wOn7pphHpmATQ07JTJtBL2i0CbT3l+SYyOj+HCKy/D6MgIfvC972Hy0BHE6Txtyi8TgOZyw3SHnRn5EUPBQsxGvFSexVTdW4CEmFOVmOGCAbPpcwA2JoK8ej6W99Aeo6aCWURqyYsyedGczC0AjbclkvAI8rpMEYAJkUpVIzGLko/GY2xy1/SdGYVPEwwO02/sfcsG2ZJVJkVwdE4FMbpvCfNtvmGFOIXtlNBqMIpGekfnd3chEKfYyYnlWbvm1fohzfC4cHEorWg/1dq/E0Cj5HkFSzxWvM+LA0rPS44r7YXyyozAs/Tl4tAofVcxhK43CWkbCSwzBjr2ZDvFuQ1HWGyQMGihwydOo82qnWkV5x13fBRvuuG31kiGaESCzq/4hp9jcWHGV5FFegjS/+E2J+ZFqLH5l6989YwB2rvf9XvBw4Vl5uL9KlJX71WNzumYKnNjXKGjIptSkSIMHTF+ZNCYeLDj4+pmGC9ZN6RwUocil/ZnOnH1s+7j7c1Dp5uCSw1lBIsyWBUkOEstHagFhSXj0W4jm8ogGXdQb7UYgJFG1kCc2j112JusFpbwi4kT8DxqAeRx94Bmo4ErL7wI20dHkfI9NFem4abzcOIZPPLwD/CNe/4epdUyDk/NwF8uo0LVoEsVYLWJZNRHajCFc3b2YiTrYMDpYDXRh8zey9BaPI6RwklMF0uIJBNYWG7jwIuLiAzF8fyLBUTzKfSMb0Q6mcH5G/swd/AojlUp5FpHudFGea6ImhNBlCQ2qAE16Yb5wDAVOZD8SL3D+mhFqnJtdZCUlA05jhqXOxGUSFPJgLN4JIIqfAz1JbA5l8RqtYl6rYVrLxzGVWePoFZo4tmVBhYKVbh7zkbf2H5cdMVrce0FF3IuzPT8HA4cn4DTquGJb34BP3/8AHZc9Rv4oz++HRTg6q9MI9tYwoKfZqD/+C/+FV/80j/C3bYFb3zjLbhk+zbsiNcxHR9lodm+5iIXchBj2abuF6SADQdz2XHEHR+tZA/gJlFvkqhqFNRvlTcR07e1UavB8Vpo0nrrtJHsNBBpt/ndxUiB3vTipGnDgISqWo2BJ69dwmG2oyJiqATQeDM33+tmifV8BPLUcbBDg+rwCCAUkGgDJzaGVmNzXcOBt98Rg2qHQdULpe+qkdPz6hqj7ys4UN2icCMJtasUeGkXEs4xM6EVLjYwThxX21GOn/UTMnahl60GPUh8NwnKNiBWeyGN6YWZpHVHFdbqkdNltPeofd/E6geA7JRiJX6h7I3IOMqGIeMrAFrHkRxQ3kBV1NXSydLjAoBs2T4GMIbFsR1HOxIhwF1YlqDAIgBoAroEoBm20FQbsrwECwUTaDN5ZwwcNOIneWsUDmXpGHUaHKr4JIbNQSSRwKbxbbj86isx2D+Ae/7pK1idX0KC84HA8hqZ3j4glpTuAAputWLVdCnQ3DACYaLcoSkycl+SFiA6atyz06pu5XfKwrZhHiIDUdKrpAIpun/WcDNFOVR9yW9CnlVBkTCsIRunPVCJcaQzy74mWnDB+Ju5y+cIwpcmlmkBbH5u07fUBlkSdTa5aQHYDGU1eB4FcjkCpxnC81dODWdygZ7mFxqbbCC/RHGVuVu3G2e42HQK8pxZJ9dtzcIEcPddn8XNN9/ERXXqBKp90zZ1BNASSSoaCdtjBXbHOBcKrHR8Y6qVZ1KoutkyOx3CZgvtFAo6RkGiHNM2VZwvv0jgjo//BW688QYrpzgsuKH1rewe27eV5Xmf+9txCbh44JooaXtX1Cz9A39668sOcd5++61ggOZTBROV7oe5NLaOk6pBK0CzaUbdYGygI/kzTb5vCW+IRyqsH5Vli0QA/3BeBE1KXk6nFBEo6NLrqAHoNmD2hLKB2RogaBahjp3t3WkYhjZomnha9KBIn/I0BrMZRDoelluE1mNIeDXUO2QapFppeuIgVmI5zjmjcxw8dgzbN2/Fay+/HKmoj87kM2j0bkY2neUqvZ899ADu/+l3UZyexbHnDzGATW4ZxcnnXkBniWQ1Iti5fQCXbE7A86ooOTmMjp/HLE795IuIVOs4UVjGlp48HpgoYfXoEhayLuaOFYF8HEO7N2F4cAjjbgOTVRcrs/OoVMpYXi4j1/SwQAKvsQicuIOsT0KsCfi1FhqkoF9roBiLouhpwb6McM4AtFY0giq902gEybbPoI0WeyYbw8aBLJqVJjoOcNnuPpzTl8R9R5dwoBLBpv3nYt+FV+Lss89Hf08P5571plOYXV7CC8ePYfbo8/jlD+/F9MkFbB3uwS3vfDc2778WG6tTiJcXsNo7hp7R7aiVC3j4m1/EX33rm9g1vhdvvfpSXL5nJ5xMH1Zzm9HrFRCrF9Hi5vYxJOtF5CMt1HKbsJIcABIZ3gSIHa7W60hSnhOFuDttBnjNVhse9f2kql5qG+W3kEcTNTfDFZ6pHOW+GQ/ceL3CIJGCuQADZiNM7pJu5ATQ4omUSQI21X+W0LICIgrt2BWbdF6bLVNHzQ6N2uDK9vrs+U5/p3VJTogCMgVoCoZ0LYv3Gnqr3XIdYZhK5oZucJpEb4cnGdxRNZYRtVaBXwUvdtqB2BkBafpMuompY6UdF9QWBTIXxtATc00ATdlAPZewEHK/EjmQTgasVO8QQJcyfb4vWtRGAoiwQwhkJYSo70Nsm8vrVwV0BVRZoN1iBMOwmsk5sxT1BcQRG6cVfSpCTABKdBJ5fOBg2/hYcI3uXuE6Lgpa7Xw0bZbevQnbbBULjLBQORBNJDC2exeuuu46xN0Evv4vX0FxcRlulOQ1YkhTX9pYWio2DbAyOf/SY5ZAQFugK7OH9H9GsoOiLtypQKsPDcMYvCTllYghofek1ZImJCit1qTClBPQCTyzkK0waGvt/9rwmhYX8DiYlAO29yxVEmoMBluVyeMiZorfLYNmM5lUy6xL9YzaawVqaube5Z6kopLeCzGd+sM1RgygZf7EXJPTR/OR8uksBk5tjK690+2B+vlLA7FTc+u0IwJ9/65P34W3vOnNJtctvF/Nk5V7dZEiEWmW1xCRe97iA9C+tjOJspV0jAIxm5xRJ9GOFrJ9NACe89r5u+I0acERaZX91V997ox00O4kBs1UcaodVBurkQtJ34iHOmjqSStIURQnHidVcZ6ZzMbtt92Kd73rnewZ0u5K4Q3dVDTezQNGdKJJIGWDZxgwMiTiyYa5GvYLIe9G82S0rJrmZjKZYG0hDn2YkINWrNhG3wZa3WyYbnw2E2ajb12Y9iQJJqoV2ljvemocSfNK+5Sm4qR9lmSv0iP63PcZ7IhNimK2VMNyqcRbNY3jzPwsDh45hHe+9Wb0uQ43US+/8CBKw2dj40A/6oVF/PAn38Ivf/Ukpg88h9Wqj+17tmNgqB+TRw7g7B17UT12BNsGHNRmp3Ci0cD2gQ3oqbZQzqQxW2vgl1NL2N/vw/dS+Onj01igLgcrdUQ8HytuFH37N2LPhjzcZgfT0UE0FqZRWlrG/MkCtvUm0Vpt8Lv0iEkbSGHTvk1oO30oTs9h/vhJFGtNblPMAbsIkBtIwim3UPZMlQ43YQZGAWR55QDJeBT9WQc9g1HsG0hiV/8AHqw08NMXyrj2ppvRTGQR8erYOLYbm0ZGsHFwGAM9vajWa5iam8ELjz+AZ//1PtQLNazMreKay/fgFTf+Ry50GO2UUckOIj26Ewk3jmphGf9890fw3aefwtuvuRzXXfsGbB3ow4nkJvagt9amUHVSKPsxDPoVpGMdzKEHpcwwUtleBinEjFV80W2qUy5F2+ONtt1sIBtzkE6nUC2VpdsAdYhI5VH0Iohne+C60vOQ2RpLdkYXtM43peo1xOm6pB9F6dYivB44AVY3DPVOGVhESZF/rfSDhgfVsVDDZrM60pxYZGNUEV+cEmG4tYG7Ag97LSlTpHaA/rQBozo3RhhMAJoBafFEEsk4dRjRgiIj6su6YlL8oCxeCOzEUyXQZGse8bSy2BQGf4kkXGLjAofLiFaLDj2z15SmIO/BdBnxPdOaSisBJY+OhXpNxZiMofT5lDwarcg1+l8+zQ95UmWeiGkVBkHy0iTvTtt40UZlKiW7wqn2e2IwZ0A6gy/zvGq7usdAHeWtY9uClJQgCNEFLHhukYacVdXJn61Nb5KpaiT/eUM1Da7ZzhJoTMRx3kUX4zde/RocPXQE37n3Pk6yp7nV09eHaKaPARofz6guFBKnWcACz7Rta9UhOTfGeZGWUjTHRbVdbbcwrtIEjV+FhjeZNZawmoyj5MIqQNOQpzKKChC40MRU4kr3AHNPloPEe4gZq26QxuuV2TADUAzxoGw436UtY2G9CzmvGWYD0FT3TNtPyTsICwHcuOzHut/bgsE693VftIFo91757wNoepRdSBBWkVKrpze98Ya1CgckucKhbmX6YkimiEkmfUJxUFVqyCxWljGxdRaDNWeYL2WZ9bnp2ZVZF2dNRGt5bphKbi/oCiItHmn93/Xpu8+oF+edd36MQ5w6TxUf6JqTa1N00UVk6sRRltnQm9SQpq37QV+gVk+33f7hl8+g3XYr3v3u3zO9v8L8lIBNMgZW/01JsdwHz+RgygCFK9325sWMkccnyY/UjUA9TrrnTCZrYshWDNpiuNQDtSeeGmpFtt33qQDtdJNWF5wyCjYbZyN3ESts8z2Tp0/jTTkwZEeSpBsUT6HGrXjqEhJzXRRJcoKkHpwoTiws4MWJw3jlBRehJ5NCiiobo0DFi2B+4lcs+TA/M4n7n3wKRyePIdZuY7g3hXP3X4qxpIcDxw5jMOohj1UsT63g+ROLcFoVjG3ZgUrLw3ykhYNTCxxmHM1FcexgleU1Zqp1DMUd0NQ9uFzH0AVbcNWmPjw96wMbRrF06FnMzSyhVvUw3J9Fca6EKPXfdKOIJBzk923BlotfDbRqKB55AYcfegpVMoApF5lMAgNbhrA6cRKdShNF6jTQEn2hXkQwkHeRLlLeHZChxZaJopUGUvk4ytE+bNhzDvp3nwWvMMsVgNt37ENP/xBrj/Xmc6xY35PP45kffwP33fN17ByO48BUERurHvaftxFjo0NI7jgPwzvPwVlnXYBmsh9+NIbiwYfw4A+/hi1bduCK8y/kvpktN42a72I4UkQzEpMQbSwCkgY47uWRcmmROyjV6oh5NSw7eWZSYjFSwwd6cjkqY4TL4U4HrXodbqSDVr2Bmh9lcc9kKsGbjtcSpljnFM3NIAxlcjpVVkLTBuha0udWNnb6k9Tsw6RYCcvwvLPyxuxkfzFQYR6czl9bHkNyVlXQNmRi6HpyLmFk7CpOXXeaR6rGkD5Xj9Z23lRfSoCAqNeT80VMi24itKHR7wX0haLXwjyZ3qNWWDbMsQtbzAWA0LTw0mpaXetUkUhrj5+Nq6sFNOsYqW2yw8XC8EnOnbKHuglogjYHnFjCImRDdazJvpFMj7xvAXQ0X8L8P7KPBngYoGnbHLVf2qZK75GcVmEjw81SnXObNRnbPs7Px/djog+6oei48H0z82ZAmgnx2XlTujULQDNQ23QB4PsVvgc9AwO49IorsWfvPtz7rW9h8tgJJGJxZLJ5RFJ5ruSkwgP6UaeCoac+hwFR1CKIo5pUrUkRFm4dRWtPHHYqWhOALNWbvAfQfVByNuNISfyntcNjZD7n0CS9C57XUmVOoE83V7LhWsWqUg/cEspci89lCg1C8G+NFJ2L70nCkgHwUZZIRyrIqbKOMcUHBqLx++BIIIc4La00U3REuVzsBJgUBiZpZBhEP1NBqylPXVufG9yapZBA2G89VG4fq2fV+w4B2h0f+zg3S7fTJyh6QiQLATQFWpxrTk4Kg166YUk5YIbM6B+q86fz386tU3unuMdm1tRWSHhTinRo/Z7Suzbi49Of/gzuvOMTL1tmg3LQtIpTbayuMYkMiF0j9o5bPSlTxJPeqPTb3hc9CIU4zwSg3Xrrn+IPfv9dpyTv2UDLNt5S8p4wQoTE+csLDz2UrvYO7GnKyyZ6lhJsCdTQc1A+HTEVnOJhzToFUWqQ7IVif9btgXYfd9p7slXNuwBh6KlLcjaFSGjztVE0ldfTi6Jnof9RX0YyUB0nhla7jZmVFcwvLWLjwACGMmnOV0r7LQYgdT+K6cNP43ixiki9hKn5Oa4E7RQX4NfLuGLLAGZmjmJpbhKRQgWkzvb8Uh2lZgt7BgaRTGQwu3oSz8+souYmMJ5z0CrX8IuH5tlwLLU7OPviERyfLeHIsRLOv2onkh1gMbOVE26XJp/HiV+dRF2kuZGndp0ABvMJUcyOOdj4huvRO7wJMb+Fg/d/G7V6A5mRPiTScU6gXzoxj8ZKAa2Ei+JSlXtZxjnNhTztKJJeBzmKRESiaCWjyG8YwpVvfjN6BzbgyOGD3D3hVVddh2svfQUazSYm5+bx7JFDmF6Yx/DAEIqri3joO1/BxkgJR4/MIxmPYc/OXvRSPqAbw6Yt47jijb+L1NA2ZN0IVhoehhsLyEYpKdpHhCQvjB5SxI3Dj7qoRuJsxBc9h5uoj7SLiLYoBNbAQq2N1dwm1qYbiNRRTA4hku3jPoaxRBL1QoFZNDIq1D+OAtok7JnOpJk5ExCl4EdCKKzdY8AHzan1ABoz0UEu06l5ZOzUdAG07vOo4Qs2elPQQvNVw4vaBFzWgwAIXWN031rEoKBSwQqdkz77f2h7D3A5r+pc+J3e5/SiXi1LcpWMM5q92AAAIABJREFU3HDDppdgMNik/MkNJeSSUBIgAZ789/+TALYpNgQIkJuQxg0JiY3piW2aYxt3W7YkF9WjciSdfs6c6e0+71p7zbfPWCRYJMePH0lzZr7Z3/72Xvtd71rrXZbr4Xvy/LyBzc4hxbknox9jf8aYhAoN1DTqVj6vh65fCWV5aAamOG4DY/48MtTDkKOxbMFeVYYtZq212CO1URd21ECOhWHMEzfQZlWmLvAmYVWrzlRgI9YtOBA9RkRtkep0Geg0AU5l0lh0FZVqYgNaBhRsXAa2TCy343B2ATQDzd02zkKc8nuv2fipHFUBacKknRKadb2ugIHj8YsfGM5cuW49Ln/pSzE9O4c777wbuXRWUlbCybw4TMI8OLtqhyu/UwBbqyWdOIydICOmVaMMcSrykLlRVNbpfGDzxgOe4Uc5n/RU0SpMSrRIDloLTcrDeFpbIpQua4qgMOgLqdW5WmCgjdOtHygvGeh0+fMlTphAPAUdz59J06NbKiclIzXh3A4f6NJ7XIhTv1+BLZkzPyHd9pgepUEoUoWB9UcFtLvB1n+eX+YD/uDT5hgEAO3mj9+Ea1//+k7epdgFVwDCVnYGrOicEVxS/47gW9KFanVhtn1HxICnn0vWcVBcoY6d8RZBNFvB17kmrOWUOAZdUmG33HILbrzx5hcO0G78KF7zmld1WDpzdJTZV71LtVUhBWgd9OkGZR6gLHrnod9OgHYanQQ+8IHfwzt/6+2dKjEbjE2IGWWbEA09kILXsCcXPReUGkt9vN1GSMMBauRYHVcqlTpl+kHFljVrX9rHywCZASS7vhkqG5eBseDgCZL7DUD6nqttOjN8/nV0UWgiJpvEWwWczbclGhepQ1YpS5PtWCqveQ+xKPafOIlmrYKV/b2Ip3KIt+oINyoI1cuYrrVRK0xjsVpBI5JCIp6Qno/VAw9jbO/j6G3NoFItoTZfwuHjsyjUq5iPpbB2eAV6ihXUpk/ivtlpFJopbOpPoRytoVyI4If3jIlRzPRE0LNuCA8+NYlwo4lrr16LB8Yq6NlyDmqlBSxMH8Uzjx9FuMXnF0JfuC3gamQkj8yyEdTn5xDq7cfwhVch39OLfff/ENVWEbEkw5JFRFshlNttFKYn0CY+L7dRbjaRRBT1YkX6jWZlHiJoJ6OIZmJYc9aFuOjKV+D4iXEszk3iqstfhqsu2I7BPHk39eqe2r8Pdz74U8zMzWF0eBh7dz2C+tGngOMTODRbxMa1/cgl0ti6uh8j578M5525FYlkCulWBbONMAZCVWRiISw0wqiI8aYmWg6R7IBUlTaKc6hXyjhSj2F5tIbR+hwas4cRCrFCMoFqPAvUlSVrpvtRyS9HLTuCejSNnsYCitG8hGCizSoqdQLZqPQxtPZgBir8veo7VOZ1GvjhRud7A5XrQMzTX6c+E8e9riK1Ws1t7zM2vTv51pw5NcAKPAygBF6wAko6TTYWG6Mcpq7VlA+izBCaN2t7ibZAQBu/R5KOtbK7zqroUqnjBHaDSvOe/VCGvcePHDBFSboWuFZLdv8BsKNHrcCIY7RG88YQct66n5PZTwNMCmw1l8zyfS3M2e3w+cBUxTdZXETATnDONI6kMInaaNkan2uFqB3YPvBSoOcqdq3S9BT6lL5jum7DRgmR6wGtIMAHFPZdcn+u/Y7aTq01tN/799IBAy4XV9m5iDJ0/Gwsjh1XXI5zL7oQJ0+yA0objzzyGBCnZI1+uuXETG1e5UUBIKw8sIILoFFj7xXXx1KinKopx9Exz8hAXec6khfY6FRcMszJQ1/BmYrPMjVBGTWn+8YcQtEpjKIhZY9WXai5xhyTcNkOLGoxgzFpSyGYOIAd9f7n56jZ3JmMilzTdUUQ8OEBLHlOrvemhnYd8+hC/MZg+2eVATErdPhFAdqp1srzIZ6+Ygya7X/ZO27e6q4YR1MGNLWhk59phRsEwo6pNueP1zJHz/a8MnG6TwzEdWxpRIsnRN5ICCtVsqDjIN1FOm0mQ7jlllvx8Y/f+MIB2k0fgwnVmqNI28aoj+X9qs1pL+3F2dm8Xj6GeSL/1QDNPxh04sgSBGEA8x44cMtzcWVpnZwIMxbidUhehW7SaqUizJMdKAb6JOTjUcP2oMyYBQeBHir2//MBYQASA2OzVNHdQJvNn3muvtEXkCbhmKDFFcdsAI36Zmz/05ehEn1Cta+iUTyy91lsXjYs/eCYEB1rVVGqNSSU14qn0CIAY1sZAYFtpIsnMX9oFyZ3/hit2gwa1TpOnJzBw1N1NIqLOGdNHivCOVSKJfxg1wQwlEa1L414qI1MKozmXA2PPDIpBveCC3LYdaiFA+MFrFjdgzM3LcOxYhPID6NZK2F+ehzP7jqJZItVtUA6F0d0poqRNSNYefH5iCYyOPbYg0ifdSFiqRzqR55FqVkWNqJRLLFJpwjANio1EcFttMpYte5cvOH1b8LiM4/gX779TaRHhhCql7BQqaPajuDq1/8P9Pb1Yc+uJ3HBlk34jet+FTFLBNYHISBtfGoCdz38EHbt3oNjux5EeXYMO4azeHyyihedfw62rV+NVedfjaF0EuHFSa2ardeF1RuIQcLGM4VFadmUIJM0uAb1eA6xagkrGhOYbUYwV29LwUBfqIHk4Z+iNTeOaCSEeLpPkv5jsZSopbd6RlDIrkA01BJxzqncamFJZ2empdm0LxUhoCcW1TCNO2RtffFPY3r81+j5cY8pmxzIWPjvNwNtninXnu1LA0z8vgarqlrNJYbO90T1cNNQosn0KKPEsdEYhpx8BIsGgnAQr1FlhStCnb50Bg5sTHa/5s2yslVkKkTzjXn31MqrCNNo98b3+mydzY8BLT+Ng5/pAEE40VgBaH6JfaMDvDguA2EGODlms5127Z91GJjNsRCKAjhms7vWNo6/MMexY4ccg6CdHpQtpPOp7b80BOM7sN0AzZhGsUMu59feY/PmO8/mUG44Y5Mzmcoi2XgCJiWQTBLGyJgfB9C6D2P/wNbqe31HWHJaND+qGQ5jZMNaXPaylyGZyUmI98jYOPaOHZe6SQImVrGTGeusJ+N9JPSoMglMWCMjxtwxHZsCFGt4bWu447DwUBSQo+CJQEkciEhIuwK49mUtFrY0TJpBrxtivhATyqXSIwBoDINKdaiJ0QqA435hn09NRrcfWTPCoOkxZULROr6lArD2KR+gydx2qki13lP3pgpb85rhiJ6xfN3YY7v/AEyr7pvMmozPfZvLt3zeM/1PKjS7AWD35+3fN0mz9Dd0JH1snObI8Tpc8wQy/Dttm539vIbvbPEzdn9+R5JuG2AAzdIsmFIgr3F9teGEosm8KnPPtAob1623fua0AZq1euK4mXoSpGRplxW1/w2EjhzeLzlo8jCsBNrRiraAOaDT7cX5wQ/8Pt75zre7ZNogB8038Dq5bOPUrT3CvIuQGH3+LxQyHQFLAu1qaG7bkICHYq6+ardKDxCgLb1X3wPk/fsep+9Jcg78w8NAm7/YzCjze80Qy+HQNbe2mGyjsiJEHxQbV2tolg+MTGBPMoUKK1ZcouTBkycw2ptHuNVAhixHvYhSI4RUqCl6XMVQBIVWDBUyWLUymtEEGnPjGP/hP+DHDz2AiVIVlWpDDEy6WsVzkSQy6QSS9SqGGgUmu2GkJ4FDZWCmEMbKvjrGDxWxMFZBNNTGqjNTeOBoE5lcAts3DWK61cYUcuKZlhYXUDg0gYMnCmIM4uEQ4rEQ8myUnk+iZ+sGrDr7UlSnxxDL9KE2eQTt/Kgc0tWje1BZXEQ8FUe93kI9HEW2pwdbzr8Y73zbe0S8998fegAH9zyMTN8IDj7+73ju8FFklp+B697wZhw4fBjP7n4Mf/TuP8C65SuW2ACCWvojJ6enUayU8Xdf/3ucfHoXnv7pfbjiqvPwostejosufRlCZMOSaWD+OOrHnhNh3BRaSEnIrolEiw3GS6ilBtHTN4RyzyoUylVks1kwkVuERhdOCmAaSISE2UnX5pCYHpPctFTvICKNEtCKAcmUGL9GIotGfqX08GTyq4Uk7fDUfULMqlVLPmDpXqv+QWuemLVtMm/R/4wZJz8sZ06Pv767hWNtDPzTcij8kEBQCa4HKEOe/C4rGvBZa7u2GUj7fp95UudG94WCEWPDNZxlYWB+tjtFw8CU3auNmfPgh3cFwLiqVrmXkOZ52V61cC4/ryFd9eDNbhoT6M9HwCJqBKAbxOkc64Fp+W5OLUGBxCmanMt46tXO4aQVuwmJOBAYmByBATK+3555AK6WVn/668bWnTmUCtAck+Na/cg1qT0l6Sd+fi9ZNNcLuQugPQ9wdsKgrgrPyXIwz6/Gg7gvj7Ne9CJsv+hiHD0yjmyuDw888iRqNQ09SoK4GvwljJ7qkTFFrCmgr+3yLlUQWH9CkTAkR81AiEw6mVPVOlN0p7lgdACkCEN+19BKXOY5NZi76CCfRHu0obsUIggLG7BX0mvTQpryu4BB6wZoUmHpwtrBc3F5ZF6+YCdvTjMTnThuUHygN+pJeTgBXQu5m9bWqZw7C3FKSPu/AKAtMcb/wT/8HDRjwsRBdD1r+XfFAnRKws6eaNWmvY+X9/ct/20FQeZI6R4O9iSv3w3QxDbAcj01dYPrJpPOqlQLgF8EoL3h2l8K9BI77SvV2VLbpHnHobFDe5f04rTNbKjVbvCb3/w2PnAaIU5Wcb7jHb/ZSaY1g9ltOOwhmIdqB4pNuLJhlnCrLT8UaQaxaTOWrOyUKo6q5unwWuLZx51+ilskRqWaB2EPzvckeR3fONv1fINjn7fv12a4amANoNl3+YeTUfJWDaYeQASZTEYrw2o1JFIZ1EnnA6jUayhXy4g068ilkrLpGVZLsahg7ghKR59GOz2I0tBGtBIMfdakifmjP7gNT33tb5CbLaBdXsRUs4Xx/h7kU1UcnA8hk2zjZDmCmVgGvfE2BhDDQKyF+SNzGK83MUOHsVTTQoRkFI10CrmBBPraDWQTMTzRyiCazKE0O4n5w1M4PFWUsB9TxwksR5PUcQOy556J5ZvPRr1UQTQRRa20iHQ+j0RuEHNH9mFi9+OIJaMI9fZiZPUmnLt5M7ZdfDWu2r4DJ6Ymcec9P0SkVcU551+MZx6/D9/512+ib9Vm/NqbfxU/uOdu7N2/D3/0ng9iw4pVamTVDUUjFML+4+PYf+Qwxo6N4+D+Z1A6fhRP/dv3sfHMEWw492xc/Mpfx+Yt52lp88Q+tCcPIdRqYjgVkwpMjp9sJxnwSqoPQwPDCA+twcz8oqztPDsEFAooL84gVFlEf7uESjyLbLSFMIVeGR6OtJEqz+qhUidQa6KWW47p/k1oR1WElIanG0T5a87AkU+1m+HhOIzO54HPdav7KtAVsmvZWrU1bw4IXzfpC2OWLL/K3wcEJxqu01wWO+wsyZV5RZofpMaP96SHgrLFBiAsV8zyRGyfmJG1PU7PmeCZgMbAIPd5TSpFyXyxOIDjUTthzpR9t82RgTj/fv29bPmwPmjl9XW+1agH96MCvgb2zFbamI3FM/bTvPcA/FpLvbAwYdZuykS7/XHZPcu8NRtS3c1n0GHRJOGbQMKxN67gwHc6A4YkOCVtvs1eCbjxtNcI0GytcL2qJVJ2hQeYf02FNRpmNKDNsJrZQb22ghcLgepINDRnXI101ohHsXLjGbjkyqswXyxjcGgZHn70KRQKZXVi2HaNwsJ11bpj7YYAZgIxgijaYFH5V3FZBlCFHXEVm9KmzTnOUi0nY2b+mQs9Sq9HFm657EERbdNigTYPb6nCtEbkpKZiiIrOIZ+BXFnbQgng08IDedUxaJaDFjwJ93unk2gAzCcQ7L1LgSUTrPX7RLzW74/qAJo8Kxf6o32hQ+znTNo8+AyaPePgqZjQ7imy4pYwaAoxg9aK3Xf4s//thziN4DB7Zw6DVqmz2Coqz1vbxbk1y2fT1aLJX/++Y2nRNXPczJ4S1NprXN+d1yVfsoVUJi0i4gTtDHHeeONNpxXiDACaMvKGi1hkQtBerTL/vKTN0n2K0/cAzXhyUr7zne+dFkD7wz/8IN72tv8hm8TAlxkeWxBmEIJcD6P5loIvvt9an5jqtz24Jbkeba3iYtEADbcs0FAIyVTGVba5hErPu/QBlA/QVO1fDyF/nk61sTpAzQHHDkp3Bo+f8UMgUoNKoVJZaFqlx4OVjAxzH8qLBWRyA4I1GGqr1ysIsfQ7EkUqkUK7UUamuYhYMgfMn0B1fhLN2WOoRnNIrD0PMXr50TT2/OR2fOUvvoyT+04iWq4gPJRAtRVCq1pFuRxCf5T6ZBFUhnvRHN2MHRdehsu2bsKBJx7EX371a8DBOWm1NNobQbnWRnW0F7Uom6Svx4ZcGbsOnsBcoQk2MFooVDB+eB65CLsBiIgP+tmyoNJCdt1yrNixDZFGBWXE0QgnMDC6HCePjaE6dQSLR44i1t+HWDSCdRdcgY1r12D7+ReJztuBI2PYe/iQyB9c8aKLsG/fHnzn9r9BKDOASy55CZ47uBcHDuzHNS95Ja658CIM53ucJwxU2m388OGHRLLiu3fdiUpxEa3pY5g4sBtXnbsCC6041mw6H1t3XI3VK9chMrEfleK86MrFRSw3giipbYa3egbR1y4jzPywgTOkWbxW4TZRYli9WQNqBYSKMyjHciI6XEccPe0i+poFRAiWWk1EayUpeCjnluN4ZgWSiQQalSqSiZgkxtpaEvDh8n78PC0xYAxdsnegq8IyT1DAjHiZCpxMiLpzaLrFa+vcB4R8vzFDPvtkzBP3rh9yMGClEgu6z7T5eNKxfSwCUJaIn7Ox2KFggMg3mP4+6exdirRKtaiTPZAK1JrkcNKo+pWl1C87FTvY/ZoBKQNM/He3LpsBO94XE9Up3yONtSUZXQGnAg/X+Nrltyz5LobtTdzXhU/VBmq5PplRzpmFYlz6yxIP2z+weOCTjaQB55jJvJJFEyAU8lpCeeFwHyTZnNq4u1lTs4V8JsxB6wAD5lMtAWiW7+baOykEUahgfTpddWpnjSlZ5eZL2bAl15Tq/ZDIbmT7B7HjsiswtGKlCEE//tgeFBZVciQSYyN5VV3nTPJ/ydckE+bylURIVkCSAxWSI+ccN7IgBPsM26roibJcBI9O58zacOltNQWcCUhrsNpRc4iFQ+O1JMSpIzEA1bmmy18LXieIUx00/8f+bcKzViKwBAT7nzH2UHLQPIDmkvxN9oTXZYSD9oPrTaNVgX7Y8wHa0tMtUPU4dfGHD8bY01R/XjhIOxVAs31jTt2SfdJkGLMqRR3GVosIsXdW+yy2T+jYflAnUufCf80cL7OBZgeY/8rzmXv2lls+c1oAzXTQjHSivdaIhytiQRPFAh2wqsps2CQYrWiPx5oW88F+93v/elpFAgRob33rb6gXI1S+enr2w7/bJJ2KDTPD1JkgVjRSPoM9Nx39KeOmB2kJpO1ABLDRQdkh6XEYjWoJq32Xz2jZuOw1jstCFz6S7l7QHIdsgo4mU9D0Xe7P054ygKZz3hAJBc0rodo8mb6kxNirxQU0InFkEynJhaqwpJ/hNVrvWErG3xNpozcVRagwKQaGLZHGTxzBynQUoYFVqIcSiGfyqDUaOPj0o/jHv/o8fvqt+xDLJVBLRBDN57Htqisw0NeL0t4n8cjOp3H5u/4Ir3v5q9CfyaJYmMV9X/0k9jy5C8dnq9izex+axTomEnGcc/F2bHnxVSgd2Y/aicdwAkOoFxax/+BhTI7PSS9P9s2sk5aOkhqOIpFO4oyXXIZ0mI3Gk1gI59A/vAJTEyfQmD2Ok/v2oG+4D7XFMkY2nokz16zEhk3non/VmThweAwTM9O49IIL0ZvO4K57f4KHv/tPmG9W0ZPtxbLVG3Ds6BjO2bIJ57/4lXjlJZch7p5LoVbFD396L9asWYtv/tNfoZYcxFP33I1WbQ7DfSms27AFmXgb5285C6MbL8BAuC4hYz6fajiOSr0plbLDAyOI9C9H34nHUAnFMJdZjVTf8BIG6ejhw8hn2eWggnC9JKKiiXYNo81ZVBN5VKDhvtHqNGqxLCp9a7AQTSDC9lj1KtKpOCKhiEuCJxnAjhEaNgoAmhpkM0QKfHTNc38pG6Pr3NYqc/wMfNhh6bNp9l4fWNj17dq2B2zfCWhxxpBslrA8IWW5VeaDTo2Vxyuw47XMGTGPlt/duY5nMM048nfcF9Y0nJ+r1ipyHYJmK7O3PSgHvKsQ5bW14XggYeGzdX7Y0Qdo5pT5zBvFf1lhrdeiXpnmrBGMyByRJxUpDn3GHYaRXTOc08Z2NDZvNFhcYzTMFPDm8xVD7cQxDWDbc7JQjn0382wJECU3JqFGns2e5Xj07tc/fDogoCt8anNnnzPQagBNPucxaD6o5z0rMAnYNYY66YjwHu29YssdgDGnXKVDmGwfCJOyxJKN0kPxOM7dcSHWn302io02dj7xDKqVpoSaYomUhHW5NyhVJDIWlJUg4JI5lUqCoBE5WVuJjQeSHq4PgBakSW6khkZbDF+aHIYbH6u2O62eeH1h8bTYQFJnoiwc4d+VCZc5J5gNUdSWuXABIBLny1WK+nvU/q4yG3rt7ufln5t2jmlXAR+guX973SMkDE5mpsa8La8VlGcjgnM5AFe+sHDHoPwHf1mqfRdUaP48n/VDnLZmReOMZIIUMCrIZI62gXyqILBS3myUATSbG3MAaQO6HRFb6/7r3HOWduHjFbNdvD7PZ17v1lv+DDfd9MKrOKmDZkUC1vmI4N7kchrNGhYWFlTyhb04DSRxMXSjTwsJfOvb3z1NgMYQ59s6AM2PF9t32WT6RsKMt6FamyB+hg9Iq8wiskHFAIS5qF0PPEPEUsGibZU0HJAQ0UjxnEwt26lx++yCD9Ds/v1wg79JOl5RV7Kn/7oPJOWQdRuHxplesHnhvK60c4nHUW4AiXAYVYJENtJuKH3Pe+V9VJivx8USaiPfWEBzcVaYlsrscepbIz2wDKnqrDSwrMb60Ohbi+LEATx019fw5P6DODBZx5U3vB3bz9mOXDaHk0f3Y+bpn2Lk/KuRHxgVOQ8msJfmpnD8+DE8u+cJPPPQj7Hz6ATqiyXUx6c1VJGO4vJtq3DgxALKvUOY2LMfx+fLqJcb0rop3WojFgkJm4dMFOdefYEk/1fjA4jEEliYn0MsmUaufwTHHrsHCwcOiGBlJJ/HGdvOx4q+HDK5Xsy3E5guVvHWt/w/2Pnko7j3jr/FM7ufRnqkB+2FFoaH+nHs2DGsetFlOHfHpfjV174eoz294jkemp7GfY89jMH+QTz2k29hbP8Ynv7Bj5Hui6N/9Xpklo9gzfAgLrnkKoysOxvrcwnMLS4i1qygGY6hUV5EsmcAPYMjWJw+iRWFA6j3r8VCRqUzuDZISU9Nz4gnn2RVZ62K+dKiaKOREexnBWhyEO0Ymc8qehqLaGf6sFipo0TmLE5QE9VKXR/4uIOerxE02Fqyw9/WpVL9mmwvIR/JnxKtcNn4ylwxDMg8R6k/C9rWOOeC1+rOm7KDVJwQiqW6goPunCsDRMqgKdDgWETx28v71G4Fqh9mEhz+vflg08K1DG3yesK0kBVq6L4x9nwJWHDJwr5n7AO0DmhyIMpn7bn/TlUkYbYilSYDz9AtWVAVMWVIzK+Gs2fnAzSzeWbn7CA00OYDVAl3SD/hpUDLB9WB/WCnAUr0NOW5sAWOhOukZjBoH2OHXXCguxw+qyx0B7yspfZSdfb1G89wIN8agjuFe2cERaHf2ma73C35np8B0HRFMkyrfT87LI8DaMR6FKdln07a91VnnomzL7oIrXgCjz6yR3LzmeRPRltaSyGk3RzIZrFvY62KsIQRVWiWh5yE65wDwzwxqQIOx4RNo1SDjoHOhaP3LDwq1yTAsrZOjl0jk8h9KVWcqjaAMOVOSD5YqyhiU4YcuVboZFmDLp0462Fp7I3PaGnVqebWScslB7jbnh6oaz/p2J9TMWiBNhifKwGapP00NCQYhDBPBZ3+qwCa3OnPHe7sBmi+A2p70HRSdS1rYQwdFt2Duiftf3M27QwXB8GLTth+sLPfWHzbz/x3R3bDtZEiWJRuPMkUPvPZz58Wg/aJmz8uzdJZ8JRK0eFTcKZFYMaOF1U7ljIb8rg8Otz33OyGKFR7OjlopoPmGyGbAF7bD9t0ULPTqvErsWyMyvLxMGMYRXtu6oonXR4ANDGUDsDTmDMkYOXtonwuytxBdVvg0QXGyzaNvc83qEsMZld/PRurLX3zwnkdYRDV5Ilx1UqUwJiSHay1GB6MolitYrFcRI6tOFzJOrWzJEQWjQtdna0tIFk4KtWMoqbdbgl4i6OJdJusnOqFlVLDqGaHESrN48jJCSw0gOWr1srnYtVFpKozaFIQdWQzGszlqRaw5+md2HtwH3pGViGd6UEmHsPJyXHs3bcXe556CLO7n8P08XkMbx6RMCKBXbRUwIGjs4i2gMWpeYTqLSwbSMmfpXIDwxdsQHYwi3okg2phAbn+QQ1bJfKYPXYAkw8+hVo4hHRvCiNnrMbaNWvQzC1TjbDFAl77ujfhqcd/ioe/dzvmjkwjsqwfIdQQKjcxsmYNBgbyWLbpXLzxul/HphWrxNvZ+dwzuP+RBxHL5nHo2V147KtfQblJpzeEWjaOWG8vrrj6l3DRxVdh++atGMzlMDd1HEdOHkPP0Er0xOkVN6RPabQyi0i7hUJupVTN1hotJGIxVKoVVCpVAWOj/T2oTB1Be2ESc6Ek+uIhlJODKEbSSKWSyDVLUpVbrDIk05SQGddyN4PTDZjM4zuVh9ctVyFrVy27y0tTUUpNW1CGwdazOUb2fd1Oia1fc+D4Pkuw98MCVkVlRQIKFsle6UbUPeZ0i1hlbJVtp0ja5XdZqFZyPqTYRns+MrRo4T2zT2ICnJNkYNGYJ2PDDDSdaj8bs20A1Q8X0HoTAAAgAElEQVRt2L6l92ysOkEBHSQDzZxXOwAsnGvgz3dEfdbS5tU+Z05dIpVSBxSBnpx/f1auyc9JQVS1IvNKgy+hzhDXUqBH5l/fH5OAbgE5LWWRXAWi76yu38gQp+l5aaKYALlOzr0njEWHWMAH/7Tv10NUnxMbk7sD24U5BaT5ul2inK+KEBxbuqcfF11zNTIDQ3j44afQaIYlIZ+yB+zLKRWS7CjAIst6DaywjEi42dJcGAJ1FZgiwxBBWKScKO5rAEKBmQBuJ32kOWkMawbCshGrihQGTRnjNu+LDJprPaTX1c8Ig9apavW1PJ1kh9d+q3O+EURoZog68trtScfmAsISCetIS3DcBHEmRKvVrcrmKngRB4WV1NWanB26HX9WuNJOLVcA4kRz5bGdojWEvuStgefhvf/od0vfzCrON77hjUtCjj6IMudH07CCbggWlRMlAKfrqHsjaIdntk7xQ5Cu5Ns2kwnynU2zA5xPKxzg+wgUP//5L+Ljp5GDpp0EXodkmvucueQ6R1r8QvkexSsSHOgGaGaEfWqVN3sHiwQ+8IcvuJOA6aAZQDPjbojYwKCPYs3Qdotx6phc/zBX0q/N0ILEansQYpRcgqqK15bFSIgCeTwhAM1AVhA6UK/jVGyZveZ7Orqhg4Xue8o+g2aLoDMHzhBY2KmT5NhqSfh2sdZEKp7AQmkRCW4+V50m8+KEDHvCBDxFpKvziC0eR7M4D/SMiqSD0LquA0O43RTAF0MLheQAarlRTBWriFcXEEYT+docqtSNiyZQHj4DSPdJM/GJ3ffi7/7tbhQjGVx+1SukjRTzpCj98dTTe3D8uYdx/OBzmN03jmgyjibzjAbySMZ7kE+nsOPsszD27G48+MPHkRtKIppOojRTBLI5DKwbEeaBoqz51Wcg2ipjanISxcV5RCbmUaq0EM7Ewebow5vOwMhIvyTZT+/fjzMvvgJjTz+OYw8/g2Khijg7FGSiiEbCOPulr0BfPoxSo40Xv+xNuObiF6Mvm8PtP/4hxidOSo7Y4Yfuwu5/+wnafVkkFksopWLIrx7B8rVbsXLdJpy95Ty84sqrkU8kUJifwZN7Hhdx23wiiqGefgFU8cosWjNH0YgkcDyxCtF0RhvfR6JSNNGXSSBamkZr+giq4QTqiRxayR7MtuLIRaml1EI8k0VFugME2j1cH+aUdHuPfgjQd1x8YGHGx/aAHsbKvNGodLxBlwtmh7W/jk8V4jTnxb++D3b8PWzv0YR9ym6wD2VgEI2tsFCnMWZ+SNH2mHnLDBOrBdMDuc6qX1Y4OW95yZ73KtBtL9sc+YVIFq7tDnHaffH39JLNFll4WB3ZIOfF7tfG7Bcl2Pf5oRL/SPKdQgNgYn9jMa1YdSyaf7iYDeBnDVCoHVFxVmP5uufEnrHdr2/PZA1SSsJrQG2AYf3GDR2GSZLQxf6KSnSHLRK0JiBBzxoDKAokNTfReicK4+ZhAwI0OpUdWQeEpM1dhKCLjm8sjm2XXo5VZ2zGg488gUKxjkQyK6kqlQYZoQpSDH+TkWO/RBaG1WsCWCjGwhzFKMOMLheTXy1hZFfR38mHc56+gFaRfBK3EVE1zsKiMWQqAI4AjXlcEpplmD/BGL3DzQEDGZHq16BgzACxgHRLx/EqMznnkpnYda7YGuysHZ5rHdFgJsZ74WETrJW0ObZXbEveJNeH5WnKmRkg7OdBquAFAl8nmtsBaEsBl2KLFxbK/FlfeOOffhTXXfem54V1fRa/27nSBHtl6xVYOeDsaf6Zw2SyOMbMcxx+Nasx7d3MmwBCFg80rPpTiwe+8OdfPr0Q500fwxvf+AakMxmJdCie1wXRdNWb3NPi1FiI0ybBvC15s6tG5GC+9a3v4P2nCdB++53v6IQjeLM+GDNDYJ5r9yFgoMbYA7sRPXTiruNAkBxryFmWjeglaQKxiUoaiyaboEuQ0gelNi7bVHYYmGE0z93uxYCt/zn7TLcXICEmr5efLVi+n4cSWzqRoqcOmbUwMYPKecpFw4hUCyjX6uhvTKNRraG6OIPq4Eb016dRJ53OvoDOErYqVUSaVTRTOZRzy1A+9BQWjuzE0NBKpKJhFBthzCGK0sBGJGNxjBaP4o6HHsb/+fcHsNgIY9OmLciv3Irywgxmjj2HufkiJg6MoVksoDRfwly5iVwyiuxQBoglsGLzVlx7zUtxyUAYz+zahdt/eD+OT8+jXG5iYbqA1Oo+9PbmsDCzgCapLOnF2UZyaBAXvOyXsHJ4BBcsy+HYnvvxxGMP47lKGrVCBeX9Y8idtQaTuw+jsFjDxds2Ynp6CjuPzGIgAgxtPQPbLjoXs7MnsX7b1XjFNa/FypER/OVtX5dwxvzCAsb2PIoj990jVaksYsgV64iu6kHqjPXID64C8qMYziWwetV67Nh+ITaMDmPs8AHp4jDc24vBWAihx27Dwsxx5HP9iG17HcYqSeRSMcSTKZF3yWZzyNTnUCoW0aotopLoQyqdw9RiWQ6PRCaHbDYtzIeF6QxEdK+vbtanm+m1NfY8dkj0fCjGqSyx5W/Y++27bZ/YGjR22/ZdN/jy9283G+NfS++D1YnsQ6nq7wpCZIfIfZMF8w2kDyAt78wqG5UMVCanUg56fNreMuBhAMnsiQ90/dCFvc88bpMfMFBlxTp8H1/Tbh+B+rvNt3n15jxaFa4CAmVxDKAZCLM/fQbN7K6C75DzrgMWzdaJzKNXvU5bQttmleC5XF6qzAQaORDnf68P0PidOk9kVbRxuZ/kzs+x1ZPlLP08AE24HNcP1QdoEsZh5wdj0NyCI0DrADpZGdQsVFkJGU00jo3nnIetL7oIO3c9g+nZRcTjGdEdE+03aKicTJfotJGZrVP+xOm2CbCqSxiUrJpWM8bQFqkEzmXgZAtpIL0fA/V/6x1Ke20ATebLmp3L9eJLAJo4BqLDqN1ibP4NNMvvPdYpYDL1oO52/A2g2e+kMlYAmlWSBt+h5497nU5SjGCCKRhqa+TasgeX6qqdGjQpQCM4kZ+uZ9d56RcAaP693vjRj+G6N173vPxwyyOzPWKf4fPSfRyIZPPeJZQrDP3SKNmpCJ/uaETgYLq8UpfXa3bXGDXu0S9+6S9w882ffMFVnDff9HG86U1vRCabkXxTyVF00ivMSbfqVFk3poNmHqAdFPylGSEO6pvf+s5pMmja6smMuV8kYIyT/c6MqumW+N6tPx57UBIjlmbNLE0NqpcMNMkmcRo+qsDNMITmakjegCS3BnpDxup1H3r2HlsY9v22sbrnzvd47R7V89YNQu+QOUvSZ9PFxO1ArDGxvtlCksNbYoiDSjAWheWqsyLnkEAZLCKvZUZEp6sxdxyVSh3sCMdrhMKaR0Fh13Yii0qyD7FGFaVDjyLNnJVWGzPthDBs9VYb9VBE2ht99eFn8Q/33I/+bELEIpup5ajOTWCCuWpj05I4j3oDtXITZWleHkdPMoxGnN5/HG+++lK89ppXYFM+ianje7FvchYPjs3gG/98J0qFMvrPWI5FHizPnUQ1HkXfOWfgxS9/Dc465wKsGh7B8tHlkqxbObobzz37JHY++Bi++YN7UCvWRPbiNa+5Cm95w+sxNLMbn/vh4yIncvzAOCKr1yNUm8eajedhx5WvwED/AO6442voG12HPbseR/nYfszPHkf0ZAlzk3NosBggk8Km887C9kuuwNo1K7E53cSje3bh2bkmUiNrcdaalThn/XoMDgwLeM4++BU0qosY2HI5Jnq2iBTKQDYpIelEOiNVZIn5IzhSaKG3bwD1aAz1JnNlmEATweBAn2xqerV28NqasjXoA3JbN93v8Q23Dxi4f6jfxI3fMV4mh9G0ikdfdDToisHvt3CdsUxmnOzfBooU/GhyuO9gmTPFz7FYQPvZabhO95aG1qjzxzC/MYIdD5bhOqmY1HJ6bX6jeTZM4i6X2KDMST04kMEqWmW9WExgoVx9zWyHhTyMrePr3TlnvA+V1okhxVZxiYQAXZ0XBWndHr3NhwhPOJkU2+++7bB56Qay/nvMe5fvZxu3iIa+g7nTg59jsvXAdVQozMt9soiB4VG/NU23jfNBpdgYAREu2Z1CsZ6O45p1qzvfLwn/ymvJf5pvpTlcxqAxL8xyBS2Vw0KcnB8FJqrZpjBBqyG1Q7yG8eR61KuW30cwum49tr34cjyz7xBm5kqIRtNSfMOKwVq9hlg0jFZdIw0tVvUxZ1dIopB0XGHFZMiFXNkWizlsohnH0ZCpk0JPSnOo5qBqqWnXAAFmUt2p4XX9HeU2FEgzxEm5DwI/xg4lsOmAMcGegvoAdBkJ4PU778xv53dePrMPrnUNaDmAhjh1T/jNwg2ciR0JqW5YUDlt64hnyc8H0GSf/TcCNLtn3ufNDHG+8bolebC2d21N+ppmZivJpiYSWpzBezXQZXvGzthuG2V71D+/A5kiVoIHPYQtHcMYPI7rS1/+37j55k+9YID2yU/chBtueLPYRu0CosU0Gh2wokEnEUaZDTOe3UDE90J/EQbtt1gk4LWRssPHULt9jy1s3+tdyujpgjeUK6BGEpKjiLnqTDOWHS/GhROV4tWbZq4G/5fF77R8fFDls2WWV+OHBHwkb2DQN7rdBlU8DU96g3kBlTIPp6BnHN+j3roeADT0PlviHzRk0JqFCWTqBUTbFWm6zTAac2LC5Tk06k0wVZhbsJzKoZjoR7K6IEYk3a6hVK2hNfaINFevM3cqMyxirAkXEl5sR/HPDz2Jr/7kfqQSEQwMrUV7ZgpPPf4Mjk0tgIx6iIJgMtltjIxksXHtAKLxCCqxpJShbxruw6XXvBpXbT0LsVYN1dI8irUann38Edz39AGMjU9i36GTOHFsDqV4FOe95FK89NpfxujQAC45bzuW9/XJgt1/8iQWTo5hbnYKd/z93+KRH9yLDS+9Gu9/z3uxMtEAqiWcWFjAcG8fvvf1v8cdu59BtqcPg4PLcMVrfgWlagU/feRhDA+PoF2rYV1fBiP9mk9321f/EgcOjmH9BZfh5a96NXZsvxjxZEZp8tI8po/ux/FiCRctHwB6lyEei2NhcQGte/8K8UwPoue8FuX0CPoyKSmEYJFGk8wn9chmD2KuHsZ8fAADI8vk2ZItWFwsSmcCWw/mnPhGpNtTtPf8PADND7nJOmJVZ8o1F3bq21L15np7mnHyr31qlmWpN8r3cE2yYIefNTbMD0HwPUFbI4YgTIpCpRjYCF5yyUSIlr0Sg1w1sm4EKJGw5puIAaO0BtnwclnmT+1WwPRrzhoBVdPlZWkY0AeM5giZ42ShSzP8xnqZnI8KZGtxhvTOFeZbc10MsPJ3vsyHsYy6jwOtMNvPBpDMVvkOn7EFHB/Zx3iSHUQCR1KcRDIzkhulqR2s+ioWC7IdOV4thFraDN0H/PyM5vG4vEAH0IxB8w8sAjT7twI0NxaBTxbaCgDa8xk0NRPmTGgXTRpEJ9HB0BHzvZxcSVt4f4ILzcFqtUPoW7YCZ194Mcan5zA1VUA4wpzEqERPpP+niIqGFWjVFaCZBlqb13UdW7QduwNoDkxJ4r0Lb2oGiYEyjV4IuJPWbvr8reUWAZo4J+JgR9ThF5sbyGwQoJ1K70yAgyew64MUm6tusGZr2J6/ATQFbAGza8Uhcs5FySxpT2d1BJ3ArzClpwPQnh/K/K8Icdq9fuLGG3Ht67WTgNoOlbfyUxN8gKbrOCYFI9FYGM06mW7tLiDzaJXTjkmzc9lsFD9v32V71faF9cRU0MfCJjrTmrtre/qLX/rf+MQnTgOgffIm3HD9DYJB5Lm6/Ufnk6Lb5iSKHabMhjFDvvduwMOMB4VqTyfE+f7ffx9++7ffsYRutO+zTWsAzYyuGU//8NAFqkZaDiGWrlMtP6oNRk3118CQD9C0DJ7JtJrzI+GTlOaXGPNmB+apQKp/6HQ/5J8Fxrpf9z9HT5wAzZgKi6NzXFxgtkltAfkGk4slFYsiTeanvIB4cQLx0hzqsaTQ86L7UyuLFAfznyYieWQbRaAwLZV7OQrt1UsoH9+PcmlB2i2V00PSCDwWT4r0A5Pfv/foo7jzsZ04e8Uwtm05FzNHD+DL/3gn9u87IcaFowxHQ0g121i9aTne9IYrsKK/D5lkAqVoHrkIJUPiWLFuK3oSEcQzvWI0F+dnEZoZw3fuuQef/4e7UFysYTYErN2wGpe+7jpc/eIrccFZ56A3kRBjSImQPYfHMDZ+FMOtAm7+//5/vP+jH8c5O65SmYVGBf35XslL2nf/t/DHf/03qEfSSISBF7/yzTg6MY3CwhxWjA7j0u0X4rKzz5VcrFqtgqd2PYz64hx612zGstHVskZmWb3ZqErifqxwErn6PHKF46gMrkd4+VlAZRGVn34VsfwQoue/DoVWHL2ZJGKtOirVMqK1CuJR5tG0MV8qo8I0kGQOud4BYTP5TOvVKhYKRaRTiY4xMSfJz0HzD1VbE3yt2ymwdWL7R/aXy22hA8OeotJzsN0U1op5OXECRk+U1Ado3Sye7yj4QJJ/J2Nj69ZCCH743wCaJIh3WlXR0KkRZb9ZVrQJqPGKlQSgpbOdCu0OoKrVBKDZHFj41HLsOAfGTpqh9sO0dp82j8aqGdgygGQVqHpdJ1nCkn+nE8f2Upxjv0jA5s1K+n2n1PfWDUSbzekGxzZu5u8xkdjATCe6IWKaZFEUfLKiVKtaNSGcoPlnAbQOu+M3i2bITgC7ttAye8NxCkAzpkbQgDpm7J1JUVa/IpAOSIcg87q8mJ0XsOxV9Wm7rjYaLBRwoV03EHXEpdggjOzQMLZecCFqCOPwkQlEWQmNsNpPhxlEiLbRRqNWQatRFVAm+VNkxqhTKN1a1GFheFRrKsl6WdNx1/2F50xd16fmnSlrJu6u64cqRQ0OoAnqYejWVStrlp5rsC4dChwQcg6RCdX655QiVu/Hqiwtedxn1NzvCDwF6DmZGfu0LxKcSlrP2NLPURTwvFH83C+conag62Z+vkKBmz9+Y6fVkzmABtCWkjeatiERNJ79Ttnf8reU1VWALbbLgSr/TO5OfbBzn6+rg0rbRlHamFyDts06oVgqxp9/8S/wqU/d8oIZtE9/+pO44frrdS1aG6+QkyCqdAE0KxIwkOR7nD5a/EWKBN7xjrd2Gp77YNAmxQeD/sRZ2ManFQV4kSliCJAGKsJKKtX/8cOzagzUc+N1ePiyOsK+k6FRQeOu8tOMZffhZJvAD1Xaa3YvPqCyjWeHWje44+8rlaIABPb74vvM6+XfrVTYFpN/GNti5bi5eOI0MxP7EFsYZyaGtDWJUi42lkWdUiKxJBZKZbRqZclnq86eQDqbQT9zpean0KiVMYMEsqks0r39KI1sleTbyPGnMTczgVatiPlWBLnGAnbu3o0//du7sfvwNFzKtvhtI+EwznrV5Xj766/Gxt4MhlJRzCaGkE5nUWk0kYoAfSs2SYNwWu+FSgnx8V247Y478NE//yo2nLsRrckpzC9WcdarXoH3/u6HsHLZchQXF6Wakov4wL5duOvOb6Bv+Tp8/+u34Y9v/CSyg8uUaaSRYoECG8Qfexp/8KcfwzzY4DiJbZe+BCcKdQxkomgme/Brr34tzlq7To2HZgHLmFgNy/yUyvEDOFltiqp/fvYQ4uNPIh9tS15LNTeMxJZrEE2kEavOIBaOota7EgfHp7B8xQqkytOozp9AKBJHPZqVfpzZ+ixisSQKrZCwadThq9f4jLQfYsycBK/BL+/JvEcf6Ni690E7/277xXKpDDAw14e/I0CjtICCvbaASEmcDodFSsWn/c04+d/FGbIx2d6wvCxxdBLa9JsHqglbG8AQLz6mrJZWcpoemIZ9OCYWnfAwlXE77S5+Dxks6o7JfmWo3h2kBEYMAwRh0YSAEvN8LX/D71jg57b5QNe8Y36fOEn0whtq3DXXRNmvBDW3xNMNKv2qtbKMQ5PmXWGOFyXoBl+2nzv2y+mQGTvqM+RmX2jXEqlkp1hAWUYFAK0mx8m8LrI+BN5FiRBw3ATNDAF2O9m89+7vUzCmVZx+kYCNc9WalZ0m2zZ30mvSyWDoszYQ4oRbPf0u30Z2Pi9Gks4xH6zUxwnrLnjGwIjksdE+hpHo6cWZ23agZ2gYe/ePMWAAhKKOtXQyS7yeq3wkQCMok1JIhvrJiFNyg46A2w/tDsOo/WIVRGpnB9EoE4ayqUwl56fTAkpDoRL2ZF6dVOUr+8v5a0qVhAJeARXW8ko04Fy1nrtH2yf+mSFzpPShkhpu39jcSaiNJIXLM+v0u3KQyAAa10oiHhXwoGeKhrLlPv9jRPVzA7PuN0rFaVdxqH0Vwbz/0wHtnRZcIdzoAJrvIJj9sblSYKZFT9ZZSPuMhqQFmhYCuD7a1jvVa/9kQM9wjjFo/B4/f5XP0rp0KDnUEibSinH4GosETgeg3XLLp/CWG653oF5D+nRFRBNVpJDUlsoYj4+PtRUYMFmThjIiYQXr5k4ajvTtN27/Jn7v997/gqs4/+APP4C3v+03ZR2Zl2rfZ56jGTiferRDwQyFGTA7JGTjkxNqQQ4+AgtjHHRh+3ooqpFihQJqdDW/RRJGPSVwYRul5DxYTt2g1X5ji8xfUD4A7RxoHVSuYJEAzT/MOpIhYgx0hS/xuN0BZWCS4DIRZ3VcGKmZgwgtHMdcpYFYeQaZZh2VldtR61+NqanjIguRaFSQrMxjZuoYsrUCEr0jkmcWTvWg1ahJb0kK2x4J5aRaMVk4gejsUTmA5lMDmBp7Bvc9+iC+8rffxeET84hzjyeY8AsM9mbw/g/9Di5fM4JKfgVWZOOYLNURp5gk2kivPQ9RNnA3faBoFDOzU/j7r3wJX/yzL6AZi+G8i3fg2CMPI75uBW74zffglVdejfXLlytF3WziwOH9uOO2v8ZMtYVipY4PvvfDyKUzaBF816tIHXkCkUMPoFRaxMfuvB8nizX0rTwLZ22/BLt37cT6VSsxMzOBt7z+V7Bl4xaZXwroTi3Mi5hsJNOH2alxYSBWtws4Fu5Bfu9diC8cRTyZRXxkE6KDa7iDxVvOoaKeeTyHRmYY7QTzzipIzR6U3LzF3vVIMIxJL6xdw7FSHZV6G7FUUgQ206EWiuUKYnE9RH3DYIeqD+wt5Ognti/1KBUgmJHhZ623o65RBWsWDqQRp+GXvBtXzWyY1dalrkENXcl81bWCTYyisw+8Nu2FVDtGnIaaqHu0pAUT1zC/l7/X/nW6/hV4KkaWPLR6RcPzAlrUGIoeoIThXChMcuNVI4iGmPaJ4yBbFBOZAwUf/D3viftd0xMoYaIq79pE23K3LCdOKwytxN6AlYFjnRdt8USAJmOkMaWuHMMRDd6PJdsHYWBzLg1Ed4MlsxP+czM7KKCUBxHHRfAZp3aizoM5iv5BQwBB4MoDhLOfo2MT0ao2+ww/Z4LZsuYiei3OlX6fGJlOPpTZrtVrVz0foHFOWgSv1uLrZwO07kPcbOZSgKYq/SIPwcNQmqdLsBDNVgjRTA4bzjkPazZtwnN7D2N+Qfh7DTm5sCQaDItSxoM2oy52jSwXc2ybTfZlpqAwGbRYoFvmGF17FqbJxpxd6XyjAUth8siiSW4dryd7TSrMpHJboJfLQWNIttN30zF4Ai4kWtNVAdmROdFZEhAv+Wre2ePWv0btgi4NDASLTpbsi+DMMFkP7js+Y90PXAcG0DS8/N/xcyqAJqOWZxTcVGcNSBgyCLXeeOPNeMPrr+3k8NmZb2kIvBZfYzcZtk9T+8L8c12Hnefibs4whO5B5qgxj1SFpTVVSu1mg915aCeitBNqfxR3MIUjI6Bez2Nq2mkFNz/3xdMEaLfe+mncQIAmUQXVDOTYJMLH64uTCBGfFpkNQ5F8Mw27GgE2GaVXqQv6n//5Nrzn3e97wQDtQx/+Q7zzt94mxiyogFBjasDHwEg3il16CFkiZ2AERUNHhOPY6kS9XDOw8jCd0bcQJxerJWzSQ9fxMAk5WOSqh+MasNGDE0/OlwlY2lDdR/j+oWoPWRaZp+jMMZLJIxI3YOfrr9gBYtcVQ8lOIiKCGJbnwf/l0OC/6RUuHJP5jcwdRbw4hVqyD4urtgGROGpTh9GeGkN95iiq9Qbirao0Mc/le5HJ9WEhludMId47gsV4Hpl4GBNH9iM6vA4HnrwfP3piFw4eOIhELIq77/g3zM+XkXOCiX2DeVz6ikvx1uuvRy3Zg3oyj9XRBk4ihXykhZ6eQWR6VOdMDgGme9QrqIztxJf/5dv40pf+FrOVBkaGetHXn0Ap1MaWHVfgrb/2Nlxx/nZheQq1Gg6PH8X9P7oDu3c/gZ5lG/D/vu+P0Ggxz6iMWqWM5ORepOYPY764iM8/eAAjsQpGz3sZNm89DzMT43jomWcweWw/rnvltThv63ka+qDHxUT1BvMBi2gXZ8m7YVVrDovVMuoTB4HCBNLD6xDN9CEfrqkRZnFH3xq0k3lEEhmplm0XJoF4SvL/Su0omqNbEA0D5WodzfmTqIZYghFCOpWWjgR1kUGhx6/5hnaI8u/+v81Y+KwH15MZHjvIu42KNNB2umr+e0xSQD1MOxQChXOfJVaboG2pbP8Y2OB+0DEpQOP3kakjySBAEE3pg2uN2pMEUVGC0aDDhoIv9UrJ6tl+tWbfxsxJb0N3wPG6BCLMQ+NYuO8t/Mi8Tm25pdpHlijMe7IKzYAtVN05cxhpiGnog2KH4JkEcyLURickwXmhx9tw4TAfaPnOlc2ZD/zs4LH3+Yyp2Q0D41JgEWNS+/MLmnTdKG1RLVckXMx7YF/YeDy1BKDp8a7isPJ9rq+oMXsWovPtGa+/et1K7yzXylyROvpFAZqAMDox4mYj5FofKW8WALQW7zuRxKozt2D9lq04cGgcs7OLiITjkrsmhz3zhKp1ROk8OIAmhRRkOOUwVYAmrC0BlWiXKQNj99NcvcsAACAASURBVG+Oscy/5AGrOC2ZM6lkdIUMwVlFcBSRpusK0BzApeq9yykKxGj1TFFgIqdNAMgsX8oDWnpGyc7t5PxpdS1BolYyC0CT93VfS8GF7P+W5mTZd0o+nAyhC6BZEYAskv8+8HYq0dr/DKDxXvwqTj3rWQSjZ7ZFEDh0sVl1zQ01wKt7RB0sc1BVJkeBGvuSSjiVkkCxoCDHwpzSlcUx+XI2h7XYj2Dqc5/7Aj79qVtfcIjzM7d+GtffcH2n6brkUbI6vVJ2BS0REauOx5Lai9OwOQ98GgRuejVaeqOcjK9//Ta8732//4IB2kc+8mG8612/JSGr7lClz4rVpb2GhhYsZ8Ti0Oq1qhfTaKjxFAMvGmEqTUG1cTOmHUPsQkBagaGTal40Qy8WxqAKN2lrHzTKoedEBjWMsfSh+4vANm03QOvcb6cfIkEq85+0gs88Av/QNcZw6aGrz4PATBMLtTw88EYJ4EKIVOYQH98tukK1VRcgFI2jPnkI4fHdKC3MimBthgr2zO/J5sWY7W+kkWo3xCthy8wTJw4hmRvCkXAv/vprf4PHHnoUQ2s3Yn5iHk8/9RwarTZyPByzCVzyulfiQ6+6ALk152A8nMeysFalTiKFnmwPRoaWySE2X6mgJ51BY+YIqmNPoLkwiVu/9l3c/r0HMd9sIxkNY9n6fiATR7pnGL/0ilfhTW/8DeRzeUwvLGBqbgZPP/FT7H7kR4gNrseHfvcPBDy1J/YiWpzGfHoErWQeB3c/iKcWo9g4mMNstBdbN56JTStW4unDh3DXj76HF2/bgQu2XaxGnLlgtRoWivNolYuIU+i4WcNAq4BIvYTx6BCy1RlkUUWissBmpWjGkqgiCWQHJbRRaocRo2hrrYR0ZQalSBrtzJBs9lh1QURqadiTrRpmwxkMpZNSpUZwKdVuLpzphzINoPmsmgE0pfeDxuSyNZ27baCN6ySTyWhOlwN/tpZMpFZf92UvCKy0YW/AJqjh1wTZKrg/o65VmzJUTJLWNUiARoNibY7EK3QyMix6UcDIfLulRpUHhggQl0uuMEbvjeNQhpueq+ub65JpmWtITzkInTrvuak5piaFYUBN2cSgA4MeXkykVwY6ALt6ePoMojZeV+ZPrhNTlt6AtNiVJoGhtmrjtc3Z8hObl4ZO9Fp2gNjhI+Fo92x9VlXslGPQDGwHoILhX03lYF4ew8Wcez7/RCLtnr+uEVsDEvqVBPJA+sSMvOXy+GzfsWNHHYjRU8LGLsyba2spVbNiv9n1RHOj7Iej84VoZeyiZqvzQFZJ+mNK8ZY6n3qQ6+8k8Z4HsYSgFeTr9Zl75zTGPCbMTayAmWpFw9D8/lQyI506ZL1VyjJ2WfPxmCswI/AJulzwcIzFtT2Sshys5nRVkC4txpiujhAz14J07GCYjQ5pCDX2imW7Mekjy3oEZa+NPbe9bWddgsSBOOCWC8guOToP/CzvKxoOmB47zwyoyNyIrh33hTaND1oNGgGj+ag6RjpKLiRo/Tllfdpz46/17GQVOucymaR90ftRdk7p8BodW1f4Zmez3W+H+XXN3AmmDVTxmpyTVatWdfaWOTZmg9SJialti7HgSp09sszyHu7Ber3jvHHv2jrk/uM+4vPWta1OKa9J2yPFenQ0HUCjw8NCO3lutBWSiqLXk9Qq5wDeestn8KnTAWifuQXXX//mDkDTsLXOMZ8d275xXQoxdPDgM21lZzQMYtVLli9iTM/tt3/jtIoECNDe/Z53iSipASCbOFtUnDS/eqnboKmRtFJ3PRgkf8z16eLEayP0oKReDqFOc3JlJqzCwx62GVM+CNNjUiPoDJpUESlKZ5VoB7B2dQ4w79iYEN9bpgElLU6mgN8vJfDMBXIhIAOkNgfmFTi5I9ffTcGZsJkCFEOIMayiNtJ1GRC9bGnGHaksoJ7uF2o51qihMnkA0alDqEUT6AnXEaoxFy+CYqWKqXIVoWQeveE6Dj7zKJ7Z+SAGhkYxsvEC3PK9HyPV04v5CnD/t+/GQrEGwspcMoLN527Fr/7Pd+HstSuRicdRjKaxMlxBdfxZLPauQyyTx3A6he9++++QT8dx2WvejmS9iPCzd+Pw+Am8+/P/iJ1Pn5CChFYygsHeFIbXjKInl8DmzWfjNdf/T2zfcpaEF57avx87H78Xhx6/G8V2Bn/wjndhMNZEojyLaKOIE7kNqIZT+PG3/hrF7Kgk5e8/PoHR5atx1Y4LkU2lsW/vUxjq68dZW7cJqJqjRlm1AJQLqLciSIXq6GvOIdEoCXirRXJIVqYRLs1gbvk2RLMDkn8mBweBQ20Ri5NHkGzW0BjegHRpGsVqA4nyFOLtCiqpQUynRkQAeHkmiUKphARaqLACTdrg6HruZpKtOtDfA37hgA/Q7OD1mRjuX+Yn2oFshy3/NFkPGiCCLS3x1nwmCYkwl9OcMtk72n3AEmTVRmiVmh0sasTiUoigRQDKXOt7tOTdDKQSYUEeDn/Pa1thjN2bCU8yLCGHgCVDi6YhK/Q4NtV2M8cpaCGlod4AsCqotdc4FmtOzPdwH1oXhmDOWKHqcrIkLKtV1bxH0RjrHNQKWphPapVyOo/arL0bbBuwM0Bu8xjs+aAAxJ4t5yKWiMtB6tuXgPlSZpracMxDU2ZRW9EoY6kHjY5HQzP8keo3zxkWECpyRUGRgNrC5xelyF07UKVhIu1mIGBKOkUE8ibCOrhEdrt/DsmcDZ0LfUYszFH5I9dNwFsr9p0GEO2ebIxyU+6HwIgNwS1niN+fyVAfjkVYVTmUdS0r6BO7KsURdBjoPNfV6acArjBjGl63OfclnSzPWX+n9875kPlmM2/niGtnCIJN3fPi1EQVMFoESysUNfdJ+nvKDwGaAfpO25yOI+Wz6x3nin1iXZjO1wSTc8ypHnDR6Pmrzn4HfDrgLBpzFoKV8FtFqoVpEFKprIAIewb2TKqVksytMNMRRpj1GsZU23oXYMX3ODth/7b95zukfI9VSLMrDKVvzG5pH07eq9pSa5loWMaPSGjemjolvi4j1wMFzMnjMlWC57VUi0uLL1ZFJ8E8UIIl2c+Sbqh285ZPf+a0qjg/+9lbBaAFIFylaQimadsIQBUQYilA007xmvvBSQqMZ1uEak+n1dNHPvIRvO99vyOhCVP/7ix0v5LI0HuH9TLxNtdlPkJxVxXfVANDqlobqUoybTK9xAM1w6CLoCkP0rxcTq5WZ6kXYIvYjBkZNVksZNW8PBp5vztk7KCxe7HvW8p8uWKGZku8Wy4gm1/twdnohH3tQLHFyipV7VCicXZKDhCcxYjexbvUZustVoOigRRz8JJpEWDsAOB2E8nSBGZPjCFSnBEDkYmGUCvOIdZuYnqxLOzW2uXLEY4lMbZ3Jx5/4nEs78liw+WvwX2Hp3HbXT/Gj/71HoQWqpD0y0gYa9cvw7W/+hZsv/hKbGxN4nhyFD2xkEh5jJQncCiUR3RoHZbVZ1A49BTyyTZSZ78ai1zkBx/FP975A3z5L2/HzGINC1QZj4YxujyPFRvWIpbOY+1gCle++tex47ztWDUyip3792P/rodw30P3oTh1BB98++9idbyG4swJhKh7k+5Fvr6Af3x8Hx6brkgD7ZnZGSxbtxkrVm/ExpUrMZRLyUF/5sYtjrFpI14rINKsIO3CPjHUJb+Mwr1SfRhuoD64EcVQBi35dxuxVgOLIZb5hxBuNpAqnkC4uijdFyqlAuYSw6jEs5LPgPIceloLiPcMoJ3oRTWWczo9yp76QMdnf431MQPoAzRjxsSb8/rKKWOk7AkNmQKyQBNIr6V5ZARoPmhRwWY1mJYnxu9hfhffx2uTfjcwyYWpf9fP8b0q7UDGjV6tAjTJkXHsjd6fOj66V/hesmesyLS8NAVvxubRS5f95N4v0SwXBpajS64dFB/wcNW5MoOtzpwyaBp+ZWWxVZOafaMxVrBiWoMNRKIunNniOJUlIHtNgy2Hp2cHFKAFVdk+iPBZdQNtdjjxHviczJ6ZY2fzrOuAAsgJKRTwAXnn8KQ0jmODpSI2pFIbHKfJA3RYjiW6bzq3Ot90AHk4MW1CWQabX1unZlP8MUgoDkHVrK1HY1ft/mQ+pPJUDz0j2CSCwbZ9BhpcOyOpdDR44uUS27h8BrIDADsfUHkF2nphfZrMQwwjm+2RcCABOX9nYFd1MVmIoSF3qwBWIJ+UnDWdA9Vrk/t3DJrNjdy3Y5O04lWZJYpWa2Wznjd+ZEhZ4oTMtVU/ayQlYGEFSIiTpM/J7t+/5+Dc0QmQ60nLIzJ3Cpj1eSiTLCFxgvGIRsvINNFZF3AgUfyA1ZQ1JmtBnZBaXectnc4Jg2br1cZHBo1OgrLNYTSoTecYcdv3p2KMzZb5NtFeUwfAVVVm0hredA6HYAqnJcrv1JzToH2j2Vcbn4Ez01fUAjGGOYlNeG4QvFmOKRlTnSNWUhNnqO0k9lCH79Of/gxuuvGFN0v/3J99Bm9+85s7QNOKBERU3LGRdOAl3YpCtTp5urGlRBv0mrVPpMS7I5HTbvVEBu197/tdyZGyhs4+srUH5xsqTqR5FWa8uEhYbUe03zFwLsRJ4GQ5aPaQ+WeHjm9rvgjHYL+3yi9JEmxovk3HALiwAdcm8yPE82BMOMrmz+rZmKH6WcasAxAj7ApS7+SHcI5FSNTFsf2D1pIhNdzBZ6LSInw/ZUEI0CJkbEJR0TCLVBdRnJtColVFKJZANb8c4TiFOkOItBqIzR9BaPogQLFGVvK0w2jXypibHJMcBqoHsVE6N26lCRRTw5KvgWQWx4oNfPkrX8WP/+0nKJYa4Kqo8bDMZ/Brv/nLuO7Ss5HP5DAYaWC+HUWauW1MBp86gv3IILd+O2LJDNK1eQwuHMJCtY5dh09g3/QM/uofvoFj+06gWmlKHlh8MIcrXknZjApmFssYzsVw0YsuxejaLbjmypdjam4W9957Nx746U+wJhPGq1/9ZqxuTaFemMZwJo3pmUkcXijhvif34N/nqPifRbEVwUWXXoPVy1aIIG4+yxBHEmtyCTTCccTRQKa+iHCtpLR9NCShSM5rm4aIR088hfrwFskvq0XiSDFXg9pdoajkj7Hpebs8i+bCNFLtGorRLOZDKfQmokg0y4jWixIuZSHERHgA8fyQ9AHU6wdC0Obx+QbPZ4PN8Ni6Nw/TPmd7RcKb2ayIvHLTK2jQJup2aPAAUfZJQZQCGoonq3dpeRr8O9uOaZjRnDWGEPXzMib2iA5ZGykt6bfD2YwjjVmQLqF2xnJs+F4WCXB4PmA0cV05IHloyakeCOvq/bpxy16x3nxWSap5aHYYyP4RYKVhRPu87n0NUQoAEwaDgHBpHguZALUnykBIBxNX4cm54BwTwCpDqeyA2Qj7u+ooKRDVgzIIc9oh5jMM/LwCShaWqIxQ92cENDmARgfUctD0AGIqBfMA1eYZOPDXUic3lHl6LEaQqval4/IdUfu72WyGvvjMDQjxe/x8WmWT9NA0OQxWrtt4ZD5dBa6wRA7AG/tjNtY/I4KDOxhnZ307ORCGWqXvZFOfr1TJp7JaZFIudyrl7SyQ9n+xtDj8tH+6JrUtoIU5BaxI1wKVZjKAzLEaMBUnu6VrhzuOY1DHJnDE7TttvXEtkGVjsUkAgpVRlPxDp5TvEwG2tuxakpLkcrL4zK1PbbDWnYNh69uxa51WauGIMPp2ZgbP10gSBby0z7yxdCYnESWzVx1bUufcKYtrDJqd33Zvxhgae2vPTr7cCiU8gXZupYa0WKLsjspecKRMdaiUyhJSJvPK63AO+efPSg+x9SROT4IspYbM5SzmOSBCxdLoVO1iOyzObjyZlPzaOs9GzzH+7Gc/f1qdBIRBcwCN9yzYQ2RbAgdWwtm0zNbqiXtdk261ZJ6LVEpKKWEQ/sUA2nvf+zsdhVyZSG/jmtExw24ULB+oNgxVQBYkKgcVV5xITpx4Ai4/xBaCbRqZAJdAzM1pYU/LS5HDzgTtJCE6SDwMAJvS7/JgRRMpCNPYxvHZjA5yDyu9X6so2NUijMA4W1jVZAAsvBUYJj1IGY+mori8zjwZhjhJkzdLODYzh976PH0glNLDSA0sQ7RZQXxyH8LzJyTnM0TxRoKCSgHVVgiNnlHUT+xFLZxAIsy4ums+HIog0TOIejyDXbt34iN/8jk8eeAkeMexEFANhbD+8u345LvfgS09ccQjITQTPWi16uiJsAoYmHzmYRxfKGH1+Veh3TMiLVHufeAHePjRJzBXqmDs6CwefWQP4s0WUtIjtI2Vl+3AB//4o9h5//fxL//6fYyMjmLditUYXLURm8+9GCtHRvHozofwwL13YduGDbjwJb+EdX1ZJJtluc/awgwW60386IlH8RffvxfL1p8BZAax46IrsOPsczA9O425QgH9PXmcO9KPKggoy4hVC4jPHEYi3w8wZ4FJuakcIpUCYvPjKKaHgWWbEYol0UjmkGKuYqOGBjWoStPI1OYQbZQx3U6gHYqiEUsjVlkQY5kpT6IdS6EUzWAqnEcZCX4F2uEoerJpRK3ZclcIwNgyO8i5liwE54M2E3dlkrJucvXSM9m8Hh6tpoiX2pqydSqHY1Tzf1Q4VvM47dD0D0dJkHV5OJqvYSyaeupynRDBj+bqdIcLncmVw069VwUZtr55XzzAyHjKHu9UU2vYlE6XjlNb9QgD40JExhgaM8H3aTGAMhK+mrjMSybrrqVg09hyYxq5pS1PiABNx6xsXwDQNBfVB2kW4hNGnCEgSl94JeD2d36nMeacL/95GGuuzzGoNOU8CYvJkIcrVOo+yKyeiTk4qoXWlBA3f9TBVgAhhygBtGNK7BDTQxHKDrILgwNo5kT7dtQHBmo3g7m0CIDZ7wC4ue4pHjhWIBfXcJvTmAuYoKCSVA56T7zY5sZnSXzQKN0zWBzADieieakgXborJNOiF8dD3UiHILQYF1kgXpe2jNEOngMMadv6l3miPI6wZUETe3/c/vhkPYsTrh1jLH/PXxsG0ixaxWsZkBZAQqe843wEIUfbPx2A5gTGbY9a32lj242RFeDonDVzFqQKWjqP6MrqPG+v840V85ChZuSAAM3vcOEDtI5SApPpnWNjdovXt31p68Rf7z54tXOc/UwpXUJ2NylRMi3mkQKxjq6p5sA1ydh1qUXYGW5jsOsK4UKnjeCUHQOaNZEfEvsnVdoNIUQYkWDon2e45TPaHH3+C186LZmNW2/5FG54yw3uWbSd06AATdegRj+keIYAzcIUmvinvyRiZuKa9vKL4I47vnWaIc4PgwBNkvhYVeM0g+zgsEWjFV/qgVmFlYY/gqbAkhTaDjxdUVB2NCRFVn1vzxaNeAMs+yflzY3i9efqhBK8cJOFNPk5M1IyRgJV8WhTWrXjoV2fBfM9KwGQnGzRolGvXh+u5o4R8fP3Bto63qY7sKSilgyEyz+RMZG5obdPz3BxAocKDMuRBWqhHU4gk88Dz/075g/vRi7Tg/zwaiycPIR6q4lEPI752Ulk1mxHuVJCsjqH2enjSI6eialiGfFUHuPpZbi0P4yTY/vwrj/5czy5+zCq4RAGoiFMt9o498rL8cdvvxaheAbp/lEkF08KY9STyyFOfbdyAc1EFs1EDoloCN+/7yf41Bf+Dxq5LNZuOQePf/tuTBcrAvpYP5oczeHdf/JRvOnaX8be53bikx98N45Fw+gbXo7+TAzJ3lFcetVrUS7M4KmdD2LdpvNx+TlbMNw/hJ7FcQkvZuOcyzq+/4N78IWv3Yb48hVo5oeR7enHBRe+GP29vThxZD/OXLEcW7duQ2+oSlOLSLuBbHUW2SalHmqYRxzJ3ACaLKYoTiDZrGA+NYRyLAv0r0YvykjXFzB3/LAWWzQqYqjYf7SayKGdG0WR4K22iJ7FY4jWK2j2LsPB6HIU4ZJqed+5HLKRNpouP8Wev4ExrksNG+qatia/ZhgkVOZyiSRvyIEtvp8HkV6nIr1AfWNu4MuYJDOIvpG0A4d/6l7UXBkbm7JSmmtDcMKcLO5X2gzLJfMPddtD5kkHtibS6TnHkJTsV7fneG2yFwzrc39XqyWxH/ZjDp7ZC93rruqcxlTy2rQ6i/cg8yLhJHX61PYoA9PZl5JqFDBfZsh90MSwp0g5CEhjkRHDVpqDtVhccEnLWgVvB4MdesYuauhYKyyN4bPD0myWzxLJ/LsiAXvdP8hUkr4lOWiWY8v75Xv90JnYRo/hFP0uT1ZD0lvStG1BHq8BBv/7/AOechYGPmyeOtENN7fmcNia03nVPLmg1Y11mAikkXxHm9f215G/phU0EniojIRIKRCgCwhX+0uARrBPORdWu3IqbM3ac8pkKE3C8G4D5TJlkJqSHC5jtJw7FhJ5IU4bo3/u2HnVAZaSKqTPxgCuPWdbz3bWyPOVdGs9XwScS4h1qTpB9/4iULZnacSKAXADzrYO7bM2dmEPWfHpOiB0AK+bc70PZeMlNByhgCtz0IIQpw/QuBfkDGQLL+E+AtBp5AzHYjl4HK89g4CYCArgpF2WkzFhZbLuLQW+tPlM8e58f6Ml3Vw051WjVD449dcR2WKGS/lezreo8dUozaPjt7OYa0cUA1z/X2P+eK3Pf+GLp1Uk8OlPfQJv+RUFaLRrpWJJJYxIxpDhF/vN9dtWmQ3J4RIDRoOlnh6pXq2u0BDFN+74Fj74wQ+dRhXnh/De970bDaHbFYSZceKmlQlyyNo3qJxg3yO3UmFpAG0eoQNoupCDnArfuHYDNNOisYcglHzHADRlMViRgLF6Hc8jrKX9BEy20LvpeFsEctAJZd4QgGaLhUmImogbSA4sYUbcYcV78qu3bPGqDovTd6rMY6FYQk+kiXCzhkKpjNAzP8LU5AExNAwJ9+eoYB9DoTQvzzSXG0CxNI/e3pWqhh2No1gpYuz4SSSWb0Lv6Brkcn2YPLoP/+uzf4WnHz2AWjSEbDuESrONc699Dd7y2iuR6x1GNq2NsKmxlhtehYVIGtlQHUNRoBGOIludwo0f/1P8+MnDOPuKy/D0swfw7AM7ZQE2wyH0pePY8cY34GP/66MYzOVRrdXwk3/+Iv7sX76OZDqNfCYljY5HN1+C4cERHBs/gg2rluPlm9ZhWbSGVBSI5gek+pT9S//pO9/E9x59AIu1GCrlGhK9AwhnBrF+6/mo1Ru49JytuGjzZiRDzCdRpWmGJnONeUSSGTQzw6jH89K3Lz2xC7G5k2hkh1BM9QmDSCYyWZ1BbfIYpuZnEFq+BfH+VehvzGAxkpXCDPQsQzwSQX1uHLmZAyjVGmjGUpiP96IY70WiPINaLIVUrh9JWhePMvfBgB3kfO4aulI2VtlkVTUXFsMxUzTi6nFrmI7SIcJOOa+ZnzcgxmubEbM8NXufHajmQHF/WNpDANJUY4zfw2pBJt/yu0QQk4ysxyBxv9IRsYObYzDdP15DbIIT9pS2OzSWrtKSuVd8j6j2t12orIuB74QlNYVG5oCPlqEWgjQCHMpOcEyaIK5aYWZD5D7C7U5LKbNJFpK0ZyLwTZw07l0LP2rhEPcjAZocRmFX2ODyuLoPcX4vvXLOg4qIKjPI180W2iFvuX3S0sjdn3/A6mGq1Yc08ppMrUwqv9cO586hYmuGR75XOKHglr0/M64ISYGr/122/nwnoe6Ahw/ajAXg+3ypk47NdrmA1JeSg9WXOPKqkv15M6e3Ax66crI07URBAZ8Fw1/MHzb2UGx2VB0Cyr/QvvO8s3Ab75WJ7wSNdvhznQhASyQ7cyKVnJoQ0AFEvqNuZ4EPsEkPcEwEaHb+GSDzgWYHtBEEuoR0dSzYNUHJAvvpBmiU07D54ri5D82pMsfAwKEPoPVZqUyO9DZdUn2r32ZrrNM7mu3d0mzBFqxzey4E7CphQfuqIULf4TMbZPl3/FMBpTpftkbsevKaA2hk0EjC8OykbplIUjCHO2IajwQ1TQFoypizZR/BdlnkmrjebU/IuqDAPUFazOUTE/g1CKaDs1rHmUSNRR+sEPXau3FsX/hzMmgvXGbjU2z19Ms3uOprzRfknNG2sA2g2AYRFw4RoB1ua0m7en1+paOPPtnq6XSKBD784Q91ctDsQZjh8L0qoRhdrJlq95xk0opSAutCDWoslcaWRer6qrGE2kCOoXR+BxGpNWaW8IwYYxe2cFS/HUzmbfngr+Ndh/RAIxgR8TgHEAX8UffGkzPwARqddL8ptm0y34OS73ctZIwSNl23zmHs5bz5XgHrCKK8z9oCyuEEapVF5I4/gYWx3ag1qijMnUSpXMCGVVtQLC+iUJzDYO8wZuYnpcNAX98IKsVplGVRhqV90fo1W4CeYRw8uA//l7T3gLb0LK5E98nhnnPz7b6d1WrlhBASICEQMAgTZZIInvF45mFjG0w0NuGt9dasGa8ZsJEEHgYb2/PM2GAPMLYRItiAyDICgSIKTUutzvHmcHJ4a1d9+/zfPWrPW+ppm9W6t8/54/dV7dpVtes/fvIz+Om9ByyVle30kRqv4jc+/AE8Z7pvHYnpQglrvQzQWMXo+degmMuiMLUDs5MzaNeW0D32c/zpf/8z/Hy9h+5yDXt/dB9WF9fQyqZRKOdxw4uuxSvf+k688KqrsLBeQ7MHTHdX8IW/+ji+9JOHUCjmkO63MDmzDdXJrViv17Fj+25cvGMbrts2hl59GVurRXT6WbuWr93xNfz3733Xaubym7fjkquuRXdxP544MIfJzbN42QtfjBdecSny7RXUWx3r3Bxrr2BxvYb8RTegOzKFdG0Z1VM/R3fuIIqVCWSnZm0YfT1dRq61ZrRztrmGJqOt8iR6rRqqtVPoj27GieIWlGbPBdI5dBpr6K+cNlao0phHf2wLepVpl0BZXkR5dAytfspG0MiRKL1BVoS6YVwHtJlqMEnS4178q3Wn76kDmw6LWns0YnKYXJcCX/xvn1tZ/Xq5pgAAIABJREFUHCiNGzgIJQPO7LiGAte7HLztDTij5waFRpNq/33UG+vG6lldGvdd2BdsfefcVjFWLADn9Xmaj/uj4UBzaByLImylBmOnpz0wYAKNqbbSZ0+DZLNgRxlBGu+xOlK1Wq31Gid4eJAoxiF2DLoGHtcCq1CbJoDA+3JAxpMx1eNNFDTs6+trG9gC2c5hgEaGM8/BzlQmr7kz1bMcpGE42LuXstozrgE6Qzl/B78+oD6p5WvZsVQQrykrMTM6DMBZxG0ac1aD0zPZh7IBtGRGpwCEzq1npWdHp00wpJ/j9yg7bHVbtNNsvAoNJZr6EjOGMVgREBlkOCJGUuBfIMfXRQLQrNaYtVLWpOINZJYiDqUCvFeuZ43j0vqz4fRBCYAiy2TRCOpY0+lqsAyMHAgNp8vi+4jfU2zn+XsyeAS1ksZQoB+vEfoC80VdlsPkUQ6pea1B7lFlVPS7AXBMpTaOciMTFMp7tLa1hm0KT8gCWbAWiu+lg+bd0RIgpuxEy4IAfl8zbynarXdkoCp0sfKZDq+ZOPikHy1XKlbnW1tfHewz+V5+VsBO/23dzEyHW/OempY8iPAaVCdD+D3eD0sa+DMBIP9NwY/2BK2F1oHbVW+eUFkAzysW0gklB2j6Hc/zyU/+CW659eNPWwfNANqbbg5EWAC0mkLCMYG8D46xpB2dO32y7yfVUFAvKpUR1Ka8446vnhVA++AHP4B3vvPttpEVKcaRHS+Cv2cBnl9UBtWxUTNK1jnSdG0t/VH9CNMN/AwL+KhZE0d7egkuVOv3Iip1UFcSaj3iqFWbj8eyyKPbso2i6NabERygaW6dULmMvtC/LbCoKyimmgeO2LpmuFG8G9UXl6dkxIQI1MUsW0yj59bnUHvs+6j1WHa1E2OlPLr1dfRKVaw++n3MH3scW2a2GUu4ur5iwI21BNxcnL6wvDrvRfL5AkZKVZQqk8iWp/Dk/DJu+fyXcNfd+9Bfa6GSSeP8Z12E9/77VyK7PoflRgfdwgi2j6RRLo0jM3MOpiojyG69BL3RrUjVl5BdeAI//tlP8JE//R84/MgR1BvUYIJJhEydswW//ZtvwRUveSOmCyk00nkUKpPWCn/64R/hj279zzi4tI5+p478yASmZ2dQKlexa/f52LR5B15x7bUYAWtKljGzfACrqTzuuvdB3Prnf41ms41Nl12Ec6+6wToxH/zG36NQGsPrf+Xf4TlXPAMzS/uwOHfSQEI5n0OrMIbszC5rLOie3o/J1cNuHDftBEpl9NIlM/C8lqXclK259VbXUsSpdgOl9hpOVXai0FpHrTyF9PROrLJrt9nASLmEEbRM6gPFqhk9/p4aaqxDk/SF1pgMk7NMnqoi0GBkR6eqAmWBOjnHAevEyR9DAE1rRwZMxodrzVkOT6mac+hGQM5a8T0VZsaMab1oeLEZ1NBu32jWjCk2NsqkEji8uI3mQGZDatzOFvmsS7JaZOzbg+hZgZLKHMRyaG/G+0t2QXuQtoNyO1ZH2/WaLGN4WX8UftbesShf80oDy6h9H7MiCrj0WdkLkxsol73jvU1H4DJCuqY4GBsYL6Z2imUDQ56WrG9IQ8qhs1bKBLjLZa/vi1KvclgDtiPl6ZB4coMEvGMnGYMtX2vexq/nzZoc3o+6OPV5AaHhAJbXwdQzg14xI7qmQZAbF3uHTk3V0sqv6DnFgYSOI8AXAyDZ+TMCtL4zVTaCK9Tz2KxGTrkIHc1q9BDDJGaL9rxSGQ0KBm2srjojWqlWXX+t62oAuu4NbFOkMxe/93hv+j1w4kNt4NB1jVq/9nMmSMR06AvyXjsZsZ0EaDGDN1hbQWzW0vv1+mAdKlulPRyvA/03r40Azdi10ABBgCZA6j6Ugt4OvDiZw6aH2ESRoIPmPaP2M21VzAzHe4Lfz+YIPEcM/xEIa//HQZPuS++Z9sDLmDiOzfc2vxczgnGA4HXdKWPQfAJKmAYymBLgdZk+acSDUJ1LgazWmrH41hkbGkACg/vf/tufnjVAe/3rfSj8MC5woOt6eeYLlpcW+lIj9jRFoiMUbx7KbPze73/oaac4OUngXe98u+ValRbRhcUbmWBIkhmV0aotFI50EQughyfaXOiXzlIt6DJeA8MbABq/YzP/QkcmbzxOX/qmE22tNmmvxVPk7hIkbLtmMbnPkdOC+peiJlLPROQub+CRUbwptaD0O48SWNdCjbekRkbRz4YNT92Wxgr6D9yO5dNHUa8vo5vKYfqcS9Gavgj5xhIWH/0O0r0eKiNjINtWa9RRKhaxvLbiXUaM6DpNc7Ll0pjl8zm7rp3O49hyDX/+zZ/hrnseR3u5hspYGW/61VfjORM1rLadaT2y3sbM+CZcv2szJsZGka/OoLflUqyMnYuRxmn0l4/jS5/7DD7+l1/FSq2L9dBeUSnkcMH1z8Bv/btfw+UXX4709A6UC2U0GmtYa3VRqs/h7/7yj/HFb3wbKaZ6x8axfdOEAYQLnnEdxkcn8LIbb0KDdXi5HKbnHkH++CN47NH78IFPfw2nm11MX3AedlzxbFy45zz87Ed3YnZ8Cm/412/Dju48Fg89gvHGHHrNRRSLFRR3XoVKZxkryyuoc0B6eRSFHZciPTqLUnfVs+sA6pkRrGZHMd8vYay3ivH2AtrZERQYOTaWsIoi2pXNSE1vx8paDZVCHpVSyQApC+EtrQpgqVbzmYCdpu0LgS0BBP5tLGoQdxUbRibT9kGo7YiDEh5Da5QAzVMSrtCvz8nJar3R2KnmQgBN2kX8TMIuewTKmg0fmbJRAoef5Vpq1FhLkch/+Pk0WslngWoPiJXzgGvjNAUxSjLsscHUvQwDp0Fww9EsrJljDYwGcIP3ycaBhD2LHZeCKzHWisJlT+Jg1Vk7so3E7hsBWtzMIXYjtnEGogtk+FyWgcGn6sQEGPgZMXdMOQ4DtBiYWN1paIogAImBpd617oXHt6CzI7ZSUii+tpnKM92vkEIeBkKycTGQoqyC1o/+XQGGglCtB9ppdv7pvcV2UN+Jr1/PLwYU8dqKj6MaNHfcdPjuSGVP/Zl6h62xRUxrGajyOj3aMv7MNKc79h5WV9lg0/aZx9SUs9mn0RSb4Oh1fbHvSfZXMgJMe4kDvV2fjUHJxtFdxo5ZN6uXwPD6WQMlXxAzojFpYU49sMK8d5uMEomxWuAQUnp2HaCorDdRKHjTbGr6UoFPrSHWWfK/bQ6uacSFsgcDcaHz0R6AAw4+NzXA8TrjtWB2yoKBEWNvuQd8vfs6jP2k7ov35IKx3iTAd1lbd9mqGHgqQEpsRMrer5hlgTA9K99LbtvUtKD9xdhNe5fXXK+vBWDt74z39KlP/Sn+6CyGpX/sYx/FTa9+5YAlFMjV9fH4yhykVleW+hLhW1tbHXwpBme8aA5LP5satA99+IN4z7tdZkMRvAyeblRGgS/HioPLFXtZJjYYKMrkwfki9g3o1KwiihjA2CYJm5ApGaYg+Ecdk3FTghmoUAwtQyMDzr+9a8v/Z1Fn0EA6U7Ssa7D6s1aikq7F5jvJBSRpMJiW4b0oPSVxTm5KAUltpJgxYHdLfv4Aunu/h9WF41hdncPS+rJJgYAzCvMldDoN1JsNTIxOGVvGDTFeGbEasFqjiXWOJmrUkMqmMbVpD3LpHCYnN4Hr4PCTj+DHB1bw51+4E6una9iycwa//7abcM5YH9lUGqdW1rDv2DEsNdp43lXPwcTUZsyOV5GqbsFKdsR01Yqddfzztz6P3/uD/4mF1SYIF5hK31Yt4VmvfgHe9sY3Y9eWWax3UuhnC+hkCvbOSt069v3oW/jEX/wVjnX66KV7uOqaq9CYX8EFV1+Lc7Zsw3OvfSGypTI66RwKvRYqT96NtSd+iK995/v467uOI7VzG/Y86/l42UtfiTu/+CfYtuNS/JtfugHTJx7Avv0PYLo67uNbwMJMGlJns0arMxjbdRl6IxNufNYWkS0VkM4VcCoziXVOB+h0MN1dsHVY7/aRm3/S6fqZC9EZ34FUddx+Zl9iNZcxfZ02UwZkSHtdHJs/hRHWx9loIjcy8VriGmPdF/eCOxdqOrHFPQQPXY+yhwFaIlLLepuGAbTYscoAav/ETlyAbMA+W8Rpi3UgHcF6mEQXauPIM+uQYwF+UBJ3w8mCeQKDMDYqiKXqfhm5KtJOnLP0npK2/2EHLqFJZ9e8Fs72MGt2LOXqHXc2N9GYcnaPJZ2b7gqSjskYIMvxD5iyqJFADpr3JYDGvetd2u50eS2yMfq8zsfnzpo9nyjdN6ZHDSACh/HzJ0ATqImdioEXYyvYnt/17rIA/o3RC8XRqnNlYMnaPLepSepW10WAQ/C9cQ1u1NnT8WNA0mHRfYsMhY8Ok4RGDEr5oIwNLrqdlgMeBoC6P61RnU8AQms1BibxurD32WnbPF5+1m2qN3JYhqbNZ+TF6cweGHC1Bg+vU0r049gBS2FxF131Z0cG1uchxCmuYR8Zg4thUDLY4wGAM4AKkMTXYs/rsCSnIuDAc5M8kHK+nkv8/PQetXatXCiUDcjnyn8pCCTLxvUq4GhdtZSeCLVlAsgKlvhMOJmBe5zsK4Eru/+1d+y6bA1KFJ7lSc2Br9az4ee51gjQUn23u/EEEL1n3ovePX013yW7R7n3Ld1aYyOHM6WeojyzDprm8sZALln3YYwcm9WC/quNflQAGuwyv8vUdCxGzedJBu0jH/3Dp53ivOVjH8UrX/lyuwxet4BlDBT5nE03dnVlwSyhs0wO0BRt6eHzQf2fdHG+613vMKSsRSMWTC8hTvlZcXyIcMigDTNf8c3QIbkAjHe9JBG/um2YsvYUkURy1ZavwmulWjQ8nTVCenCxcxvUHfRc0kDnG0R6EVPRpz4bu6iC4Y6dqW0QE851xyG2xBkMp1kTZ+VRmxD2RsNHO99FprYEzO1H/eSTaJzYZ7Mu12qLqDfXUMgV0Wg2MTYxiy17rsb68imUWGBpXXFNrK4vYmb2PGsUGNmyG+nKNFKr8+iuL9KU485HHsdHPvsPOH1wDhdcfgne/uZX4vxKBjMT02gtHsbeRx7A3qUarrvquShNbAYKI+jmq8iNzyJTrqKwfhpf/Mwn8Yn//k9AowdWD7JaIFcq4BVvfQvecfOrMNKrY9+xoxjbdgGKm87FEme2pjNo/+wruO2zn8Vj7RE0lk7j2dddh8VDR5Ca3YWLdu3Abz33IlRGJ3F66hI0G2sYe+K7qB97FMvtPh49soj/8bNf4MoX3YQ3ve4t+MaX/wpjuSxeNAPk6kvWSt9q1bFC0J4tod9toMomGaSsRi/Fzq1eH5XJzV5L1u2gUJlAnYCAwKdNweERFMZmcGxuzkZRzbAGb3KLNRWMj40bFd+pL2Nk/TRyvRbmizMYG5ty9ehWA91cxuYHysjIcLpx8HFErK20AdYppW5oHLNotxLNJBlqrpEYoNF5y4jJYSl4EPiInbrWugy6pQSCqraU3ZlyJdMiJxoDROuCCgXvxB9yZK6IrYJ4r7fiHxkjRYsymsm0AWeSYocoxXnuWQMbqpz3KwqD3L1JwgvGu6ZtxFokglyTFBlMJfAzxiy5j7nz6NX1Ih34DQz2oGjahT69WDpt9V8qLub3xYbJgUsV3gADU24uWmWOxlMwDoZi52QMahCo1TUMwFFQrY/ZCt2X1e62vFmAdoqfoTMlQIuDXNZSGtixIdZJgDC4XzZlhHq0GACE5tfQ5EDx0sZguomyEjF4kDK+5DS0zv7/AJqYmWGAJtscXxOPpS48CR/zeyaePHjHbrNNNsOCBq9R9tS31+/xGTEdzjVIwE2wR4BXqVBDjWsqWdd6tzFIjMFnHEy72GvSbcjvehbJ64+kwcl7UDZIwso+FSQRkI7ZZV/nG//YGooaamJgKz/LY5DtjmuqJHsinU+DWpFgMc/ENc5SIZuqEca32bxQdQMPkI9r4/EcXOuUskgAWt+aL4pBnd/nhW6sNR/ObjkjmsVIJXTaRrZNftjswZBQrYNi1pMmmTB+LmbatB7JnnJ/6l4oRyNQ7T7bG5r4eZZ58J4+/vH/iv/ykacvVHvrrR/DK1/xsgFrqOdM4EqpG4FNC/hWludNqJaIjQCNf9QZJWPKF3v77Zwk8IGnneK0UU/vfLuhbzkEGXKdyzbYYHq8d6IZMOm0rINNxjIBTEwBFYNonRu2+EVp03ADkoVT6zFfsnWspFMG/Hh/NuhZooCmxRRSMsE4xRFLHFUILAULHqV2fPgvj826EEXVAlnxJhkwZ+ZwNBtxI0CLQWK86XleLSYbD9FeR//Je1B/4ieosWOz20KzXbf5ZOniCPa84N8iNToLNGvo1xaRWj2BxtHHUCyPWr1FgcPTmdbLFU2Atdtq4vY7v4K//MF9OLbvEK667BK8419dgc3TMyiPb0X71OM4trho3Y/btuxEcWIWnVQGtfU6MDJqzqvVBR656x/xux/6FNpmlLyNfHzrFrzjw+/DtRedi8zxh/Dg/gPIze7Gtoueg9LoNDpLx5B/5Bv42zvvxufuP4RsLoVNs9NonF7E1PkX48Its3j5sy7GlVtncGjsYizsuxu1fT/GwsoCymNTmCmW8R++dBee+8v/Gm+46U24/8ffxMlDe3HlaBdzBx9Hv1jAZVNVHFxcwbH1Ji6YLGOp2Ua9l8V0pYxtIznkS1VLC6NLLcCc1aBxqDfBNWVCVlDEli270SmOoVAcsXq0bnkShUtfjGqZxdbAyvo68u06JptzWB+ZRn5iq6VLZVQlUyDFfYFxOlY6F6Y3DKDZegpd0GKFpJcV6UtZ8S0nTlCAsdsx9llCpXKIAmsCBHJaPLd3dCb1Oz7mTnNqe8boMc2g72oNyi6bvUg5e8Hj2s9knAODEbNl/Ix1UIfI1/eH7wGxSaox4e88yPHvWIF32KcCLX4u1pR4PS0Nqhk+65YmEPM5nXGwo2s0oxsmJ/B3ipTVzR0DpIE9sPFynLWKkPpx450LtS7WqRzYOwNtee+UN8V6SgNwfmXL7ZsAmu5TGlgsbo9rDuXkpVqvUVqxnaajVVpH64lBrxi0AbCwbnW3u3qPAqRy8rH2mmmABSDHf+c5nKFls4gHlsmzTfS2ZOPjOaaD+xjqxoxtmoJa2TwBjeEA1r5Dvck+65mSmj7vPmaTDQP0pFCcgt/2Plkkn/Z0CP+da81KBEyoPWXq8nWKrsKnc/DfKEWxAXiFZxcHKkrHW4ATyZjI2Vt5AtndAfB3gBLPZpZd598mlmtpVzG+TkTIj9j7jFKc8lEbgicGJgw/w/WoTo3HVDAxDNA0Tilec9atbCQObQHn2fqzFEhLRrL5lBCmIfkdexaDkU0Uui3bc2b2yPwkS20IRsJoKQE0BWf+TFORLh33nI9O1HPVWuffOp/shQIZ7a84kNBz9T0yYncjtlLrkccjw8l3p2Mz6OQszv98FpMEOCz9Va96xaDkQ/vXBgWMjAwCKcMxBGj8D242LnBdgG5GL4g1aL/7/rMDaL/99rcZWNGxRMHz4cYRss/gY4G8b3BPcbqWE//oRfFlM7Iwps/mtqnORQrPUnxmxxmpQk/1eKeOU9jclHReWuw8pv13GMmRdDPROWwUkZOT03WF9PmA3mVkb+38IQ2lRRAbQndQTsHb6JkzaO3Ekbuc3lOjed8iNnan00Jm+QgyqwtoNWuW+lw7cI9poE1f9SpUdj8XnYP3Il8Zxfr8Mcw9+n1keqxD62K0Mo3iSBXlmZ1IT+9Cvd3H7V/8C/z1Tx7CwoklPO+qq/BbL3kmqpVR5NHF4cP7UZrehd3btiGTLWApV0W/Wcd937kdxclZXHblNchUxrG+eArv+s334omDK5ZR5HVuf8Zl+PB//D3g2MM4fPBhnDNWxr2nVtEcmcX1z3+FaZMVTu/FN392Pz79tfvQzacxnsuyaA47nvcCXHbe+cYavuGK87DQ7uKB+36CfSvrmM2msHvzNJYaHXz2gWO4/hVvwutueiNOnjiCR+79AQrNJcwduN9q1y6ZGbcOp5VWH1tLPTx2ep2RCS4Yr+D8yQpS5QpyhTHkGovo90J6zOr42MmZRSZdQHV0Gs09L8S5nZOY6xewsvUqlCdmUKXGGcUV80XkUn2Ul46gNzaDVpoGzTuLbe1Q2dxAvNdGaY3zHROcyVm4EXYtP3YMttsdk6Ywxx7ofTFv1A4rsLnA6ia8k1Nr3CJ10zZMxJKtMzlEjjSSqplUwMN9wf3K2iUDjSNefjDs2LUuBwaTnYgWZLloqBzXIHgKTsa1p6Q47/teTI9qR8Tq8VrIgDDS9LqjRNRUbf3DAI2gguOnaEs2TAsJndjSZpQT5jHdNrSMKYjPEQeSPrw7651YQT+JzyUfZINigMbnz3l+ZutsIoAHV2ycGpZQ4fOR7JEY9dh+yPHzfmIgZucOKT1ek5qpxKwSrMip27szPTcBNNUw+RrUerPMROgwt7VmelzSyXQ5JgWqCUBzdkVr2UAry0PCVAgBCL3n4bWknxOb7qBdgap8iNaIGz8H4pJs4L+ZAjyBfM/H7CHl7JSxkmHOpV1DAHYmys4UdJF+hSxk00Aaa/s4wNxnQLpGnP7oGnUvCnL47wM/qrmtIV2m+0+O4s8zYVKT9S+w4YO+w7DuwNAme8S7rQXI/LiuXZY8Wx+7ZqytpYFde0x1oH69UipwBhphjKKCBwUFrPEjoJT8jgO8IHwd1aPxfI06GyISECUVBzYICKAJeLMWms/amcWkqF/vnkErsYGP5XLtQZPaCL5fAE3A3vacqVMkQ9nVvKB3IJ/KdczPWtqW9s6yZMG+0k5QYTwExvoOn8ctt96K/3IWAI1Cta9+9SvDuvagkdctgDbYpwwilpfmDKBpNqQoZRlcvcg7vvJ1vO9973/aDBplNn7rt37DjJHtpRBp6SVokahIn4bXx1twdANfAqMf/+Mv0wU0nfplwX5YkmHWnz/8MNjWIj3XGeHvjQEYCHl63YhesKI/q2Mhy2bisN5G7IbIpQIUgcZpIh/YmjQCME1qG960k5JBzbpnjZ3xew4dqgOaOHRvhNEuMd2rTalr1vOMf9amNCef6qDzw8+gnc4hd9EL0F2dx9G7/gaLrSyeOHoIy60OWqxLQw9bp0dxwfZzMDq7B9Xt55vy/ic/+xn88z8/iLlUCi+94cV4+w1XAMURLB19FI8vdTFzxQtx3WwJ660O1htt1MszKJ96BCeWVzBSKmNm+3kYzXbxn/7sz/F3t38P3YUm0rkULrv+OXjv65+H++67y3TnLj3vfCwsnTIANjU2gR3XvAKpXhdf+v53ccdP7kV1ZAqZdgdrh/ajfOVzcPMb/jXWn7wPu9tHMdFbwMn1NorsYi1msdDN4ecHjuM7+5fxgtf9O7zi5a9BPpfFQw8/gM7iMWxaeBiHjh/CtkoJI/ksHl/rmmAt72FTIY0xaiFlC7jw3AsNYLPrKtdYwOjELHrFUbQyBfRSOZRay9ZpQ3BK57ueKllXa6Y0htKWi7DKpphux0VS8xyhw3VAz7wRoLlxdoPpQYk7PXZvEYww7UrtO8097HXCaJ3gUGI9K4IoOqByiS3sroZNo6T1YZIOPT8+u+k0MNudrAc3ql1LCq1Z0+ROxIYVM8LTOKAgoaB1qXswliGMS3EWmY0oGs3jchgOGt0pqIVdI6HkFARcxbwlDBrriJLJBLbngzSFywPwZ2fQWP/XohadTW5wYygHyr8dwORdQ84pw4HDFHMvAyowomHW5CVMEJUze0MjUI57Op1Ce2DgmWoruqZhYG5YdG3zDZs+lkf7WE5dQ+vVISvbZ643zH1U4KnfGbiwyQvuyBsUjQ61afa+TVTXQW1STuECvwLbapYXExoHxgawQ8qLz1UOTHYwZj8TwE9b5nIs1KkUwNV3fd5w0qEfAx3Z2fh3A7AQpZ4dbFKctm1MptYt05I8H5+BjR8K3cVk8jwoDvpZ3d6GYJ2CttacY8OrPbjgQ+JUAXXWyx/pemI7LBASAzSBBoF93VvMcrmfIhGQjICT702CBGe81HXI81vwEvaTnq/vAV42/SUlWwgANhbwC/ypfkt1nayBtuOEMYoxQLM6tGbDRM7538VCOXRjB2mWCCzZhI0wAi22bfTfZJ6NiQ+1gHatViLRtrIg2cCNwRqbC5y1Y4oRcBLEn5l3yGpv83sS4B0EjEG4WXW5sQ3w9+N1dQY4+Q7CoHcJ1DMwVnpZDP8tt9xyVqOeCNBuuulVoXbT7TSPLS1CEw4O012si9NmlHFmWM+LXH3TOGVNuq9QLOCOL38V7373e582QPvgB38fb/uNt9oC0QPnBQloecqCXYs+Ykp1WbTn/JyUqoljaAiN6jT146LPqoroXUvH9NwwM6JmwbLTm96ZysJEKUPzXq1TItRrDGhVtoMPxD0DKKSqejDePjCX43KEzL1rxWfwRWkDXkMwqHScdNbsXrFFYBFckl6IN6oiRf0u3swx+BqOQPUctNhNfLLbQf7kY2iNb0c7X0Zv+RTaR35usymfuP976NaWcLrRQ7VSwUQxh/OmJjGx61LTQfvGT3+Gv/naV7HvGLsdu3j9jS/Cb7zoGsydOGybaSk7gcsvuAijpRwa6zW0iuNg/nK0u4LVdBlZqlvnCibw+tdf+Bw+9el/QDfHUUp5vOjGV+DGXSn8/LGHsG3zDuRLBcxOT2IyXTchwtHLX2FjnG757GfxrYcOY/N5F2Pr7DRap/ditbIHz77qGoxk07i8UMf29DIarSZyo5uRWzuJQq+NP7zjn3G8NIEXv/pXcf6eC7Blahr7jxzCiQN7cfVkBqX108i01/kS0VpbxJHTx7FnZrO9o3p51oAe68QItpiGpNZXZXIT5lMV9EtjqGS6GM2kUGIR/8g4llFAfvUksouHsHr8SeQvuBbt0a1o9voosfmk30Ka81BLVaQKzkDpXfL4XIcqqGUUyfEu1F/yOZh9m5MXv+8FW5VpAAAgAElEQVQWmwbqnBeYCNfGrDSdE4v5bZZrGARv/z4QW+RYJBZulw3AqEtM10TGwRkFTsDymkkrWma3b9DKMlkYAjSN4rGUotc1sWPVQYIXunp9mNFGxuzxumjkVIem1KoDiWQ4tACG9q+z3K5Z5OyzB1Ee9SZCngPAFjp6/DhBNofXGL6jEVQcoM4mGjkSj8ZdENoDNO+05b0SBJl0g9mnttkPDxzdgEsU0+tUXVbDR2G5wC2ZL2fQlBqNRDrJyllqzG2DO8/E+QkImESH6dy5BBHXC6U7bEZoYBbJoCejuVRjRnbG2RJ2o/tUBO+uFdDjfVgDVWAynXXx5zAAiGHiA392gJa8T96crkHr3IFuAsQU9MbvetieDTNmWpsG/oPdl210JtrHkHEt8TmQEeUfPgMvbHdJBRdmdUV6yUewY1NOWuylZXEIwNs+NsyZZq8P8lEwTKNv1EQTG6TnxBIb1XIN7i8UoAv48Dz6nh225/fAfeNrIArwKfMRJumIHZTfsndvJEZg5yUIT8HyICrtPiKUHoR37nbAay+lvaVnHPsepmv1Tsii2X7IeE1fNk2NUF/f/iekUy2NzyCxwS4IZ8oJRKwRcGRQm+bPQkGLD7n39+FpaA5dpw/lejEpFKZ8LaPg/jvV66MT6kt5du4FNgu5bYpqSmzGuHdO+yv0Z6UAjGuGBI0kr/Qeg7EOtWu2+mwG6G23ffyshGqHGTRlCHh/vLeilWF5QJ9aWmSK0xe4DJQ2gDPhHKSbsyaBd73zPU8boH3oQx8YAmgJCyVFcVscBq5Ccb91YLph0MaTkBwNuw2Rpf5SZChsCr0BSwdntrECQGP3Im+eGkmqlyDQYlTNF6xusMHGGsw3dPaMDkeRohapolGuydh42eK2eV4h7xhUoMmqWRFqgWmupHtEiySJkjY642HApmh3ONrcYOBCeimNjBXcW4cdI596HdOlLPrr81ifP4Hu4lF0WjVk8mVTyR8v5JAqV/HTxx7DX//wR9i3/wDmT64g28vita96Ed7yvKtw4OhBU3dOF0YwWy1impt7age6rMXqNtErjwHZMjrs7uq2MZpu4fvf+Tbe/5H/F51CGtntk3j7G38Vzygs4f69j+HZz74BE4Us8uUy2qtzSNeWrFmBgOU//eUd+MG9T2ByvIrqrs0o5LrIbL0EzdPHMXvOHrzmBdfj6h0zmNt3t91nv7aC9VQeH/nC17H9mhfh+S9+NTZNzWB2ctL0yI4fOYjawfsNNF44M4YOssi2VlFfX8IoR8HMH0GqMoXj+Wn0Uhwkz07Pvo186i2fQC2VQ2/LJZjZtAUl6ngxAsxkUeulUOq30Zk7iKWlecxMTKGVyqDdrKEwudVGX2XJ8uTYYRsi1JD6IGCxqQ/WXUc2xofkOoOmcSq+lgTaLcAJqt0OJrwYXEGQzdQdjD7zRhM1pvB+uFcM/MlIsec0GDM3Vl6PxuYI/27PUpWu0E1mgsr2NHxpBIku23NmaMN6V5u9Zl6KSU72imZaepedd1ULlDhAUTNRzCKLJfBArRAEb8kXMoWTjIjRmDXub43ZMeAWnOowe2huJSrm5nl876n5oQOknL2wFEToohRA86CToqwpM7IGALIZ68JUyoIG17oJWQyeorPwNKGcNTvSyWzy3ep31MJywOnsmV1nt21d6V7fmraUrwSFVTfWYw1qGNY9AAMhXS1gPwx0dM9PSV2SfYkaowwQh/o6glsxod6b6gyprjVh55Lh5gIkcdnGmQCa3H18rOT9BwfLmY9hjCCv21Px3rXKn5nOc5bUGcyBcn6YCWuSDVaj5sF+rJPGPcF17+vQx4+ZWKrqx4Zq0BQkeSCxMQWv42vus3yNuvWTtUkZnZgdCrXGXHFhbyq4EfnA62aWwLBIVFNoQDj8j9ekmk/vbPSyHWP4S94tPhBHHWIo7blE5QRmq5iSDPWHDFRjgmCwrqwBxQebk0W3Z9kJY9wI0GwfhVRiGGdIe2ifDQy0yh9Y1sF74Egupjm5I2w2KNOzoUTIsmDpsP+CnhtBNOcWK0jkM9P7lC1SAELyxGoUA6sr9i0BaL4vFVByFuetZyFUyxo07+L0wEg2gBNZGMd4o0gIVleWF/vq+JKB9wXglLg9gRTwxS/+Pd77nt992gDtwx/6AN7xjt+2i3EHEwMxqQD7pcZghVFRkpv3nLSMqiJnRs0mHmgbi96G0ZwDNItAwkvWKBMb2yEmzKbF25SvaHafL1rR077hXT2Yka2iIW4U+1xg0YZZLhn72BhwYdJw50LEqQ2pe5Yx0uKO6XB9RgaUnxlORW/4Xlj0GWt0cEmPFlMp3S4muqvWfAECqbU59JvrJiq73M1YOu+Re7+Dz//kAZxcXMOx/aeQa3SQyuTxghuvxraJPE7MncYq6wFSGcxOb8NLNgNjOy5BaXyzS2RMzKKdqyDVayG3ctyMwo9/9CO854//Fu1qHuPZLH7/N96CK6cKqKVLWMuPYXNrHiebXRxcWEK1s4LdExP4xfET+OoP7sc3fnAAHHaS2zmG2fN2oFws4MTdj2Lk4nPwK6+/Gc/OLaLfOI1TnFAwvgM/enQvHjixiGtf/m9w801vwNGTp7BlZgabxscNpM6fOoZ77vw7zG7ZgWftnEU9U7Lr4IiNVGMNxfoCDmansL23inqmgBy6ONoAskwXlMcwNbsT0xWPzgfRPP+bIKbdRKa2iBbZvNoCsguHgGIF9W4Kmc3ngqOMCKY2MAwWxREcJOud64nRnNfyEMw7QJMRdGPqjIZHgA7QtOGNeTHmywEJQcPgu6YRo2tnGscjUf5hIMbPhtN5yjMIfDJ9xD1QqVTDnDsyUVmksyHYSHmKwcRpLQJOInkraXmKbEySqhGjIoDGta3fyenx+sS4CBzwc2oWYkhk7HtgkIzRoqZf06UsYidPkKU5pzKQdAA8njdIRbN2w6geB5pi8MiieF0PUx989nIofO7SrzOGxVibJL3rdXCeymKKU00ZDrIKroFl6VgPVr1A3JkY2QR2YBOg8TP2DDjwmu8uzIn0vz1zwACXXZ1eouETEnjt1qwQzbgU+Bf4GACIiGEQU6ZgmX97sOylGr7e/Dr1P9nGDWs3MBdxkDlsB2OgIdv4lM9IBy4MhXdH5+O+uFa8kaERfIc0uxyoyH6ayK/VGyZMFQGnPqN3yzXkjSSeRub6dv/jQYWYGAvoAzuse5Ctt3UQ9uTAfkSNEsYaBV/GdeKgPwm+xPTIR1nwJAV6E4d2hy9AbgAuBD8G4oIgq0mihHm/NrGDKV1bbxtrLjf4pPCD1qXVqwaJlTIDQor5RiKwtlbV4dnzUgsGDLwvMpiDZqMQ2CXdq6qX44JnDavvBau7DXIYLvXD5++/0543gGZiv2bxwvfalv7WeC+lJ10/0GV6nKDpus0NAC32uf5QnSHXeDZ+nzIbt972iacts/Hxj9+Kl7/spWY/vMTD78PXkb9GK1dhbTABGh8AW4o9D5pEiUrNEa3+w9996SybBD6Id7/7dwapy4Q+ZUTgaYMkWo3mbNoDbNrAZ74MGgIJKcqYMLXlXSIhOkgFEU2TsfAXw4cgtWCmArQImc4y9M3US5+5dadWVZisF8lnMqgnGBraG29qgc+YgvcUTt6cK5+lIittIm3cYWPm3WMSkgxONhg9cwQsUw/3omNoM5khDEPabTBPCjZOqNxc8dRKpw10mmhyfFVjGZlOA63aGprZIronfoGPfvnL2PvkIo4uzqG1UEN3pYns9mlcfeXFQGsVK+uryBbKKJan8ZJteVwxMYJCtYrS9stQ3nwORgt5zK3VsLjvJzhy4oSlVo88+DN8+qv3o1/KY2zzOP70ra9CZ30F6dFNNkT84aOHcXplGZvLBRxZa2GyMopnThVQRhvvu/UOPHJ6HaXt49i1Zyc6hw5jKZPG9OateN752/DGS6axqVpFq9NCvjKDd33qc0ifcyEuvep6PP/5L0Uum8GO2a3Gaq6wW6vbxb4n9mIPljE2OobUyLilpagdt5qrIkX9ttYiikfux+LiAsqNeRzedBXWq9tQ6KzjopEURqmTxvcTnJxvYAYG/hZsPXc7fPAmzVEulNBhcX4mY/NGuQEpustxTvpjNRuhgJcGgwDC1LpDakgMymDNGCBJRGBlnAbOzACEPmP9d4Nz+R5wJsZqSurewGOlBkG/zKM5sq+e5rFaqdC8QLam1+Fe9RE+5oisDsh1CxXUxE5ZAE1GfJBKCl2czgZ5B3kM5uSkeA6xEgJD8bgWslUe6Sd1nYzyeVzWtRijFZgNiVI6a+kpZgKwgRh12FuWkjUnGOpCQ92bzyg2TzhgLMRI2GxUqwNL3FvMLvg74R6mrhRV711KhIPKzeYwixUYVR5BgNG6VoPDo22TJJLVz5kmFVNU/IaDI16fMyyeIdB9uDNwSRJ+7kxsVuz4ZZuVvvZnl7wj2UYLXsMILNnn4SBU5xOAiO2ewMww8xavIdnNwfdYxhJmHeuafXKES8FolrOvqWSepRg//s47KBNFel+f/tylZsCfJd+h5gMDOb1EvDYOqO35D0B5IupsWZhozbitTgah67m4/IcPfh+A8vAeea1xd3FMDuizA/AXsjveTCIGkGlzT/Wq/ttom/DnTP5ksH6jhgcer85JEt2uTaHhOhSA1HE1gJ2kibHkoVmIRIk6QNVtPSw278+G3bledy47IL0+77RUM2Cylu3eQy8H95ZJDbVaofu7YPhGpQ28Vx63zuwhn4/JrLAzO5khqrVGgOYCwx7M8rtk0G47C4D2iU/cZjIbwhoDYBlNTPL3nHGAxhM2WUwcRr5wYXr05e2v3Px3nGUX5wc/8Ht4x+/89kBDJqF+faTBwKFF6QVtZOaL+YB5PUTdlpZRGjSd1LhwM3jUlNDPfKCiLt04s3jXI2BFO2b0TdXbwSLZArbvGv4OG1pRqhapDJpvwjjq8roeR8HOEtp5Q8fQU1i2eKMqdRFYEO4XjXfh89Gx+N9WD2OjK9hJuLGrKPHAHnWxQ4nCIazFK7dXLB2XYZ1Gt4e1Th/lXgOpbAad+hoy7Qae3P8ovnbvvVhr9/CP3/sB1hfWgHoLuWIZz7v+MkzlOljt9FHJ5jA5WsZlY1mcXK4jM7EZ11zzImyZnESe4rhrizj6+L349hPHcSozjvb+x3HH/Y9Z/dnk7HZ8+Xd/Hcfnj6PUqePwags/3vcY0sUxjBe9y7bc72BbtYhKqoW/vfNefOHOR5DaPIVzr7wMjdNHsVZrY9v5l+L8TaN45zM2o8ixX9M7sJyq4O1/dAvS/RTyW8/BDTe+DltmZ0324vCJE/Y+xsbGcPTg41g9cQDXXXIRtkxvwuryHLpZpmp3oZIlxZxGdfUoMvvvRqPdwMrsVVgvjNu7HSuVMFXK2xiedmUWsDWXgCFzkRYV971Q3MYYudPkRqxR9wpAuVSybksBMF4bN6zkC5zlcYAWN8LoHRNc+Xm9JEas0sDQ8lvBUdieM4CmubFukLsdZ2IUhCgVx7Vj6cOii2QymPE6S09zch8yxalI3utxXNbDRT+T7ux43ceBWAzQBJJ4P85ceCTpzQnuXAb7KbCQdgNksTUXl3s7KILzXj0K9b1CsLyRyXKnqeaEmIVIpHiYPdioTWbC13Z+zspz9kT2S2lBFsNboXG0vwWkBw40sG82OkfD44tBZT8AtFj53t4L/RVcXoH2SlNfPHAt2L/rndg1BY0s3jsDOv5RaoYajPyTsAm0g64wb+uCz5vBs6XCE8BrBeo2XDqT3H9Ifz1FliFKicX3L3AtPxCDRF2THKD2kj6j3zv48SHxZGXsHgObZF2+QQBZulXO7oTGMQtqKNPkzJ98HL/P5yjGzMaGsWMwgHUP4OsDFs2uKaTwhgF4YgPckfOeNwTnKtYKQbc+Y/cfUq82dSRiGq2GMpRB+B730gauRT8ffVzS1SzyQAw074v+yWfc+h47kzyH9qvWkAGUwPxpEoqfvo9m2xsb8gGwq25OUjjsQrZ9YOuPtWRMcbYtMFUtuABaPJdU+8rNqIM7F5omUeP7y0uUODbKxbAFfA3kkkzssYuUwWciseLA1DFAAiLZm9b2Eo5Qx8nNFDO/vH3quDIVLpvH9eQpzqfPoBGgvfY1Nw1SrR6cJhMKtAfNti8tLfTdOXDTOsXKD3uBL8Vl+WKzuP3LX8H7z0Jm4/3vf591cZIOZnpPdLA9qHTODINqsmJGwGjNjo/h4KKywtxQp+ZdWj2T7lB6xutRPIXp6RWvhhAlaxGgDewlIEsiRwdv0j5x9XE3rp6rtpRUGMnhRj1Jg3r06CBJTsm7qBIxvEERdST6p3y+rm3DZzhrLaQqYkPlrAIpa6d8maIQ2NRz08K2MTf8DEFit4N0p4l8l8rVZsVx+tgBNLIFbBkfRbdYQWrpNB7a+yBu/+H30R3bjmyvg+98/Q4sL6whtdJEqVrBTb9yE86rpnDP3odRJvgoVHHFCFDP5rB70wzOv/x6TG85B72D9+HUygpaaws4We/iviMn8MCD+3Hv4RPIlHLYvvsK/Nn73ooSusg1VrG2vIADx/ajPbELa/W6FeeXek0sr62iUiqi1svgD/7LX6I7U8Xk7l1I91i3k8I5l19jsz/fed3FVg/GkUnUKfud//RxLC6voj0xjbe++4O48Xk3oNnp4KFHHsB3v/9dFMcnMJLuord8DHvOOR+XTo3g+LH96DXWsXv3hRhPd1HKZrFWIzhdxOiWC5Erj6G5vmDvdW1kM6bPvdyAN7XiUB5FNl8y9mxj04p3UfF505C7M/Fone+bDJrNXI07eYMTJXMsI6c1rBSnO6uOpam5p8yQqJuLBn1D5O7pFxnlJHDwdE+zsW77XEZHAEpggyA0x8kU5rg9FauaB61dY0vCzFmyOu4IPIUkZ8evkT0Uq8CjmKROwY9N4+cpJGctxHbxc2qg0DURMNicujCKJQaVNNbWhh+YqCR1kGhSEZSpCDkBtkmaiue0wmmmF0JHJFlXi3Jpd0I6U3UjKrqXXSA7EKfQ1CU5iMRDaapGNLE+1j5vkT0733hvSfetnK9ronmZB9mxjUAnKUZ35x3Vqw2VgVinHFlcs2vq4gwjhoKMhsCOKcsHG2cOxJhXdQg+dXRdDFgFRgVUdf/D7Jx+jlk12T39Lv5Z98Y1Z2m2RmMw1ojn8NS1d28KePP3SiXrGn1PZO375kP6QLnsul4U96a/cOHaogF1ggtmmfh9psJsjYWax5gtO9P9xgCVx9/o/J2tEYsSZ2VEw4qRHKTRrczZ7z8mIfTM3dl7aYTfr4NST+F7N60Cv0HQoLo6ESVRmlprKgZoAztEyje6FrclQW80zOl1u+EpYdppr/NzsWmbO2tlGB58WGAbxt8ZsAvsmQM0jepy+RR+j4yaTRPyou+QVXB5H5+zyrnTYX+HSRb8nNW/h7naNgEj5RkBZRp0fHuOJpvlTTlJ+rp31gDt45+4FW98w+tDDWryDvnsvKTB/5iNFUAboNZQuyDxPB85kQF10N7/ex982jVo73//e/Gbb3triCJCBBjSd0ktSFLfFW9UX5CUMghRnHWled2Z0bYhd+wG39OJUhnXLK0Nm52VuQZ+fAZXbFBkKLzZzFNAnvd2JsIWZNejbr4kSYHQaCk6I5I3J3eGuZvxJmQtj5g4OSNLEfQ9GjIjFIRyY0fINFJSh+DdUrHT0/2g30GKkwSaa0iH4nSLjrstnD7wCD7/059j28wmXHLp1RaBNPffh1s+/7dYXptHvziD9bUFzD95BLWjy8jWushvGsMb//3rkWsv4NCBfehlvJZu10ge1+yawUR1AiMjo2hncnjy8JNoNFvYNjmF8bExPHJiHp/44newkuqhmc3gBVddjQ+89Fr0rcWtiqnqCI6dOom1yqyNe1rNVnHkvm8iv2kPrjzvXOQbK3jbb/4ODq41UMpmUGIUNDaGTZddgot27sS/ufElmBwpGVNVWNiP99z253j4yCkUNu/Eh/7DH+LSCy+22qles46//4fP4dvf+TJap5awdesEznvmdXjF+dsx3VtBprWOsU07cKKyA5VyBe35w0gtHkW3NI5aroLJ1aM+beCiF6IzucvAmNcT9VHNdFBLeaHsxvdB8JTIXejdebdvrNOzscNNw8tp6GTwBf54DuozEVzx3zxFD0vd8nsmVWEBVxK5x2kpsiJcNwQ5rTCeSNG99oAcAQ2f1dywGcICHF9v+pw7bR/XwuhS49SkuWUgJtSFWGAUwCOPYd1f+TCGJyiJuw6iq3nrmrjPaRxpj9zB+Hf83hPBTjk4dmFZIX/aswD8I9ZJHYoeVbtsjp5vnJbj/mfBML/H5h5r51eUO2DVGNCqK9Jr5sx2ZRk4efrIU1pJZ3fsQGO7pPvl3zyOZhDrWRsDk836NXEUz5C2lru/YNBDTVP8XaWcKWtBG2aCon719nx8wgJBtK8la0mwe/G0sWxlPH9YdmqYPToTGIn3hdaOgFYMWOJ3oPeiz8XAxwNcd5pKTyow0GgnAXquBfkyHT8OIgRyMmCzRd58DQEa1x2PVa1Wfdg62e81zn/kxIGyO9LQBRsDtGGG8EzrS7ZfLGL8DBRwbHguEdPm/jFx4CQQVN/tBUz+/uzd+v8HMJM0Qdg6DKRCDNASUEIbkUzR0PoafucWgPXaaIfUpeyPSoo0EUhrkdeuQEZNdz5Plhfte94E1m1+tXeIE3gps2CkQ7AB8qfWXVt0sM294bXoLkVkLHQAgB5IekBipREWzPn3BinG0Kig52DPMcy6JdDjmuBxRDKddZMAAdob32D1q2qC1HMRQPM10kVqYWHOGLTBRgvgR+3Fmgl2xx3/pwCNxlIT5KUY7vVuBqrC4NUYoDngYJ0al1sS7YlZc5XwZNByXJTPVn4ZhgFw4dt2MmDQEqzIbrBplDKJagMGAM0WpDTRaHzdxMURkRb/gB2LFvqA6h52cqEdWx0t/zuApnPZjXBRM53ESKPTNLYGaSped1FYn0OHTjVfQp+6P1RCXlvGt791O34638DVOzfjgkuvRqbXwd/9r7/AP937gN3HQo1p3iYwvw7M15Fu9jB54Xa86jUvRn7lME6ucgZaGz0yn5kcRrsUd+zjkukJjOXTONLqYrpawfTICHrFMew7cRq3/dXXkR7JopPP4003XIvnnrcDrW4P5Vwe5+y+AJl2DU/2RpDZejFG0hnU9n4HW577OuQXD6J+/Al84Xs/w59+8jNIlzMozFRRKY9j20UX4mXPvRq/NNlFt7oJ09MzBprvfuIo/urOO5Eb2443vvbN2LV1m40IWV1exvHjB3Dft76EO/7ifyC9qYqLrrgI1++YxCuuuNy6PD3WzKBfKGB1vYZMt4nW2rwxc/Orqxg/91konX8txjadAxNHMLAPCxRWVhYxMrkJeTr9MJrFNYikxZekYbKUG2GHrWkaMbWV7L8Bkx3qRAaOPBhUvqN6Yx319fWBseJnzLGHAmWxV9bMEnWUaa1LvsPTlol8Ao8jUCMAJD0hi06jkUADdgKUfHAWQmk36QmZs+L+DAya0mDO6hUHjo8gzplwjyDluAwgWUebC8eK6UuYhKeOVRKoVB3JIOAxmR43iHFKQYZeQEDOVlqFXtzsXWU6/wawEOyFUkmDmiyWF+S82DzP6RwBVMkG6DzazzFLwmHXtL8EC86WUvi4h9HRMZMP4H3E12PdhpGwZsxWiWFRSkfnE1MTA6b4e8PAS+vQl30izX0m9uiMoCqqr5ED1HHiQFmAIf7MU84X5tNKP1BBrmrGWO9r7EoA+6of03E2BL3hfgqhW5aglGk4l4dJmawMU1/8w4yNS3b4VAgCtw3TFgITNggKojRvDA6Hzz8MUp8C3qNGAu1LB84esNuxgw8f+Dp7UQQ+PWObBUz8WaUsoItBcrymFXjFayNOh2pP8fw2NjDo7Znsjul3hgDFNOectIjXv56Pfj84Xj+UVUmaJ+uD47n3yYYRMHmNPOe6+poXq+bn8fmrFsSGIeySGbK9G+aM2n1TDcLGVQU2rucA0QiWwCLauDimZcOEFf7NP7qnT/3Jn51VFydTnDe/8fX2Uhp1TkRwSZWk5rFvXbK2ThYX5w2gaZFQp8eH73qKkXUNZKbOHqC9D2//7bcNDIiMgDY6DYXV2lgXilOUMQthjiDjQIQbhgBJaQ+218qheKrI0xPqfIo3hW3OANAG0VmIbhW5OpJPRkUMwFCkbh5vLjMmQ7UoduxAF+setZkGP7MeKOTmB0bRSeBA93oqwbv7vH7EgZ9vKltg1n+aQt6G7LLoOI0Uxz2tLVvk2yeDUKwa00Wjkk91ka0v4e7vfhnL3TSevWc3UiMTOHVoL/74H+/E0uIpdGoNPHlqGbXVBrDeQq/dQyGdwatvug43P+eZNhj5eKuP2pG9mF9Zx4E+RUt7qKYaeO6ePdhW6tv4pJ/NrSFHh1Kp4rsP7MPj88uopDNopNK4+Zdejj3FJqbLBRxr9DE1Po71ds+nIIxtxtbJKRxeb2FsagsuT51CqtPCqU4Bf3DLn+BHP30Y5dEixi/YgXP37MFLnvM8vPz8WRtevrKygKV+Dl9/4gTu/ecfoDy9A6PVKkYmJrFl607kR8aMrcvVF/E3X/gMLtm+DS+49HxcPTuBSp/ddA1vpc+XUOu00Oj0UQRp8joa6QJy1WkDpI1eChPjE0B+BBnWraS6aHXamF9aQrY6jbGZbUjN7DFQzPFWXB88hmpFGNHJEJAl9bR8ouyvQEGf0b4U+8TW8lrdjaIYJBkVGiyBG1uHQcdQzJcMugyBzhU71DiFr/1DI2apfGO2ku4/U5nvOkDjHxlFfp7n0DXYGje2ytcz/533zVydPuNpjcSpKrji35qVKMelFEgczcqZcBKIlTvkC8YiDgKlIIuha43BQcy0yfYowk/SLXQ+iT6kDLU+p2fL+bipMKrORDnLlNbh9BJPNwlEx4Ghnmzr8JsAACAASURBVD9/Z4yhDfxm17c7NktJghpsRWN00HOmjf+m80sHbsDKhHnAEtzUeuIz8WfrNuVMQIjHjcHawF7K9kRp9Big6R71t47NzwgQyn7FgCAGaMPfTQBv0hTjOnA+6kf3JaepDmL+LKkNT+P7mfUOeG1xMJANouSUnGBE4eOfXLuSsyPtWQ0mNHg9l0Zxaa0O1kBQAtD5hp8nP6fnMQxIk/cU3m+Q65AdiJ9V/F64x+PnP3jOEYizkphQJtSTrwls9VNAa3hWCuAEAHW9up5afc1skU1zcF568E4YLFFmJgZosjkMPijYPNAcS/msT3Zd01bStjjrlRmksmU7cnm/DwE0miYXlk/0EXks2loLZKjZGGU37H3xuQY2zGrayG2Edeo+3BksXg/Pq2BW64b3+qlP/Rluve3jT7+L8xO34uabX2/nI/uoaSIq7+A5TMaE106hWjfwng6QkR1eyHd85WtnVYNGodp3vfudzsEHSQFFpTyfRs048vWXGy9aA2hssgso3NF0c1CIrRfum8RTHtIq0qgUGW8ZZR1fYFCGarB4onqZM22u4YhPICoGumf6TAxOtcBtUUcUtt/vmWe+6br5d5Z5dXM6faQpMMy0Zn0JKabdWJyZyaOerWAkk0KtBxR7Tftc9+hDWF+ex8riSZxcWEJ5ajv2H9xnqeNHHt+Pr3/zZ6iV8ujVWijOTOElNzwfNz/3SkwWs2jXVjFVLmL+0KNYWF3FUi+FQ3OLWGEqOJPHZTNjWOl0Mbeygk4/i/sPncY9ew8gXS6YjAUZvV963vWYyraxe2oC/eoMLh4v4/GT83hy7rTNwdy5ZYeJ1D622sXmKn/ejmKhiK99+9v4zF/8DWqFHMZ3bsHMjnNx4/NfhNdeOItsp41DC3PYf+wE/uL2r2PxwGn0Mj1Uxku46PoX46pLLsM9P/0+lls9TIzMoFIt4vlXPAMv3l5BqbOG3soc6nXOmOsjX65iKT+FXorUN4ej17Fa3ozSpt3W9ZpbPYYqOmiDgrcnUcixY7PvA9azBXSLVazvug6V6ji61OPrZ0ItZ9IyL4PujpmpTk/3MVqMGa14nTL7xH/zugo3GkzFqdtMBtlSJJaed2V1FoQzlRfXasWGaJh5GXRLGSgL3UymoZTsz0GUyZR76ILks1O3YAycbLSUpR2SVJnmC1LL0EcWebQooDJQerf6N5ixskkkoVvCDFgob9D9x6kl1d2pJkXjn1x9322H9qqMPH+nZ8R70X/H/+6ghkGhs2liF7XXrb6t5WCA/05wxOfG8VvDMzVjBkv3bWxhzUWC3TYmkw3knEZHRy21ZsO741bRyI7E60brIgZGdKYDvbR4IHbE9se2cRigxU5a1x5/RvY0BtJyPmcCEbKFsR3U9bo/8OkI3v3aNaAkuQMFKWRV5Bv4HbG4vAYfYZiQELouT/0nZQT8Ho/D3xPUCcyrc5OOnvuj1fWuX5XVaMKAAFoMSGPfY/tJul9WeL+ROZev4edkB2JguwGQxSA58h/2fAO4IsiRXIc/J9YvxoPLE1+jY+t5s8lueH2p41Q+i5/RyET9znyXKX6Q7MgYSFbQYHW6kQyLX6vvJbNtNrQ+aQjiXFtKgDguYYrRu9tpT/g5twl9L5cJf2LGTraM7yX+vXxsXIpgAM5G4HE9sFPHGxPcpqmcJcnW8Zops3HLWeigfeITH8cbbn6DSyFxksX6ipFiukatI3umqytLMnsevYXRI2YYA6XHBfvlO756VgDtw//3h/Ce97zLDLRtxK7P0EqUklmr4RvFI5qNRXKe10664Hy8g7emyxDEi1kOzxZFoKC1SYbBkAyxDMSZ2It44enf5Uw2sBUR86fz6fi6ztgxxJ/R7/W7YfZEiy82jLl+2+Y8dtN5ZBpLlt4k25Rq19FnaihXQSdTQiHjg6JbuYoN7s4fugcP3fc97D01j1ovjQv3XILz06tYzo7gb+/+GWqnT+J4L4u5lQZ+9SUvxoVXXof0ib2465EHMNpawtbJceyZmgR6jC5H8ODxBXx1737srOawbbSMdHEUx9fbaDW7+OoPfoy5XhdFprTIPuTSeNO1V2CVMmzVCq6+4jm4ZKqCr//8UWwvZTGR6WK5n8XsaAU/3X8Q9x46gkY/g/GpLZjMpHD75+/AXH0d+W3TGBufxotufA3efMUuLNZYk7WK7377O/ji//onpFfbSE/mUZ4dw/NvfBkmzrkcTz76U6ysrqA+dxzrJxaw45nPwu/+8ktxXr6B9uoCus0aMrkC9pX34NR6zT57cXoJMyMlNDiJITuC1qnHcU4eKJAdIsNJh82O5/VlayoolUeNvVzZfg0KOy61wfRgp1Nh3GRAaFBk9JSGJIjwGWwcXRYGTod0fhxQcPfwPSqA0pqgQ9FQaHNwkSOivITNhDVZhSTCVhDEY8TAxkEF9cPc+cT1MBRMpf7QwNiGaR2MALUvtA+1N+0aQ2TN/U9g480Pnvrgs2AXHkFavLalQ8UaFv5hYwyfnfQHFTzSPqnWK3YwCtKS8UM8l88mjVOl8b7XnuNx4jSkUpfudIm8vE7L01ze5WcGfdDQULdghwBIdoJzVSkcHAeAercOWHyYtYvqutQP/+gZxXbJRhhFoMJBjeprIkmeNDvTB35rAEiN1YpGdMUBqN5BzKoJyCZH8v/S8/6XQJWeY7wmBOwF/mJm5SlgIABO3yc8X9Cb61Fc3AMUMVGa1KBUu+2nwHqRnaC/0PuV8xPg5TMW2Ndach07n+0pVprAIJ9hwNBD3eqRfHShgfQiU27xRICnCpsPbDzTZtZw8tT64fhdDAf9WquxPxqs+Qig2OfUQZxyiRzVILIxSWVGMXCMAf2ARBjSaxv42phACNITfBaxXdP8Vi5jvj/p0lktY1Qmoe9wPVoaMdgS3aNsBY/BLEW73bXmKpNMMYkgZ5liO6brl+1SM4/YUn5+0HEdali9SYfgVRN+CP68SdKvxTvstd50bAK0j91y29Nm0AjQ3vjGmwcBMMeyMdVp57KmhEi+RQCNG4A3TCMWR5eKLG+//Y6zahL48IcJ0N4diu2dridSVsGdIquNHVzJ0HMZCxnApOtsozK1NoCuVy21Zo5C/Yg24MAZRBHMMIiT8ZBh0s8yDPz9MECLgVbs+AaMQ9RddabzbWQDk4iP59I70abME6Bl2DTB4poO0kytNJatOaCfK1khf6o8jX5rDaitoNljDcU6qgtP4Ic/+ic8vtxAMdXFxO5n4oYL9qDO46wuYG5xHl979Ak8cuhJPPvCS3DpZBl3PbEfFY71yPSQ7TRx9bYZHFxt4HAzi4u2b8f9jz1kUcaWYgb5yjjS1VmsHj+AT/3j3ajn0+h3+ygy3ZMCrn/+8zA6VsWLLr3UJgf0tl+OfKeJY/NzKKyfQr9dx0VTk7j9ob34+fETqHfS2DKSwbMvvQKf+1//hINPPInClmlkS1lce+0N+LXrrsKhZgrV8SkcfvhefPKP/wx11s6N5lCuljAyMYpeu4tiKYtmsYJydQSFXh2V8ib825c+F/XCBEZnz8H04j7MnzyExycux2h3Hb0jD2BtbQkveMY1aFVn8dj+vUivncR1u7ZicWkB5+48z2hyy3o1u2h26pZ6LO66Eo1zr7MZmnmO1Umn0Oj5ulft0zAgVy2ahkyrhFuGypy5gRkPbEzmIUSeTCHQoRjoSnvQ4s7fW/BNa8s6p5I6kOQzDtC0Z2To4kJeAUkqqHMWnoAe1ypT3nSWApbO6iXOyQwwtYyC2C7/TbVd/G+ex2t9wrSDkI4h6DHWolAyw28TP4KuoXekJeNZBim9ADbliJ1F9+ehqJiSPTLY+twwQBWw0P7mPSUdpH48DyhZkJw0KdjzaLpOkp61Uqcs4SiVRkJjSZKGNqBj8gM+QcKZnaS+TOlLA6lh4oDN9cx6AwSvVSxQ7MDtHZmhT7rYY/uh9yQ7qPWgn2MWYzg1KXsYA6oYXA/bKtlvBQVnet7D4E8AUPtEI/x4z2RTLXUfmD81wPC46ug3dfxCwZ4RxzhxH8TsRLxOeX8CaPxvsWj8fCJK6o1yxRylnNJoddnR6bW49m4DQ3om+y17Pdg3HL0W5jwOM23a72cCwHq/w+DW2KBIxNqAlKaUwJ+JNzx47RbHtcXPN36fcWBCBknPWNclcKN3zHOpPisGjgRoBoQ7/re6YZ3pcq1C/dE5ZEu0rrQ/s6FcwsoVbJwi3xHvkU1Oml/qtiQO0uK1zHN5mYaXRA3bNyOHovnb1nHfoGSQYyFXhvB9KbzCc50tQLvttlvwlre82TviCaI5L3bdG1C0T/SeLcXp6NgvXKhxmE360u134PfOoouTAO29732XdwaF2Wi8cdauCDAJpdqQ8pDiFKhRkatHzd6SGoMjGYDYUMd1NK6HFAZEs1U9dIHELIJGO8SGy52c2pRDDZgWfkgtbGATQmSh78WGKQZo8XEVMcl4KrrjeePalnhDmEPt91Bk2pd1ae2GDUPngO8MRXlrc2gjiw47WlIZ5NPA2j1/j+Xj+7CYGcMlu3ai1e3jngd/QlyBK57xHEzNbPdulfmjuOvnD+Ib+08hk+ph9+Q4cq1FNNsdFNHFKvIop9rYUcmhPrIVrfwoZicm8b3v347Fesv0xkbHZnBuoYfPf/OneHx5HX3W0TTbRCrIp1LYcf75ePaFu3DFdAn7FmvYsvN85CuTSLcb2IlVrNfWcGr+OH5+es26QXsT5+CiTaMoVcbxPz/3eezf+ySy1SKKYxU86/oX4t//q+vxi6PHkC+P2bP4wz+4Bc16A6O7pjG9aRPWFpcNIJSZos2k0eEIppPzmNpzIV5385tw2WQRU6NVHF9t4sm996JZW8FCvYXU2kkgX8Lu2R3YOZrHySP7UC6N4Ipz9qC2voiJiS3I0NDQUWTT6BfK6FEqZOYCNOGK7Xy/Mvrxu9Xai52/HK2xT5w3GYyYOU9fibY3GaB417B3NzstnwElEVSHYcbJICLHrHgKUcaL7JjLJSTrO2aPeE1KAalUgGuOukVS/7bgoh/G6ASRT91fEiAFDTGmOEO3m9emeRGvAxrvtLL9b/WlSXrDmIlSAZlUzupOvZGAWo0+ekqG3fYgKyGDXpLOL8cdAzR2mQ6/F4ERdU/FAE37UsBaKS2v4fN6tNgGuNi32xq3Vx51817IfBnQiLTTXNuKXWsBpHoL3lM73c5QfK77ENPptsrthuyoBaedRMz4TI5fDlEgTYGjOf6hUgutmdguyjbFzjE+T+xwBaxjIDDsVOPvyunL2Vqqu+n10bpevgsyM2JG4/vne6P0i1gwBRvalzpGDEh5zyILeH51efJ5OKPj0iNJZ7EHE3YdVmP51OetZySQJZ8Wv7vhe40D+DgoigFaDAiln2bPM6AfA1ChhMCkJULR/pneuda97R92+3Y8YBBDpXcXs08aUB77MT1TXlur3TCm0NejdwSThVcJg969XafNyEzYeF4D7QYFxK2JMIxfcnaeLGFQ9WdAxHq0AKDsO5xcYpMtElmsuO42ZnXlaylS6/bTG3PYqMNMn+yJnrXsOa/9U5/69FkxaLfc8kd4y5vfbE1tlPCgzSDTy/uPU7G2JhbmT4cmATd6vCi9rPjBUwft7AHauwdiidxI3DRczQJocTSkqJcPxtFuMvZEToB/80ElaaKNbFa8AeQMYtDj3/UUjjvLCNEPNSnEkeIA9kcbQMffALaCzIY9YAkPRrUew4YyBmh6FooeBRpjBo+9Dkxv0pHbTEbWpPDnbt86DlnrlaNTZGt+LoP1ww+jzUL1fBmbe6tI5wtYPb4fncIYypOzVuh+cn4Op1fr+OYPv4XDjTT2VLMG2rLdJhrNFeQ5OLowaqk6jjUqTWzB6OQslpeXcNcD99gTobJ2Ll/GaKuBH33zfrRmyiZO21uqIbXcQmokj80Xb8E1F1+AcydGsF5bx+L6GrbuuADnV9LYMbMJq/0sjh09gAdPLaI6tQNbp8axc9eFONHJ4W/+6y34+RO/QKqQQ6lYxPbdF+K3fv23ceSer6BXqOLgiVV85S8/j26qj5HxKgr9NJZqdaDWQG60gNRYAWmmElfWkBqfwC+99k14+bOvRjkDrPbS6C8exclaC6kjD5i69FSlhPFMz8Y9sUFgc6VsHXmlQgHF4mjQBKNXZOdnFc2dz8JqcdKcsIy+1p0Mrja8fo7LCESdD1J8g8HhXKNe40WA5nuig2zOW8vN+IY0iwykdT9H4qTa0woc4gBA+8DeYWAi+HlFnXQ6NHClETaFOLPLdvj6es3AIr8fpw7keARQnClwhXetY9qBuIs0Nuw8tznJghp+XHjSx1K5EY9ZcRn6eK8IoLljZcqK9TKJ7psMoWxFcq8JY6Z9GYMhTTRR+Zd9RoCTTsa0khKAxmsjQGNNlNmKIbbQjh1YTDlwAZhh8BMHagpUh5lAARTpTFGrK7ZNsi8xoya7Nhw8xtF87NR1nfxb4OFMdnIYfOlnOcj4GuKAWZ/TdRN8GJC1FFjSfch79YCiY+iU0gkSMuW1CUSJQR40rkQ2XvZbzzwhCby+U/tBYIX/znfJ6/DmFW96iZkVW8vRNIlkT2q6QxhRFBelR1NBYv+r96vrlO87k9+JAY/epfaKgdLofHGgoH1v0irWv+bBoGpKzwQQ5cO05/RzvB4JqMnwK1VvUi6hnpX2wGxBEFUmSy7JCR3Tgp9MAHhMP2pEXZgt7JM4nMH/l9ak1trwXoqDUp6HAM1tKdOZrN9lk4h3bfKzPE6cbeA5zxqgfeyjuPnmNwxmLfO4mmREpja+lwFAowPgBwXQhBjlYP5PUpzvfa8DNKFwLmwaaA0h10YcXoRyJnF0Fy8avni9gDjdKMcQ09qKPBSN8b6km+aGIqQUh2rJZHhkTLQQDXxF3Z3/EkDTIhzePMNRjF7K8O9jpsCMULeJTjoftMEDS0plcuumq1v7dIqbkdfGjra8dyAZ4Os0UVg+ZC37mWIV3VYLy7UmJkp5rCzP4eTJo1httdFrrGICLdz58CN4crmOSr+GzcW0jUFaaPoMM45J2rlpFvtPncLek8tYXDyJXrqMYi6N5Uf24ejDx9DdVEZqtIBes4P0qTWgnMfohZvwsquvxs2X78Y3HnzQRG37mZJppo3ls7jkxn+Lhx99APvv+xamLroOv3TjazExsQmrJw/itj/4f/Djhx5CupBGMZtHcdMsfv3X/i9snprB2uG9+OtP/w2eeOAXqKVgDCOyKaQmR5BttDC9aQTVmRJqrQxWl9bRHx3Bngsvxgtf+SvYMTONareGTf1VNFI5pOb2I9VqYnHuAEYzbdTaaZRLZSzVmzhvZgYzk7ODphoO6c6m80C+gM7sBcD4NiBbwnI/jVrTRRhl4AS6ZVCGwdBwwKFghb8XoOLeofFkBMl0hYEhFjtnfKj2hnOEcWnOAAWF+DNM7JBz1P7THmO3lOv80fnlQ10PGSuf36n6NjHEZ0rra99J8Z6nJ7h0ZqJtQE8ilTrOIAAL43acTfQKYwI0gSoBhHhP69nyb7F1rJ/jOcmgmd0JLDq/HxeMCzzGhpjXHwd8vA+JoVq6Jqrts4L0xroFn7xeORo6dX7PGNOe18BosLq6wGMmLmYt4nsbAKZQx+TD4b0BRM9eNk91vdZMEGyV7k9OJ3ayMfiLge6wXYqDyTMBNK1BHTu2u/rdmQCa1m18TYNjhWJ0Z/USOQSyMnp/CvYVbMjpqQbL10PoLA42Pt6HPJcFISWm1X1diC1T84FYOgrV8t88vZfscZEGyb2Q2XX4KxuswI0/yy7oGTM1qAky8n3DezP2lbFP2RDAR00w5sc1ozJqwOuwsSyqg+NnJEat+aTaB7H/1fsUaJF/EsjjCEKNf+M61zPRe2UdamzPuDdzOQclauKJgy+lOJUdGNynaZ3V0ajVBkRLnDnTMxewihnhgT8MTLeBxkIh6Ki5rqkBtC6fUQhIo7moCkDPFqD90R99BK9/3WsTpjuUUcRjpLSfU4sLc32P3JWv9uLHpwC0s5wk4CnO99jxtLm5qJlztsUWFSMK7XvE7d0mw9FHzDhokcgJxkg6NgyDm406tUR7S3SQhszuOWxeLYQYoMlYxiDqTIAtHjth3zmD7MbwMXwbe/Si+4iNnAHKXgv51hpqpSkrVk6bfDLVmenwvBjUv+Oony3jdNz6k2utO7uWzyHTWAHWTqHWSmG1NIlaq4Wt/VV086M2i7LXWsd9jz6KJ48fNJX9x06vWK3bOVNjyFQ3o7jlAmQrk6gW8pivN/HIz76Lwwf2WjfnsW/fhaMrDaBaQm4sj/5KA42VJnKbRrBjuooLLjgPL909g2Pzp5Gur+FUp4+1VA6ldBpzLTK5LL4t2Cill//yr6G5voJTj/4z7vz87Xjy8cNobh1DYaKCyVwe1914Ey4faaGLPO782rfww7sfwyp6mOZYpu1TuPIFz8HuiTIOHDmG8y66DBenl5Fpr+LekzUsNjoY374H5+3cjcnJGZxXTiE39zha3S7mGy1kujX0m2uYW11GCwXsnt2OHZObrA6GhohPv9Nmq38WuWLJQFo/P2KMbGfzhVgobkIj1H/oHcQASqwT1x0bDwTQutb56OLMjNAFKBSQGEAzFpm1E3l7xwI3saMzYdamM26xc3TFDNa1JZo/MVsiA2mfs7Z8H6RucgNgi5bbCskXaK+IaYoNuq6HtToETLwffpdRqrWxd5qWWlAKQg7MItwg9sqpGTbKJuVGPG55j9m/GJzZfgnpVHWLxsKmErSOC8Rlc4ZZawV8PD6BlrNhrPnztI32MsGmPisRbd6Hn8slNPhuxWYQ/MrJxixFDGBk43g/nt5xqSE+O74XpneH2VC/Jp8naf8WBsjHa0TPSucftpdxwBs7Yb3bmImL7eKZAES8tnS+GLQMB6X8WTbbHD9lb0JmR3uBx2SgyOvgPTpoTmSaJMUkB611omOLQbHnaeDEpxBo3FOjwWke1OgkqPN0vMp/4nmf/C5trz8/VxAYpMtD7aWerfxqDHIGgDQMDRcQGWY6Y18wDJi0x3jcGNgN/GOoDd0QBLDrfwDQOMe1Y3uSx5Bqv97B4P2FqSV6lp3AZMfXxs+KMRvYkUhnNS4x8DXg+8MmhAQmyevTfdSWyZ6E9Kauw84Xaj7X1taMseY5/3cATf5eezxek9JE47N3G9xxu9nlhImN5Qrce5yuwvN96k8+jY997Ok3CfzhR/8zXvOam6x+MQ4a5MP9HYQJC6xB8wjM25EZoQ6DE14MGbTfPYtRTwbQ3vNuV6+ONFcMjFE8lX8zmmbrcqRFosVsL1GaPV0fas7jaCCugKQ23JlAji00s2a+ibgZtQHYYSWJD4uUA5CMDRSPGT+TYaM6bGAS9eZB+DQw4vHC0DXEgOxMhksGm7p9HN3EuZFkPK2GZTDuxM/lz9gV1yndoPZ+ey6c30gpE3RsZia7lBoEduk8RtBBNdXB4tI8jjZ6mJ3ahNF+C+lcGocefxif+/4Pke228OwrnmndovMnD6JXnkB28wWoTm9Df/U0Hn7oHszt/ykOPHkSBxdr6DTaGJkidZxGfbWBUrWIHeM+O3ATdW7yeSy02bbeRT6VRmlkFKutDoqpHiZHiljus3OwgmpqFWu1Fn5x114cXlxBN5/F2O7NGJnejNGZnbj50k04eewAKiPjqK21sIoOdoxVcO7WbUjVF7FS2YrpTBt7T86jPLMTmxvHUeo30e1nrPC90K4jV51EqlBGfv00MoUyGr0eqtUJHHziQax3M7hwy2aMlitGs7PbLm/jnTizkJ2ERVahok9AQFXIXAXd6gya1VmbQtBNe+Qu4xmvreTdel2Y7Qc2fBhTQAV/D5bi6NwdshVaDKI+rUmtLz8XB5j7eClXi/dRYQJDLCIfBgPaT+7YfVwaR6FY6oyAP4ASHtPlPrzJgOePgUwMlvhdBkLuMHyGrsn6UEOOxjgANO35gXPK+jpmmiQBaM6+x45IRjfeOw5ofPi7AJqPrnNhz9iJDP9OAE33IMNvQNo6BH1GKQFa7JykcWeggt1iYUi1ng/BKf+PDKStAbNDDt1lX/gZdR0qbabnOgCjHEzPd9pzmaLY8SZgwJkmSysPdcazoZ4akvozHCzGdklrMgZwZwIaeh8CDzFo+9+BwTMBj8HzE2vRTeax8l7VAECAxmdEwDxgVkJ3pxhagQyBJl6nAtk4w6LGFAds7PilIK3X8yX+kSl9Eg2J1pffm1jWsE/Cd8zPBO2/GFzE68u+n/LyIvs9HPQP+wHtbxEdul+9Q5Efw6DK3stQPaE9X06t6UufLgFoCv54DRtLFML81ehY3ag2UsA8Jlf4HGlzYpsUBz+6Zq2tZE/6/jDQbVIUCXGRBAhddDvtoCHmn9e61X5QsKdnFAdgcUBka4qzvDOhPjY0ILQ7PgaPz8kCObKO1iTEet/0WQO0jxKg/fKrXa+RepCBmNGa1Rq1Z7q8vNhXjl+Dk+OX7QbORz2dHUD7IN797nebbo/EEW1BWhGiR5we1fjYnDgi1kbSNcTIUorB5tCiTjQZhiSq8NfjGyCpX9B3uHGJZGnEFG0J7Ok5aLPEDsSi4FDDFjsLbS79TsY3XjwyiMPf0+/1ndgQJuArRN0sLmQBKAutravJa/oo86CWYjEP0kxilERgZ9ufheatBlbbbYxnfdGxzqO7Nm91WJumZlA2AdyUMV3HllawvTuPA4//HEcXF7Ha7KKBNIoj4zjnyhdiVzGFUycOIrt0BI1WG4+eXsAjTzyOg8dPIVdkMWQPY9kUyvkc2nxuXFemwtCzWrlUn+M30phrZjBSyKCc7iJfmcL2PFmLHPYvrODh+5/AkYMn0eGg922TmDl3FwqT2/HrL38xHr37qyhmujhn+3nYPDGB7f9feV8eI+lZ3vlUdVV3dVd3z315Dh9jE9tgzB1ISALakKwIhkASNn+sFGmljXazMYZgQ+Cvq0EunQAAIABJREFUSKuI3QgQbAhXpJWirPYGwmFIstqE3NkVGGzAYOMZe2Y8Z09P31dVddXq9/ze3/c+9U5NYk/+ITst2TNT/dX3vd/7Psfvuevrtrm8aJdWl+zwgaM2aE3bqUuXbGbPTTZo77UdG3O2hYTspYvWbM3anua2La9c8Z46ULzN2QNesNBuDKx975ttdnvVOkuX2VNs9bINUpl9lb/YbNhgvAl/hhlyGUDszUnb3n+rLU0dsm6qHtLZlopPAsZnPY5I0Mb3JGDwp3fT9tE8eZSQ31vplGmGHWiKHiuOggLNoRs3vXPMqxAtg36UEO8CzDuRI2mdYYmJFge8ky7ZMDp655gzmsMaUirM25muZtQSoHW9EtWTjhNAE4iN/EwlCY8VwSLCGnofXC+wKV6Jik3tEgDQ0KJEPaEkT+Q9kXVdKjkJ8eh1YUI4BTmrsHK1NYE0E5QxYB7DmjUDUucrMBiVVgRoUZ6BH+T1QrJ/VZQAMOx9K+l9EF1IngrME1By9JUGV0cgFZV8NBIFFiQHS8Am2o3KVkomyq7yTHS+omU/q9AQVe2U8DlH68BZoPYVpFXsicZ4aSQX2rH4vX1oek5u93dNbRiQBuDAJLVZwPVRh+BMAQhkaIAPxGcAbz7RIeVnSo+AdhUWNTgPOqwqBI/As438YzZnZtNVPycf18fu/pWxnkYzRflfAZ7QQkPnwIbR2fsqmhe/jdIfTq1s0EeDCnm1lezw0/MRY8jThNUA7zXpYODJ7Mh3xcsgD5Q/cBAgFMwcMOndqBNl/EkXl/+O+i3rfd5LBRlxwlD1Xsk5oRCzN7b1UYw53AztQoDJGcKV9znJu3LPpqdnHDCpkAcNeNH2Qw1ztzuQnT3Xr5AnePfr9aABoGFYuobXCwwzXE95XO0VZnEKoK2sLPvWi+Er6x4etOsMcb7v/e91gMZZWyQsVICh0q6q4EqeAzG8BGO0BkSQZX6ZmF5EkKjHE0YRhoqfUzjR+lSolAqg5d4m4LdSWEvwlAIsMkEU4NEqEJNJoEXlofvGa8RgIngpEP93nR4yvIOjebegqcy1bz5FIQ04dqVbpwehYtzU7BEECy8QvD2wgkBwEi5eDVSv20xzzFrb69ZvtqyHxOzWtNn8aZv/+lfsG6s1m5rZY/snm7Zw4Rm76dgL7OjePbZ+9glbmT5oa91ta67N2fr5p+x/fONxO3l+3rrNMZseb1irvcMmNpeth3428ISO1e3cetcazSnbOz1hc6sbNl3v2aGdM7ZRa1l3c93aM7vtmZNP2sVzS3b21GWz6QlrTo7boePHbGL3UXvfA++z7/3fP7bHHvtbuzx3zu657Vb7uRccto21BVtcXbId0zM21d5tF9Z71jhwhzUO3207z33Drpw/Yb09t9pdOyccfM3Pn7EN9EOrtWyj1rQDh262fXv3W//lv8gKG2T+dTds8uRfmy1fRHQ5qRiXfmYQYnBzjk2aTbTNJqett+e4destDyH4gPXU8XpQb/hwePT3UU6D6EgWZfQKCESJvj2cgk7dqVeYztjpz4EVhSn5g0mo5Kds0eJeMoKiF4ZAI/V5gwctCWXv55Weh5ePVZgCe7inPBOyYNG7aHIKoV+MmIFXDx4weHPpzYAnTwJ0CKCkkB68lWw0yuTlmIOm70kOaO+wfiXKY0+UYC5vmJRjBKjicb2LlIaukcVLS58NQdVrTTyI8K8UeQmYBBAEfMTP8opE0O5yK4WinS68NQNlM8JB9AIyhMlGriyg8NYQKCBJSB3XyIsWAVJUqlEu6ZoSfGW6GwakFcgITXMlAytAkcCBaFS07LIpTWJhZaY6/aeB7inqQpCTDQmunUn8PipNoWKviJNnl7QvgIZkc8lTyVyFhinzWY0puRzPhJWiTL1wI3abhojANuii2YD+4Kgi3B85mwA24qtqn9I7QtdkJ0KOfsTn+++LKTZ+n6KZu85PZxR1VTxz6awI0HQtrkMlpVcupuavVSQGLWXgUU9ODp0r9gDGkmRKqct0ncCpnDHCGPE8Iq9pUD3OQ0UuokfRLas2CcjIrz3PtUOVN3QldB/lD8BxrraOckr3wr3b7ekE0NmmBCOsUPAjHsRUHX9P5z0YDddfxSmABvoD/dJDi/x/VuhHA8k9aMDTECYAaGR89iGL8eLrnSTwvvf9euqDllpVGAAGe6E5IXu4Jls2pYAvlVUUntFl6YSbPDMAZhLcOoRMvPQIaCYfvuedzSdYyjskPEJ+XCT6yAhigNKLFwkK14jxSpBW3kvX6nMKCuIACJutlPsDYsQYJ1ppDN16j6QmZnFy7qAEegXSPBchjdQIJdQRCEwg0Qc9lMYmbBZJ9t01q3XXbfniGTu1umX11g6b2rnH1pfmbW+raTs2LtkVw3zAnk3O7nZCa69fstm1S9bfWLK5K+fsayfO2SPnL9nKtnk44vYDB+3I0eM20ajb3Jkn7OnNceuuL9n0xJg1ttZta6JtB9oTdmYJVkzPNi5ftG+vdm357LzNLa1ZY7xhu3YfsKM/8pO2/+AR+9k3/LTZ2hX78mc+aSdPfNt+5LbD9lN3HLVttCBBt8SZwzaOhrKb61brrVsNuUL9nq336nbw6J3udoK3cGXuhK2uL9oT8yt2bO9NdtfRW6zemrbGS95ind6mjV16yrbPPm4zLYwpAhCqm3Xd/05XAPYOdNQ+YIOZvba96xard5atvnrZwcigNWv9qT1W21q3zcm9trLVsc0tVP3lIgAZRRLsEbRF4AMaxnkjLww5cMNeDw5N5g//khNwaW2WeSLiJRfUaTA4S92h/OkFYHI0m8cSLNHLoTUK2GntUmJQfuzsDqFJ/mczVs62lbKKhqGsaDyJHmHmmKiqW8Jf8iMqf3435wLp/QX+Io8LfEWgh8+wB/JE60wQ2kS7EY5gQ7uPNI4mGUEOQNEUOnks+Z5s+qt1RiM07pvOJJ4j9l/j77BvACU+dcK9mwQpVPxpgL23FUAopuczBClzjI1CA5CPCl0eNQEI/C56zCoqCvnAVwHJNL8wKujyPpJB+lzPc19OMhz47vSqyoAe83mM7LeFe6hKk1WAzNN0GQhaAn2EqIzL0hxDrgCagJG8k/K0KAdNn+t81J8Q3hXSGSs4sde4lzyW+LPreXGIPHBKiM5Vns6qijel88R9ica9zkXtM0QXBO4591HXSc9FfRd5Ip7NKICG+yAx3g1R7GeYUgLDMvk6OVvXaY90wl5xTFWKgEz6Tu+EP+VcKQFa/DfvQ1zgoesUno/6lHih5+ka0l3Oc114UAn0PT0kdFMonT6lDEAUjbmlY87Xne6Wzzv2eyHtNvWu8+b3Xupq190HTTlomqKEdyVA26gq1CVLa4tLl9GhwQkOF4jYIkDDgXzp4a9cd5sNNKpFdxb0/MAgWregNeQ1lMhKoCu5VRschUcW+rQiBWh83RDK6HYeSt9FIKmWqfIoQWEhpCuAhjYFREHDvY1E5LJ6S7ClNYoBoidiFLNEgKbv6DM9S0KRwgx5cQQBrji8ig3eh7p7CCWg6U1hmTAFCxG/LBP8nUOWWVAgRRyZA5/tvvKEPfadR61xz0/bsb17nDovfecv7Xvf/YYt11o2tuuI3XbnS7ztxPbKZZtZOGmnzp6xvcfutPHlC9ZeO28HpsZt51TbVteXbK2zZbtmd9tTp5+ys52m7b39FTZ95C6Cv+2OzSydtPXNjp06/6x1NtZsdvuKzXeb9tTCirWQQzTo2qW1nn3t5Fk78/1nbfncstX2TdvMvt12+ytfb3ff+0p72Qvv8aa3D/+3T9v6+pK97d7bbbLet8NTDeuPT9qZK4ve821/e8IuL1y2Q+2GbWJiwZ4Dth894PodW50/b5cWL9ri2oqdXunby24+Yrum2jY5u88GkzO2ujxvza0V2zmz08bHp7wgAGOdvNiiB3MYrqOmWXuPDfbebN19P2RdeDzgzeiuuudtqzZh3bGWF3dsbhMIyaMjL1r07IoORPNqBaEwDcPzAOWkXVn0ToMpz9LHLCWBxiR55m9Fj5WUjDxeMswQ1gCNSdHj+TkZWy052MtMwjnSv+6nXB7lWyg06jJmu+MetOhViiCV4JXhqZxLx3w+0W4EEeKlXMWo3Ljh0IEEtkBbDrHQqyhgJdCI9bVaBJmV4gvVeT4JALLNZ/fRcveGwikVAveRMsUaJdPKNA78Tp/R8qexLG8GQ7qsrJXSGprDWKPHFNVtlE2DCqBFI1PAQO8f95/PGx65pz2OIELvIWWsfYmeiVLelde4xwuDsN2OGG5Y7Hvnvf44Xgt0pEa93APQACMzMIDQTw5nEGV05aELeX4lQOB5s10GjBA8B/eOBSSSrdxDOjRUJFMZwCE0pf0UndJgQPoDPZCqXI57N2rP5UEb0jOhP90oR0A8l0hzOhc/g2KaBOgdAA00ixFLkPvMgeTMSnmKBdCw5wAODooBqFMj7siTAhlRjpV8i3/Lw0Y5RT7FZwwBYjZq7tso+iPYoxHC8WsE55SBDJOWoBGf6f6SeQLhOHN40cDfyBvE/bQfnDmc8uDS3uN71zvqCQDtzW9+U9V6CLIhT0WgnpdeqF1ZuART0HvGeD5IWoBbg0lQYRMefvgr9p73vt8Ty5/rDywPVnE+4MgbqBQ9awDUSo8UNlMIW5ZrBGgCYyVAE4G7u3sCApTMlX+S96rK6yGyRk4K+rFhHV5NAc9HYpxIyNGalLDGdTp8CQN9JwqwEqBVAjXMUYsCrLSGnHj6yWWfKjS9aadbCXWvJlEiMa0q9nSj0EX2mEJVCCUMV+mKMGVN+nkMBtbaXLCVpXnrzB5mB+jmmP3xf/6ILW9s2OXtph2Yalrz8N12/K6XW+fUo/atR//KZvtrHsbb0di2jd7AjjU27J6jRz3RHU1bD87utrW1Jes1WtY9/lp7+ntfsz1H77SJ1pTt2LhonfY+G1tfsPrWil15+lG7uLRgT1xZsyu9MXv1LYft/JUFOzk3b3/0F9+0S2eXrLZ32qbak3bk7pfbkTtfZve+8EXW2u7aVz/3H+21t+62dVR8NcbttTftsLn1dfvbk2ds98ws2vfa8R2TtrM1Zr3mDjt48Banhc0rz9rC8qLnpF1YW7eD7ZbdfvCw9XpbNomeceugk7rt3XXQJienObYMITf0rEEBQGvGDECms87Q5r7brLvzmHXQZBUeFOSFQeCjFcpWSjxNwih6cOTqFoCKgg1/L8OAoDV5Z8Z8biXBmHvavPqSxQY0BJgvQnAEwcaiHdFk9F4J6JVGCfaAChKggUIQfATjTsUC0astoKU1asQTCwzoeVOlVPQYVgAxeZ4gqOU9i8BCglwejwx8uC+4p8Iwmo9ZKjQBFHk6+E5U8riHAJGAohSVzobeCE5tQOUfEpexHoHTqHzEc1qnvAo6s3zeHBzP79IIkwHGBpysYkNLHTTjhEeN8jSlkPS7trHOM5EHDfRRGauhSbHWKYUleRrBQjQco2yMQEAyUfIwnolkTAQZ+m7Hp2OQJ/SfFJTOAOkqpPWmj/rBe1ZrAi+manY0++RowFwAMQoAkx9yo2YCMRotkHkTE2xZg/PE91kl2PTwvoA9mwzTwFLDVoE6ggtcT/6XsnV+0kjDlH4S6XkI3ACoCMgnwoBnx9thpBw0fVd7Oeqcok6RDhVAi/mrBFkookF4HOvk+j2HywEPk1uVy+ZyxQE1Q8kARwDIAlwCW9lBkIuIIt04CA+zr6VXRTPgfUSFVJgR94v0DYBHIwa8x5zYDPR1v5Key3VhTWgm7e1w1NHBw+UYug4vfxWSqFLAfufjn7IPX8cszgzQOAZLtEb6z2lMLqsWFucGyEfy7v5hs3zTBdBqZl9++A//AQDtHY60mQdCz04UcPi7hLIORgwuZvLxDg48suUchYAnw06w55eeAeSPnAF/j17PvQEai0MLiPOv8Jl70Dx1Jw9SlrDJgj+X1Ed0LpAlIpCwKglRxBuFg5TMqO8Q8XddqaNaE9YUKgfxA3DmbvMUIobQRksE7QkwKjw1FFa0BtlYkSBcz9OapVR8PZ7zlsuLV08/ZidOPmVXxmZsdrBhtYm23f2qn7QdWwv2p3/4X6yzfNE2ay3bW9/AuE3bNdb1Qee7dx+2xtSM9eB9ajRtq7tuF1c37IkLC9aYnrX9R++0u6ZqdurQq6y2dtn2b87Z4jOP2drsEduYO2VPXLhoY1PT9k+O7bM/f/Jp+92vfM3nbo53+7bj2AGb2nfADt5yj9117yttX33LHv+zP7Af3rFtXz23YD96/Jgd2b3H/uLMeVvY6FqjVrNXHZi1I1Nj1pqatO3pm3z8VXf2oC09/lW7srFhF1c3bVerYT991x3WwRgjr6DcdiC5c//NNolWGrAmNzbdwhzsPWrW3mW2eM4rWw3ApzFug/YO277pRbbZ3FH1oCLj0Y2tcHgE+VFgRIAkAFEBr6D8JdBd8HvhAGdDSpCKz2LndQFC9/YkD57oNNNO9rzKQJGg59iiSbZ48NAecycA/BROFQ9GvhDYYKgvew89TFFj02nRZGylw31hvyu+rzzEtLQFLLQ+VTWqjQZoXuOX5MWKhpMMQ+cp906leag+lgpNNvkZfzRGK4MJH/eMkVqpDUMJRkrgo/cQuC5DrK7kexgCzaRyBwbehoCDnKWg9Ew2CuY4GhptAAVYj+iszoHVDRY2RIMSbxSVepQLcY90XZTZpWGq+2R5TQ9XBGzl8/AMhIRxRpSDw0PsvQHzOKrRuXZX0parnbkePAe0nBvZRsMigiMZD3Ht0nPigao1iVnKCSJwww9yITn3U41RAZCzt5RTOzjqC/eBTvJ831SN6n4zeKVxlikXVXsiPlNIU8aNn0mIMkWdpPMcBYBLQKJrnMd86gZymHOLFjwPRWdeQQxKH2MFq4cO4RFG6ybLqQMuK9xD23MAh/V7a4ouUyjwE+WYjBPJvgx0qaMieBSoVjQP0wfAA2OhrY1AMSwQFHX5PqViQ480OeimB3uUY4TySM4M5o2CT5BnO0hRKA5MTyAtDHHX3v5DPWgqhJCnNvIfCwb65h40DFV2pJhmTengnbC8J1PNHn74D+2hh67Hg4YctPurmYCjLAYxiTwHsqajdQcrSQl0SADEy2nzc/4V82OYA0CrtrvFg2IOB3sj4bsKy2A9bpm1Jpxgo4CJlpY2T8/U7yKTZEFOwRcJ41qCsBRo0XsiZQGB7Q02EyF7R2gweSqCcKYNHcP1LA/1OvhFU9H1qkVJzNsRselZ0euBz0AoeA4IFwzsSeLeLoBdpwF8O0/8lc2PTVu7v257ls7YCiojG03b3Fy1nTN7bH7xgh2844etO7vfHvmrL9vFK1dQ9GT3HNxjxw8ctIu7XmAbjUnbs3jC5p75pu05cLttdDbtse8/bnOr6/aimw7aoxcW7Pf/6GvWbda88e2+3W3b3Oha+5a77TWv+XG75+YjNra9Zevf/arNr67Zqw/NWK2/bV/5zklbbs7Yiw7ushfs3Wln+zN2aP9+z527PL7Hzp563NbmzttWo2lnFlftdccP2Q/t3umCpz01Y6v9uh38iV+y+o6DNra1aDXkLzamWGwCIdto2vTCM2aLz1oNNIah2O2dZlN7bbu9zzo+VJ3noPAyeE2COYYl42dR6MYzEZCGZRuHoOO7KBVHBRmFYUqaDcnbAoH0LCGPhvMEZTgoFwL3Uo5apHf8HUqHVp+UKUewKRel9MJHRS9aF3iSW588mKzg0LE7egy1Rgn2GKrIRhknEHjSNnIOe2xOq3ClrouGlBQH/ox8QW8Ku//LoxYVOwprkKzP5Hzyl9YoZRP5P8pUgQF5TOOz3VO4DV5nAYD34kqGJ0EMFHZuFEy/WW7LoH3ME1jqHrajh/XaQ85L0FoCK4Ez/SlAUZ6v1ljKeclPrUHfQ+WdG44p7O55tSGnz0PKXrUHr2GCZLHwKck35v0xNC3FjrVEwKTzj6A4ymnRls4vphvgXHAWHPxNz5LPvDQ2z/X79JgjjL3Beyi6kY0HVHGmprWhnUYEsvCGiiYrUBW8fRGgxTOJNIf7iddLkKw9GOW59q4AnS0vEvCGH2qAjLcEEPI027rrAs/xSpEkb7DrfNJJo7jobRI4jl518UQEaKIZGYhDHscUagdAw3+VjOyhxRGdFZ4XhlzAlJOJZ8BolI6P+xH1sPhdXk6c18zMrLei8jWl5v3w8Kq1j2QV/vzYxz5hH/oHeNBodDE8W/Jf5bCau3x+oH49UbiKcKEEGs0x+/znH7YHH/z15x3ifO97H7IH3vGryUqiNSKvAJ4RwZgEadw4HahbIt7ccuAd1AXQBLDc+q2nfJnUadsPqEc3KNocgKLEvEo6pSt63K00gRwJUD/80JNGhyvhFK2U8lp5R6Llou9XwiklVkYLQkJeQkoMKaBMBmMJmZJQI5AUAzpRJi8YrGmFsBVuIpAdruiLgDieAeahAWT4KBUzW3cm7tuOCbT1mLRe1Wepb7a5ai0MbB9r2PLyFZuwntWXL9ng4J1Wb++wjcvnrNlq2/LCeZtu1m2i37XexRN2ZX3TQ5PfevaMHdt3wF60f5d9/akn7WvPXrSmDWxye9v+62f/xhYm6zYxO2G7J1p25cKCzRzcY7/4s2/1qs/Liws21Zm3wdKc3bJnp11cWPHihImptt175IDVdx62XfuOeQuPy89+387NnbVev2Yr3Z7Nraza7smW/dQdN1t7bGA7Dtxmg3232djRe60zgbFOPpjADZa1deRq5KHXEFrw/4wP0HSVw8GbW6s+y3MLTYVTHhHpnhaZaEh/SrGOopso4AWkvS5Bo0+SMPQqw8lJhgNTKJPCL/dtwnNwHXs9EaBJQEbAwJwbKvRIF6qcgzcnKwFWr6ESeLuXh69LaURljXdRwrSHVZJnTGCsDA1KDkXwIxqPQk1KV53+8WxNXYh8KmEtvtb+i+fFb8zv417Kw5M7HkB5MfyIPZAAlyzT+2pNstYj/0teyFsgfnOv5nbHezJprBQ8CPqu76n1bQOD31MrCN8PzzGFx4pqW2tVgYYAmuirfN8IWkulHkGVQEEENtH7MQqwRXkquSMFDeVeeQsqoB7AWAKkQ8ZzAmjgJYa+OfO0BGh4lhuYKRVAz5byk8c0gga9V/T04J0Y6mR7G7VjUANytbbBd2H4QN94fnDIgwIPuvc3VXHCQyo6ibJYMruiyzAIXWsTnUWwUeqL6I3RvYZA21CbDRINAJo344Ve8hzW1JbKczSQQ06949EqRJyQTgN+rzoMbHuivng4esL0juLjaGhJlgob6DziO2A6AfSPepiiGMOjYshRTOORmgEXqMJ8lHEbz5+gkJ5QGEUwytS2xQezpca9Sg2JvHzdkwR+6wN2330/U+V5am/wp7x6FWg7e+4Zz0HzAwo9kSIDovfM5z//JXv3u58/QHvwwXfZv/mVf+WMEi2bmBwcFYPASjxQghyG9zw3A81WE7KWlUnLEt4Kxp/xPFSKUlrRoxBHo0gxMPGZfdD0zAiqJJAkpOKfkYCi5SgFEq3Q8rPIUCXDCXBJicQ1xMOUMNRzIvBD7hrOVUrQK8r6rEwDwI3NevWca4UDBGZRPdmoN6twOPKRPEfGXfZjnrvQXLvkfcb6Vvdmr8hUmPIGf2bd+rgNOuu2vrlpU9ax8dU5Dndfmre55WVbXluyy1twMNfttj2zntP18Le+Y+3Jaetsm33xM1+1Z85fspmbdno/tdW1TTt4dK+96Q1vsBcc2GuL8+ftm099127ZMWNH2g175tKCdSd32HhjzFq7Dtnu4y+z6VrX5p5+zDZWrtjm2rLNdzB+BxHLMXvFS15jL5yu29TYwJov/Cnr7b7F+6IhJwFuflbvMKTHveLJIOF26MwwnrOO/lQ1q40xPCW6IV8xr1CWG/ZfBkcEKKJxKUzRG/lUOWlcg74HY4NpOchf3HawqPPVdyYn267QANBYTZlb60iBa82it2hMKWEdXiQKWuaP+qixMCRe7xxpXfeRIIIg1fPlwZMQH+VVi0qmtDpxbyhQeDlAs8hJooGJRpzJyxF6zOH7om3JHe11VsQMdfE6GEU0kKLSw/oj0IpG0igPaVx3VGICAuBTKAt6K9uOtiINIJ90bU1DwFHVh/eDjCOYbsJQHVM+IscXyXgtDQC9RwmsSiVZyhgBd8nKCBbKaEOUpxFoUjbnMChbMdF7cS3a8XPysWUMK6uxus5Az9L76HwFCPBe2vNYpRsNADwf/Mk8RgJi36fUN8wNeqQyJL7xalu2lhwC0vi0jEj0k6xQd3y9pwyHCNB8H0JuHkEoiyUEigUkS10RPWolSHFasu0qzKozgTfTCx+QX5ee5fsNWgKwdIDG6mGveEyGA4xS4QXECnAPyTa8XzT2xf+iEckL0DBCmNGIcblh8JRBwmiqUOgNCEyBvmSo9LW6NTDRJaUpkDboVcV9orcKz3Q+SZM2FHFjP0a2qvJ87uSxZn4p3ynq3OsFaMhBe8tb7htK65BzTN7GygHw7JmTgyhAI8P5wcLrVK/bF774JXv3Q9cD0H7NfuVf//LQy+FwRDTXUkKl4IgAR8oQzQcdJPiQ0+ztUgNM9Frz6sWUC4F7xA2AoIUl4Dkaqdu7wFAkeAmMEpzpGryLBDE/Y96X1uSfJUHk90pEfq1n6d2jVZuVbFYO8Z3xdyd6B7HDPaqkiPA5hU7O95FgkpIXMet5+L0sXH1X+yllyfOoW3t8HKNmfdwRPmv2Nm0DHaEbqQEkvHrdDetcPmMzq2fZfNSTYQe2urZmF+cu2OKF0/b0GtpgbFu7PrD5hYu2t73Tvjm3aH/2J9+yuacv2+RU01qHd1hrb9uO3Hy7veGOg/bSAzvsO6dO29+cvmD//KW3evf7xV7dbtq9165sLNu5HS+0o+1xWzr9TTtx/oKh76fnVjQm7UeOHbTTq5v2itf/M9t57hGb3LnfBi/8p9YE869est7OW6yMMSF9AAAgAElEQVQrl1XKzYRX0i3MGrt/k0aY5ElQw5AZlCzL1Cm8/ZwSMOh4Y0vlVvEeaHAqT29pBUeAJlATP5MAkTdK9CU6oYEk4V6z7uaGF+64EE4gUsJLdMB3yXmf4kN8hy0PmMCNayAQ6ZFjKT76HapCU+8vQyZ+R8qJSclZCcXQyCgAJOFPoc79bbU4nBleL/yH50RPSWnBS0H4ntWRhE2l6uGstqYfpD5yqdWDlJGUTXw3GVsCQpWsSuEi8WCUHeJdrFX7j/ugqsyBuw9wzsoBPK65ou5BGMuTHKD4qYzUKy21Gwl5QVFJRtkYeT6ek5SmPov6opRBEchFUCnA4P35UqsG/ywANFd+XgCQc+VEw9IXbsz3SGdbHXqy4W3E5/JySYmKlrTnojldF+Vg9Jg5H6aCOYELP88BvWipxbZ7bsabLJqJNKAzRxce5YGKlmUoRN0wap8i4NX7yAgT2ND3hvRMlDOJL6O8Fv9Cbrl+SbKL18ALS6+2er3JYyQ5IP7xwrqqaTXTh9wLhVYjaboNenVGr3KkbVUnq7go4oBo1IiPRHOjruN4LdKAo3c0Og5pW66LQn5p1K+imyhPXU42oScb1WxU5Eqql6LW8olPfNo++KHnP+rp3/+737S3vvUtlbdMdIr7SgZqn2unTz01EPOUjOtM4R6rmn3hSw/bg+953/MOcT74YAZoUViV4CQeRBQAOmBdH19mso3GmRxnJCJ1wlaIcys3FYzvJgHr89emmPipuYRiBq0hAkUxoUBsFB4xPBwVoxSoxnmQk2mF6KcSXqE6VGAy3kvCL1oZBAUEhLqPEm+ZQMxEyGipV8Ii9XmL1paeG98/KkcJuaiceCboUJ8Ac2Pculvr3nvMNpZsa2netifaNjmz2yZgfV74ltXQGwzhrY0V26717fLZ0151em6zb/3uqi1u9O2rzy7aodkpe+PNO+0zjz5u33z8tD17Zt6ubPRsGuBp/x77sVe9xO570W12R6tnf/nkk7bYq9m9B6Ztq9+yg4eO2YGW2WPPPmvdW19r8ycfs6+fPGG3TWJc2JidXtmy199+m02Pj9t3F9bt9a/+Mauf+47Vp/fa4MAd1l25Ys1bX2oz7R1Wn5iyTnPKE1Hx7gJXw4oYYa9URo82KA6Gofjz+BYBNNxjc5NtL7SX8nZi72MycvSq4XfRuIkgTh5QKZ5Iyz63swpb0qvW29q0jU0OG0ZCoQynqAwrgR5aQ4h/8H4Q1NHTJas1Ajsp/mvxvISRPGgS0FE56rP4vlhHvkZVl0yhkAWNZ2ovdVZR6Sg85p81UO1Mrxr2qz2TAFLyqGwC8KXwWgStUTZFcKD3Kr0Fkh/RUI3ATl4S5Po4/4b8UoKYPse0wdsRwtwRfHpeLcaPpe+qd1Y827hugS+dm9YYz78CHiEnSu8r2RiVn+SUlKr/OxjLThfJOyiQmuUOV8c9AmBgdSb+Q+UnPGcOrg0eJSaQRyNZ68ZnUfZHD280bgQaowEf6UR6RaOYPM2kXrMWxsOl3CgWLNAjKG9r3APJbz1Le6fPpcMi2NMeRIAUvcjxTErgLFkdAXHFlzAsnZayse404Lne5B951/M75SpxtJyJoXfcd3vQ5Yxil22b7MQfph5E40+yCPeOhn7UVTI0o3dJe6NzxbNgBCPPkgRDcA+ApoIsfBz5S3sa+bICRGm9nsc6MeHYwml6QCMNIWDtOQDa9eSgAaBhFmc0QCPvRpqtyYNWouwKwfepkOBBe+g62mw88MD99sv/8l+k8KmYjgnGEty4P5XQcNdfrSkyOIVsamTXbqewE+6lqjImbvrszdSwNSdCayQFGd8JIyWlqklt6g/O3jpm1czPkpmi0tH6JUCichoF0FBtGUOM+p7eV4xaKjYRpwQrCYU9asiEdAN7a45N9qcSk8rLh3eOBRYRbEZGjKAtEo8zYuhVI0GIazwkg8oldFrurNtYc8LWu12bGXRtAPf1eNsFaf3Rz/qfhhmLmyu2vbZk85fP+jusj03ZdA3tOrp2YmHF/s/5Nbt176x1Nlat0Vu3P/n+WfvuExes3+/YHXfear/0xvvsxTub9szJx+1Pn3rG7tq/y5o7Dtidt77A2pvztr500Qb777T16UP2/Uf+l88dvbs9sD958mlr79xvb7rnbrt44bSt9mt25z2vsd7571m/3rT5uTMcRzRzxPbc/nLbe9u91p3exzCGhyko+H3gd8q7qGhKtOWJtLnir1JeHrZIYfjA8NhXduaG0JnIgDu1WCm9M1GBxDOJIFq8IyuTyoCKTrmJONPoBYgKRLQsoRQBEtajUUKiC3w3VlBFpTNMtwSaUTFKwQg0yWM7JLCq/CN+l17BVMHohUM0RvAd8b36x0XwEIWzQEtzPHWb78HiHnfjTQYO7oXGlVEWSdALsEZlKTCo9emaCJAE0CLQ1H4p18/5KwA0X/eArRsUJhdI49kynKMEdYQ9fV1J3moP4nlHwC9+juB+lFwSqNA+jgIfowCaDJxKniaPj+SY7pP3CVW79KpWZ+btmuStjSCdoKP0jEWFLGMzymo9K4KJEshqXbrGPcdpokNFE32OdtLzMrhlQU+U3xHYlp/r35Ge/i4+jGdV6e0wvSECNK3JRz2ltlKRL5N96bwFmvecSFR2Is82ddFXaLCqdkxnCA9jNFDQi0+6A+uKBih4UlMXdBbiEeTx6XvoHSfv5pA3M+EAyUoYMx658h7dnO/tedfb3TTfNOODCNgkt/BM0g5lI2hoPKXweG66Ty5QqJNpIb/3e//p+gAa+qDd9zNDdBoNIhkRvpdnn33aQ5zRsojAwBX+9rYPS3++fdBwkC95yb12/Phx9zy4AM4tznP5Oho+M0bBHi+Otkg2zhj+cepb470wmDOEuDUv4h8Z8Dk5F//OfUzY+yB+J/fEkZDjhtXsbW97m73udT9RCQcxKv6MykrP1xokCCMjskVGAlUYWR7ydSIgisJDhO3PQ05TWjdyvqqXcNCE+ypOz4oauKtpkeRkWtzbLb5UoRLz+XCtlGHJDLJmIq1wj5hAirUgwRLDxyVMpKT0Pr43g21rzT1ptYWzNuiseSPXfo8tT+rjk95/Z6vXt+6Ow1abnPEeaLXz37OZ7XU7MTdnf/7ECXvk1KLtm5mwt//oS+3VL36ZLZ49Yb//p39hf336or348EE7cuiQveG2gzZhGza251ZbO/JK27F82rZXLtn23uN2+etftG9fuGwvvOPFdnS6aYONJc6/HBu3ztaKLayt2fLmpu2anLDL9Z12aM8+O/SKn7Ha3lthi1U5Z6Hdku8/aYB5SuzVlGiyKJP3fUuWKt47ClWEHBGexZ7JyiwFFOhGYRqd07WsTCkLD0mkRsaiSVb3sg2FwJ/WIiWns9Qa9LmUhzw1AjL6fpyzWxkpSRPou9EzGJ+nsvMMMnLhgWSCaNUFqc+jpCBXYrMscXxW3sfpEd33qy72BDHwoKmBqKq9NcMS+9TZWr9KDui9o5LXZ1KM8jCKH3Qm1wJoVWjcCwLyzMUIIKRYYvGQ9sYVjXvV04QB9kRh2DkZrvFeEZBX1yAEllpBRIAmMBLBbqTfEqRKLkq+UZ5nOYVebvpOpC0CqdSoNnlFPLE+JW5jv+HNEF1WwCM02Y37Hc8ggkt9T++lf5eyK/Kg+vn5fgc9glfrdqi8ld+m+2iPCAKGPeriMdGFgEpU2vpMZzzKUIj30b6PAsl+nqFIYGgPXIYhLZ20glxxgSXXAW5w5kkGUR/631PoFM/fWENvVRZpkF5pVLB9yrj99d/8rc/49vme6mQzhAXYhJY6nv3Y9ONAWCkjqc1Qxi1MefDG7F7okOqc89cz9vB7s/WI44zU5Nb3L/UVJG5Jy/BQN4txTpw4YV//+iMVT1WL+zv+gtw95KC96U1vrIy9aGjiq5J/voZzZ5/xZ4MAY4gkClUs8HOf+7w99DxDnCK4KHyfy0v8oFwDInrPe95j73znO4b6tERmEyPoXcVAEmpRELog8rY2nFgggBYtiFKg4T6YC+aKBlZbcsGiooVJ6zmBWActUA1hhh+5ZkulHq1EEXcJGmVxSrCIVuTFdKsq5bS5okQ+YBix4QtQ/ktKjsdMy8mVi9ZcOO05a4a8K/RpmtplG2BW7M2+260+NeuzGycXn7atk1+z+bVN+9Z3H7XTY3vtx1/8YjvertvG5pb99z/73/b4s+dsYbNvS4vzdujwcXvHyw/bzS+41/oTs7Zcb1t/c9WmD91urX0329mHP+wTGY4euMnna25vrVlz/3Hrb6xYZ2Xe1lYxw3PBJgEYp3bZzle81Sb33mQ1TE8YG/ddhQCLQjIqqUgTzuQOBtJsQJ9zR+PBwXeHFqoUHqs8kceVQ3PyHoiPxKt4TsytiMJfAIY0wQ7s8MpBP2dFKLc9qkqZfCy6LQGa1heVqN4fhhL68omGpIyVXB+HYEdPiDyG9MRlYB9D6qJl7FXMvZEhoekGCLGz4CAZgmFUnYyLCCq0Vt1HfCoDRhXS+LfzoCcJp6HMIUynd41ePn1Hii0CNhl20bgrAQpCKwKVSr0YBSokJ7NionfX6W+QUyjEg7oHPB3qs1YCNqcbFBjBFCln+RZh7spdpPYdyUjWnuAecc/1bwfDCaQoHUO0rDNWqBznoM9KGSs+iP2u8FkMmcVcMvEorimvE12L3uJ54vmsBuU4vThkXXuK7yn3Cn9Xqxe8f/Z01rxlit49glaB5NLojzKm1ClRT4oGIriTjJE8iuATs4FV5BNlF8dmcZB6Bcy9n2ZKpREiDblucQ+i7MPZcr5kbkUS9csnP/W79pGP/HYCbT8oWv/5rUPFhs/1WwBomMV5XwJokhVRdkf5Xjt/7tRAh6rQAggoelBwk+sZlv5cF/2Deh2YTLNExTgiZglaMQH+LJmkvEb/1vtKCIgJBe50Lz+XAd2qXs6clDqYxS00ADaAo5BUGxlcY0K82W1qJkpFpEaLypfIa5egiGAgek+yUGFYDEUWJDIE8+geVnk5mZW2BwjZS5XR2BACrGbWvvi4jW/Me4VZd3zG1nbfZlutWds91rfuxKyHB12Y93vWWjzltfdbzVkfco5+NfWVOXvkySdtY/GSXeoM7JETp3zo/b233Wavv+t2m2m1rbG1YptrV2xs12Fr3/MGn3gwvnyaDRUnZmyst25WH0etkDU2l20w0bbBwjnbvHDS8OnYsXutd+CHrNlbtdrcSRsgP218yjZbuw0Dz3UmowBaRRMpb60SsJ7Lmvp+9bt+thRctFg7sMIHaIzJ7u8ynAQ0pGBciYYh0Hje1WEAeePYw4lKLjY8RVWqpohksB+BWPQmlB60/P6JHtybRQsb61b1kxpNR9CC/n6otITXirM66QWLylP3kVIX2MG9cb06cQPUqtKy9GrFPZECER1HoxRANub+6fxAtyX4E0+UClXvrj2LvBy9GZG/qODI037mKXSmBO4oc+L+R2Uo2UEjEH63oiIutdzxqrhQkTgM8pgeUp13jQUl+inlmQyxIa9aqDqUXikBgoAWfo/u9bFJusCVvKvaP8otpmfIG6Z3VkWnQmgKjUdwr/vKcBE9iQ7UKoKytKzKpScSZwP6wL1YMcsWNdovNX8WH/K66PhoeNPryrAJE2VKgKYzl+Gg5wjMRxAc6aAES6VRorXiJXEPrHFIduVeMkPe1qjb9LxS5pW8hapQFQ4pBSme6/XkcP2gYoXnui4BtLe8+U0VHUSDNBp3bnwjxCmGyblaucuuBOH1DEt/rov+Qb1OAO2BB+hBi8pYeyYhMSzohgcOi7jFhJHYI2gbsmTEKKkpJfrLqFGvvgNB5GNQNCojlYFX9wkuYIE0MmzKVUs5QOX+R2GGezl4QDJuqpbi/TmEGSFNdyen0IkAGp4nQII/fYhzCmcgkRN70KzXbda67gncnpix7Tqr+LQ/0eLzPmwAdta3s2efseb0DmtvLtjihadtsWd2ehmju5btVfe+zI7ddLPVzz/u0wk2ly7ZoDZutbteZ4PZgx5abG4uWa85bd0aKr+61uquWaPf8WHmtY1l60zt8hYgg9a09SZmbby3aRA2ta0VzrhsTFhncnflGRx1buV+DCmr0DmbyhJ7jJwatt6QkC1BcvQglQK99IZGgOBnkmbbUXmlvlqp2tiVVqqMU4gwWt+6t+4DeikBCi1JjE1rpaHDBHvKY8F9o0GCe8EzvLKy4nl9s7OzTk8yEuUZxLP0mZ6vtcnLxJwzhufBNqNCjLhPuSe4j9ow4F7Ip0PCueiWzcmR8IwwMEM1UYBGGaDzjmCwBCg617iPukbeGc8PDc1MtW7RmGgiyxINS+egcW+fgHVanv3psusaAE28RhmQ8ncT6IARkQ2yVIEc5WDq41iB0mSIlKAi7pPkZSUTU6Na8KHuE/dtGABnEAsazjRKT7DGEAp4iE6j0al7a42SMcgpRXgLKR+co5rD6gizuTHqxkdux0TPmGZ/8jv6nu6vZyMs6vSaeC+CVp2x9imviaH3UvfEe0eairoo6px4j+pZ6b46X9GvQuG6rnx2BIARROrZom2/LuXoxpFYFUA0s49/4tPPe1TSDypWeK7rcoAWigTwPTXBVVg8GkW1U898fyBhWOahCe2CODEs/V3vevB5VXE+10X/oF4ngPaOd9wfwkIjBFUI6UUBWgqmyLxRUMlKjMRbHZLK0Psaj5MHbEer0nu3pO7UFWDo01OmRooAAUrMpOJjKKP8kYAT0yLk4RZnnS0V8HfQBPKa4MXrhx5T8JihLQs68dOizYO0KyXjJcz0sri3dox9Z0rBLAs4elQQLry0tGzt1rjN1Ae2+NTX7VRjr1m/Z+PbW3bkpsM2O7PL6ihSWDpjndYuq421HHThZwL5LJ016zSmPO9x3LrW2FqzbmvWBjVYvGjSiDGbY7nbp3sy+V7I3UNlXPyJgkpKQ2ep6Q9ZePbdYxivc2GdxnFhXAxyHCJIxT6qL5O8B6UlXXk9AojwM0v7rOcJCPhsvdQxG2cG4CoPhLwMHokPA6AjcJfnCbQFuiP4YshV4R0JedwDVXfRAAQdyYO23eNAb46Qolc3JrHHVAB5R6Q4BN5wblQe/K48FwSmWanGkBf2RAYoe/rlTuVYh0/KSInB7O7P9hUlnY6iW31WAuny3+R9tSxJdAHySo1Mo/KWnNBn+i55h20SfAg2vE3Jg4Z9EEDz76H1iXeFT+NxIiE7WaeeXymBPBqlojkB4Dw4O4+O847zoXLPaXtEdKH63Ce+yIOcvVGiQbQRkX7C8RIAZPnB+3CaBWfCsnBEeySjQLwQwYrAttPQgCPwZIRqfeQfOix82FF6N3yHlY7oj8fcYPJEvkbeKdy3KlRJ0Y5RoKkEtiWgL3l8FJCNAEpAr6Q5nn8oqkvA2j8vBrGPAmiSTZJ70lXls6u0MjSK96IOGqDSgzesBy212dC+SYa5wyUV+ODMQF8O0GLoBL9gjD1XWSIR+A/+4At2/zseuCEB2rve9U5neCkA5JF5cnxiNgkTXCMlVirt0nrP90tCJ3SdLpsTRsZlCIwVTEhdBEPhmVXi6iAnFUfh6Oux3M9J65FAk7KSBVRZzuAyVPJC8aFa1N8RVWIT7r2jAKd3AjTjDJ3yrVAliLVWzkD8Hk1jW5hRx5YGDocGNYIfjQ4Z0ZxRe6t9Qxi1tfSsLTfa1h9r2ZnLl21/e9xmd+z15wOAjKGvT4M5cT00F4WVjnL8lEvjAgnDdh2MDQNE7XlcUxRE2YMx3EQ0WqSVAAvv42fir5qfB0WnfUf7DgKZlEuUQASYVcwr0CSPmgR1dJVX+xSqpeUJ84kDqLYdq3MIMEA1Qh0JaOM+fq8BqyGl5KKHY+izOser+VvVqDwlbHx2Kbw5A4JMH73jybfZwyYa9DYXyeur/Cd6xwgycF8ffZTaGrDCTMOqaWwwyZfdwfE7rQWARwanFKa3QEln454rzeBLVeBYCxS/coh0RiU4F6iMSn0UaMPvdUa6F9aHdbBwJ4WbUh6Z2gfFMKyUrs63BD9S/Pq9jKxS0Y5SvKLvynsUKj/9fUJyf3VOCQzheTF8JXDifQJTOwfxg/Ym0pO/1wDzIDG0O7dHwppQfOQtQxwgsQKefNkj0EhzGMk7rILWeko57DSa3ksGoPfuQzpDvWHjqESfQjsdzCOmR61aN7pOoZdkk60/VKTA+1G2iW6jvBJdSJbEM4pgJ8pr8ZfkkM7djdUAoijXc4Gczlt0Ed8/yibJW61J36vOJOSYXWuNonv9/mpaA58rmZ+5eDTUmObyyU992j74wefXRyzy3j/Gv3uRwG/9pr3lLW9KfKHKX86dhXyDkVk1Qz9/7rT3QRNBo8w0A7SUW1Sr2Wc++1m7//4bG6BRKauaxNO/q32TEomWvyxOWaHRkhHjiCm9clVJtcHiFBNIqLiFm8rOOduR3q2hajr0Tw2gQMxNIYsxQBwufK2wmAhfgiQKCfwOz4LnrBrMXVWHsVrGmxb2OSIHz/Ehzim/BqDAhUAIwUDEwDMWlU9pBUeBF/d1lIWvzySMta95rxi60fOisopCRwJN+xEF1UirNO25zrayeEPpP1GE2r3QY5ABGpUchFgU0PwMc1DZub+0pKNyjCCCXqDhHCJ95oPAvU9W9nhUAlz0g4wkBzoAQgwfytMp2uEexl5TuRO8e7vQo8q9EGgMTJCGnDs1qFSSrZ+3eyE6rhw5Gid5NFM/P3hsIzjTGnyUmytZNtWW4oVXDe+UPTD4N0Bew/s1qQcXAWLDZz7q/AfbbNcRQ7NRuUceiWeFZwucjKIRgRNcx9Yn5CP/TqjY1LmIdiMPRqAT+TzeO8qcuG6Bl9LYiOCgWneo/IxAYBR/6dkRTPM7yaOXelVGMBvXQN6iB9Tn+yYjlHyPMxw3NCbHFBS/KozJqwCCTxdg82fxtt6lPBPtG35P0EwZ2pqasvEm0zYisPJ9Sx9y/ipbfbg8BMD2Ier0ums9UTbpXcW7AkKioxJYXS33MwD2WcwBGAM4Rx0e3xn3j2de6Z2iC4HkgmQhqtr1vShHo+zVmvUOAvZZV7E/p3QCqzhZOABmv5EB2n33vbHqh4r9gsHsRjMm7qRGv36OS4tXqv4TtIKRaAwhSyXPQxjY//zMjQnQ3v/+91n0oHlnaE98p3UVlSOt4WBxhZyMqOSjJVMCNDFFHrCde8L499w7hRJ4ehswk0xluZ4jkUqhnUlSg9QorOD4Qz6bGhFKUEUmE4PrMyl9XAsh5h5Xv3f2slahFLRlSe0bJCjh3dP8RVY/0sshoR4tSgmUCKAkVLRvEVREARQBZSngJBhxTfRy6l0j+Ir3j0IoWoqlEIznGwGaP6/MOUthkkr5ulWvfCcM5uWsTu07/o79jTloEVyLBqnMGDrW++p8ca+RysEBRcqvUdJyAjoM5SK3JocPWd2onEPQIJsU5/6ByYvqHlI6O7wdjoMfeEi2K+WqEDjWqDBkx9vDaOIFCynwPCjo3Bsuh+fFb7DKIbMysM+5fARo6hWo6lueGPcE/EzDB/yE1g8ymLyrUhx7EzySor0ImHQGJbDKz0KIm5W9Uqoa8F4D+E7tWkRPpYLV53rm3wfQKnkSjAIp3JL/ImhxXiq+I09NNKTEE3o/8WBFb6k3lqa9lHx5NdgU+KLnlh5UhmVhULQmEIpmriqBNUO15FOG0jpbW5XXK4a0h84gACl5KL2P49SkA2Xv5lR6DFMYOedV0jsIrwhoDGwgORgBWSlP9O/KyxiqXXUGUeYJ6MkQwLmIzgWc/z6AVt5XRuGQbkhyyj8LYc8SoEX6iSAu7hfp1v+fmvsPHDyzGz/37ROfvEE9aKjivA9tNhhpQDRKkxBcEiWjwSeyrK4sVHscc9DkRiZz9O0zn/mcvfNd774hQ5y/9mvvygUCCSBFgCahE60iCb8IACTMSoAmgsfsr8oaCqNZBBI8/8iDjMnjZOxRB2vT+4hVYSB6WpTrhOdmK5/AG20mBAQEEqOQxTVZ8DEsIEXiHJdyZPROLphSmAICEsyI3wGYjY+30mB3L09wHSOhE4GNlJH2bJQHK4aptMZSWUXFGQGoCL20ZqNgiQovrqcUUlcLI/VBy2E6PS+Gb93KDILQ7+NFG7ScNjbXql5KAvwCCLGlhmiisngx9SM0nBWTa93KXRPQi8qKFYTIf2DIOgOm7I2q3iUBwKj41cMQVrfORB3KQa+ey5a8cZAn3qw4tCVwgyMBH4UAlZgt4CZhpr5ISOqOZ9IDsPFegSn/yHsg5calOR+m6mjk31c7B9IQvClqgJu9FJViLEJLkW8i0IjK0oFFGgWE6/H+MFByLhu9H96nbmKcYf8AzkvwF2m3pNW4TvFXBAd8fg6dSzlHUDUEYjQ+Tl6YwrCI/KTnRL5wEIWWHqllh+7t/07npPereD71wFSjcYaYmb8IvmlNTrqHK/aArDxxns/W8yHy+E98g/eMhksZOWAovOGhTZ9lm5xlXBNln/MTehSm3pIu/5N3VrQJnF+Go8v91h5EuTTqswh8JIf0p7zE2rsysV8ytdqXBDT1uX8v8KrArviJjoDsedPn0mlx7ZJD7J2W52RXa2NHSA8Jo4hDtI17Xs8sS73DP9Y/1QcNo55YkZxGsfkuuURhsY5Goi0tXvbPKdAZyiDzQKnTesGBoKHcux987w0H0OBBe+c7H6jc1vJgec5Byk/IREqm1X6OAg4S6kMELGsueNxUdRU9IQyDJA8aWlrg+anZJoSYkv4hVByZj6MknAnSORyUkqiRVItRQ6lzvSxRKcjSE+MtCFqsRKJ3dbjZIhgecyR7KXSqMVNMGG9xT9L7RcWmv0eFEq1QCXwxJH4nV3oZJogegCjUovVYWpIC11HZlQKoBEM6O5212g1U32N2fSVDBGIrQRgUnSvH1IoE7QY6XViYbMYcc3TwXeWKlgIV9y/PDfdV8inuEwGaFFa8j54Fbxg9Vgph5y/7wBwAABiQSURBVOamUkhDe5uaRWOQsiu0OvIJQRsMxca+ZF6FPEjd/zWSpdNNHg+626QU5XV1T6uHtAhk2FZGVXZqCozwaRJvbjykOasJ6GA9aFopGac14d/gG3yz6RNF8ixM7ZGUs0BMPMsIRkrALoCMP6ueZs4DkK8Krw+s16Wnz703beQ+0bMs76n2ugIVCs2rQptxZ+5JCJcr8XMUQIufRVq+ik6Tt7k675D8PwqQiuAjj8UCI3xegqOrAFoqQlIbCHheYUyqpx7yXpGThkhB1SW2yilFDzd6aGMeW2U0JM9yKT9wRkjZmGpPedoKva1Ukm4Me6ubLcOoL+0dB6Zr5mnyWofee9FLr/OMAKmUgaWc07Uljw6dnQPgbBiWMq80cOM91Sw4pkwIJOO9qsbxKcdP8lnXOK3Iy+YvQy+7Kn+zXCVAgwMBAC0bf2a/8/FP3pA5aB/60G/Z29/+824MgN4UsifQZjCCmYV98z5oVZigx/ACw2S0BrDpUM5f+OLD9uANCtDQZkNWhKYBeKgn5aBJgUemKz8rrVUxU+nhkeVUAj15GCqAOBBAoiChQu4MhQQ8Z2eixVybFKaS4Mf6trbWbWOdPbBit3V6yxheEqNBgLUm6QnjLNEERpMQkxdPQAJKiB6ghpeW6/2HGDxJjCjQBSZ1/xIMSWBFhSnFUoIv7aV+PwoMVpZKep94L51RBGj6bEghFwOgo6KLgDzv5XAVJzAFwMv6+pqfoZrJ6sz1zvHstI/yRETPYumh1fcUMsKalMuld9N9YsWk5AJDmAT9vA60ljx24wx5u+KVt8hjoCnoGUJ5mbZrHvbU3mMsCzweAhXYP00HEGiL3jmsGXlKzBvKQ+a1JxBt+D0Vb2oVAWWGkJkPo8/Vrd0eciRT/7gBAVpsvRE9e9EgKEGy6EF7RvDHHKWYOwj+dQ8IgIhXZnOdAKQ+nD31x9NzKxpMnq8I2kslLxpwcFD0tyq9xqP4qwRo0AHRC4N9jTRZgrvIb5VCTx40FTzozEWT+rfkq743xLupwGRzk7Md8X7I+aojjzCNuxOQ9jQdkF/KY4PRGs/GaSc0sxVoQX4bQDJCz5wCwlZC6uO4trriYB7PzrmQTNWoPKYpb0t0GPeukt9BpsYzrqy59JcIgEtAXcoF6ujh7v7xeVHX4O8uh2S8JDoR7Wh/h8BeaK0ieeGyNnrZANA8MgLveJh+UR+47llfW/WcZKwVRWJY340K0D760Q/b29/+C16NHM/Z9xxGbMrpdf6OVZwqwR4W+mxA+qUvfdkefOjXb0gP2v33/2oFSKoQYwHQIvCQpViBmETIQ8QdGgJGABGviYxVCVifAYnESw26zb1yEPZhU02OQEHICi5VVBehlYGUrO4LMEDB06nymyS83IpKeR6u0FstF0yO+IPVBusIBOWjcDocGQQGpNJOIaYUOtP9yn2JikYEW4KtCGQjYNHelUKs3OtovVeerzBXNFq8UVhepXTwvmjF0UfyM5vySqkoiT6COHlrJPT93kUxAS1RNIzNVWhlhaas/qho8XcBAgJ0GlQSztpnrQ+/j6ABwCECNHw3eigR9vT7pvC1qh5ZOECApjCsQjtakxQXhJDCjhEgDyniBLYsgbZK4dTzZIMIiLFGekiYDI4f9dmLeyJjQcob3pjsaRyeh4u2KsiZ6yaAhu/IaJFxMYoGBSxEJ+IbX6MPXc+d8BWCjECPn5k1kV81OemVhKVBgIXxMyliengybdFh6/mxCUQlh+JQHpWU898FhvSuTkdl0UsAAjI24p6M5N0RRQIRwEQDKYY9I//GAd4xhKiGvqqczHKBngjvX4fm2D220IjgOf7beQ0tDrzdTx6Jxb+bRwVWV1c9moSIQLs9nXg+GKopQjBKNkW61/tGeXUtcBb36Vo0qGhDjHiU947nUtHAiD5oMXLBPFPpFlS01hkBcTpMeZwVQEtzr6sgHdMM/L2Rztfv28b6Wioa6zpf4b9PfPJ37YMf/HBqAl3uwv+f/4Y+/g+//RH7+Z/7uTQmkaFkyQ/N2VV7qtozTz9Z9UGrrJsxJQcjnMR8J/RBe+gGBWjog1ZZnCkHzBPkQxWnSvojuJUCk8KOIE6fSVgOK/VhyzVeAw8eiwTgwcuVn1wfrSNWT0J5Ydg7c1t8yHcIWeCeUHBgHO+3EsJu0boVYJtst63ZQHVT9thJgHW2Nt37gx8wHkIQrhS95oTl6lEhl0K9YuYUgtDvo7KIQk7KoQwBltfE+/B9GR4tPYRRYUkx6F6l0oErH9dIUTRSIUZ8B30nrrMCCS60hjv5Q4BReVCpU6HkRP8IbEVfoiUpHTxfLSkiMIt7JNCgc1J4Q3SqdVdgEHJAPf5SA1jRqb+/99LCf1wriw0YGhVw0kiskt5FD34eqaEtphNpvW6JJ+te342gnRUIBJQAZ6BhrCl7+Ypmut6/LtUyFG0JBGrHUgjOQVw18D57+q7lBdHZRv7CPeJ6SgNBAIF0VveWNUpHkBJ17Imq8SJhveQLXS+adZqIczgLz1cpl6IREu+lXCfRcexxVp6J+KYEX2UVp0CqeC7y17UBmnJokQfWcS+oP0fGYOpfNwQa6zVD242tjY0hgJb3NifaOxCHd9j5kikqviepsGVrg5Wh+IE89bFkGIWUAHFFl9dI9h8lu/QZ6KBSzkmISA9Lpkgel8a75ELmmZxrHGV4eb6+50URUjTUuDbyVmUYgcdDCo4/s2rpxOt6/dQkOc1wrb7rHne22IFuwn6BT9Go9kYEaB/96EfsF37h510P0dch76M3kvG9lFyrPfO0+qANl+OWAv/LX/kj+43f+Lc3FNoF4wKcwYNWCecE0NIo1aqkHwQuppAQkOCXQI2MKsBQeQtSVWb0FERBnIVASo52cBiHxzJmLeGCEToAcmCEiclJhhhT+4TK9d4HIEBCf66sGWXd4h7tmRlXyLq/3heIH5YqGA/71QaQa6IbO8JMjKR7VPQaYcBSOJXhh6sBYRZC8npJMEfLUfeN3jJcF63EqIyiZyqeU2W0qHdSnV4YjTBqIoRbCNkI0K7y4iBU6CCGrUZ8nUPWLHMMxX8aHxMBmWgngmqtM+6naMbXh+7oyXUuARkVQQR60ZAYdW4SIAS6bF6se2ZPZBI0RePQeEZ6D5S/IcS5bRps3vD3B0CLvFPRrQ82lreIz/ExYu6J449yneQ9EYgqFVdUQuMprO+eyBGJ5dHLKppTXqDy/WKbHdFyNNro2eZIKc9BSR5AX5+amHqzWObM+V57hWrOS4tnre+LL6v309i1dDalko80K+Ws/RVAfy4AreSbvw+gRQNIa440IeAewYiHgnygNosOUITkDbdrZlNTbRtvsq/isHHFfD8Yjmjrgh+kXahno2gWZ+PFN6kalHnFkleUjx5+97SAiRRpQGg1A3eMiSIoVj/I4VxkyZNR7yt6jXwbea40Ziu5W/Qp03XRmItnPGTcpDYl8bPqzL21DYwLTn7R8+hBo3FaGRfJw1YB+NQk2gFvAmm+76lCHdepNQne8Xc+/in72Mc+7kbpjfIDvv/ABz5gb33rW5PcBK2hcIyGWi3N1kabKueLc2dPeUqavAsMWSBwxc9Q9i0h/K1vf8dzO0CIyqPw5NvkDq9CGSHO7kSZdl+DvocUY/KGAju6FV5H01UM3UZ4RcX79A6JCdFPiQqHggxrcmUVEojJkDkuTwJMninEyF34MRcHjMc1KTkP70fwc/ToUdu9e3elhNFYNYYSqndJY5aigBkFGKJAFQPEkEcEdbp3KUDJ8LDwcjVkvAb3cI+CN4llawxViGlfPKxmTOz3xqgpPCbFJgGG+4Ko4BWDVyODDxKQAAQUlFuXyFNLeTTOuNjzZBVEK037FAGpBNiQQEtNO1HdJoEjATZKYQq0aJ3xPTQ8vhKKCd9Wa3AapKclh/Nw3mAgKkisA4nPG2vI3esalLr7ckCrOA/V4YQZfQpXRiXOtZM+laOEthZadxaeGNTNfnKuDGsEJgpZR6UaaV5gFPcpAYKGPbMQKHlki/YR6k4fvRLaSz5T687TJXRuonH/rrH3mBKvc9gkVcehDUNqdCwwC6CivzudpDFi3BNKFIIx5kr6fqQO+X5G3sOM7Wfo6cz923yN3uYC50gaFqhAiMvvpe77KdwlPsXvYrGF9gPrKsOXArHRu+F05k2lx72flyo5neerUC2AJpvjaj9LkKy8PMi+ynCsCid43uojp7OG13bUj4CB721S+qBxNphFdXEwykL4fBgMDVcuR1AxDLSubqJ9LQNgaF0JfPn+wUDqYLYwowQum9rt1DMvKQxvmOwdth2geepFI8wbTtEE7+fYbHhkgFMCCLR8zTVOv/BzSKCk1YLxmadSQO+VhlPlWU90ST3DXoOuv2J6SDpz7QHOJxshw8n/ko2lLhDtRNkY8zWrfQz3Jk+rCpp04cDOq6BZ2dz1KQn0jBHcU1gqbSUDc7qlo2yXXEYrJrSQiKFl0SD2AkUD33382/48f46nGbDQg3sBmd8Y4v+qICatjbKaeYAyiCR/lIsKPhfvuhxCnn2YFEMMo9FeLPxgA3j8x2iAj//yXpA0RqW/2DIqRbLQhoXiOcy7Bk0mT2TiwdtvP+5TUySXxee+p4mmBJhry0vzA/wDCl2tEaJAF9GIABRGkeURcwJKcKLDkLJgz4+c9xJROzvUj9lEqo4RGBADsGiEibciHApBdhrPB5CFZax6o0AHEdStmebtaewNSl0rIk3KQII1Wix+jY9TSXH4ILy0yfGdI/NGgROvKYGE7hOVXN6DTAzsxUYmvlqAM9wlJvPmnGkUlPaJ78LEbliIsmxkzURljORZtnjI8/3A4AyZ5Ya3KFP3pOwE0OI7RyFUWoX6t+hH7+TfT4BEo2mk+LLgGBb6EZBFheRCMoW2JFxc4ISGlz7GyZN3sgUsuvBzqXNEjtOzu+zZb4mCKwqz4R5vokP1q4tKG8+CkpEiJT340yrBKItWfCRjCtcKoMh7JAWia2Tt4lrlqGWAFrq/1weeg6MfGUMCaJwewYKA6H0YmogQmt5qT/qYDYlwpc8b09QJNb0lEMCkCq3X3yfxVRXySjxJRUc5UIEqr76sGdps5KR2/j4CK7bQoKyIAlbvV3mewtg2yAqkd4wCuyXwiIaNeFqyA/dW6BUFM2rwnJi34mHn2S4boEb6xgU6Oym/kt4iDfJZ+bycr9KYIr1vJa+SHPFG0UWjXMl+8UAuEpAcGG51UoIq7YMA77XAR9zLyLMjzwlk1KcBCpCG/QBAc+DMsbZM5XCDgx3ZUR1NuiJYSvqfbYMqgxKyNXnC0Nuvn73kMEeYN4UebNnojyG/qB9lFMm4EB3wHK7urxbldykbo14pQbH2SrmClQ4LgDAm8lfAJeW88nwFQPDOqMJmCktnM3YFyKk0kc6VbxllRsQA216dPOEeTu1PNGqcPlLzanns9A6lYak9FIAWP4i3RP+SGVqHjGI8K7YpolykLNO+Cp8gt7Had+RdMJkiG24pehVBadRZ2medP1KJ3HPu7WGyl7WSb7ESN/294onVlaWBhDdG8+Cnskod+GR0HIWeNkYHFgHNKC+McrTYpoFKSELIN87n3NWrpp7RKuXLs2khGNMZMJX3S7Br3ULSvCaHSKTA6CFkc0OVSqtlhIQXnp0tBCaYVkLXPU9U4spBo+LIvXbEcHq/CDx0ePFARQzxOj0zCq/4XTGF1qX31ecOXFNVJ9A/3tlDa2GeoBcbeBIsLXYpMQlmKXcANBJTmLmXZm2qLxAb7aFzfB5irH0ZFgy5qKFkbO2JPqdVR++oEoEF0PC70vM4fG65E3bFMEH6RyVaKdIxWLjJhe+AIk+KiMqWHMt8MXX9jzQvxsvghnQYAUI0gqRQxVPM68pCgmvddg8d7umNMrc23NKMChvLqu7bYwNWnaG+h3upaTAMjVgxRAuO1qiEl/bJ6SdVcVIRa0JBShBOQFd7Lb6EN8w9RvIohPYjFQ/0kxc3nSkEmfiJQjyfJd6DwpnvLqEr72ME36K/ZOMPTQXQe8lT5bSU0hd0TlH4OyAM8yujrBCYlfLJ9EsA7V6aNBZNbRx8D5Hng2rTVFAg2gZPSZ5JJkQPnYS8zrvcczwLoT+uJ1V7y8ovOvBjH332a5Jounc2LuFhoYL2yEkYFo4wjGTFKBknwKY/s0zNxQzxXfQe0SCNclDyVHNjmWbQs6aPLptI8ph5k/Rs0Bu0trY65GnU/SGzWlOTzCcLKSoAZ5xI0HNPXNOnplAeRCAvsBWNwuiw8L6QiXZ1jb4jmV8q9hKUxn9fS56qTY9kTNQ7pZ6JIFngTNegGEgyFD3f4sg58UvpDJF+0jkNAbRULasIHHUucy3zdXmcnNahKmrylZoV01ssAzQaLAKK2vtqr5NRCvqV/JJu1r0ol5AnPTybVu9b6a5+HjkH/Y+9gkEgDBHpOMqg/nb25DfHWTynn4grdLaQB8jXk5yurawsMU0tCX4XDE268Zyx3OJISYDJAo0EoC7iUQlH0CaEKsuVlVFUPhp66y5QxdQrNzqbOsoKdmWNcGaKi0cCF8OJeXhtbpqpQ5HQEzjTQXqlWULSkQkggOT14KZmsJoZJ1tElXchhBNKZR0ZPAoivY8IPgIvKdmSmUcxX2QQEAeIVsSMvZ9oIVSp3DWanPi9j+DpswpUz3MFhRAw5lkm4cS9zIPQRfzOOHCFJ4UQCbwUMhKGFaUmz1YU8qJJhBN9HcUg61FWeWRMKYVsdUIZ4h0JEFWlJFrx73oiLPP21NlZuSaZ5t2ET+RAkAZLXvQtpXktxSP6ioon0gT2II7topBiDzkxvidJ+7vknEM8T3yH71Ch5zA//q1QQmUpprCFaI+0SuOkEqIKexW9uQSUpBxEY6JJpzEPBRBEib/0LL2/rxkgoVBkMNhcLqgoJfEz95XjsAjSNc2C/avEg06nRUWrZIfoEffS+C/3zCXAgc9kCGrINddNBS0gFWWF6EPe0kphIUxSz2HgyAs+qq2jHFDm3+E+Q0o+yaUoU+NZo80IY5O5Fx7SESYmJqvQmq89jPPLwJWNXT1tZWh/c1hOPOVKzIsZxhMdcopE1AU6qwgCxONRP5SyuQQeEfzqXkMGUJi6gXOCreC90RxkcwpA/p6GqNPbJ77E78sCKj+bOmiiU/XswvlPtSZTRbuGtaeKRvWiC2PjBC5Eh9KdlbMgemg1uWNE2FNyiXoyFy4IQFU6LfBONfIsTNSIIFnf1Z/kS1Zq4wegQ88DX2NvyR/DRhiuGXbiKHWIbgvxh3vj+oz68D8CLG9nkjAAUhNK3tdZ+x70CNA405nFBdjLGMmrWu2kHFQZrRUYa3BSSqlf8nUIiavyFHKDeKfiE8woRiFSSjPxd0lhVfI7vc9JHCcwn/YsATTcC4anPIA6A52z+AiyUGPOnGYWFuZ9FqdeBl90Qe1VT6mZURr7pI2PCJFCL4d3tNlSVBTMai7KOZ8V0yZgJKHu33VLhqBHB8PFD7tZ8dzobq7WXQztlYChMGdfLuX8aHMwL7ACLUmowy2pjVKzXn/vtC++wd5Ekz3GogXGHmlMcpa3AtWwFagIXbSlsKIAE3FofcOei1zMoe+KwaLw9+8iL2ebYWF5MKem2zmBM5W1aaYnlB6YkgCWViPaa/i7DnkPei7A2AFePYlyf7T4Lp7LYsPJ3lQYuRrUwV+qnooKnkqWHjTdQwI2CnU9D5MY1EtLSZZiZNI3Xc2eX4DmpQiVpR5fmQfoDZVXS3/34evRkAjvgEqx7Nkd7kckgSfeEV+IBwTsKvDlFZxsVSJg43uSwk8COtgX0bZyuORlIai72kuhnKw8AzJ76biHzLUgHVEGaG+lVHU+eBaAKYwACkyCLA+D+tBf5uqAcnS2UegJfNHTRkMCP3pnGTZ8Xs7dIc1zrqdkj4NDP8dsKVPT8Bx9n1JBhvZllOEED5rOKYLZUkGWNCjaEdCO18ODKGGsM0evI/EcwIB7atR7EKGU1BKnUurB4IyeV/F/3Evk04J2AHD1rpRVyiFKRi5AvoeK+W+8d9wTl2djAgcY3xZ74eUwtzyDCnVXfOn5mimvKfTRinpG+6bvDO1byDvUflc6xWUweshl8KX3Zl5fIhLOr+Dg6aTgRYN4V682x2zP5IjgOnL4FPfyMU6hCr5SpCFJX3yIfRS4juk1+o7zUmzWXexLqQMirSpUKRlPA6mTvFwatZZ6nBVnKTrRn9RV1E3Sx74Hsfl4MsSpO5jEX54dPhPt6Oz0DpSzKVri99WoNeqWKu/Wt4QAscIVKazoz+wTwMnT7ftaR/6oWs8MG6G6zxA2SLqLAG07RcCYv62fLOfYQgjvnGUewkx9207Gu4O9BND4/RRNC4PrBQYhH3Nro5yPF3GJ3t/v5MUYlG2gpf8H9YPb826BYzo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28" name="AutoShape 4" descr="data:image/png;base64,iVBORw0KGgoAAAANSUhEUgAAAmgAAAFaCAYAAACqtaFyAAAgAElEQVR4Xuy9ebTuWVUdur7utLf6BgFppEBQShAKFcUHGBsU8UkVhcM8TTDRR1MoVZQFJDpGRsZ4IyBqoBoT1MT3fDp8eZFCWiUgIhgx2NAHxaJT2mqgbtW993Rf+8Zca8+952+d37lUXfwjb1Q+RnHP+c6v2c1ac8219tprD+66687VYDAw/rdcLm21WtXfzcz43Wg0wq/+wTX44L7lEtfMbTgc1v+Wq4Utl4u4xoY2GAzrvbiHz1jZIt5nI3/WfD43GyzjOYNxeX60CR98j/bgP1yvbcJ3vKY+X/qC6/Ec9k+vwXP1737NcIWW23Q6tb29XVssFv4+XIu/z2YzG47MxqM1bw/+zjaxjzqeuAfX4DMej/2/9fUNG43HtlrFmLBN+G1Q2sR+8W8YWwwh3jEcjnx88WyMHa5FGzmfnCMdcz4PU7JaLb0fuNfHuPQDv+M5m9vHbDKO/nF+MS7oR4wj5inkQmVCf2cbfOyNMtHGEbJjAyvPgTzF3Pp/w5Xt7e3Z3s6OPx9jhnZwrPEzP5wDtpNjgufgvpDVkJ3xeGKb21veR8pE9COuMVuZDVb+LluFzOlYUoayLPEalS29z58zKP0rMs/36zixTx1dEVlWOT7qGjwjt5syrrLGNvn7LealyqHoDN6pY7tYLTFE/h3HFvPCa/p00DFhFWOJn6fTmc/B2tpamfMRRr6jp6pLuI/tq3oxdISp9+R5Yrtbn5e2MswB7mp9VdzTOaG+q3xnLKm/E88KlgHDqI9Z/9kvnYsQssA7798qMDXPsbaJupLlSNuYxyTeAV0IHMN/y/m84tdiObPVMjApY2PgTmAO5pu4SF3ivGxtbdtkbaMjSxm/8QZ/VsKPGOvQQchknyw3HQDehX3gHAFP8F1g9573De8JezEwwO1kMim4EJLPMQYO0F5RJgI3vBXV5rjMrwJzfZxGk8BENNv/r2qxLRdhUzkPuM/neA4dOKj4je/QLo4r51btHJ9KvMPvkwn1p/UNz3EZ8ObFnPH9lC8+n+2p813GXGWzyqRZ2MFCB2jj8tzSfmcc4FzSVmX55vXEJdcfaQ/fp9dxbhXfqiyY9dpmxVDKMsdD2xT2CHYiZJ1jxDnRsYRecU5hQzEv65sbZR6abauSIdyL46J4Nbj77uMu2UcpsyqGGkMFqwxmHUUpz9aJzmDDDucGEgTUYLriFDLTEfhCLCqJKIblK5G2apwpvMUYg0jgK9y/v79nBwcHhRAFYCowqcFQI4b+LBaNbABw2gSHUVrf2HDFr4RkMDA1fDqW2VApCSPx4DhXRStgqkoSczew4QBGYG77+/u1XRQ2ApO3cX09jJmzwiB/ec77FEMNnhowb+OqS6xUIdhW9nc2m9r+3o4bERI0ykodg0K8XOnHYwxoBT1cA2UaFYK2KEQH/QJBtiGuxXiE0VHFreSjACrarYZV+5jnSpVelRmy5e0uoKMyyHFSYqXPPUoHVXdoQPVZqnMqNwpylF3VqwzQFdCFsGb55zV9MqLgCnECQSD+qA5QnpX88bqj3sdnu2MFUmOj6lxqm7KOaDu1v/l9Cs6h23RSQr4UE3Vc8bPOv+Kd6iXfB5Cv94PPrlYdR9RJS3HQ1Giij3S04DQq0aacsn8Dg0M5d1yjs6P9UaMbBJNEtjmieF8eA2IjHMft7W0bDMcdJ8HbBCNG+REdYNt0zrXdiuVd2xCYHIQznNdhIUckaOjraBzz5D5CxYANx2Fz3Y/vaUPUwCsuqFxkPVXsUp2r415IWnUuViBoUydpdG6ov/g9yEEjjyo7xBd+532rDujYNjfhgI6DkIodVnzLtriv/3kc6jyBoK0CM4PgxviB7HmbBuFM57HT71T3dYwo14pFane0TXpflvmsz5kMUg4yBijOYkz5u2JAnl+1z5C3IKBjJ9zZrqq95HxzPvEvAwqDEyfuWmlnsxJk4NdBysaCk6udVeFSAGODM4tmI9lovr9FNCJiRMHtMzCcBAWvPMDq1XaAdRleEd4X0aWpgx6BiALFe6jMbGdWKAoA20SlAyisra0HYKxaBDNPXFYmHX9tSzVOEp3kO7NBq0ph0T8QNPZH38f70UZ4Am6EYBgsjFGf8qjBoTyocaTyHkVO+kgF+jab7ntbO88SkrACMBXvBgQN0UcFMJ/v4vGvCuBBCXwOxjBAYYQUTJTo0MPUdmdgyEreZLdFIdywL2cRqRg2xVXQV2U+iqBk2dZ28x4FjNMBFT1xJUjZoLAvStD65lf1IreR7aEOUAfVyOU294HgV0vQtI1Zn3ScVHcp1/y76rtiQCaCimfsb56LrOOVoAGLisHtvGOoqxdB5vghQYNs9a14VP1czl2f4PTovLDPhwlaMJ4+HKQcKO5CrzY2NmyBIKCstlQDKisnihmK+zouWZe6Rh5OUzhWTjY9KmeO24wOzufFuRuZLeYRncQzEEnf2try6FeOynfsQonOqeyyDdTdvn7wGVmfqBtwkvFMrNCgvZxnEl3ak4zLqgPsC77zSGjp29b2tq2vIXoTEUqVO+qcygjnlqtElUT2kDs8S+dAsYNYqStgyitUx5WcqO3E9+rM9REvHQPOQR9e6LOUj/TZasq/2mF9dh/G69zyXXy24jfv5Zhn3KP84l8PKMBmKUHLgJoHJYOPdpbMMgPeUYwVnareXlm24uD6Mqd4ndERLjm1JT0lCUpQ8qCoAuHZeA+McwZKv64sCyGyhD5BsQkO2kdVCo4Do2o6oZmAclI2NjZrG7CQSoGnkvMZh8Bbw/gS+WTblHj2gYKO2WIenltd3ix9p9IoAQeQgVQOx6MKcFRktpV9IyjxXSqQXOJkJEpBMJMvyoOPyXLunibnQwFbDQzHkREN9Xgwyt7XQtCi/SMbr4UxGw2Lt1mWlzJB8/EsETRV1KPkTXWhAwzFw+wjaLyH8txHYgiMakSz3PQBlY5ZdmIoz3qftjnLYdY3lQGdxz4jpwSJ7c7A2HcN5fkogkb8YgSN3r0+W9+n8t3XTgVZHd+MG6pTfXinfcnAr+2pGIAIGiP5Kd1EsayvLwT50+EA+nVwsGvzWWDbUcbQHQkLQ6EYSELGcWC7FTdA0ICxcD51fCgbjhWln3k8s525J1ioz0UUbeXL54EXmYzQ4abjiQjH2vpmdfqz4Vddyc5FllP+XQl1xjjOmy8Nl4WEg4N9j2bSOJOgcflYbWMQS6TFBNFU3WWaC67nCsF4subRQdVtklGVEyVoR2GX4kDGnDpuZbUBBI3XKEFTYkdZotxy3BQHq15I6oPKXMbBjE14ppI9bRPe01ndkMCD9lVlgPOZ9a8rg93Ip5KxPoJG/eI7aVs7S5y8SMkHG7Gzs2sf//jHSxgzVKoEa2pomIN9eOkirm8h5PDGsLyBKJXnMTEmXb6PCWjXxQtLbpznmzR4yO/jfVhe5Aff8f18dhPCFvLGK0NYwsO85JKH2ebWuuS9Rc5V9qQU5CgQ+FcJYSMsY/cuEeUpQaBOGFuFmXNyOmPJd/fNW5/hiWeC8Bw4SKuAs41UIu0XQuZrG+uem6KgQMVXxeB9h5SreM5UXs5Ph4yVZUaG7EN4ItyPNgN4OUYMBbd5juXnkM9YglFlJhklyEU/Rg5mk8l6XRqlca7kbxnjBFLVB+B4h763T6HrmJwmB00VFT9TUSv5KORSCWKfQVMQ4d8VdDk+BEYaV53LPHcqX2yPXqMgpM5d09T+3DIFQgVmjmFut7a9YU5bdtcl5Ayy/F1JQ2BTy7s9yjhQJrQ/KucqyyrPej3fleU+62kfAe7T5Uz+VA6JQ6obaBd0YOfUCV8OVGPB+a3fiaFV+XM9KHmuih0xX0Nf0mH+E1IiVBbZFh3vPCZ6TZZBHbcsNz4Xnic0t+n+gfePpEMJkzrSzN3ynOAJHDXkqra8RMoa9VJ/p5zo/KpdUMOf263Rukg1iVQaRjRJvIgBJJOBfZHnqQRNiUYLcGCFYM0myO/0Jf+WZ63OB/vRcWaF1Ci+qLxx3jpzWZavXS9LDnnfPOG7O+64wz73uc9XTqHyDXsd/IC558xbV10lxjP3XHlF6DOe0/Q5vsvy2HdNRyaRiyw59OQebKPaiuAZmE/iSeM9lJ1HPvLrbXNzs4M5Kl+8zvVJNwmocciE4OabX2c/93M/7yz/vvIByFx11fPsuc/9Z+KFjWtSPsYCg4jrOKFM/qcnQ0Vzb7LkEyCkHstwI0/g1AlWw6fejRqUDN6VRJScmOwREOT8OheehcFjAxgAzCgQjDqp0eHPUF7ka20d23bFywaaZIgGUw00FcIVtWwS0PyEDMgcDzUeyJnBx43LziknaRx7vgtjjLnA3xjqZ99p7PFs39xREoYDPMwVZm09lgOyHuCa2TwijZPxek1oV0KmCtZLLCSvqJKKskkgKyf+jmezjTS0KieZDFMGdKzZPs3by/NG+SRBU+CnzKnHy+syOOP3PqdFDXufjCgZUkOgHn6fB6xAq1jl/VlFlFw9+GzoFaTVIVJipYSMRkbliXLLtupYanQ5G4Q+/VUjpoa3etLFsKhh1zZxXnR+VSZ8jMrSKOT41IkT3nzqGIkMrqPT4xsFiqGlLOB6jdYT50iA3PFZW4tcUYmgqPHNpC7rP+Uk64D2N8tfYACicmYH+/u2v7df0lTCyFOXeB/bEJgXGAxcXl/f9OVAlTlioOKSjq3KD8mREsKMpySIdW6HYcyBWwd7e3WpVnEKEUlgFL4DdvODd+s4qS0gniOCtraOnMSRBxey3OT+KVaqrVcZVQfUx6X0gdiFf+nM9pEi3HPDDTfZTTfd5H26r3wQCHjlK19hz3zmM2u0lLpLHVS9dIKmBpwgQ6NHgX7ta2+2q6++xnZ3d+8rY+lRleuue7E977k/VUnUeALgiZApNw4gGsboXERiJiX3ISI9DFODVQO4Nja3QlnEC6KROQq8FcT6IjWZIPjvWEorS3JhsILdHxxg08N+jQpSIDjnCtZULnwHkMCOFHhliPzNZ225WEEoG0MF0z6C1mfAFOBiTAC+QNKV7e7u1LEfj0aG/7BsyWUVJj8zWoa2qcdP4CNpDvK5bptbx3xe+gjTdBYbKZB8zR2HCljsI/7lXMbYccdgy6mof5edSToGSmqUpCtB+0rROvYB92QjrwYlE73smXMe2FcC81EEjcZQAZwGRAmaylwmcfidkWf2n/2p5Jbh+7TByZ+VkpTZViWa1KdsPGjgsjzr/Gjf2K5MbLXdfL8adX3/USSV8029JPnMyddKUDORZLsZVcR7If/YFZ31lCSsvg8RtGXs/oNeANcQIcDczOeITEfkh/MbKRCRGF53r2LH97ztnGdf++Yx64CS9D4jr3Lj/Kysfuzu7PjKgM4JCRrngDpAmQQ2A8dBgrBhAP1V3ei+q21wymRHn5vnRUnVIT0xpNMg8rfvO+mnJX+OhHkT5BF2Zrm0nVOnar4c9aSPgOI7rCLBZuFeRAeRxsE2c76z/GXypbZHiTqxruaclahbJfBltSHPHd9//fU32Cte8Qv3qaAPnIAbb7zBrrji8s5yts6B6uWhCBoFkUqKmAe2l9588+vt6hfdFwnatfb85/1UBSHmrkEIGcWBcQc6MHo28u3WsX06wCySPxGdAYnwsHopSaKKf5SRz0ChxlKVid4Ln4NdSyxfYgbQjKVbJKQy4T5HKvhsXQokqLmCT2J5FrseF/PYjahGWw1cBlx/tkTQ1GBR8XUM1DDFs+CVDequWge5UrJkNJ7YZAO7TSOkjSWO2KHWSgfQmKrHyTHD3G1vn+VRTW0DwWm+CLLN5Os+g6GGuGOMy5KmjqmPWdrFqYCegZ7zwmv09zxOvCZHdA4RgWFED538+jb8GDsYK3+/l9Do7trtMzpq9LLh7Ws3HQBdnlby2XePEjQlP/ndJDFOAEuifJ4rvkvJtMpqH/mkHPAevYaASlKH52cSp/fps6qRK7lEaAcxRom097+UdICRzctwavy1PVWWiwzimSg7MZNd6Xl8qpxALkoZFUTPuVKA+YvSPBFhowOKpPQoGQShip2VUc6jVlbpTSxXfaP8EBe1L3mOmo6gJFLgEDAZBA0vZXQQuktSm+eWc+bO13jiO0+HZZlT5ZDy1yczmehwLjoY8BV2UWKc0IZ52VE/x88lPQPjvrV9zIajWKLE3GFjV24TU0JykAVzsrG56QRNI2hZTjm+GkHr04uM+Yi0AtvUCSa+VR4h5a3+J0G7FwRNy2xgwgmezejCIwVB+z27+kUvvk9G0K56wfOqN8WwMXcIcSegr/WXpU4QNITbPWR9EJGX8HCQExC5ZxRyKpka3j4FVwLTR2IIaBR+N1DjtswDgoZlwvliZnu7O2ULcMul00gJFdyfUXJNKjCVmlVDJNSXPEC2nYCkBuhQuwtBOyrZXvuWja+D9QB1mzCuyDFZ+qaONdQz8t2YE7gTNhoNvRYNrsH4K2kg2WV/Of74fWv7rBpBIzDVNkg+Dg2YArMCf5cwIfwfeROQB9zLJUcuAWmbMqirAWc/ciQoR2+UMGei1xnfsuR1iAgwKlJqePEeEhvqALFC8+R03FQWlbAoQVNicRT5U9nOxkENSJXbspysNci0D6pffXrH+eDYq5Hhd5QbjXLlecnEJz9HdQPP4XIhsETzL0MmlrZA8rsvHQVBI7nIz8nt9r6X0i6+vIkIDAxqWeZXmePPmCMacO7IjP740202Qy7oQc2ZgkyDoA2xocBJf8n9KTmnK8/J6dbY4zzoHGYZ0L4pgdDxh0/FsQdxwRInVguCICIa2zY74Bl5GbKNo/ky52RtPeUr4zlMD4nk7z6M0/nXa6gH2ZlWOfSNDba0pW9smBtKATESpeWAfC4XkYvLpUEdFy6fErsd50ZDW98IgsaamaqnirM6/sQFx10pl8Hf2X4QYGDteIzSUZGvzVpy+uw8ZvfVCNpNN91gz3rWszp53IrhOr5HltkgEEYEbWmvfe3r7rMRtJ9+4fNrfg08NXywvEfPETsytzY3veZP0WMPt0NQIbjT6X7d0s1omxZGVEVVA5oBrA+8lAyooY1rA0wD5MASkH914EuEDmClbg6BgEt+VHwYie5uV4AIcu5ARpHTELt0WJOpg1o9u00D4GOpkomWAG48wP93RAJ89QhHUVZ0ivw55Jk58R3Z5iaK/a7FGofXQIpnzWdTdygigsnoUACsElIaASxxAsSy5+ztBngukMvCpNNu+YBK2qwlm6NvQc6xWSF2oeLnyTh2jWL8nHxU77IVYYXexex5yeLORo5M4jKRZf9UfvSeSizRFxai9sKt+D2W70EGsJSvETQlI3iGOnO6FMv3KtHJS7VONI4ofN2nA5RRzhvHW2WepILyGJuPDhd5VaOfZS4/V8fyEGlPO+hijB0xvVZjlYmyASFHE5TsYelqipI+s1nZsDIpcsHdd3hqFLBV48cxZj+yUWUbuAseMnjy5Al3YBjx7yMcHEsnXig4iw00aEGpvwpCsb+/65Ec3O85UlubhaCFzMY4t936kCWNsvSRnO58ID0AhWpbXijnI0jVwuUUP4+Qz7ta2qlTJyOaU1Yo0OYgZG23HvCNMsDNDGgxIlaIFILMBAawGPjQI3TQZ3U6VKfYbvzLVYlenZMySJz/wACQ76UvcVLO8H6UAMLYYuzCUYHeIJq6sulBrNDojjnMP1d2MHeuY4OBbxTAczJBo0zGeDbymfupGEPMB84u0eayccvTd1DXsxSez4TUZbfUG8W7rr/+envFK155n1viBEG78sorD220I8aRoLlMMYKmYM6BVAFDDtqLXnT1fTCCdq2BoLVk2DDus1lUgg6h3HTBRJTKjYuQE4+0zSPaA2VBsubA88JaHgMVtc84qLEiOFF5qqGVorw0fH1GHAA/n049yd4BrBTXpEeJvniYXcqc1IRheNSruS8VOEFb26jGWx3KPo+X4IW+hAGJZF72LQC4Vdk+0hACawowAYQWy5UhJ67W+pHTJnwsnSDvFSMS76v5EaXOTIBeANPG1pYvc0QEIEitGj4nW8VbhwEmyVSjApPiCubvj2fjWbNp7CoLYxZJ1FGdemWLegIGErmLkWfxRyFoVNw+4s6xzCS9jrGe3tFzUoiebsAxwb264YTPZgStEmc5QYRzl9vTl0vXt/xxVN+UoB1l+Ega1Vj2kQ8lBl1C0Gr7cQwyweuQqkKsO/qbIsSqvzkKUe8ruVzYxYd+etmHtTVKUnNcCkEjYaFRzfjB/nXkchWOAiLKOzs7tpjFklQ14lLnS2Weyekuq8npQpkeLJcCL9BeJ2ieItDFNsqJE6lCylVOVEZbm7HZo506ksfRsaQs+bIUCEprBEGL0yk43qrzuI9YjnfV3aZFDz1auLnpRBT6mx0C1Q3FNcpZJmicI/Y3R1E5V+iLY+8Uu8WBE1FKw3Oey5jy3Z66gqVO3zBwUOYyxpwRNI61R2LhDI1RuHazELS2MS0TNJVvjezze9oed1RL4XXKLVeTolZmrBhx3tQu0M69+tUgaPe9HLSbbrrRnv3sKysRz3afmFMJmg5eVhb+/ru/+9r76CaBa+2FVz2vo9QkMhg3CL0f1+TRqFA3Vm2uRMpiu3fkOYxt7EugLaJDw6sTpd6GKjev4bOzgclG/DA4TW3n1Mla2gTPYaIp2kYjx+UNRtB8V+Rq4cc+AcRQNygITPRZjYUqczYebA/4aTNYjBQdLmrJfjo58E0CsR09DFmcxBBRr3asUQUdB5Bu/bRMKtSoY/cZiHYQkDKR0jckRgMrG9kIEqjLTRHE61b+ns1ntr+LpOwgb2hvvKe0Wwp5+vxWQ4zndBOSOf/9Rq0RQo6BGms3aj3HoTlBLbuw+nbo8j7ihBoZyonKpRquTLZVbvuMlRq0/Bx1SHJfMsgpiVPClolBNZDpZAQl7jrmfW3qktIwrvXkDb6g/Mv+V5130hM5Xdx0BJ2KCDWW1oJodIlmO9aoYrdHPwv+iDz5+/zrcBS83tb+vq8AQI6VyOg7SF5qO2zojoSOJUrfMNUDz0aUhpXr+8aJfc7YxSFSWWHusz8nnTZQZU1K9vh3y4U7nyBoHDNdqtXoHaNcJIz8HX3Y3NyuEUDFLyUb+XvFPDp8HAONciZxaFHWsklgdjD1eaopMw6w/K84jkVX8SxP4yg7VlUHSNDwLx1uOKDrIP6lNp23WY5/8jGoy5kNi/sivz6+cPjnc1+R4dy641nIMXJAVQ8Vi9DH/0nQWsHpTPyrDeMuzqNAlTcignbNNffFHLRG0JoST9wIYxBBzoLEtDpr7rFonSBfPordUw5kE4SaDy+BZAXLBkyFPXskfcaXZCRIQQD9fA6Cdsp1JerHtUKH9BbbUlH0EdeQxIV3v+7LAK3WC+vPlCWYtKyk7VbCyO8V0PKymYKiA3spEYLv4xzTKHGiBLG+r0TrSEJZtJLv0KRaBxiPcMYuXEaJtP8LX+KMc1SVALUlmLZbrXmm5kvce7t7ZddbLMtiqTtOkkAxTzlDsEYpynFcctaoEoEojxIRCZUTjTRx7AieOpa61OCyVEC/74QHBQ/KiMqbziMjxX14wnsy0ctGS8kRDW1ugxIdP9qnLAFpn/k+tKUvEqbEgLrN/mkb+MwOOSk3BwHCMlwsO3HjDPVfyV20mccJMYQM3YqzMGNDi0tzPSIGaROZoIHAcwelLjtnfaLsuvzP5rYsx8/QWSQu6FxSnqKWGdIGoj3ooUbaXX68hmUcZ+c6Jec9qpx056phhUYK8jV+bJNH/WIzTSVltQBmLAt6H4Ysc7SwvV1sgELZhoh+eT6XlKzR6C/1gvgAGYL+o95j3sWpsqKyrbKh8n1U31Q+OzpCJ77sjI/jgdoRTYo3ehYz+gZSFxs2AtMbxsbxVS23EX0rjqE41iRx6qhH0e62eqrjj/FCe1BkF2MNgtaxR8Nh4OgYS7PtdBbiNMfgvkvQYomTY6b2UVcpXD5ymQ1VFAolbrrPErSffbG94AXP7eTbELzogcYAt2rFXDrsCGdJXF762ZzhYRNAVcnVi6QCq2Gu8+NGtS3BRX4IKmiXfLOSA0JwImAioXPn5KmSON9ym2hQ2BY1WFz25JJIEDQc4wJIbtEiJrq6F1WOg1LFVcKoO/j4LvT3dASN8oilFc/FKLlcapjU2Pu7nbzF0hU2F8S5d9MAdjm7zse6LPt6qB4HDYOclt1UvqQKD7Msi2CJGBTKZQDzwMKOy4iQKaDimCpE/fDB+GODBO7jzjjkosG4+05bB7R2xqPKQBhjNwM2m87csR6NIqGcBFXJLmWFBEWNTB4nLnH2nfCAa5X4HQW6JPY08oeNaisySbBWAkPZy+1Wx0VBvhq7AZKS+08GycRLDSR/xphlPaGx1XE6TNAi+rxYzKKuIaI44AyeExXyEYY+iET9FEvqhy97OQXKlmtxlQ/PPRqHM6gg7juhsdTvOykj1YL6zZxCyGOUxYgILJbOkCukfaZc4H7qHZdXmSsb+jvy6BkdTC+nUbBHo0M0LtoenVOdOyWWeU5ivpEHWXYGdggac1jFGeLcr1qxVxbhJUHDO7icm8k+5x9yiwgayiBpOQrOW/QPYx36xgLpGeNwvRI07R9lW50U191SGsaWba65i7OP7LKmXT2qaxnygPkH0Q+nK3Zoz2aRT0r8BgHFMiSJGx1wVhvwTSoF04BNyO9THcTPjjklgoaoJfsTGBCpJ5vrOEIr0lfUrnE87qsEDWU2rrzyWS5WiimaCkCMHdx555dWVbnlEGwVOvx8n62D9rMvtuc976cqCMIzwH8cwGqIy9EsOuhHgZMqJ8GC3ymrPoqgObiVycWORa+1hTynWXjiBN4BdjMuApicEKEmEc5929mtRkPzDAgqGkEjacJ3DmAlP2ayjp1OiGh5jz1ZFBsQ8Dxc41FFqcGWFVwjI6q8GTz7yACvyQazDwR8Cc7zZBEujB2gPBxeyxmEUYloFIGckYajKpLH2GE5Kmtmc+oAACAASURBVPpLog6CHv1DkAHJ1NjJG6AJ44o5cQ+0HDUVpC/OZfUDvkuERA2a980NaRhltM0jfeMwlhotyaRODQaJBw1+lVFr0Qp+d+ianmOHlHco0eHSkRpwtkufzznjczKpUyLQa9SL4wNZ0889kTeOr8oT9VlJYiaRjSwtbYbj0vaxg23sUVHfLc18v6KjKpfITQyHJ8pUBPEtS9NlDlgSArmtOPWbUU03qG4AIxLP8dYIEckW7mO021MXFnHuLjECfc/RV7SbToOThrpRhQnqkcOhxE7xqktk2oYXEjfFRn7Xp98+fo5psaTqlQRLFF/lhPd6pAabR0FSDg48L06rw5PEql5rpALPDIJqniOMmmNR67KlBEBvkbeH/nY3V4Rj7nKTTi7pkyXqX8Z5HiCv0UK2keOdiazP/7IV3aYjDTJOm4D3kHhFjlhUG8C9egYzsY64pPm3DERw+braPDi9WB3Ya7VRm5MWNof5ts4WS4SV+oBdnC9/+Svuc5sEbrjh+krQlMhnu+Z4hwiaCpIKgQIqctDui5sEXvqS6+yFL3x+jZwgaROKWAU/lSJQo5oVisDdF+VQYxFkoWtwDhlrf3iAGJWLJT0CiGQ34ii8aRIS3/1TiFxm7SRkbCOUk4pP8uLJpsOBe2wesSvZL+GRRZTJk+2LJ4kNBXw3DR/7pyBEeWOblMQpMGfim0Fex65DQH3LPdoYy7pKitlfLl/GklPsrCKoEoj5fIIRQS3ahaXXOG0AH7wvgLDtkNKoDtsSJVjW3EACHCOiFh8nCG6gYgu+lw3QI3V893A76kjHTfuv16hu+xyUOlkgB3qPymVtUM+ZePyb9q2ShSIHSrbys9R46/zq3KpjE3y7RRpRUFUJZSNRh4ukKjnQ6/I9bFNuQ8x/1IdExXpEpvBdzDs2C7UNL3WHrtecW7mRJ8GO/kRUsRKGUrsQz6sEDXlE01l1LGJJt5XZUB1q8hROAv5jAWf0D23lmY8kLPg+jjjq7m6eLyLyTLJN3eW4KHbwGuoKdT/LAJcYlZiz/97esgM7luraWGkEG39D2/n+tY0ong0cArYBB9XwkaBpvhl1mdFnttN3O66vd+fIVbFk8tU8vJLEX9IdvF/Wjl9SUpVtap9d4IaH09Vr0zFTB4RjjT77mM3iOCi+hzoJ+QQuBzlDsfKDStI5lvqsmO8W5WEEjhiJ/u7snvS6bPhwRYJLpSxuzLHAUVr4r0Cq3VcJWo6gKf/K3MDLbCggqudIBcd391WC9i9/7mV2zTUvcgGMgQSixtIgBF+X6tTo9Cmle4NCDDKY0RAo4Coo6nxEyYww2NGWiKrg+rozqR78Hjlx+BsibngO24E28D5eo8tZ2DEE46f5CejHrOSzIPwdIfCWz0YAD89+5Od3srYTD7CmMcwkJ48RgYgHK/eRI/eeka+BZC5ZXuD4Eoy1rxxLJS2BHEHiuAyaiZU+P0dZSJQZTeEupnZ2aBhpNcb42Q3IMkoVuMfpCeLdvBss68bxVUGAEbFEuQWAbpQYaR+SL75LiY3KVod4lDpZHsErMqpGTuWZhoL/ZkJIQM6g30easp4oSWe7VU/4bBK0OrcSQeN71Ijl52Y5YTu0jRzRrJckaIhmIrcQuueGHvmJI0QoIhrq7S4nG9Chw5ImyDaBmO+oMlHuw/2QB0TCnJR7TcWDSpjUwVGHTskIN/2AzLucwLksTgPkmhHjRtYD2yjXbGMmaCpfSsg5dkqA+0g65UavrzJaSGKU8QgSkXNlGfkLZ2XuR0t5NLlGJ9vxdUFaoqYb+0HMxN8yfsdcI280kvURieP7EEWDnnJ84u8o87MZmMuyOUl/KL/qFOUx0GO1jnJkKCs632q7FSvreFpLGyG+e624clxUTjUJG9EipnwX5Q3vAMlzB3QwqgTNx3Iy9PFpudaRy6vRSa4+ge++6lU32C/8wn23zAbtZCbblBP/FwStzwPjRFGoz5SgsXhrJi//f/gdQvjSl77EXvzia+oaugIqCRqFV/uk3k7fRJCIKAjSEJAwqaI2wxQAsZjPPLQMwMc6vy+eLWJ5k0o3ALEqYMG2VVLpEflGNglgalQdmGBnVgFyVFY3/CU5GksBa7J1nkuhJAegPFjyg+fEcDeX+EiYsjdLeeS4OQiV8gWa2+Yg5LtBQc5aQmsmDDTGBEpdEuoAXBQScIAhQYu/RxTNx6AQmbxDCWOZyWaQwFJKo1QFh+HhnHPpleeGwrjHmKOUybpvsY9IDeojRWQgiEAcn+O5HkjGXYudp/yoAc0kMpOvSpCQxwXjJAZI5bZe16O4Smo4lx3iK8tinANep85CNmDNEMGhiGjmPSFoHbmRHY061+yGeq999/E7jiNlCXKAWnz7e5Fb6JssPILCpcUopYL74Mxg2Q1zGWnfLEKKQtLdkysaloQeL5DUVupvwYj7+0vOlTp7vK86Ulz2XqyQ1uQEAnlBmSQ3pw/NagVYO45ET2kMxy/I5qJtDFLSqDqXsZDkoY+wByahPE5bOpu4onRLQyB6if5Dd0ZepDqWceNd8R/mgvKF9ihBY/tqm7EhocwFn4u2kJyB/C3lIHDiUOAmasVt2Ribv4oTXnVc6n4pyVGMy/iWyTfHSVVPv1Oy19Fv1tct44J75nOcJLHjzj3HQFc3SLjZD16T5yqO9cKRhnF+KMZpshayPJuGraAdIi5idyd2rzOAcMP1N9kv/uIvd7C2B17+h/2K/bo3DYScsA6a4h3tboecsQ5aBlU1xmTTZ1JmA4J22WWPt4c//JLoA9JoAiXdaNMTjVPrW42Ksom8LBXwpkIoav2seKAvr5VlAg/HOljyovBg+V1gdSuSyoKWUReDuRVMNg5P4lnPusKe+tSn1sgHDQSjJYgwueKvIrytIE+DwO8o9AQofK/eJpVAx79GORjhKACwv4v6Xsi1iFwmPouKwXdrdIzfqVeUCZkCTAPvVtU6Ax2888iDi2soYLXd4pFFTsK6ITdOD1LOXnjfOBLwsrdBMsa+ZSBRY6AEmPOI+3SMIskWZQ+QuF3yxsoyspOzejahM8MQ61IPS8Ext4t9wjUkiAQwfodn8Tvcz5IfuB4Fd3mfA+1i6iTNDW85hsd3/JWlzkZ8ipa4fIf8xy4wZBBDbmBmY954PI/3A995PlXrI4Goz2BwHAnoOv86B2r48xgp0GUDl3Xl8O+xuaLTxnJ8jsus70rr7pxW/VQdzXrL37EL0kezkHFGsBuRDNmBPrrBxskWq5U7UtwBqXrayGY3iZq6xDapw8H+4RpGgtw4+q6/Vkh1MIzNSHCGXEfHKB+BOmV9u+qiCG4UiDlc2Jc6rY48ZYD4QRxSQ9NHfvPf+Wxvu2+QWHr6BbAN4wsHZ1xyQ13GCsY68S274qEz2n/qYZ5f1TeO7VFyq6sIHDNe24cdfpbv5lYhwLHrtelJKTLsGYqHz/rNc5J1J8+/jr2vLMS+3w751v5V0jqI6D2cT0RkOU4aIXW9Gw1tVM6bzmQ6Yxx+1xw36ga+J/GrBK1ssGIO37v/5L/a6173+sDf4oR40fLmJ1SHzNOKygpJ9L8VYqdN533qEKg9CN1pz291LBvyqG0OfWIh9khr0M8tt9xi73//B+7VYe9K0A7PUdtEVcn88eNf9hy0bNj0Zgz2mezihNBe/aKf9iR7CjcHD1u440zHVSdHh8bSQTURD+YLhEGLHW38TgmCLtVxgCksSkjQ71hPj4KNvqxUD8uOyTh2DDVxukdgqaFvhUtj2VCBnmSCk04AxTXZ21SgIjiwbw40LIBZat9gOzkShpkPQDDKzyH5qXkDssTGflGZsieFvzPXo+UVNEJIo0MywHeh3ZwDjgf75OHxDWzBXnPDofOmwKTeRQbajpdYc1Zi+Vg/HO9sCJUQ0tDhmlZ9POY75Cw2XsBY+DjV5P6hGwvKM4kHjbXKqsqFGjQaDLaBcuHjuVraxjoPpo/zE0nQeD2joZFfGMsJOGaM/a3yVsaIY1NlaYUIT4sKAuTVIYjjwRp54P2nI2h4J6MOnDeOUR+5zsaJ7+CYqX7rvKtMUJf0O39XqS2Fn1F7UMmmgrj+nEkF5yQcsplHrCmzXgqiRKg1OoP3gQzBGVHZUecnj5Pqr8oDcVBJAq/VHZw1al7qXmHnMmQhiNPYhiOeXtElaIEtJSHfjVfX0GeD1Ydvqk8dZ4ebJcRxpTPi+lZ2H1ec9F2BM48Wc2crHOC1EbCipJWUjSp4D/sfu+qDoOKjGE+9pE5wnpTk5Mi34raSI3WcGR3Ve5EzGNGhSIXhLnvWdPOxK7vbKd98PokN5SLjYtY5/h25a673pdSItr3qe93cgwaUFAvfMBXYpnKsGNSHu2y3kt2sqxz/jIGcc/YRUbi9PSy3RhFvOjfe1xKthIPhuXNrTX/9yLB61FlIcOBuMDuWsom+sKwL01/USYsRIrFDoIjlWULeInAUFRcCB+OaeO6v/Mqv2C/90r+9V5scSNCuuOKK8px+h4j67rs4O0SgZ0kAA3fzza+713XQMLDXXfdie+FVz/fGKJPGOynkPJoCjeJyD/9OhaPhw+9MsiURIKjqbh1epwLXRyQY0XGBK94NwYBgRGUgWKpyc7vzUbk7SsoI5pkwUJEUwPM1XsW/5I7BWB/sH5Tz5toRSVROKpYCCseKAMl36pgdFdEhGNJLJvlS0pYBpQqYJK8HSRvY5jYKJqLQbSiPRoYIqOo0HAUUJJRKdrNB4e8KtAqOHQAXIqNzheR8ePTsL/WF8lzlBArtZ4EGQc3GguPmXmqqzaVzxftwvecOjUbuxEA30A/8Rx2gkxFzH1FgFKPEsqfLUyGR2n83ZNgUYDBqcUKE68kgyoO4zJYImm6RZz8pO+wH55Gyzr7pvPURokNtkl2PfQRNoxqqo6cjaNVpKOdXqj6yH9pOPFf1COPE8UZBUBAIxQVtp853LOdPColojgON11FEVrGFY6ayRDzTdynZoR5y2S3Gpqx1FcdQZTv6GjXHopwHS0gczpdVoq3jpN9ngkbiwX7xd/ajKztlp+n0oJNSwfnVZxOT8BxugOLcsn+cV+0vMIPjyTHMdkkjSrQ7lRCVXDZeQ5kMmae+YiNZO2bMd1R6hDLSRVQGFee0f2xbHifKHuWIuziRHsFrc/8VA0N4o5QLTy8AIcbmEdxHjOf8Uke0/8QcHV/eq9hArOJ31CuOmadnTNbKppVwdmofyskKSLnAWMeOdSx1s3zMyNNa1GnjWGb5Ph0BVwxQPFO5VH0nnkCOXvXqV9vL/82924UKgoZNApdf/kx/tTqzHE+1i7XMBo1HBlkasDMps+EErdQRI7lQQON3nkdQjJqSr8zSCfzcYUdh8lwNX5YK8GT9Hwo8J300DNCZLyL8Co8HibNg6erN4fo+g0mhpRHzJTCL5NNc94vXqgCp4lB4VVmVoPHv/K4a1cHAjTWUqntNRHxUUfhsvS4iAVFSAf9lEqegxfH1McP5dmVZmvdV41fIiBdPRVSz7CrMBhzex3y58OgCoqdatZ5CqUKalYRAo8ae4K1yq886HYnQ5/t8FW2lzDdwjCgv/qOHpdfwujzevEaBj98R+AlaCqIEQ/yNkU9NbM6GJ4M85B/LLdwWD5Km40TAiaOmgqB5ewpBczlNS5wKZJSRPqLJtvEd+b6+v2eD1XcNHQvKJK/huB2aSzoGpdo8lu7aeYaNMPXJjz+by74lIuPRBhyrU3SHRIPzqPiJtmr0IM+tGhC+PxuaPlxQfSMG6X3ECvxtfX0rdjYWkq5GJuqotRqKjKB5GQSJoCn5yLqoz9O5Vr1QokM5UDuQCTreEUV7p7460N4RuKbGMRMmRvqzcSaWUwfVpvSRYdoYxd08t4rdii/QN0QtkW/Lee2MWyFGKt/EDm8nyqcsQ+fz/HP8Mk7iHnynObE6BlmX8v34O44iROkljLsHRvwAixaR7MMbJagcW85txkHFAM4b5jJs8EYpNdMCOBzvbJscKw2lUKKYuJd3WjB6Fis7Om9qg6m3vIY2RP9V+0LZJD5zDOgko+2vfjXKhLz8XkfQQNCuuOLysmmvnRSiNox65GdxEmTUMCjo4/szyUEDQfvZa6/xQq+Z3eoE+06c4tmQDNA4qQFDO3AfriEZ0/sQicP1JGhqDDXqge/BZBE9Q15s3aKPJc6SiMxt3SzKyLEhSQnAmLvn6W0YthwQKh0FjEpPw0YlUWFSsFIgZv/5HZWA5LDet4it0yRSfAfv09/RDo4H28Sxxb+MFGm7KcgEHl1eoULxWa0vpQabh6fbUpkDnJKBdNQRlUHnvpEKhrG7+QAq3GxjBqcMelRg9k2Nvhp+J6TLKHMAI53HUpcq9T6OJQ02l2G4NJyNHoFf54SyRNDN85bBGBFdvHd9bcujb1iyx/AqEeAzSdB8d5qvC7Qdvh5VW7XyC5RVtpn5P9SHDPwEbc6hjjXHOxtIlTeVARpZyHJ+X547lZP6fO9LEJIKfCVSlglalQFuSlmhWjp30Lbdl1l3VQcoA5xHGoejHE56+JyXHDFTksEx0pQNjgv+BtkCtk3WIt8s6xDnmjlLPkaDWMqJHN625EJnuk+faHTVOOt36ihyTvhvngN1LKO9EXEi+UFpEm7cQXOpR4qJnA+SSnW4dWcrrsvXcHwzkeDvSshUv30uSpkNdxyw7FYq8Guf6ziWDVd8rupBnhfFLr2eelRlmQVui+7q2Gby37FDvuui5AwPV35cFOuZsb/ZKVJ+kO0wAyw6lpRRJVqOpSVIgOdn+0rbRN1RHPHv/FxRbDbYbERW8oIV4zluil2KuYo/ap+yrVG50FUUFNq9t3XcuMT5rGc9y7GIc6J62mljJmgsdKoDToJ2b+ugwUBce+01fpalEjQaLEwUkp3xfBQbpBek23SVlevkadgS1+iSD3eJZCAIQQkFx8G+UZOl5S5xsNA+brNGH47y+lg5343G4LDXo8CjhqAPCPhuKkEzom1bN5WzGfCyVDYqddmmrfglJ1zHScdDQ6vqhev1NBRqfPnuo+SEYDQqeSEuR57b1wpuEnj5LFUkjFNWMgUyNfR8VxbuPsOUDVUHrFLumpKDqiwlnwn1qOgcsBhkdmYyONOA0jPm/eqk9Bln7bcalaxLOo6UM/zLsh2RZNHqZuG5AcItB83BoiQau9yucOxQzF02EATh9pzYSKAyl2WVbe4DIiWZmTCpkaHc9I1304lWuwu9Jo0nGKrMZLnmvAc5WPiuwFZMtnssGkGfc1S9d0Qji8EgGWC7UYZAUyE4RtQ5/E6jpv1Ro8Zr8rjEfIY37tFpP+/38McLJXuhazkvFGfcghItfM/1EWS+4RCfqrjB9nBcVMdVFvh31fk+0szvXK4somfIVYqE9Cgzo4eZ8/qKP7VYdNtdXUlN0XdGp9kWEj7ijxpQ4hIjP14CJaqFt5SGVCxZSYYa4kwGOCeOAQMWvO4e/0bZpJ5VPSnzeXiDT4vMqH6p/lF/XQ8GSydpsXu9bYSpsluiejq+LHOC+/XUChIyzdPDu2hz8LMfPbaKSDOdG242UEJM50b1AWMeR3KVTS/Ypiz402cv+mxFp/9HnFOsMqA4iz6fOUG70QvVZrKv+sR58jIb7FBugIaoz6TMhkbQNIJFggZDBQAcjYdO0JSVK7tmw9E+fQ4nFN+R1GFy6aniet1hEof9Yg17bBMcoyLbqtWoZiJD5VA2H0qMQ6ZLIb9SP0qBJxM0BfWspEoqdKIykClBCTYfY+I5Dss4HBxAxjbTW1GvnMqSv6MhoFIqiVMZIYmkgNOocNw8F2Nzo+Qzla3qJamT4Nf638wo+0ZlUvOShZltoEwoqTsTgqbP174qQWO7MO6+zO4Jthh/iTz1HLqtEVEHp5JozhI0mRSrEVPSk+dN+6w/c0wwDn6A9XhSl650/DWCRuNQgRBV7X25K8iXGtzsNNFYqJ4QdLMR7yNoqm98lhJSPlfniLLB7xTAB3snbXLHp2x86y02veyHbbW2eahMTiZn+hwYK8wRygfQQEQbkdKwKnX/ol4WZYUG3JeLhaCxXS6Tw4hSqgHRduP7owgaxlGXaXSsYyc16qZFaQ8fQ1++7hY79rEvBr3TxhJBI0HLEbysTxwrlSWVASUEil9KkNT54/wTg6vOlQgDo0uudwdRhJXYmh1NlbdKmqXunGKX5qMpVpNYs598TvTXfJzxn8f5cD5vcUIpAxm3iBvZSeF1tUhtWVlQ2c64lHEQsuq6IhHiVgoodi73EbTDbYKtjEix41ORN2JOlW/JE/MAi9sg1HBc88R9kFbNa+Z40+Zz3pmyQVtNO4X3dIhcSa3BmDC1CffgxAfYcK/HVoixyrvKUh+eckxUfkgss11Ucq226UyOqooI2o327GdfWTGV8q5zwvGuS5xKUDIpwO9nusSpOWhURDQEg8yoFzxLrqHjmhxBUwXm4OkSC75TL5TXEMQIXnFGZrBtepsKkFQgZdsKKhTWRi6wJhDehiZ/KolSAFdDk8dbQSkDeDYmbLMafk/6LgYDNYQ4tkq2KKgK9AQmCiGfrZ4Tr4lx43mRrfQGjTHbDcVBhDKKXoY0UeDimraxIdxQ1i5qVdW1PRw3jhkNQzZYed70d43MsG9ZMdyR9EOgW+kMJWj+fiRc+5maIGgsaBsyoCRJozxKNghYeEafAdFxynOCe/ncvkgnI8R49hgJtV5yJkgaknFBuLSNIGhBOmKpg967g5dsEqBMKFDpc7JB0b5Td7UvvDcTO30OnaHTkW3KhT9nubDh3bfZ6NPvt/EXPmbDOz9nwxO32+7Tr7X5110mJQ/iLapjh9oziAj6/u5uzRNBKgOLBHubXA4O1w2LpeFmZPgulyPfmRZHEnH+FRNoxJSUZxlQXQr5DuNYj9TxXbdQuNAzJFITj0IeyrFS/n1ZAi27ON34l5282q4+PNPvOG9992TjSEPM/Lis0yoD7CuX7dFf5N4yqkkZyWNEfculR1R3FDvQbxINTVeokSCcsuD5y6F/iFD6ao+Pbyut1OxCd8x1fGLTTcsVbnIRqyHcqNbV06jnpoS4PnMQtd9IuF1XuenHsSzazXHW5xBP2pjHs9wZwBFmpRQHMR/f6xKf4+A8NhjlcVN8yxFijjf+7XNS9X1cfcDYcGcvNt84uR6j9hoCLe0cXsUUYncfQVOiy/7Tnqqt4HVd+xXz+w8ZQVOMVd2qh6VHZ7o1SKDpXsFlhTIbr7Nrrn6x12O6px/dxankDO9i+NNBBlvCy9o9FRjX9EVwMFBxTZTZaIKBJEsISwgzJyV2+KzZxM9KjCN0dHKU/PUZg/a+/vwXjA9qT6mnop6SMu48CbguezeVMHmZLRoCPWQ65sO9Xd85FP0NVhFkBxG0g4M9W8xbBW31zDWUTBCikrGNKqxKBlQR1QtZeCHRqKy9sVESlAsYeQnPAjCNHDFJuRvK7yMealApe9lTZrs5t/xdgSLfqwQtQJ61i5rXqeAV48xreD7g1HCoMZKaafQxFaFk0bcGajxGqYDxEbtGY1ddXDP2I3ha1IVjQQ8UOqL5SBxfzAM/KOIZywF5GR5gzjMPkReopxeE8ef7jjKGalBjJyDkti3T8P5KdKU0iRIHnRvqDAksjUsmhT7eAPnP/7VNPv5nNvrC39pg9y4bHOx6PS18Zl//JNv7/hdVMsIt+Zmg8f1hZEsVe98UYjZB3qsf3s2Ugig/ogTNjZqXZonTMzSK396FRGgYZ1mGdeyIyEzd0o9jjiTqMxwjNxZRzHBkvCirY3OQ/LVJ7BiNtlOfooBTRMX08O6yVOubQgpOev24UvMJlbpSeSOOv84l51N1M5NxnXOOLyM0rPFXC00JaSYG0lD7kqaPB47WipMbqP+0WYrdORJCudFIf75Gk7+JVdQxpsxg/PGMdWwu8zEqFTud2KJYeJR/ivFuu2FDjQKfESDoFF0eBe44Xi2a89pnl6pClx9CBloNQ+pTPB9FvFliAlQSeNRdvu6bwzrXOKkGJzUssHGhFOouJzdgfLz/zOfz5cuGLXHMFOx3O66QhJg2L1JkYL9DbtUOkiBVgoxznUsUX1fNyBGwY514p3IQNSHDTjqTWbZc3D4O0LCzBSH6HDmO85kTNGwSuKKzSYD9U0Lo7UGZjeaBAKRbWNyFxHd5Le3m1/6eXXPNtWdA0K61q17w3DrAOaJDQdRJoTGgQsXSZwM19SQ0VI4dggpG/nNJRldWqhGUPlDJylEjfWUjAz2lvoiNDrAydwIZPQIVJG0PvRTY19gNmc/kBDEgQR3YcFQign5dGPLpLI7y4OG+GCONKvYRtEyaqVBoN0kTyYD2H++L+WGl95EdO3a2R2zwN9SO8syWWvC0KYnOCcdHidfpIiyqYA2Y2vmafF6QxrZjLSsCZeneXKNAqfkjLjcAaDlUHP2JXcpRjypkph33RFmj1x9jGwQNH+SAEXwqASyeKyMudGSU3NLhoi5FpXPMSSuOzBIxwy/cYuPPfjTqNtHs4Libx3yfrda3O557w4r2HI6He+7Lha196gM2uvuLbZhgmza2bfbo77ZlIZucW8qSzqE6B0cakb0TNr7lPbb23//IhifusMFi5u8+ZMQ2jtmp59xotnFWIVSsbSTVMFNEDdEDFpfFmDtBA0EoeS45Qp9l1+etFuJupQACD7rRDL2OYwDDEsQZmAdPzZl+PcNwvBYGy//uzk9biq7flxI2meyoXlT9KxG0cCxYQLzbbs6T6h3HmnJ5TwgaHXAuL/ospHppgRuosBuYPy7OO6K9wDXmcAZWxO2cE7aBek/9xmvUudRNTsQEXpMJmuaqIfeMJWxi6RUrF0F+VgOc8BFt4rzWcfMivJh7EJlwitw+jcpqgi9Fdjc+qV1QPdA5ZPklzV1TslNr3IGclZSeQzqix8+VnZBNpiNXDLIBJ7Sz+lLqjyG1JpzIVhcw3tEKJ6s98aVqnCfsFRdiWb4GJkpgBtfTPP2ZWAAAIABJREFUsdXTiDSCR8xEoW5sGsCGKJXT4Kc+AkVXWo2/PAYkg3QKON608RyPENeYs692F2fGCdWfiosoVMsXeqNqhCkEHxEnREded/Pr7eozjKBd9YLneYdoQFRZ8DPLbOjgclmSLDkUrRs6plGtBoITUSJaDhwu8y2qpuRLiUb1CgrwcWIYQYNgkOjkyesjCEouqGgUQlVeNcz0LjxsPFj6sq8+pwFilBSJe8NTQuFXbPH2Q7UXcW4fFSpHItVTUADnUqUaevafhp7PYsSAQuaR1kUklm9tbfuh0bhmf3/XFqulh7InfoB6gJmSM/VSlKApKLHN2Siowuhz1GiSVPTNm5L9o8hAJnGq3FHfSJY4/fD4cuqFyJL2N4QyImxByAP4uOkAYttIcdfrndx9q5394bc6GfH+slBveVc5FKNVXyxrzJ4n40v8ZosHPdqml3539bAnf/lG23jPf8qYZad+4ldsdc7F/r2OP8cpj7dvLJjt2+bbf9Umn/yLzvOW59zPdv+3X7TFeN2/zwZHv8uOjxok3Df5u/fb+rt/05c0v+JnvGZ733uVzb/+SdVguOEodK3bl6Cns+mB7e7u+KMdF3h8TxlvXdLXMegjMSpfYfhbzmJznLjkH1ilkUtvX4kgDUqujUdGSsFR36F7yIlrOJnxjm3kuEX/S6X70+ziVKzkuGSjhd+JZ4rN6ljoXHbxu5AT31W/imr386nL8cYaIlZx3BeiZ9zAFdjVLS6qukq5pTyRoBHzcG0m22wTr6FcMljgpZnG4XweTLFrfmajciYuKvBz05ka+sC0WClC7UE/vaM4cSr3Ok4Zl/oImrex1MekrSB+kqC2pXmkEbWlQM4D55WbvnSDXVwT7Ybg+ljXZP8RttK4GPGIrS5B56oSiNbC66yxD7q5AOOfd+XiO0ZaGRSIIEArtYLxZYQTpHl7e9tzbRlB9g0IxQfzXEHUeCvBGo652hriLWVEdZnXs3+UkTMlaDfccL2fUITPUba5EjTdxemDXaqnVwEq4UEcyXDN1WcQQZM6aOwgBkaXZShM3AnCAaBBYZVhekxK3prRXTkRwGfs4eeW3JwBRclXBpmjQDaTK4KRklv11kis1NgQMBSYWqidYdV25qMKlBoCLOVOsaOpVIHG89yzm6BYITyx8DT5bDVC2h5dylACQe+SBkS9UnynZDuACN+tbA6CZnHMDc6SxH049w0ghmucpK0BoOIejoenzPQs93HJsS+Hgv2gnLL9anjUOB0VsdT5V8Xlz0eRcbbd3+vnMEZRWI9CyDJoeJUgcOGIUI4g/7rszPnl3xm1jXa03LyNOz5pF779Bhv4sUNn9pk++rts7x/9VGT+rVa29ldvtu33/udDDwNBs3PvFyCcliYzkXa9QWmKgz3bePtregna3o/9UiVofJkaJZ3DbKD4PlwzPv4523zbr9jwjr/rHwC0ZbLpUbvVsfNt+s1Pt/kjnlh0o1SgtyjKWf9zBxJjvfQD0BFBw9880lPyC7HsGGkFkZqgMkig1XaTaId+woHiTsue3DU5YHsyibNV/flazLlg2qBEXTgmakBUblXvs/Hn3/xf7uJ0A9yOKOI9WXf4DtUdvYYRUJ3jjJOMqDjZdOJbIosWh20flMLMuG9zc9smk3aAN4w9x1mxis4k7sntwftoX2jYXZY89UWWAqUUC9uvZMsJGhxhnOgy3bP9PSynD7ykjW+M8jzPuFOf6zg1xLIy8A/R0Da3XSeh7YbOJE5tAMc+dlu3/NGspyCDCLCgwUg9CCehnYCipAnf9xKUEsn02nT+HOzKjyVdx7d5N2CAlYK1NQQXWs6r18isNQWxyQpH6UXakHIBzl04rofz26hzdJLCcRxG2ax17Kwd+mkfIPd1Cb8sRdOe9o0B9Vnnuks4Y9yUO5wpQUMdNO7ipD2ttlBWX3z+M0GzFdhuJAjWNfbBwN78prfYtde+5F4vcaLMBpY42RC8lBOjjBRhSiUM6uVwongkQ6vYzHA86lS1M8H4LhIJJR8ZVKiEOvB9xocCg2dlYqNgoErE/lGYCOwkpDEWUSR0PEYIui1TLr0OU3yXFWqGBM6DA1stQ8DRNvyLMeTOPNREY5/Y57wEpu1WYpprzCkhY985J2GYCkFzIoaDg3E8FoyRBVH0iGCAoCd4QnnLdvKFe8DwbhhZQ+IpzmZb2nAcxsLzu8r2fyz5cTwyYBFs1GD1kXE1PNWIePHOlkvIZ1BhKY9KImiICCqq0HU8S/4G8poQ1dTQPZd5cB+BSok9ZS6WhSLvZvNLn/qqCdrBNz7FTnznc5xQ4r+tD77Vzvmr1x0iOyefc5MTNJUNjkvfksA9IWjLyUaH8PHZmVjksVSCBtMAgjb+xHvbsiYM6/q2LY9d4FG/xf0uscUDvsHm97sEHlut8YYl9z0/53HmMoccPzoi1FPk2UJu0TZGFKgDaCeJgOIE5URJGZfG8Dcu01DnOX7MJ6Us+Q61NRwoveaBNK4aVFnzZbF2wDplWTGCep2dC8U+leNYcGCEpBG0rDu4nxEyjSJyTDiXqhehN1EYOwonlyBAqVrPZfb4Q0Rqp2UZk+O7sYGIfMtDOh1B68hJSW2gzilB44oIyYHjTNXVtjQX7Q7Mwc9K0JBKsrez4/cB1za2Nn0lgxHQPP5+5rtHQWOsWUBadYBjmQ32UWSYGwJYIkeJuGOJzytyIyNPjuREySd1Df2g7KgTQtnu2g+sgkRxXW6WykefQYaDQAVh5vjjOz3HVt+vESV9X5Zd2qG4d1WOVlvzQuhejmUap67weZP1tVpGSPFMn6OyTXkgSea4aYT4+utRqPbenySAXZwgaIp5Ge84P4fKbICgoRFQAjXwb3jDm+26l7zsXhM0LVSrk+5HNxTBj8a0hGQafzYyFJ55BtyFiWrZ634SgB9bIeHPPMkUegUzBag+pqwTQ2WhsHGC+TsJoY6XKry+iwASgoF8MRyzMfUih5rrgGUNekYcDyocyJefCegKFQmQ4yGiU1jPR/g9kpx1HPEseo4U3KMAXIFZI2b0ervKy3o7QTbhXW5vH3OChkge2mHYKVjzHwYGZVmbxDms8QmCxnHGeMCA0ji6dIza+PTVkuozPtnj4TWcW/a/nU3Zdp0qgOX5pmKRtOXoCf9e24S8wGnkzgTR6hYo5Lvwr3qwlAcSNUQiJ1+8xc5/26u/qgja7td/p931HT8eXvDKbPsj/8XO+avf02b4z7rEqcCvhpjg7X1FwvJ0/7QRNBC0/CzKW9YTOnLZ43Ww/+g7bf1PfsthY3n+1/p/8wsebMuLHmrLCx9ithFn6HJuuesSXj/IF5LNGbWl8UUUGnMJmQ0HtS1B9MmSRqiZR+NLjjVi1q1sTrKiWJWBH8+B3HudrZLk7WUEym49x7JSc5HypeOjY6g6QZnnd53rSgTN1bEnglb1JG2wUn2iYVeChHdOD2Isw4GMmpLqIEGv+QlydmCzaURXgFfI/xuvrUdtN0QuLU71QIkbfGgwNRrdZ2iVfBxlKzhG7AN/pxHHvyEjE1/em80ObH83SrH4eadeQHXDz311wSwJnZ2jnrwUElMaVu6sosRUfDAWQWh07k6LN6nItN6nBA3LxjzGK5N5HX9vhWzo4u8qp7HZAPYrgiKzaTkCrfRX5yRkPsgtbT7tR8hg7ATl6kJzdCJapTaV9kftO2XAN2+sb9j+NOwpRJrlj9BezAtKz2S7T7nN+s0xovPMOWHwAvfdcMNNZ3SSAMtsZJ2kjPq8lU+NoNWG+3ZygFgcYMqGv+ENb7KXvuznzoigXXVV5KDxv0ygFOjwvhzazAoX15t7LDD0yogpzHyXevrZU1GCogrM7/ks/KvAQ/JFgdEQbR1YKbvQR9B8584A+S4zNxa+0sAQoR+0O/BCuvpsjFuQ56kTNESWcB2ehbPYYhklchxghHgaAoWQ/aDSKfGgkcqkjffqHJFY01OuyrqYuwcJgob7IEMwduw/FQ6KVOukoVAwdgqVyCo8KxpHr3FTPhMcmFtqPPn4I+BVC662KCO/I1CpB9cHerVwp29xb7s0qaBUFv6eFTyT9ix/1J8wVFFoEx/qQN94ewSxbEHnWZxVdj/7UTv7Lb/4VRG0Uw//Djv+7T9WdwMe+8jb7Zz39RO05dkXVWOhOqyAVueXOWh/+Gs2+cSf17lzuSs5aCRoeRyVNKuBpIOQ52548ks2/th/tdXZF9rqvAfY8pyvseV6kDIl3lWvyzm70DlEaLCM2dmF58td4TSCRKu8QwbozePZbBPHQA2ORgr4dz5LQV/Hkn2rhAAHhE82vEr9YcIVu2uR66RER/utBpdjScPXh4GNQMRRT9QhPl/brdihuJvlmBi5t3vKjS9+byQ2Ih6uA+Nw8Bz3Z3M7KNFNdX4QifFdyONoG56HKOdKjqxTPc1YzXHlNXy24ofitmKH4iKJsxM07Cjd3/VjkoBFjpMlz5NEhGOC+WdOFRLqVXdw7frGVifdIcs655bzob/rCQQ6Bpynvgia2rNMiDrPZv6qlFYKvIsixyRowDYe8wcUpbzn5P94V0R/cY33fX3Nx45OOeeBYwS85HO4uY0rDxwn5QtMDcHY47kRHY8jpXgmLecl23mVG9VJHSPF73+oCFrW/w5Bu+uuO+tRT/6HStCilhYN5xvf9BZ72RkStBe+8Pk1n4Ngxueq90zB4U4NGmQCBCcv2mV+6PbG+lZvwrGCVBVWMRkKPtoGJTNUbAoUftdomTJeAlIGSjXgVTE8/yW8JHiLyLfgfX49yEpd9gqjQYMOAsOlMlzruwPHqPiOnCaSGHglMzt16lRd/mS/6D3qmLD/6oUqsBPQ+AwSNM4TlA7JqFDSjfVNPwcS4xHnV+518kHcK55ElA3PAXCF9xSOAWXODd1aW8oZjaMoYQVZzxc6evMH50MBVpW/GpRyKK8rYSnM2jeXKiOVAEhEocoojxAqS7Yh5+FlgqAB0GFcg0w3sFLvkCDDPDUCm0dXvniLbb/x5WaSg7YaTezgay+1/Yd8c+cMQ+9HKUXhhr54ZtPtC2x68SU1l+rYR95m577/DaId8SOWOLFcqORUPU41GA4yWCae7tnWO379SIKGTQLZMPYBI/WGY5RBDNHjwfzAbG3z0IYTJWiV+AlB8wjabjhF1Eno3ABRkKKXNBCUMepAljnqEceFOsH2clBJZnTZhrKs5IaEzMsDefHPUnhW6lspYULaLQxQJnLELDWWil2cO29XOTnBIyMSZdD51WgGDZbqk+IXf0aJhmmJ5HPOGRlj7bbIt4vlMuAAMAPYRZlAjczJGLv0QFiDoOEZe3t7NkekZIgSTd3NVNpWjhUxlPOimEYCrnNJuVCMxzN8t+AAuIVSRvtR+LcQND6bxxDxHbFyUYIdyI8q+YaMyK1trEsUrcmk2hIlE6oLteaZyAn/Hvf056Blu6v39JH47lwzHSXm4gAbwfxc6tLHgs3AK+qR2lIn4/M4IlHJrNooyELUYQsi57ayRE1J0GjLFCuyMxUcIiKbmDcq/VHjqY5TH9FnUAJz99WU2cBRT5Q3dXQ45/xugF2cHcEsBgVLMlwSw79vevPv27/4Fz9/ryNo1113rV39ohfWXCnuPjyKCPHvGABN4FSvI0BwaNtnHbP1UiU8s2IKYAXoYjiVmFF5dYLV+KqCNDLSPdMv90PvyUalkgY/YD3CmEhGRvFFTyCFAV2UekolX4DGOQhaeCfVGytLYiRMyP8KLy88PIAYyJxGa9BXFvnl+HJMaAx1rPF+ygFzCCg8rB3kBM0Lni5ta/OYh5rx3tiJNfOlGizhhmLGblh4xHiO9gXRQCR3BvEMUhrzMfCdU362JJdCvwJB07Fvc4Q2tEOYHYRXkdvlhtdLDLTNCzqXX4mgBaD7DgHHAH+n14GLUiMg4p53sZjWqt8aHeW4oM9eBHcBz7GdAMAUgK0vf9rOecsvdgnaZMNOXfq9dvIxP1Drsfn7sSRUDp12OSopBajbhmRavB/vRQTtvA8cJmhY4tQI2ukAxXXpHhI0fQ4NoQI4v1PdytdVAKuR+Tj4XYlHFIZlAVAWlsXO4rLEyRqCzD0SjFBSijmhMVCChjYRp0KXI60A11B+sy7l39VQcAzwL6JGrO/ECLWvJKAgtSSyo11Ia2gbU2hKI+qvBoWEkCsSnAcSNN/tXgiaOpbqsCieUsfaG7sFgEFiEK3UMdElosAbRNaQmhGlesL5jAimj+8Eh3cD09Y8zSGW1wa1kDDcAowPMRD35BUZtlNTBrLxpX4r+eRziEOxRBsln/xAdzCzImMslsrIEEgzyTgjtd4OYMFs4fsf6YCtb8ZKkGIM+591QImSP192cZJcqA4Ae7BJwE+b6NkkkOdQHTD/W9mlHgmRUprG8TLSWLDrGWQVbfF2r8ppPr55quEpx5x9C6LVNi64U16OCCRBg/3QftE24DvIlcvWMI6KrM57kfvQQZDJiKBxiZeOauUCSJMoqxa0lRwX6kH+HW1/1atwFueZHZaOXZwZS4g5ancGd94VZTaG5Rw+gBx8qqgDhHMyEdVYnjFBe9nLrrOf+emrqnEmOVCPRhWc0QMMdh9BU88WRh5koH4KuKhxZmd1khV86ZHhfdlb573qsVKBs2egz+fPFQRS2QXfbo3csVXkU8CbB+ioIcDfdIwUMPGzhnUJTvT2WOkaXgqeH9+XhHs5Z5TGhe2kcNLzc0Nj2IARiscQPgFboz5hKNrORCqPkl+ONcaVXhGNCMdVl5JIYHAfoglK0HhyA5UOnmJNmJWK3DpuVEhVABp+GivKkiqmejicW72vjj/In1e+iHpi3qbiLTOns4H26U8S6DMYeOLarR8/lIO2mmzY7mO/344/+mlBUFD4GQnZpWgp5QJjrHPLWrZbH3q7nfu+16sa+s8nn/PvzM5tS5xqnDtEqNzpf5/t28Yf/vvTLnEOUMPsjk/b8PZPe5L/8qwLbfagbzI7dn4n/ya/rxrtQty9Dbt32fjWTxiWPO1gxwy7h49daMuLHmLLc7/GiSjylpCTEnIbS1OIWisYg74has1PdcgGZhu3f8LmFz7UZkNs44+dbnqvoQbb8dtsePwLtjp1J95mg+1zbXnOxTY//4FSvLQV0M5zQsxyI4OyOba09RO32/jUl2y4e7etBhNfwvU+nf8AjxzGXPJcVclbAokrhrFP5hX/1CGtjkqRkygL0UriKIFw/Cs7CF2fys7lKGASHy+YvbdXSbM6gIrLkbcX+ET9YFsUA/D3iLxxh3jkt/m9vhu0paIosdEoIrFL9YtjXzGgJNbHWZ8x18Q2Osi8nwRYyUGfzanvK+kykDXubEefkJfr87Ls7qL11JeSklQJBeak9FXlSMk+20B8xe+UWZUJ9j3bAM95lGX0Dk6WyBx3l5NMcWxwLceL2Endxbt1mVCDBOwLa6PxnbR3YT/KrtWSdsBlT55MQbuM99F+YpyZ/kNyxmerU0Tyx7lUwoTrda7RrzPdxckyG7R52Umj/njb7jpxHPX16mHK7oW6JxPryu4Xz5f2xje+2V52BhG0l730Onv+81GoNtbeqYDqYSoQqwHj5NGoUIE4cKE4UYnY/yvKpN6UPluFkexVJ4ET0xHGsiykBkk92Pz8PNhOXMpSVgUCtxbhbR7sH9juzqm6Y4wChn85gZXolSU9FXISSwU3CGMk1Y4kATOiCyTI6uVzWZHf6ftQYoDCCa+PY6vepYapmezZN9YKjgRrzq16rnw/vuO4u5cJL7q0x59VomiRXIudnq2KN709NSoKxH3zz2dr//U6JW0qgw6G5QgdeGIEIwJLKFzX+FOWOSYEVPZZiVSLJB5B0NY27eBxT3eCxnwf3kN5ytETvBfLRwDhrQ/3bxLgLk4FDAV+bXMd2+neEQTtYtt/5s/b6JN/YZMPvS0IlXxAMmff8BSbXfZDtjr7Yh+tPN4EyDE2xdz+SZu8/y02/vRf4cLOs/jL8rwH2OzS77Hpo55sq41jHlEEpu3unrLFXbfb/d7967b25c907t176GV2/Mn/3BYHu7b9mQ/a2R99h41P3GZ3/MgrbLp1nl/reYEgMbsnbO2jf2ybt/ypjU/c3tuG+VkX2s7Dn2S7j/h2W22d48U0Vb4xD1X/bGXru3fZ5qfea1u3/JmNdo535KbOw+bZNn/4t9nBY77PFuc+0B0nld0o+9It2tnbuJIQTryjrimRV8dVDXsHp2RnO0u34JlTT6KPXY7EFsUAxbc+wkpcV9wCrsVOyhhHRC1ptGlf8G4l0LQpJHsaQSSeEW/ZPsU3LsdmcpZ1lGOcHQm1X9j0gA+WOVmfE/KEzQLeBt/dHgn4tC3ULf1dbRAxKuspsSRH43QeVW4yBmUiB0cdtS4JZaxAQIwlGeRYKrnmCgHeoU647m5uDkLkJcYpQLF7F/ezugRMgK4+qK2kbcS/jJhG2Y81G45iKZzYrTad8qxyqtyAOqJjdKYE7frrX+110NR2V/wswZzatnZYOjylQqLmU4+8cCYwcK9/w5vOKAeNZ3GqIJCpklSgMcrulc1zcvQaBRT1ylbFw2JitRYW5/spHEcBDwVfwSoPniqMEjQlZzqhyOsDoMeuudhezQgahG7nJAhaiyodUgxZpsoECe/RsDTbw4RWgm2AS+Sv4UPhRZuVtOF6GkIKK/tCEFUl8Po/ZekRSsQlDAIc26bzxMgbjRPlQUkF28Cx2NjaOrQLzPvKEHrJgWMon+BO8NA545ipp6TgpoqZI6acY17D98AouieJw5x913FESBmiV/lWgKLC6zwSxDRCyTlYv/0Th8psgNwcPP4Ztvv4H6rJtgraBDDOG9vMudn+8H+xs7/CLs6sA0oyOtGD6Z5tvuM1hyJoKIGxePA32RgFbI8gVAgVzB92mU2f9GO2OO/+dbcr3+1e8fzA1m/5U1v/qzfY4NSdnLaj/8UzH3Sp7T/5J2x14QN9PnZ3dmx14kt2v3f9mk0yQXvwN9uJx/6gbf/1O237798feW5mdvuPvNyWZ10U0TPo8m2fsq33/I6t3faJr9iG1XBk0/s/yk497odseuFDY9FITrjwFILFwjbv/Hs794NvtrUv3tJLzPKLsPy899SftMVDH+d/qmR/EEU5M5bl+ykHiqd8jsq3Oq5ZTyr58pIWUSaIp2Bg+Wt358Shcy4xjyrbeFdfdFTbr449Img8exRjB0yjgSVpqAEABBhwmsmiGXV1YqgD7IcSNPSV7wpnK3LjlBwp+eTYsC85Bwt/B0Fzu+d9jrIW3hevG4YcQBaTbTvK8zzCTmccOiqCp7inmEg7of3X7zgnlSQbzqc98MPqtTC3zlsfxqrt0BWafJ/iiQZYQK5oz8FJQMixqqerS0qmmY5D+x74XXYQj3gcWreMCsdSl+Iz3qlcEFuvv/7GM1ri1EK1GphQW8D3d8pseENLSQAMBHNpMHhnuovzumtfbFe9sO3ipCIp6LLDNOLK+CkoyohpwGjY0UlODNly3SVYzkmLQ2oDCDLZoxApwVLipZOVAYy/Z3LGfq6WEZJtH5Czlg8EYN45FV5mJMu2chN8trZZlzMzwyehUvDnOj/uw3Nid656Zy3kTGWloPYRNLSJXgj+TuVh7iDbxKiAKkrfnGfCTDAiQcM9aPvaBmpDRbIoc1RQwZukDqQ3CuViaTwUMc+byp562E7ifFko8pQyQVOj1GfAQM7QX27/pzxXGUgVyynfbCP7zPFXUFOCiPuw3HbhH97Y2cUZS5w/YAffcrk3lcm1Kj9sk5JD6tv2R972FctsZMDKBLX+/QiCJgpw+h9HE5s+/oeccC7XYrNJNVDTfVv7+H+z9b98nR/vdI8/o4nNHvkddvDkf2Kz0Ybt7e7Y4NRxu/Cd//4QQZud90BbHLvA1j//1zbws33j8+UffaUNz79/yNQdn7Fjf/rbtnbrLeX4nnvQksHQ9h90qZ18wrNsevb9StpB1KVy4nn3rXb+e/+TreOZ9+Lju2Ov+Fe2kt22yAWkoaeDomSMTk9nbKV4qTouxJI8/5TRqDAfEUx/nhyrhnuRQE5nn7qqZEujPHyXYtxRclsPzJb8QI1w1TOKByUdpORFoZ2aT6wRFfaB33HzBb4PxzP1VWqnKdFR0kYM0AghpxcEDX3luaQ+jmWTShzL1OxGHKUUd5Kg9eHUUd+xb5w32jd1nJWkxpmhIf9+xug8nE9GK2lPdO4rFkvRZY0e6nKm2jQlgxo4iWvMxwckFs+KygTRLiXK+J08wPWpk8MedgpH3fFcYw0CUd4z76CeaABEU4u+2k0C2QGnXChf8DIb6gVhiRNbmOvafokEnDFBKycJqNKRWIVXcvgIJQo1G0pjrWxTIzT4Hs/idW7QUVkfxem4JJaMrxpRTgQnnUJVCYrUIGIxUwp4A6bGyrGCibYwDyuuaQm0qFeGYpQ8QgPLnAAxgkrui46HAgqVHu2kUHIslKAgT09LVjDSxcKCmhNAT6ECs+Qi8Iy5CD23HZZc1iQ4cDxVwNXDUwLJsc7khCQaY+eJoyVKFzu99vx4EdwTGxdGvpOVyytB5CKpVeeJCqDk28cWZ0h6fal2pqEasWqMJJeQ8+AAhkjB7q5HKNluNXJURAKIGgKOtyqljomOC/q+iZMEMkEbr9vuNz7Vdh79vbV2nOvWbB5VxHmw0fqWrcZrndpRuA4ErS8H7XR10NRgd4z3bN+23vEaG6cyG4c4BxLgyrmk+W/LCx5ku9/zAptf9HU1OuxjdtsnbeNP/m8bf+Fj3VtgvLbO8UK1g/1Thhy3enBluRLLnQdP/qe2e/9HRZ2kneN2wTv+3SGC5gk/vvmtu2x64sf/rWG5crZ7yrbf9wbb/ti7bYCjiPLHFT3MWv5gt+2pxz7dTjzyKbZaw+H1bcPR2X/2/9ixv333oXuWyDXbPs/PGh3uHO8tr3Lw7T9qs297VnMsBjg78fBJKiRk6qCpvtPI0fBfK5VNAAAgAElEQVQNeJSP5OYRcyDnLOMT50qGrvG0EBzojg8KhkI3kPvHZUnqFg02CVvFUilRhO90aRLv5+/EBuAbcsU8YX0280gXjS2xVA0/8ZSEgjiNtgdZirwzPCPIZeA3ca5G50rVd5IU9otjpAGHPtKGMQMub3qNrkHZWBWbuprz1pb6OH84MafaxnlLhaEeZuzKhFznX+2JYiXGE5FHkDPf3ISd9iXyqYEAjYSpg6/EnvinNleJjpK4vJKGe5lCw7+BZHH3f9icILq0g4q3tIcg9AjaYKMExJlzpqs2HBcl21knNMr21RA0PSw9O0qqp4O7jn95BVJGYfLEznJMkArwm1Bm4wxy0FCoFnXQOFBqtGnQOXE0hBw8ErI+gVJSkUlLTGSENbHzRw1vx5jIbihtA9uB9nmeTsdLRAJ4gJ+3H8U5JU/LI0clSgdBIZFUMAKTx/ElvpMTB+yi/k+pMh+bMlqtrAyqJLoq4ATZDHC+Q3ERYXochQGli74Vz6gkbLZ6aVG2okOQB/CeAgQAhLHjKvqPvrG2l0ZmVIGVDGXimb1Xnf94Rmw6YP4A+uO7Q/ejxhv/FuPfLWBMI9NRMJk3jlXexcnD6RXUdP6pvGrE0BYers2+q5KrZ6YepxpoBVcCFpPR+S48Z/22jx8iaL40ePZFNj/74kjW9qUSiRhDVicbtv+Ib/dyHOq94l1Hldk49RM32vKci6rnziKmOm9sG8doOD+wrT/61UNLnGHlhrZAXtjDnmCrc+9vw1NftrUP/L4NkNyvn9HYdr/7eTZ9xJN856nrwOzAxh9+m62/93e7xGgwtOljn2aLBz/GVuMN3yiw9td/bOPPfNg8eb98VmtbtveEH7aT3/jd4cgdEUHrNqT9BoK2s3aWjW77pJ335/+vTb70951LkcC/98BL7eDiS+L8yDs/Y1u3vOcQUZxd8GC78zt/wmbofyFo4zs/Zxf8wS/bcLrbeeb+Ay+13Yd9i63OutAGy5mNb/ukHfubd9lw/2TnusXXPML2fvTlRbexJQIbvZoDpbighCxjC0jlqOi261Q5vJvyqDuuA88XXkke0Rac8EES4lhTNlIgJxMkhxEo4oRuKCK+A00hv8QWGvlM5DTigXYeO3a2TSZtSdfbCwcZ+OQ7Sac2GsepEXHSSqykBObHOOHnSAuJgrgYC9hBriTxHm0TsU3tkwYONKLEsaGeB/GI+m6wU/g7T7DIEUScYQwHlCQTbaY99Q0w5ainimkS0VTSoU7jUfhGHkABi1Nr4jQYfRbbqNjGjRrZNnWukYLpaHfOC6TNV3vCceQc8YQCVgrAXGm+m5JGyhL+xQk3CI4A43l8oKcrIMBRiuKqQ0x+ovKm9uRMCRqOerriiljt0L6p3eX8Du46fodH0MI4tjO1VKCgXG/5/beeUZkNPUkgM1QSG2XufRNDoaZn4tGB+TwEdhy7H2Pz2sBmJSKHSXAQ8BMLoJjNW1ViqIOinks1YuMwdBwPPy7DCUHb8OAHys/huc09/wKTTsLQ+tyqioPkbDphKufglcOB6f3xnjx5jJKhPWTyzCVTAGHug4PnMogOCCGITjWk4IYlRA8A1YipCjXO/YsCnmObjKIOWRjokBXfXl2Euy8ayrlT74aCScHnNZwXjrV7PeuRb4Iq0Pgex6ugLAnD3MwJ8jEpxDiWPyIaRsLkY1kJaluSyYVqT0fQMol3sB6UnbilwCb6wnpt7DMBCwYgK6GSe4KmjlkGTOzivODt19/rQrUgECcve6btPuop1QEg0TqSoP2zG2sdtMAIliI5fPxYJbHTPdsGQUuHpTs5e8CjbP+Jz/aK/4P1bRsuprb2vjfZ2p/ffIgXHTzxR2z/Cc/0pHonEnffbhvv+g0b/90HOtfOH/p42/++F9pq8yxSMRt/4r/Zxrt/q5ujNhjazmOeZicuuzyiqveAoK1QKuHiS2z24G+yk9/wXXawHNhZf/tuO/uDb7GhkEpEJfcu+Ta7+zFPt9n6MZe7yWzXzvrwWz2XTT+r4diOP+Unbe8hj6vLt2e97/V27ENv7Vw3O/cBdvxbf8SmX/OIcgj0yg+HP+cvbrbNz324+8zNs23neb+RHMm2NEzDzZsU/xphg6lHLrCkWZQNLzxmjBGkwNZWw49Gy/dyYtcrisqWMjnY2IxqAFo+g1GRnOjNdlKWSIY0EoXv+DvTWo4dO8s3DnAjmhIVtPnUqZO+iceJngVBo/3AfbG6wOXENm5xogQiWnGSw3wWu7KhN8RYxUq0S8uINKxs9kMxDu8GmaWTAwwGnuI+Ovd8Bq9pJC100Mka6mByI1o5VYfkm/aUUT/KgDqKtB34my5Dos/7e1G/0XP7SpFaljXBXCshJd7h2S3aFUdocdzwLq3kkDcCRn/NsdxPphlGHdDqEDuRXnMyjWdGaZs4dYbzrk4Afp5PDwwnp6MkVwQZkALDkSinGSxijtgedTyJxxqZw9/PlKAhB40ELb+Ptq8StDtu/8IqDEiE5OMAVJ7LFnK7mC/szW/+/TOOoD3/+f973f1HpeMAcPI4oUcRtDzJ9IAQ4aKRGywHPrFxoHF4GWt1QlqZiUq2Ur5XX7gTBDDIa8nbihiFk1lWP/aE/yKEbsS9Hh6K/mIcgwgxbB7kBMQRTL6M9yIIQ4Rt45gjgp5GtCj4eJ5G2TSqhvHlpKPmFiJoUUl5y8P3jTA2ghZR04Pi0UdksHohExYTxKHRqFkDshvLuVBc1Msj6FCA1XPs89QIshqJyddxazQ3ICxLDR6PeLnhKPXLykHrs7KkzHGjTHC8PUw+Rh216B8BjEfo+HdeUqBFR6nwzYiVWnWMnnoR2JADgAQNGOvFcRwb4SxnEZYlI7YBf1cvk4AQbW+GENf3bRLoWOsjflmuH7OTl/2wnfr6/6W9axSE66gctOP/5FU2kMPSo5QCz79tB6hrtHC5v9NL0HBo+d4PvdTmOIapEGdv6p1fsLN++5pDrZ495mm29+Tn4ODJiBDc+gnbeuMrbJCiR7vPeIktLvmWTh7U6LMfss13/HraKTqwnUu/1+56whUBxHsnenPQfOzHa3aAaNhjvsdWFz7E5oOxzVAhfT6z8/7yZtv+2Ls6uWeIXt71Xc+16fkP7kQnUXLka177c4ciYye/6Wl24vEgnyFrF//ev7Lx3bd1xmDnUU+1ux7zdCeeBGsscZ7z/jfa9qe6pzQgOnjqBb/ZyH+JoPKBlHfKlepaNUS1WG3gnadBlHxVdaT9WUOLXaxlFTjKRUQ9q3oMEM/WLRF7YlvGd2IrDXjGBDpFHUyS5Sy0EysEx47F6SVKPEgYTp48aSuLVBoQNLYB14MkRX2zUlR1AWyI0kJxnvHMyZmP3TJSSfBc3QCQ285rqLsknNQTYrSeP805iXuxhBfHXYW9hL2JMzUVk/hcpH/wGC3Hqriss2rFcVS7y2vwb446BcYvbW83itD6Dk5EVFfhoEff2nFMdLY1uEC7xLnLqz8cR8olcRI2lznMmK+uXQ6Cjv4CZ7l6wbGlbaSN8XfPDpwTwEHnzlBGTus4lSPOMiFmm5RYk6v8QxE0HbssS4PPf+7Tq9hNQs8BnlQ97tUNGm564xvfcsZHPb2gHJauhqd6DbPYgYPzy/Kul/Cw4NetbAkSg3o53KZcTjmAJ9cEAaFtD/oWBl9y0ZwMldC5JDDyO1VqB4hyDcZhOCzE1aNkUBgYU54dBiGOM78INB5lGA89nO7PgpF1gW5bfF0okDcTWh9LBcVjoOdEhVWCRmHKHpaGiUmAA6yQBxcHFQPENja3qqPo5xCWvBEAETw3BRSCTBxFwkPY0ZdQTIwD7gOQsI2q5GxjVboybyQjQVojKsaPGnp8xx2injNQFai4PpgPhvItvLLIPWGpDR5KHMQ6PMjwnBhd9WNmPNwNFu3QV8dESVwlaDgnr9SFcvDE7zUXJwgjo5x9QOjy5uPeSCKNoY8TauHJ8gXnkgCH+/s2CRxiNz1fLDeO2anLLrcTD39SSfRd2RC5NsPRkWU2br3y3zhBcyKBMfTIJKKoDZwpkxwjnCSwiTpoKYKGZPa9H/slz72iTFBnzv7V5/gSpn7mj3ii7T7tZ8zcIRjY+OPvtc0/eNWhnp34ydfY4Nh5nnLmp1HM9n2H59ZH/tBrsvHj+V+P+X47fun3+/vXDk7ZRX/8qzb5cnepcn7eA+zEtzzbd35imY7G3I/M2d+3897zW7b1d++Tdgxser9L7M4ffInjjhp/tPv8P3qNbX72Q5127z/08falJ/9URJkOdu3i333ZoXy2E9/6bDv1yCfbshBiEIXJHX9nF/zZ79j47ls7z1uee3/bec4NZYc4l+40FYPyRlINCx7V+7kUjpNAuNGHMom8I+pp6HgrwgwZgLxW59N/L5FVHGfEEh4erYoizTTe1HnKEY1xjrooBqoTo5E3jDd+RxQNzyMm0NCiLMSJEyc8rSOeHwQtdGvkEazJZN07RiOMjh5M971WXtjFcGaBLUq+SJBIuDgpXbJDZzc2h42R54p/ed5qUKm68zUc4DhQ3k8fKIETjBFrKfIMWbwHcwY5ImEJpy+cqDD8PAQ+0lfCBsNGAsvQr+55sX6N17+Lo7c839evZ5u0/BOWkVF2IxdmDlLpmICTiRZhQ0m0mk6ZjUdhB6G/1XaNUGAbuI2l+ugHyTbnF+Q2jm/CpigcoResNOxzdyMglruxsuU7/DvnfzN4ErYhVllwDVOBWuSPeM75R5vO/KinG+zyyyOSr5FNBqGoc26DPvfZT9WjngiYZHHKkkHQXvLSf3mvTxLAEiePeiKIs5N4D6qmw2QxwsSJcHPpkbAWIg3vLCZLw6RtAmPHJM8Kw88huBHCdkNXjDrvYZ/r++rOnBCqbvX+SJqM5PrwHhCBaIBRDoVdR55WmeTikan35M+t0bsofxH9KZ6a7DZtSsX2iLCWs+i4dEaAIdFSUEMYH7XE2rhGbh7agfwphIpBNEkGKDyROLvpUQ+Crvffj/iIg4JJdLnkwGXXFq3r7k7VULFGjpSMNi8zjq+C/jXPTUoKFFQEEHOLPYEd7dTEXgBSEKuyfX49zi4t5iSAWHZxhiy1yCuex2VTVyZU8baQRRJsvjvAoiWKExiYp6F/47ihfxryJ0mkjOL3jds/aRe9o7uL02V7NDaQkPwJMRt4HbDdxz3D7n7ot8bpDp63EU7D1ofeauf0FKr94hX/h9m59wuZX65s4odWb9c6Tc3QtsN9Vwe7vWU2eBYnCFru11n/5ws8AV4/84c81nZ+8CU2GEefsBS68Z7fOdS/ve/65yF/WAXYvctGX7zFxrd/6hDhW2ydayeecLmdfMgTwiHcO2EXe5mNLkHbf8jjbOd7XuBRtJCdIt/YLLO3axe8+z/axhf+prVjMLTdR3yHnUQZj3KEDXED/26//012zod+v9NulNq47Qde4oZ1cvxzdtFbXumbAPSzd8kTI59tObfhfGrj45+39Vv/1ka7dx8aA9SP82Ve6CWMWjkVI5YcgXv4D7JbKsN75LdtXCL+6O7GbCyckJXIEYkODgyPuQxHhx+VC0QdYeQhc+qA0RjjnowB1B11nFWfcsQBOoP8ojjEPMIL1OXFfOpLnJhL5r0RlyD/cSYoMKARF7wLG7eQe6V2gsQir/bgeuK99sd1HjsgsTzIo/tQRqPsduVSHcpDFeh30sgofzgyUZIJ9gaEyQMVpbp/kLbYqAKcpn3l0UbYqBHYzJIdxDJgYDjuutu3OqV+4iOO3sPqQOhAPCPID8cf/QqZCeKjdrCV4kA6Usgkx402Bu2GzQlZi1UNbvrydyEIU5aU8TfUjqO9YZkV7tjnpgGurNB+qE0hliuxZpsisjYpOettpYNjkgMleNZXQ9Bw1FMlpLmAeOE4jtyIoJGQUbg4CboejV2cZ0LQcNTTi6/5mXpeHHfMcGKYoK7eEwcwgC7W4yngFA48B99TMIPMhaDQc+CEMAeNBI3PIrEgsQlgi4ihHhSPnXC+i6VU5A+DSa8gwqZUZH+Gh+BBaKLIb/NmmtFueWxzJ0cQMOZ/OLGaB+vX5UIFBk3E1FAyx4yARtD1BFiPhNHrRbg/yC8Oa2cOGu7jEivmvxI0gEQpDOurt8tlJWgEZswHczs0aZNzFuPWokw6t9XjTct9LBK5KoU3dZyV5Ph8eSQMeWGeYOckclZ2dMXGvFgmCPmOyOu4LM3EMShxVltHHqRQcQUwbi5ZLZygAYxIsnwsigy5jLpnF8vOmbxRQTXqwvnmWAWIxTInHowI2rl/8MuHz+J8wDfa/tdeWt/h0Y1ioF1u1jZsfvHDbG/7Qvc4+Vy0AYVq+3ZxIoJm51xcz0lFAvXGZuRY8ZSELG8eQeupg6aHpVNe6JUe+61rbHjXF6uBxw8dgrZa2fqf/ratf6BLdDo3nO4XlLh4wDfYiSf+qE1xygByZHbv7iVoBw99vB18/8/YdBW76jB3kDk3Uvsn7aJ3/Qc/zaF+hiMvGLv/nT/uckW9pJHd+PDb7ew//8+d1s3Oub/d+r/+vEcwN279Wzv/7Td1Snrc436hddic8IzrbPG1j44lp0LQsBTV8M3RIPJuSnoCdkEHhoaR1ShWk8EwqnS4ONeV9JWlP4/GlRwu1R1cj4O0/czKQlCAaU68fOWhbWSgLmikQuVEMSRf404GCFoh8ySm6Cs2FO3snKqRbXWASGQ86TwoWh16RM/wnzppSiQZSGA0WKN6JJYMcNSyELBPyKUtOc3AVj+32B3j2P1LO+Y20FlbzFtgdeAn8l6dsEgNOAYySGBizgLfIiKkG8Bic5vjQqm7RpvbSExsJKvkyY/FC7LlqTt+uD1SO0ouuBzNR3KveMd+hS4xpQPFsgMXSeB8Q4RHuaKkBo7Ioxwjvxzvo11C+5injGdGIdsoIxV/I0HtOgF8P95L241rscoEApA32GhwhfONNp3pEudNN91oV17ZCBrnMlZfokwUx27w2c98sp7F6WrcUzQQjcJJAi89g8PSX3LdtXbttdf4RKDrniNWBBFGpCbXO+GJ3DcSpD6Pi0yWgOKThUJ/2BBQNgO0A495PENJbE/emhK0qpmrANmotRUKgo8aURJA/Ovbyt17gZKFR4mEdj6bifP8vXqXTpTiUHPs3uHkNKUIISNYKoB5fghC2yXiktm9jpsKqy9VFsLhfUA5kKLkJJ9UVDdihewCwEA6mdfn7S7lLkjuKfT8XZWjS6TakiOBNkAnyhuoclN5Wv5YN6JFMOHcIU+CHpcvhRcg8SVrzKEr+Mw9UY4tZQ7jEfmK47KkF0/tk5FM7Efl2C43TnAqRixSO3eQB8joPHJOFIxp2LxdpRgqSWS9F6Dz+Y/Z9htf0d2hiLM4v+lpduqbn1GJYjgrYaSZz4dxhOwgYkonDG3Z/vDbes/iBEHDMUw+rojerW91CBrbTPlzoJ3tH0nQdv7xKw2HpavRQ3+3f/vFNrzz8x1eogQNvGL9j/+jrX3kD+8Nd+EE2vT8B/k5pdOvu6zmaQ137upd4sQO093vvcr2F3GsDGXADdHBCbvoj/+Drd3+ydaO4dgOHv+DNnvSPw7s8mWZVr9q/N/fYdvv+r+6fTvrQvviM/+1E4r1z37Ezn/na2ygVbXvYS+X2+fa9NLvsdkTn93qO/GsWXdoWjmBWKZrp7lAJum81aWy4uCyOGhOYA49lqOfyuHYmrupso3r9/d23GhS1n3JC30ty2KQTZV9JV+KeeqEZoKGv/kB5cVR9miPp8UsvOYdHGBiNYkecaoeK+RHKrWNZIygkZQSl/k72kCsIhmg7WS71bCThPAa4isIWi0H5Xm2jUj5ucFledX7VAga8MbfX9JtADp4LvNg+a7mzEZk3ncwFkdbI2jEfL3PS0DJxx1cT/OZl9Br20BAcqV2KBPu0KNYVucY+mYuPzcaS6rh2OLMZj+TeTbzeQPp4jIgAzU63ng3ljuBbfh72NJuFQSdJzoFfBaDOkcRNLUx6nx8dQTtBrvyyisrtjSyv4hjvVYRaPJ3f+bvP1EJGoVXG8/Jw2HpLzsDgoYlzhdd/dO+s8eTLyWiFMfjRD4T5AHv4lZuDDLbE3VLIrRKxcB1UCiQDh687cy3sHH0XgfUPYyy+YHCowIY4IOluwgbN0+4bfvGuxmW5jp1y90Lo+xyVkgQfqYhVDKCJ0bfQqmwizKIXC7pEcrKezke9HjxvXq3EEQqGQGFv5NsMYfPxwdh87J9mv2gkulae/w8tNEkSl5g+73XxikHQ1PAGHlj3Zo8B1QURssyaW2CGuSU0VHfQboW0T8FgfwcldsO+ePOU4NxWHo17CDc8XvzOgMwuoeUh5RwbjkHlEPKEvXElcoPSo8zMTEme6hcXzZvLEGueRB08ToDlFmzLcaZwKGg5hs+Pv83duyNLz+CoP2g1z1D1K6BWoxlO/5rWCK2UbMNfccuzvM/+KZDtOC2Z6N6/oUuozB46+ubtrmJZGx4vRHV1v77GE33estsIIIGgjYfId2Ap18EaPcStAc/1nae8RIbIj0B5PCPfs0mH+3uiDzUYPliNV730iP7Fz3M9h70WJvd/5G+XEoZQwTtwne+5tASJwjayX/0XI+gMWKCe9whOjhpF//Jb9i6nB6AUwIOHvM0mz/ln3oUZFEiWAT2tQ++1dbf9Zudps7PuZ/dfvm/9gja2t9/wM5756/dc4KGel/HzrfFxV9n0wd/sy0e8UQb+LJzK6uCl/mync9P5DE5OfMcKubPtuUqykE4m1j2H9na+qZvgInnRvSZWEK9tWF8F+VXunXX/D5b+Fmcmo7izu9ScttKBIfYpfhDOaGeK36wzWH4BZdLpNpxzcsAxaHm1IcODtd0mIFHsXAkH/8OgqB4QizXNinG4vmR5lAOeecu1v+PtTcBtjWrygT3nc8d3pTky0xITZKyk1kBwe62ZSgRUHFAJq3oqO7QtkrUsiWRhMykO6IqoqtANMkB0KoOO2ynUkCZwbKqtNqppCyNlm5tBUQK0wRyevO707n3ntPxfd/69l7/vudlklcvkbw7nPOf/9977bW+NX0r2SO/3jqXoGkFZQOm9pBx9j2wFixqZs3paD3ka6GBQTZCAQKsNaKG3iuvGe6v2a4FzadlPazq1PKzZjvr9c3PWv9+sFc2NxvJutco60rqS2am5ChadmCHuN7RWV91CU34lDoTAA3379R0ta+RBfJa47m8hmoa0PxXO6he7wwkvS4+p/gMAD3RcrUatAzQsoziue68867y1re+rU7neSR95L+h5vFd77qnIMXZgz9cn419kwmHv9NBmgXQsuGtAO2IPGiInqEGDR4OijEdIsxCQGGKYnwuXOSss1DIM5NQ8UFi4zhoNlps0WXj6/t1FjALxhC0Rf47DpbSX6gFO8wYbTAkoNCAYn/d5rU0eg4f6iwUElh1gxpwEQiE52dPtIHU5tEQZHQRNK+Vn98C4YPq+8Lvvb+uy9MatfB6r4zafStimClG8FoIkiOMeG2emZk9aiuwWcoS3hMbJwLkCqAIqPD+5tsgdhtZA7besbCXlA9UOwyo05nQWOHv6kQd11FcrnOkAkFkNLjTrDT9Wdyr1I3pn+EEK7kYu4mI7J5rNRyJDe6ilJLPwM9s4pSz+Hzv7yyANlkalc2vfhkjaKiLYzR2XmBEjoaA7fr6OvcPsgOnQGnhKbs4T/3Jhw7pFwA0sOoTyE4nZXlpVFbXVIztWYHZaBugXSnFaYDG98QgeezV8V+59YoRNAA0rOXyb/9sWf5/fmN4jwuLZfzUF8nrBGgEF9fiShkvrpb91ePlYPVE2V2/qqCD1Q6Kz/aVANr4Sc8r5174feUguvp8vhlB27tcTv/Oz5aVL3263cf8Qtl5ygvK3kt/iL+DE5h1DihEwN2Wv/ZP31guvvqfkWZs6d4/LSf+7T2sNatf6OJ7wlPK5MR1ZQ5ZAdQXLq6UyeqxMl27qkw3TpaDjavLAQhs44xkgKZzASMjhw2A6CAAh8+Ez2U+i0pnLjEDYKDk6w4cENdlBsGzAVoFFulh98ZwPgXIrJMFmlqEPut5n4Os//LvsrwZVMjwNl2RIyYCcnL2+9pY7a0jYQoAtHKCRiHhaEafRck2xue/B2hVL4RcDCKBaQi7f+8ZqtLjqj+TRmnUNhlk2rYICAl0w37a+XSwwalq2zHXbuF9tUM+1Xv52bzevb7j50Vjie2Ja9Tq3jLN2iKu2bnGMwFAeSSZ95v26WBctrY2VfaTqJL83FnW8T7oI+i25ZUVOqgAjSBIFtWSwKfvsQ9o5HOAaCad4zpuqw1It00U8FN5zJ133n2kUU/gQUOK0/bLa4t72dkF4fkesxVkMDBAywrM0aN8MEBUe5QU5y23vKH84A++jkYbNSw+qPnA9kqe4deon/FZh+JzR4sPdDXQc8pjZ/CVFUuPVAdCh1qqXRSxOp3R0rx4HzYtgxt4po7TZjCUFYo/LwO97BlmYFHvO4o27RmCvNaKxofNhzF7jxYW/C7XkfSH2EqGByBFvrICkaJTZ2UW3KxAfZ38Ggi9FT/uo/d4Z73H8mbBl+JQ/YHX29eRkRGA7OXGr837n8G/DrA7mgJURe0MZMxgFxHBLFdIb3tGHuvHJq0LKisrG2PLqUHb4Gd4uQHZuG72XuN5+vfaq/XvDRKoHL7wF2X9Q//iihE0ADTtgUoKslPATt7ofFLUVoXpmMU5q0kAKU6MEFJaSgBttNqaBLLC9JogxTlCF2c3ScBdnPuI7IRTYmqXaz7wT8vC+S8OQcwTn1W2vv3NahKYTsvyJ95TVv7og4PXlIWlcvF7362IJQ2UBgDsAIxE5CcbTBsdPMvizsVy9W8dHvW0e+Nzy9kXfG8FaAPjvLtVTv/BL5bVez+ZwNRcGT/haWX7u/5XpqappxKNy+jX7y5Lf/kHw2e78Tll+zvepI6xL366rH7gfxvUFIJaZPcF/7DsPfm/I2Gx4dEAACAASURBVFhSg85cmcBYAbAGuWqWNctIdoiof6b75A3sQRLWxRyDekYYanUOoHnIui3rst5Y49r8e6Kn6c8GjHh2EuUUiZbGvzfwyQYry34+29aBeS/xO9d49jrXBhq/z3Wx/XP5ebM+sU7L+svR9v79fp/tSE4PWwY5Fo+8nIq25Wep5ydqbXHmHJCgQ8TRS42/0brK+ifrCI6ti4gqsgW52cXrpoiaIqZo8shymx1e609fz59ngOa98e+9ZlyPKLHI4J4B12jct73xs/v54FBwgkPwrunvw8kefn7bMkSmUGONz8V7kepcDL2P6/p1vaPmM4Tf9wAty1K2gQb7RwVo4EF77Wtfc6jUA3Z+Z1eNd9DTiwvLZVCD5s3LSs3A4sMf+Vi55ZZbH3MX5623vqm8/vU/QqWCQuxs0Hx4shBUpS9zWUOijHowNXJYWDMyN0B4JICmwwVv94DprjbOA2Ec121oDIcNmktE7GF58zJ4q4AtHRAYdh/EfpO93lnoqzKKuh9cE4ZMYVq1lPvZGCkJQJOVnH+H99rLzEqm/zwfqnzIvSd+Xz5kWU4srLOUaD6sPvT9dXhAMOQ+CGmzoSGwmmvgL68jvs/pYwOR7AVncJI/n4ZhvnGa1XWKlEiN9KEWjKHvldqenT3cbHgOGaawMNmoed2tFPr1zgDU65kNAd5/JYC287XfVrae+4raUcoUawRdM9h2zY3qGAVKrzQs/f5X/3MS1ZrvCBQbBmisj4n0kp+DvxhvXxGgbf33P1Gmy6MK0HzurvngPy2LM5oEANAKC5ynZenPfqus/oefiVVt/1z6h+8ok1PX6xcA3hMQByvF0YN2Av1oOFravVSu/q3DKU40CZx5/vcyxWlZqrJzcMApAqufGo5kwnSE3e+8rUxPPV41tl6XUsrGz/xAmdsedl6C423nRd8nYHnhgbL+S2/ETKTBs+3+t99T9p7zbWWaKCAaiAgqBta8qjGG6DS4AqnEitIljFbVMgYNjmayAvWzy6qf9Zeif20+aNYTlm/LM892TFHpAZrlTdGZcHwDeFAHgsswGrEQ6VDNb+v0G4CNVKqSz5t1YJZt6xuvUw+sDOKy3sjnK4PSrBOzzrdt9Jr5njKQx++yQ4y9wWfTlqR61SYnDRD7d7BNLP0pQ9oHr411cHYGvBb1upGCpn4Dd2TU4Gb77jGAjqL162Gdm9c7O7w5mJP3jdfJWTEyGckW5mfI61jtBShtPJQ+atb4DBG0MFgT8EKpU6HzCICGdcY9AaCBAskBh/zMluW8305xinqppTj79c2ydddd9/ytImi9/uQUIYx0i0gusMOgizMrMKNbA5CPfOTj5Q0/dstjBmhvuf22cvMbflScOWzVHc5HtHHMkRMKWk11aQtZAxGpmgxQarSEBim6PSO9k9F9r2DIhI8OP8wrpNKOXD7Cru7wY7F2a182aNH9DIvdfWBqEWwoFh7U0qJCGUj0AC0bOtRP6KCr/oWDuKPLw4CUaZfwEhw98+b62v49BBD30tKbroNrhfn+fAtzDgcTAE4Pkz06dG7gZfDhNfKBn6XkvOfwKnv2fUesqORjra0sLNjZm0VqekzAAcboVtNhpWWFYaCNnzOw5zVRo4buoV0xn/M1HLGi/eMazqtjN6c7qnKOWspDKCJ+4bXIyr/KTSikbFS8lr5PXOZKAG38nJeX8XNfUQEI1oP8P7krlo0TpYzW1sp0YZn8VJCHY3/278qxP3r/odseALTphCUKptlwKUCOhPJ+AdD+3U/N5EEzQIMLjfXDGuP+ToOo9QpdnAUAYjIti4wc/vNSWTjjbvdv+Jqy9fI3likibTBIBxrRg2dnwQB1CazDPElvvW9L6MicwYMGmo2zL/g+AjSyzy9EAxIpSRbL2ic/Xpb/6ANDjrXlUdl79svL7te9qkxQR4poa5mw63TlP/5yt65zZedlP1zGT3mB0veTg7L+M/+YM0Tz1+Sq68vOi19X9q/9e2XONBBFHXRwdmH7qCMAkti92GbPYhsOJgJnNGbReIW9WllUSQhrlqJe0ryGQeQT+lbOcf6PssQCf+kMEIry710ELetG3B8NTfBz1dR4gDvQOaj7TjWRfQSrApYUPcJzZD1jvWDwnc+N9QfvN9WJWW4Nvp0elA4UD5ev69dkPZRtkHWr7Y31kmunMoUUOzajFCeDlQa+kRJUByfBQaytQayu5WkueWSV6Sq0b9mxzvQrmo26ybS3ZZtO27JkyCUVGbxkvWVwS+CDaH0EIPwaOQdWeOIyy685pGTcCRwTEDStoAFczB2te0gu1NbootIgEQlDLy+iWRD6ImrZkdbHGc4Ew9al3ivbTzwPMgyuQcuBhCyTtp/43dFpNloX53A9RAJdASycGvCgZeE1Irbh9cJ/9KO/Xm5+wxsfM0C7/fbbyhvecPPM1JSNuIFPBVtdiq2PJvRGLS+6D5UPUI5WiL9LgCzzpVRAwjSsSG17BuNB1ONQp6uERlEJEabqUM+Rwd/zBA0Ss/BXWe46Btk5Z3qGaInPIMiGNwMNcR3pcOILzwXFl8F23l+vWwYbXlt7gfk1VqDZK8kGOisZ17fZA/FzGjDhuu6AFbN8ogVIZML8/IkKjrNCgzExQNU9H5StzcsqsCSnjQCplasNRB/K95pSbsQjG7VpAi+tM1dKAIXyUJL+fLwvRzWznFgG6x5HC1M2Lnm9Z8muz5/fMwugMQW2drxM104mogB6CJG6ECllEGFxFub4v34VOQEBktb/9DfKiT/+wEyANjl+Ouo4JoxyoinHKbChUYmqu0fhQZssg1xSdaaIdCGNcfUH/9kVI2gAH5Shc18kAe5ipriIO8YIqfEzXlwOjl9TDtAZjvTI7laZ28Xg9EtlYeci/7b95OdXwAoetCsBtHMv/J/KfqT5NC8RZ1he9dLf/FkZ/d7Plfkz9w3Wa7p+qoy/+qVl74ZnKTp135+VlT94zyFAiaaLrW+7pRycvrHqRKaE//y3D63/5MQ1Ze8ZLykH131VKaONMtnfJb/b/HhbExU2L3CO6e4L/scWVZ9g/NoueaysXyWjGptmg2TiZ3/oIZkkClOtJKdtHEw4Rg/UCuYZg0GTrmld8llX5wey0cn3VJ2mcCJahES61Odd6kwAxPqO0RNwaLJ2VXvTP8ss5856s3dkrQe0PuqQzLNncW2DTYGfNo/Y51ZAV41veI0K19trqQ/yVJpwEnntLjVeAYJq7EmFtDcWFZNTk34fdWRXo9Y7oNbneH7wu+2PYwg8FheACDW+yzEWMcZh2S5ngNYDN+pzl4ywLs21cgDlkp9etiwDtCfBIGQQZ3thebHN8fowqxbcqByNRSoUsACo3o1NLozcKpVOuzGdr/JkcN8HWCDLCkiIp873yGcHIA5+zJwq/bug2cgyaxyWAeGgBi1723gQG3rc5FEjaD1As5czBBbNc/LC5MPYC68FcwgIckt5qxdquX4R7aE7x7w8ORIC9O1OEPOgZMG04Jhg1lE3H0qDs2GLLwaMr5TFJVELXOkgUhEFQPPB3I9OJx6+xGBtwJHrzVxb0a+ZC+C98RnYWkFR0dWpDMP0aVXmoUCzUssehvdSgEhykw+C97SmDlOdGQ9wNChwjaJGIYNK738+vP1wW6w7AFr28KzgDQTrOJc86ikUJpVsqglTwasAd+1YnZ8rI7Z0g3ZEbd346qNelptZyqkpmlZT1//OctIUf2tImAnQBubp0X/YfuoLyt5LfpDGAqmA1U9+vJz8vw83CYCoNgM0TnYAsWcU0Hs/8ZwVpD4aQFtaEfHtAcCh6kwe94ErpzhNVAvAtfTJXy+jP/4gOF4e/SHzK0DGfOPzyvlv/Me1AUg0G0hx3ju4FiJo51/0/WUSXZAAZzi/diwW9rbL6u/+fFnEIPRo5x9cADWqbHtMRf9+wfx82X3mS8v2815Z5tZPVoC28KVPl9UPva3MdcPSv5yHnC6NyqUf+nnaFI0nirm6adQPwBlrWoI8W8z1rZmhl7/qlE3E/cjoTco0WN5h1ByNw7m385PPaa+7EXXJRi6fETSsYO0gV7mWC8XevH6KpOPvkB9lFVp3YNazWD+VhqgTMOukbH98jnun1PpUsi2KCMm6sir4z/YsN05lPVgjdIwsTcvUVCf7AnHt78OmIz+rKHsmZWdLZL++b+ly1dXxP0TAKjhqo+yspw10vLf7e7sEuKRaikg7I6yrq6rng1M8Q0/mYEq1Z051U3874wEbPKQpys5mez5JuT/P4CTbykEEs2jqEX6HvUVDAJwRv48d/6RbmatsDPisHBjI+MF7AFmWvRPNkm1l1sH43tFRvPboAE1dnLZPs/CMnQsCNG+6b8CbaYCGfz/4wY+UH3vjmx5zBO0tb7m93Hzz6wfppH6TrYi8KH0UIhssH0Avej6cs4CcC1kJEsh+LwWW34eRLoy6BAVAvp9Da8KuGikRk+zqECid5A2lwCBgHC3rVg75Hi14RPmRhsB1TTVioONntaKxYoAQNvChsL8q9XQw6PXGTDffG16TFaQVMO6lr2/zOvjzMyGv1wXQkiS4yxqknsEJ15xKVSktP5fBl/e5AcvWoEBlAXAbNXeeCFUVYxrAi9/Bs9/aUgQth/fxubiGmaIt0yYkzHJk8J0NI1J5iEgw2hPRMtYrxFSG3DzQnIHWlJBlt61HU6BVBsJgzjKWvh8akBlNAl+OIc+v2Xry88veS1/HVNnly5fL6E8+NpNmwwDN983B0qNRrSXNAK2u+aMAtAMANKQ9DtRB+2gADV2cVR888Lky+v1fKotf+PNWafxlPTwA2teW8y9+HV9NJXv5XLnmtzHq6TBAQwRtbllAHBxVMDpZMePzR7+DKNq9tRTjUW8Dxvz0k8r28/+Hsnfdk4NXMDqU0aX6u79QljEw/bHyoS0slov/5JdqPS3WVOtlVvbG8q7OTn1xokrqnNYoHKTUOKy2AjNPychF2q7lalE5E3MPnWSeVdTChQPotR9OgUkjlrpFhExJryhKl+2C9a8AWJtSkJ05fG/wYSDT25IclLBeso1xhF4MBEtlP/aGejnN7DW9hdns7dg60ub7ZtF/jAXEFpmOKBOjZhsoXSfgvbsN6oxWKI9rOjvi5h+DDUTTbAP8fLbxGXzbjoCWg7RVMXlHk2MaP122uQaxAyAcNdfc3/3WJON18Jp7Hdo+qvKAfw9AaBtiAGd9X68RUxQMYOCQYGZssz2OMC6KciQos/yZtic5UCQ5GwI0X98g1aKZsctRaTbQxfnqV79qALYNpHv7RYCWFzJvqJUuUOkHPvih8sY3vvlIAA0pzvyA/r43Tt6EHAmyQGVgkw3dLICGv3OBXaAang7JGZmCVC0VuwaXQHDbwEU+wN6kobBAhzqVqcJ9e4HeTD+XuGmm5GmDh+NNYEpAjHRito9cusFCXzfme7LCsKIzqJLyiTEVEWaW0KujT69v/Ec5j+79xrUqXUlK4frZ7KlaCfh9miknBdY/P5Xo3g5b/P3sOepk0JrTrgaM+FyP89AhFfhDobqVA4yM1xoeIRjDLeC4dn62XmkSbC4u0B760CE07ufNtgIgjYqA1Cby3mo6ACnlee+tuo38Gl/D6+I18M8ZzObXNIXe6gTrmbnvzw91cXZ27VF/BEDb/sbv5+gmcAZhjNKpP/nwofehBg0RNIH7ubKKuYXLoB5p7es2BPXNjzJJ4GBxWeNv9jRbEKfgy4qgAezvjcviff9fGf3xB8rC/Z99TGBm+4Znl/Mv+eE4CweFETQAtIcPj3oCQFsYrZflkZS2owJ+ViSUFj/7h2XlE+89NAFh5uKD//FxX1HGz3tl2QNZLueZplodrO7ls2XlP7+/LH7qdw+NqXrEDZ2bK+d/+BfruDjrKhgcpzQzuayvxQg0EmMcnxdzFmvNoutyW41T1nHt3lHCISCbedAQSRPHpVLZHreW2e6zs2lQ4nNo/W6dxIh1RDd8/wYXrCVOg8X7M2bH1OBr1pnMjpUdOJ9Bc2zRCYyZkk7LQYYR1bKeceTPn2V9mu0H0oG54cxNO56JyQkoqd4OZgJk7ggsZOfNjjaeR7ZMEULqZ859bjM2M6jwPtrG4n7ggAIAwh4ZFHM8YpDaer99X9al+X6qXIUMuX45y01e+3qWUoozgyEDKNv34X3Tctayov2gbRFWUMnJMglwJ3VKjzGBr9cin1o/D64HnZPBXrPXEfBIvI94zd+mixM0G967as+C7isHStjFaXRtoXeaSIKmEOr7fvXXypvedNuRABoiaBlxZwPlw5gVfQZoeYPz++zR2sgdRuetdsLehg5SGxEFTwHC7M+edY/8G+epKWImoYyJASnkmQ17vieEoaHE3A3qqEMGLI6+EVQEjxWMgjfKa2SQJMDV0ms6MAtMFVI4lzRElrUjDlNPC1MC9iiyEBr4ARD50PVRNq93i2jp2ujqI8Gfxx9FBGtvf5cHn+S18Ts/h+/JytCdOFYE9sKG3o4PXqsTtFeN621vb9buPSss/D6vkw2B5XplVc0EPYUG7jMrC673RMAe3iavE8rMLNbyAPGfALtlqb9Wf+izA5Lf533o5fvvIoK2edM3lM0XfV9ZGa1qRuEff3jmqCfzoHlvcV7Q0OEaNCvc7GhhFucaRj3NGJaOJoHJ0gpTK6B+IJh9FICmLk59cU/QyXz2vrL4l58oi5/5gzJ/8cH69/4bzCYFKezu1TeWnRueU8Zf+cyWqgRRLVKcHUADkDv3wu8vKxvHa/Qs66C6R+i2euBzZelP/31Z+utPlrntizPvAzNQAcr2nv73ywSzNdHF2pGXSndNy9zm+bL8+T8pi5/6vTL/wGcPDVCvH4B0H/jpTt9Y9p7w1LL59BcPIuU4N6ur4LyL86zFqwTa2bBqoIgY4lHjhLO4YNLbMEgZtGRHgg05QbTq/clgBd97SLqNegZj+bq9zrezivcZeMjot4Yr6xNc040GcvYaz6BfY8fNa+ifvRZZJ9mWiGYnnPfSovsAnyxp2d0ddMnj2o5EZSObARrAHZ8NpNPdWMJKzE26FhPQznESCf7zmvQgKwdYcO95cgh0EgFz1LvV9zrTgmx82S97OyZnn3L/5xfV4YtoXNZls3Sb19T4QffQ5mYPAxwCoH4N1pIyIXMmsxUBFe9RtlXeGz8H9DKcAOy/ZFDrZpukMYr6W40wdrOu/XoEa9wUaLnJn5flDe/5u0pxek2zzDs4NABouAEDCD+MQ3/vee/7/k4BWkblPhwDRZ/y31mh5IfxZmYFmn+Hrk4a1WCT9vPB21NtiVjNs2BYgXBj0B0yp1w3wI3mZQ7nx+V7n2VUwadFjpbl5QryxAGk6AgbF1JqlEKGbsIYDm4D3tdtzNpMFqcuiRaChz2UitmmkUa9dOliBS0ej+FrZ0BUo0rxvI7qMXq0qPorvJ8gt/IyKZ3pejylRxStdLTMgEkgSWF0tRbH1IQ8cy6iDE5TyKMW07nraewRoTNJsxN1EL1Pub7Ce+vXQA6QwqqKMkat6KC3NGQ1KgDPEflxugPAG8pADOBQ4gBow9qLXkayh+zPGshtKhr27+s9wfhEfdPA0w7Pu79vKy1EfTG+BsoK3XsLy6Oyvr7B9drevFT2d9vcwXrdpRWm4kJtqkYTRjIK6PNzZaNRsJ/RHm8FRxlB9Axs5/tjAjQyvOO+98dMrY3WRmUhygw4/CWcp/5ccX1R5Lx9kQBt/uF7y9zOZikHY9JSHCyulvHq8bJ/7HQ5AEhDhHNxhVMJGmCfLysL8/S0t7fEm4R7g05YXttg9MzKOoPovB8EFTuXyvzWhbL40OcVTQNQQynV2rEyOXZN2X/8TWUyOlbK6FhtFur3f7CPGI6+c7nMXTrDFOrc5rkyt7vFLtXJylqZrp0ocyefwH8PFhbL7nS+7AWdip8NcynRcZvvG0Z68BzBQI97JQCI5qZqOHEuU1F+NYhBh+G9h16DLrUz5LQS1hLnKp/dHHmBI2rnyLos64ke1HDdi7i7FBnEtc35J/DESBAaJHh2h7Wh2bn1eltHNLvQKJGYGYimCqcg8TpTl+SsAD4v1wFngNKXAdjw5qhWBl6thmq+LCxi2LrG6vUAzXuZr+PnwLxMzzCmTmf3E7I2Kaom6DXI/kwOVG8rZ1wBAk6OYSZoNj2GgXUGcS4rQuE+1qLXUxnoVCoOz3lOBfp+tt5J9Rm0zJkwV7ImpEf7vrjIzAdrXSOrlu0prs/II0pWgkPNZ74H7r2TpgjaUScJtC5OP1t2XPI5GQA0GsvgpIHw2gDj4X7lPe89IkADzcbNVxymm0OZs5CyDVNvDHyAs2EbAB3kxacqgsah9RglLAQOHuaS9SMdDNQoVEHCqKHCymUb0WdPwZ6JNz6HyyWcUwI0vI5zIBPnT35P9jh4H4nGA6OBnJY1ILHg+/N9XXkDK8ypo7hZ64uW+HmuB4QVXgXeB+HEM3kPrGRm7YkVje5TRluFx+r8IY3wROkMHwgrZ3+WD2Y+ePwdFULhLFV84waAbBR8wIZRRQ27xX+oEbMXlcPiGaBlMGRnwCSnSzXVPZwNaJmkvKEYdgrak3HZDkJB/H1j4xhHc+Q9scKapZzyfXhN/HzZAem9xaz4Zym+gVFLKTQrm90dnIUYXL24UNZW12kkMZvTkyms9CxXNmIeLE3yyRxNONTS38Y/5edsSlYAzTU1AGhjDkBeKqvrawRF/fssjz4jPqe9ceBzloMKom34shFzGkpRplUaoEuXLtfJCowIwaFaaqTajwTQfC+znMtH0l3ZyOR95jqlKRWsJouIVu1kDucOKWIDEn7WHPiglgVgUmej9FlzOLhu6KSNpikX0jcwHZ14iNLbkYp7yg4WPtPnD6DAusbyxu6+KFz3/ldgEQBtbqJCe+5RpOkMNKqTuIg5lIq8qO4NVCEA20gxqkDcEzI8ixG/m+WkZXDgs43fucyC9iHoGtC5C9oJ7+3B/rhsI9UYZS2M3kTkJ0fM9jG5AKPxgtYIzyfHdtiElYGH7ZvvmToTEZ3FRUU2PQliiikhymrZXuP+l/FzzBs+SGz3bNpaxH8emo4ZpQoCmMW/ySn40ly3hZo0TR/REPo2XzbbyWyX63ViRmuzb6hv9Hg3UXaLRgS/CzLtFJDIzp51nq9tvTqwt1PJngmQ8RoANOyjAVq23fje++36adQU81kwLjK+8nnI9+R9O3oE7Z0kqu31V8Yv/rxKVJsjHE554aDjQfHG97znveWWI6U4AdBeX/lVbFiq0CdGZf8uK+h62Ov8vtYNOeuBrPjIa7MnwjpHcSAlSxzQilZc5ZqHhk5EjVTsQaYIT4kgxoO4MVIENSVWKimUWxF9RHF87wZoTi9mg9E/X332BNDgyXpPcorRXqG9MitP1aRhVJHGUuEzwFmEaCDpKGI4e94DviaiJTb02SA2L695Voo8uY1c46c8Qoj3FAdnoOS6zkd6DgBonk+aAFoGRxbmHnzhZ8ipPfd8EHsQm8GQDxnXm0JTygpr6ZTSGIB9R7Q44QIHeFp2xvLMsOaIImI0h72grPhn3UM2yFe6px5sWU7yfffg70qyJMVTyjjdM+RhtLJORQ+Alusb82dbLyhyoVl1NrpZwWQP02fQytRKnM9KUDAuY0Y7pySTVKRmngAN9aC9YvT95OvOWg/tpRoQANjtVFi2va9+VpxL/O7yZc0ThCOzvAIy3nYfBqpN/luHeL6HrLP6+/Q6+bzNBJa5Yy5Si7QTubMYz6Zx5TTYesb9Mg8aAEaVxdmGSIlqXBUJppwkTjOuy/6YxtjOkJ8lyy6rZCPyhirEDJQt6w2gqXSENbUBYDjf11H8ON/+HOwTI2bxd+quNPHDEXtHt/V5ApmY5mI6JOn2NlxaA7YVRctGXO8bZj+yvclF8pTzmCFp3UUAsLvNs0K9GN2VfJ5J4x2jrYgoY95v7IV0l/nKWikEZY+k7HBSldWhbge57eqI6WdEvwEIeZ3gYsRn+74B0LwnAGhtH0XtgdpRN3KhW1asoq37teqOuQkB4c427GZkf1ZEF1JlXJQDtbFNaytCaV6nA2hZl2abmwFqrsvLzq31eX/WBrabWag2KB3vp04ejcouOS2lC2w7vEd4HpwXd6fzPmMWaj7PXsshVphjivNtb/vxI8ziPBxBsx2wvqmANHdxeoOd8hIH0CqR6a+9/wNHiqDd/pbbyhtuFg+aPzQrbCvjCqyS95jf0yv9WQpThaqeWXlQtiN6RiZnDvpWaJy8ZEF6a+XPAy1KGPL9uHbCxHjwiqjoY0akN9memjfP4CsrAwgLPh+HDMoDgg/llUPsXJykUAla4HUhDdgR4+Kz7AG4ONTrgWtYoKS05TlROMnlAm9R0xPcFSRg17ofIacZRGalA28KSmMxaAhUZKzooGvOnOJr6dvGK5OBVl2jPMIkta7naGGNTC5oFI3We8p1BdccDI7AYSPY9N7mqBveZ4/WBtsGbCna1ZkeoiINHih2kEXqkkptWg6mAP+bVJ5MlQLALI84XzGDSH+eFTQ5wNLYqth07nGlWkk1hgbJGXxlBdafC5+n/oyJ322/bG+BZV+8aIgQ4L4hk47QDow60iChmJH6G2GAdhBO94Akn+1s5AnC9GRcT3TcQVZcF2LFBLmErkFkG6DBhtGKOCsw6ynLuteAazQngIaiaqfafUZtEGTUEB1YoyzAYfG18Pmj1VUaL69h/rz8mVWJRno5G6IrAele8edzX0EFaUg02C5HVJi+AdCaTnjPOxENRfQX9YRMR0Wa3jJCPUHdBmdKgIv1Wkj70Jg2EOd7rvuXqDgM5Pz83hdN2cAsXpSBqCYLjpmoMVqDhZ/NII/cW+Hscm+DmJvAKGq5fGayHnDUxSBN18XQ7Ua9AHAhED4cddZnH/ycjqri75pXC1qk1jWKewV5NepcbeiZkWEjlhpoMhjMutM6xs+vcyAS8gwQI2xamy0QGcS+PY/9vgAAIABJREFUojEH1wMPmkeuQfdir3zfWKdlUkvonnpbQrsVQMSd+NJtLeVpuQTYx17ubG+WMeZZLiDSPGI2RjooUp0kWVZ5jkAFrhWyRA659nw9+K9AJ4ao+7rZdmWnrAe6BjG8TkR5pduw78NuVKwj9i3bnWwrmSkE/ynmXsZs1kzWq3vyOmnfrG+OTlQrmg3LQI9z/LzUP3/9+b9kk8AsY+g2anhqH/zgh480izPzoGUlntFz3kArYi9CvtmsiL2BNmASSo04gTeC8SY0oJFPJ8kmi9lb95S9fm5eEAJC6NyxZ4HB33MN2AC9d/xlVir5+VQTAkOIQx5ebzcfsirnxANk8IXPy6m6WQDNQp+javRS51Unxhmi8YUDCKNsEArwCT8LYIfPFmmHHD2oUdXVVRpS1lsBaAbwRnQGz+baEwudmcerdxfepQp+tRd5L/GzwVgvkwLR7oClNJSVkULZ+/u7ZWtT+50VL96TP8trZ7nJUQHcDkALQChSRe5+89rqPfBU5SXS0MWEB/yNnUA1ldDqO7Lhdn1h9pT65AFBXUfZ0gO0quRC/rKXZyXi8+Zzg6gw+JRcnD+dQw3WMuUAz5LPEpUY0ylwEODgLNcJDd5bXz8Dxl7pIJUmlnvIsMYP7e2p/iy/D9977Azr+6aKimSAlpVjXtNkk1g3ir+ZOsCUOr6WjL/qIhFBw1mHfrMO5Hg3lCQkgNbrpPz82RhWJyLRzeQ9mKX/euXM10QNaq9L9MwwSopU76LsIrrEES3AGSeXWNJJNarO6JGi3HISm7HJz5A/s5ejfC51dtXF6VIJl5MwErQUlDsRIfO1fNbx3Nlx6qNzbC4KZzNHPnyv0OPYK9bactqLU8GYULFDZ9h0SPk63gODKPzsaB0ceOhqkRK7iBLytM/ImZvEhlG94YxIP0d+TdYfWd9Z5rJc+PkAoHAeoGs5ozEiwrgXs/U7Qoz3YC1zF362bRmceM3keEHrN+3THAQ4UuCVlAPKkpmVFXFixAg0AulUX3YlEJXXe5besJ30eW7P3yir8msIWqLhwYEDCfyEZRMmoMdaYC/lgBkHzI6iMgocAI2fFWnOhksUPfT58/0cNcVpmg3LZa8D8s8DgJa9gLzpUAYf+tBHjgzQzIOWBTEbFG/OLEXfA7S8gRaoFq1SF8d0io4kgyEMBcaQZygSGN0WybMXIg9DfDxo2XUq0muAA+wIgw9BFrxeCPuIDfmjlpcHhazOyecD62d1dGxWJMbPml/j92VPkKkpGMfpHAVVXqFbuBGBk6I2lxvuY3l5kQAI9jEDUgNUHOq1DXRtrjDCwUggPTkQZKoGzM+V78n7hM/ISh73aG/Gr7HHmb1QApY049DXhgeOdBS9XZJ06h4sWz7A+Nn1dRmg4fOtnHnoF9pIGtbWIR2+0GaBCsCEpwgjGkCg1b6BH02GkoPNUmdrBexwHtyub0NuoY5/ZwG0piBaTdKsiI2Vij+7KRl0cx1UgIbUIgAa9tLRzwwa+T5EVRlWnidAWwp6iEcCaN43P+8AoNHRQd3Udq3n1MQJeeEmVMV4F3fWOsWawVmvRzLAoA1BGnWsWkingDL4hCz5sxD1gQLHl2puNdPvKAAtG2KvkfeBNiTJQ1bOGQjpWZAmE9DKOkCgWboN/wHE41UbGxt8Hs/izArexhmm2LW0NmJ1j1Jh9pXuKzsIPl84dwZo+DvOAYlD2WzhCFrr2sv7ZnBinZTTgtkhxffWeTmqoveriF1E4JE9QXR7Hyk67b2zBLOu43XyZ6OchxxgiHI5FIWmlj3xIM46b/me8tnro3Ve195u9M0FuidF5OqczAmcwci+wLEJTjg77bRfUerh9bSsGTD6bNtZNb2HJ0o0PRFdm3OI0m5yVjX1JyN0yD6h07E5TlW+Otk+JLcRact6rMnRYS686lhE6jbbyQzYKrCbg1Mmx89OOuwe/n758iWeJekY1e75zDmCBsBpHeH6TZ/nWQAKr73zrrvKW//F2x5zihPD0sGD5s/LurrXE6xB8wYboNn4myjUAO1Nb779MdNsIIL2+pt/lCmjXllZmHpvOCvj/B6jZwu5H2ZoMFTj4qgArg1PGQePhjxGNgyBngYO0yNxMWYu0o/fZS/F95CBQ970fFAM0PA7rK1rl/prWKiHUZ1hlMkGK0edDFhMBKsaNNET4J5w0B091D2KKsQF/blgEusAAOGIWQaENGpr4jyDMYCXhwYhKH5FBjX/0AcvAzL/LnuYBmhUkPhfpCkMyKzEDeKs5AyA2dG5KADBBgWM/ogZmr2Cskfra1lhDT/LMiqFgWgYlHYG9dWxCMJEyIs9a1ybDSisY2vrb7nIXqZlmdebAdCc1u5Bk2V+lsLK52Ao39gTAbQt1luhlg5clKq/EMDeqQqjyt8CON6QPkIaQKA8A53+nPb7REWaImgsYj7oU0VKj+G95pxCli53Mc8671nJZgXHNYAMxznLADwDJH8W9s7RCXUkgrNQ5LR5ra8EEG0sMvjI78tb6/3pHdJZ+i7LTHs+0VYgPcm/A6QsLsT4rRiJNqg/ihFCBMbSiXif1yQbiFny1D9HvwYw2IqmN2fE3dS9MczAvdddblIwiMr7lAFjBhvWSwQmo/XaEU7dFs1KOVJoXWKji3+z84/rqPMPPH1t9BIcPxef9/ed5T3LYD0jCBwHAbnXMn9mvgc4u8o+SHeLxNZZBu0ZongGk/g8AzRc29mWvEfWbV77DBqhy1mTBv7MZBMto5VKJLhD2dWJRirS7Azrt/P+93Lby1UGqN6THqBkEOd7niWfAwAVAM1dqFhn2fw5AjRjnAz2cc0KbKM+UfpYKc2sY3odRIB2xC5ORNDAg+Z1mwXQ/HmDWZzedCNQCewCQRkiaEcDaLdykoCJRjPiNojJ3lOvbPPPFmj/zsqvvobA44BIWh0+qA9SBIn1GRiHnVIA1YjBK41WZnaYdMO5HUp2JCYrWivb7OnbiOcolMaiaGQIDKQOvTosrXhyl08W9F4xZSWTFY8JIc1QbQHDQYciVXouomgQwAidm2zRoC4rzOzhwaiROyzapw329iJd6s+z4PUGG+uSo1o5gob3XAnYeT/8rFZgWEuCS6DEqEdwxCQrAh/ODBj9efhMM5tnUAuFCeNHctbo0PS5sCPDLrWJIgcmAsY1UMOklHIjncyGZhaQYXFHeHlURsnL8+cZ1PXyl2WgPyNVic2Low0AzVxXC9HxZ4DmfavR2cX5CtBQ48SZ46nYuj/LNgj5WfEm3bdqIBEBAqEw7kEF5kqxYg9c84pGBHDh9c81uG4a0eVznI0T0oCqiRL489pqPeC0oNN5OeomRS2A+8E5AddbG/DdOO28/tlYXOmevEc9+OoVfT7LdiKyYcjXYfRsV0CLezU/T4eAchsOk+8xGzaQOLvmFH/PUcWWffAcybZW+Iy7f+HfJH2Y5uVOG3EV7zFGGDmK58abVhOsXVLJerDNR5TKa6S1iZR4t798rsQxqDWCb7bAmmGvUztDLHQZNJw4Jcezr6lS4o/ENxh5xLo1DJEXb1xttIDNQJfpQgA3PuuCiFwpW4oA6x4tjYf/RdQ6yyFJadMMTj5/eGu8Lm2VIoheI0584Fn2s2kihDMXis4rCqcvUY7w/TEbM5+XfM+z7Crnsc54JAPN/k/uNNazZD7IJjtYe2INLDplR1d57be/rDzva54xAEfWST5z+bwNzsn8lClOg3JHIPEvnAbrRdsg6y6d+TXuJeVh7nAX5yz9gvs6aorzXe8CQHtNlQXrhGzzqzx98Qufn5rfy8ZKynKJoXMYQSD3D334o0dsEhBA84N7UXM0gQg/DDQXsMtt+8Z7A5UPtkQx2m2jWBy/cx0dQIpGvbVRFN58tk+n2jArTXtCs4CGjZGvUY124tAy0LFwmJ+M6YiofbBxws+9t2DPx5+fAaKBjoFGVrxOwxqM4V8IIYkHE3EhjKfTnK4JyoAF95MVOKJwYNAHQLPRg6LY3VFdU/tdkA+mIlLfJ54zA/JZkcBs6C2oSHsth9enomRRevha2tdGgGj5ys0U2Rja+FNRdOnTurZhAE0y3HPTcV8Rral1ixokrUJjeOItvZOfv3cAfEAtS943K4ZZitPPgmv1hj0rNSs26EHwzW1vglJjXBaROgqAhnWDAfd9WHl5/+E1I4IG5Z/lbdZ5zEpmuNfySvf3d1jbgs8gmB2tVgJlptDX1sjl5+HJfpYMsmyMM0DMCpx/n06ZSjW1jRW79lpUCgZouW6FFBWgnwlepnwmszHK579GVcMA9/v2qHorMZRnQJZBB58fKWrWPAqQIMIrri6A3+b8WLahUwHK1bxjIs82/ig/G54hO4Le5zt/7uO1EzTX7zp1OFiTaAgJCBagqUcsgYxIFldNn773YO1oXrDT0gxYDFAnIhGaMXw4ZAugC+ZaJyeJeu30wNYAKkYTkPcHwL3fO/wOjuwiI8lqZmB9PNKMLGPoamjTyLYevBCHJBnhPFSCKzUk8NxHdoPyGqlWNdk0bkYOctfFGBk3OTYL/wOtCWzEoPIAnAZyg0aCGQDM94JPAOCcBdCybA6eMwan8+6i3lv6q/GoDQGat36uvObbXlq+7lnPrJGl7Jjnz7BOsC3n/c5PWb6B7FTWLZDxXIOWAZqjbNDvAMZZ5+Rr+5xkW4X7OTJAe/c95bWveW3d86x3a/TV+33/l+6diidMeWUbPShPRJ6wGHjoDyKCdkSaDY16GhYjcvNT95PH7BjouEjar+s36JBCDoBmDxMLjGdA5AoGnZGrAH4GTFRCc1MqPYBQfOWojtfERjzXT/nzDy1oGtXhyBvug4ztkXp0egXXUJqxFU1n45PBh2vgcig716HlcDcLZ6OuxErXBaee08Z1jboUfL7Ic7VmfcROhlD1JhiPZP4cvB7eudvabTDzATeQ8Npmo50BZA9geuOLqAr2EiAN91enFKSUagbW3se+ni+Do5xStpzltCuuh59Rk6QILNZs2Joe/alMk5mTCgSwuFdo9Kxk8t56jTKwz7Jug5MNdm888muuBFrya1CgD4DmCJpTnKQNCYCWzxXuDc+PLieSOk9doyfFT67A0gY+ZwVmUOl9dO3e7ni77ETXJNvbV0ZcO3HzzYvUebQyUJb9Wfe1ezCYjTT2BQDN5QQGLVa8TvEY8OAzBBhFxjtrePMjrb+VrPcw71sGaL085H2zU+F7HABtpiaVwpcjUkiyLLoJmHIZeesM6FN8oXnHTRD5s/JZHRjY1AWO19/1879endoeBPXv83PS2NVpCa3eZ7g/LVJn8O015P7G4PT8GXl0H69PlnsBy7w3+l41lFn+5+lEAghFoxhKNDwYm2P3HO1t1+WagqcP/H/UqSw+gKWQPkg2LAOH/n5sc3g/dlxR0rGo1LQ/G2sn0IcGHf3N8o5rGkgj0FOfLSKSehatxzDCNQTJntfM+4+gRV7nrL8fK0Az8SzPbEwhyHqezxBgjUCeJLr69Fe//CWHAJqDFFk2ZgE0ZDMA0FwraPwC/WUaIa+fAx54DQIX0EOoxctOYD7P2QGrMj6dHplm492IoL321QwY5VrlbBPq8z5w/99MoaTsLeMmnZrDzWMx8NBHbRJ4C2g2fuzmGrvtlU9dFPNgRWg7Eyv6IPRCdMiDnmIUj8CGFLIULoSWUR8c0BRlkSJAykVpnz5iZqVOYQt+G3yfEXVWotlgGCzUgxc1D3hvi+qJaTtTXnh9/H5f34rXaVDfj0Co5lMKaIV3HTn1nD4FcMCsMX0BnCKapfoxdU2J+LVXmHg17pkt2gHQrCh2d7eowGwcfAgMuPrfZwOV08J+Th+evM4ESkuoy1gmQFM9hviO8L7FRbTgQplJyWaw1zdT9PfjvfXnNQ8LdAGie+AaR7faLICGrk7cC+4Jn69i41FEBMKLjVXv5X8WAPM95efICsPfzzrQs0ALX8e5ei6eHtcaNMkyDPl4ZjE2np0s2+hsC4BmUEmD2fEG2RBlEMXzF2kZtLyDAkPeK4CvauBUXF6Uehyt1BqwakCr8Ryyn1vehuuD845Unuaz4gxYv/UADcPicfbt+LgGzQCtNwazP69F5rP8W19lg5edHz9bNj7eexumeo6iFkrTMgQy2hQMRdCaIWfshbK4uXmJsomuSn5e6qr06/vIWXZMHwmgDQx9olHKzzNx6pONdofzfz3YVs2ivrIeyvtr3cisSzhB/TlS1rVR7mjfW+eqokuKwvEeEGGO1/MMCUeVvd1tdYpG/TA15xQNVXLYMui0E10fIJUstLF0qjXLYDmDSHIQsNBd6VbuRZQVGIhm2UAaF5a+BjZI4RQdtIPQlzIMSimKtDzrkXzP+XtOG7jSH2f83s/Fa8c4Ee+x/yaAFrXVTr8CoH3bS8rXPVsRNO+/9UmWqXwmK36Yn9L2G4xh3RBgwrm2DkCKGvynKF/B+9zpyaBEUEtdyZ4fktO/VYrz7vKa17yK2SyXfmW74L2k3njwgS9McYDx5XSWjZrG+MxReX74wx8tt972vzzmJgEAtJ6o1gqrKZTImnsGHFrAu5RfLws25AZVNLyTPaJoCfCcDDoiGVBL82K7N0DzRoB80GNecqrIhwGb58+ysPSIuhemDOCs/OzROKrneicX14dMDj7Le2LQYOWfwR8jPNFujt/nrkxomDyuBYz3nj0q7B7t1FtqIdeaCaD5M/CvU1F87qhjw70w+rezVSkTXHxsrh2vnbscDer8HAZoBFWRtjDwFPBqzNtQoGx2iPFcLu7G6wnQKs+WFLyvXSMKBCI6+LlI2ntnQ6h9giypdonvmWrEFBokMvs2lbVUCY08jD3eY5JETVgY1qEhVWuF6vOWFaWVdX/fuA/vS379lUBcPuSSW1ZXks8JUSUR0jgipjWx3GbngM5EgE2DAK5R0Fm4mL43VjkaRFkjr6WAGGYYyntdLSsrq3QS8HtEN9TyvlwjlfmsWRkPFFgmcqXFNb2DCuNRIIxnMwBril7cdTh/duiksNdqk8DAcEYdm2V3lj7K4DgbKr/WSrgH1tn4UD7Bk3Ug2as6iV3KmqVrww2nBV/Yo2HtjKLjSGtitBsoE9BVKWPfpodkQ5jLDqxT8S8AWpY3IhdlkOPfDLqiDot6XOdwkqx7D9AycG1AR7VS5p/k1SPN5ro20PuAf6yucaQqqdN1s8FRphpf7L10o+hFzEGpNQuAhrRljIhSkAupTRK0SZek2mR0iUIPNeAhsEG6omiGUwo2dj7SsUxNRnc09tf2BP+CMoWNWSCCjtSl9kGd7vgeadY9zEoNm6RzgE5ryTzkGM9jHa6z01KwsnlxWynlaLnMcuq1/XIjaE3eFRFrNYhNS0blgTgYrTlDPvB+ALTnfs3TBwAtn7cckLE+tE4ECwM6txFMcpBC+EUlWpycAMCbABrODcpRaJe4NcMZrvn89/oNn3/UFOc777mrvPq1r6oRYMpRxHyx3tUBhow/9PCXmOJEft6L7DoNRZ/mmMP9uwJo1ejlguhELkqg1bHN98rQBsSb5wfaIxeXSScXyvLKKpWXOXKaokHBp5QJUj6ZB6l5Igqb43DnovnmnaSwdNQ24L5ZwI4DnbwAPvO8uKTYFs4RIopaCLy0NEAFKOCgQhQsQuvcxNB2tUYvjfRwJE1EtGqQUHdhiyhhnAWjbYNxFqhD22FbOpm/uVgxCoMIf4GRDoMurzmVCikKtkTwW1SwD8VGLqmIOGE/HKE10BSowlgnKTHWv5GHDhQfLdWA19jQowMRNA86dPB4MDJIEUMaA6Yimods8FMPcAJofcTAhj8DFMsYfmfjxTq+5TYY3ufF7PXw1ABaOYEDLPURdfJBr3IbcxD7cTxUZR0Qs7z1CsLnxEa83otrLCOLE0tDLxxbi6gSDFWOfvladhoqQIsaPOwnn4FKvaU0Z92TnyGfWYJIfvaYusTRuuPHT4i7K2qr8HesN2lcIPvTNmYnf1YGFna0ILM5LSn6FwC/y2W8B9le5LmzMcK6QqYddcYea3LKKjmRZkXQ/Ex5rft15zgwPm/r4s3vy59vA+/fGWznKHIFqMHFha5hp6YhXyp0d8Sk1Sq5dMMpXBr4RDGQ7wP316cJfRbQJDAAaBF66WNhbR1yne+XB9B6gMDmmxydCoDmiB2BTXQeErzkLsRuXCF8CesCvE81icqwCExFET7r6lvkBu/Z35tQl3M/Yo2oI3G20ERkMIb0cgANd79b11k+sb7W9SC5XVpQ2YtLiqDPRAUFuREgE23RfNkhwfm4bKytU98dO3E8Tf6YloO9A/IL4rNqKYabFpglkV7MgQOf014Ge1v75UTQKpgLipAITPaXGqRqEfPlHntob0TQDNB8BnzPGZBZ3nNZD2V7IrJkN715LWCjHEH382K9UbrBKT9FOj6vkV+X8UoGbAJo95S3vvWtR6bZyLo724i8J3MPn7l/SkOehuBKQcvQoosTXiZSnEeJoN3+lsNNAr3C8mHMitdAICvArPyzN+33exQH3iPPH6NcRCzqgyKDLWJafO+aHCvHLAheQAtCv6A5ooF78Gba0GVji9Z9sW7D8MgFdYG+vU2/3p9npYq8fgZVOaJnAbZh08gNgDSRG8Lo2SOG4XE6VKH9Fi3COhjMZZBsvigrdx8O3INJPqFwHMHCZ3vGIV6TIxhZ6H1PGWznqFf1GtlQ0VKXClsv1+4nGHfMdtzf2+f4G8tIBmi+VvZM8Lv8GryvB2j2cL23ImzUeCAfKH4eYvaT6QB8IOqEqJtTGwNDHkY8t3P3xt+ylSNIvcbLSsVAthn71s1lzxBRBwA08oRhsPhEnbN2CrIC55qBegBdrE570yo30DTLw/Rn9YAKhk0OlNLp+FwDNER4oIPUXaj0ETopnT712s0COlUnIKIHfluXEvC5xI23s7tViW8tb/h8OBF2ZOw0ZJoNP8ssHVRBbDQ3+XnzOB6f52wM+3WxbPk1WUatA/Ev1g7gFicN1Agmi1Zt/eEkFFKFJtx2AxD217ojn4msp/Iz4/t3//K/57LLydQO1PUIEFVlLjaIBrrrWMznhS9j2n14juraYI4yXtIV7ZMfL+qIWXUXESQU8ddrVsA6X8b7B+S1JK1MUPjICZivwNyyz5mVwauGtfUzN/C7wPegYQbGHTNk81r49V5f0tfEGjCyFSTDsjM4CyYKn5YR7EKAZzQhuP4aUTWCr/19Agl8wclfXVst+/vq/od9BqUM1sXn1BGkDHTVICaQ1jd4ZDt26KwFOJ4lY1kftb8rXTwLwOdrQGVyzVIE7VUv/6YaQcvnNNvuHLzB+53t42ui5hB2FbrE3KPQOXhuZ2T4udMpG2xGKyPqtJzpyjo3y62/99/vvPPuIwM002xk56HXpzxz584/xC5OCPJhIRtRiUGof/XXjjrqKWg2BjUS7ZAbaGUldiXF/0ivwXWgxKCQ5R1jfIMY790GbQVAJvUFde8BmCDfb2VoYbUw56jPLBDn9w1Q77zms1nZsRZubbUOgrY69cgbC53SUG2Eh8PzvrYF1fvk2hrfl9KdAoHIbyPF47mbUEouds+HiWMtpigSV5rTIXGDTafr8B6lB2SgG0DboZII1V274/DsUGjYj0daS6+36pRaS3l+Dz5XnWswqqB+0WBgf8EokgON46ukhGrkLXWSZgPlNfNa2rD72SyD+QARBAfnUtszpH3VXq8UlMoFND5kpE6zxE1FY1ZkUAzQfAa8v9lgDh2L5mhYlvOeWE78t16pcgYm6pHIHSdAg9c44uo1sYMAp4LDkqPNX01nQz7DbKR6I5xB5sL8HD/b5LG45rFjxxUNPUBUQ96vARq5yPggw8kf+ZlmKTQDb024UOpZJQxaO0fDTamB16tJR1ELlguQiLkVgc8yTjbE+NtAycYcQg997/e26aCWscivyUDba4t7VynGJrtv0VELKhc6RSlV5TNLOYiUaCalzWC8AtmILBtk+UzZQP70e36rnjMV3bfifif4B/sekVZHlJpeTIz7SB9SCQ6Bpa4TcyIjuu774B44hek6ZdZpRZo+omMYjYcaI0SdQDQNuVP0SsS1cOLOnT8nwz4tHPdF5y5GVeEWUOd66nGnODkD10P4V1Q7paxu6PVey0oZkmafOlKm+koQWqvbfAU/gzNya6tcunSpjFaWWG+5v7vHFCd5IKM7FxQ/+EyMn8OqcB7neFxOnbqq7KAOcU6lLcgaGJ9DjhExBO0I1k1D5cGnpqAAyxhYDtLq+5x29NprvxRMrJHJ5ABkW5RUcP2Wf5/xB5+hepZy+jdA/yu/9cWHUpxZJ84KlPg8U5/tI+sksOWSDZ9v3JLtAmWfuhwRS3N6ukFE59ly5zNonWx7j3+PnOJ85z0clp6vlUFy07fTMnfh4pkpvcgdedZ+OLwZAsYW1OmkvO9X319uueXWx1yDhggaujizYreyxL8DQ3eoniR0dGpN9oZZoWQDBiUGA2CgAoAGoGKA1hYBGxSksduaSWlDl+/JdSv2srzJBitWrBmZU9ARoudoGxwedaaRyT8NZ5egoiZuON/LgpDTqhA8RxeI3uOA7QMwYVBwcPngsz1WCsCUij2iFrh3FbtHFE9tAurlBN1GsK5nXjas4yooIyIqZzoWAx0oBNeuwQNlejdmwuHZXZyZ1w33ZK8Hh4OGDnVunJWqQeU5PVAB8r7AIaJn+Jcs6oO0vBSfmz1yNKiXMe9bBnE+LN7bBq7bkGBGXVY3KF+uY6OBXlTbPkfMsMtO3lkGaAY/Bmjc/wAfGWj0wNLemgGB/94DSb/OACAb2jhFJHA2CDIYxt/EySejw7WlUZkQ0AOgCSgFMXGk0/rz139uPiM4azA8ANBw9vBZ0C2g8cH5lEwo3U/nCSzqQYCa1ygr61mfl425uhhdKC9yXt+THRtHJXA/5gbz2BenKHvAlEGT5SgDNHa2phRnBqm41pUUv8FVvlb+LNR6AqBhKDbnoq4c6H69AAAgAElEQVRCt7FdoKaOfA1+TgA0p3u8t9ZvBrKDe0/jxXzfGaCJ66yBNI8cyva4dQVyjklE0gS8JEdKlet8ITXYQJoi+BEFZdd91LGlEhieZQaskdIGwbXqzQpTVJNy8eJFyjjT5Gxw2ymraHLhvOD9cubhB6k/r732Wr7m0vkL1D+sDY1pEmfPnCn33nsvZf+qU1drzFEp5dKly+Wa667lUHfUTjJ6dXBQ1tahE+aof2j4l5f5PWTq0uVLBGUoaDvY2y8XLpwv25hcgfKa7a1y/sJ5yfvyci15wRQJOPXHjh0rp6++upy+5hrqnGMnTrAubhVZhKVl1m1CP4/JI4gzhQaqvTokXOO/pKus61U/2MbhZWBu8GR9xMSAucpik/vXDPZ+RlRx1t+Hv6OU81ezAJr1cj7b1nX+He1s8KDlkh6DSfOD5vchEiq+SnMI5rmi7Zxab2e96LN0VKLae+65q3z3d393zer5OQgcuxGQBGg4jO5+zCjVNUD4+5FncQZA63nQvHg2PEa3BijZaOXvMyCz1+trQYkhYsNIx8qIETQBtKYgpFQRXpdhAi0HlHe+lo2vwYaVGv71fc5C8zUaNA9+LBTjegQHDrPqqTx0ONRXlVUDgvx8AmMLLIi1B5ibCXL0xJvcIl4CFohO2ADj2k6zyiMVQIN3ZgPpdKKfFQqAESvMUQwjbvAD5ZcBcZ/a5agQpq3arFdFw6Jg00PcOUqkTT/w2vpwcs+iEFjriI7cIZ8dNBfuxR2x2SAZEGYPysYsG/oMjixzGejhewO0DNo5d3AKeRJgxd+Y4lzG0HWllWxs+XldBM2flV/TR14eSZH6fT4HWQFSJsuUkQQYExgFpxizp2jl4GtgD5DeHI0E0DLQsJL2mclrmO+lnhEEaWPSgx0P1PMJkIvWBelITcKQvCCKxe65iGTVs9WlFP2s2XDwWfg61d84smnHwoC9nskApPxcDL2PYek+i37+/Gx+Zq9bXaOuBk1nMOrS0uzZfs98/vt/vR+gs3GKE3Klxg0YEtWg5T3ivmKWYjgsveLPOtf6Nt+jgSSu+VO/8pstnc/6s4hyoapaUl0NrL6LNGQaxO494rNp4VQLmAx6Bvw+D3q9IJjvs4LsyR5Te4hmOUXOM0OnXxkREIMDKCHFtbO1yXKL9fXVcvzYMdbcIop1+eJF1rWCgBtrgOjTaHmFETU21IzH5fTp0+XkVVeV3V2k5hfYRHL82PGyu4fRVpfLNddcy88BSEOdLADYpYsXWXrBCQEHe+XypQvlwoULfN3mpYu8R0S4NggCryrbO9vl/LnzZXe8G8+EcVlRN4lo1vxiWV8/Vk6cOFlGa+vl5MlTZX5piQ7r0kjOILMkiKpx/uRWlChpYgAiiuT4CwCQ7W/WO1y4INzlmnuLA2w7yzNLZ2W905/L2X9rv8VnveKbv7E871nPGBTJ2w5l+ejPZeM/VdrY78mRKNscP7cHpCNIoDrdVgeenbJ8vo0DDNqOOiz97rvvLP/gH3zPgBsuP1/+/LnzFx7mqCegexYPdykh1QJMxIN261v+1hG0rOitVOzR5mhBBmV5c7NxsIGw4nUNmiNoqEEzQLNnNgugqftFis4eR/YwvSZ4jaNlGUTYC+29ZaBzRM7aoVCXpbsa9VxNMCR4Sh+CzqIOA57qd6gfUlEpwvNIo6IuBCm2xoEEgcO8TBq2iM75vhS5UASK3Us18oZ0lwykwSrew+5NFLtHShMgzYAFdw7Dh2vCqKmQXA6y9kP1PwRoAWxdaKu1XmA9x9Iy0hAuGVVnKK7rz68Gah/3Nqnz6djBFhQPArIqAHaNkxtDekXSG3IfjOy52Kjibwad2G92Hq4d479ZJtgkwRSnuNBo6NkoEUPlUwRAgEkGu6fssKLswViWeSsnA3LLbX5vfj26USFjVFZM/ajLyYqnV0w5MjdaxdxVRNAV/TB4yNf35+d1zPfC8zYHvjzNj3R9jKZ7oP7D4E9RYnfaAaCRk4xDmbuavzDss3REvQ+eJdUumqg1g08rcX++7xmy7GHp2XAZMOf17j+foH2i+jqnOPP1M5DytWeB6v66BCUsV9hkLZMBmsbWtSaBrH88m9ZTMnrPPO+lsybWfwZo+FzUoNUzxFpegSaAfX/N1zQ0FIAAmrnQXAlZ015BjMq03YxkGOUy8m6+R79XkU7Um+6R4wz30DILc+XC+fOV6oZk6/OlXHvN6fL5z/91uXjxPHUE6892tsqlC5cZcVtZRhS/lLX1tXLqqpPlYB96FunEbaYYURsGIDfe2y+j9dVy8sRV/B6RsuuuezxpTNjhvbxU1jfWyqc//RkSdwM4IsKGdOnFC+fL2YfvV6R4b1yWFheYalxeWi7H1jfKJsDjpUuh49FNjUi96lfxrKgnhrcBW4ZJOGgSwdk5ddXVjKpde/31ZWPjeFldHVUwe/bM2ShPWCpnzp4pT/zKGxktAuCEbYE+sC2zLqMeVQEht5ayqeD5l/1l3eA39D/b5s36+yu/5cXla7suznxOZ4FC/i6a2hxksu32eYN8W9/ZfonbEd3PsK3DmslsI/pzav2Fax8VoN151x3le77ntXTeNbQ+N9YMaYTmzp8/O2UH1IFY5e3hGiVis3AQPvyRjx0doHHUU54Ir83PCtOfZ0+pHv7wDvPm5AfKYUsDNPzOETSF4TXuohkDFbwSDGypzT4rp2x8Df4yGPR1rBC96TmV5oJTADQpmjZPzflxC1A2fkbp+NdEnux0o6R4fuZumQD4mDsuedAeaM4I3oFqH6ycW8TDA3GRtgLfF9r6pexs4AyaEUHznjCel2pWTOlhskwzcePgI3JXB6gHQEPRrAWc6fO11bKIZyPHHKJ4MNCKouA+cgTTcolrM6I3B7CMxotldczFJAGBpJhVGEKUQWWTgQY6fHizLPlQG6AZiBqg4Treb9eguWMV12EB6gyARmA/DY6jeU2U8P5XpZi8uewtZsPdA7RZihH7TedjzgDNTPRNYfWybnnH9QDQ6GF2JQa+Z7x3ljLzc7RzCmLhHQ34jpFK4ORTB2erWEEU1zIzqH/LXA25uy+MSA+6+fkcvwPlqzKKvT05Ezg0oGnAl4GIwRd+tlOSm3KyTrrSfliuANDwmsWFqKEb1Pu0Lst8nX7/rVf8mgzQ4OwsIoKGTtMOoFkmuB5TRUt9bhw91t41GgxeO4if8fyuWfK+/Kv3/gfpBL3L71ZENXj852qqHsX94XCSVqXtbd1nAwD8PShfB/bfjP81YiNwTr24f8B0ngIJKh9ZWkYK76BsoYN6vFuOHz9e1tH8sYdIlDrTH37wofLA/feX+YVpefjhh8qlCxepc6Dz5ECovm19Y72sYqQZaC7Yobmg8V9rmHaxV86cP18e97jHsYzkS1/6oqigOI90xHv60he/REcXwAzyLida/GvYD7wBUTZ8rY1G1XkwZQgyGVp/8QaS3DwadCCy0J8CTdg/av+yNBqVYxvHyw1PulElA2WunDl7lkS6eAWcjac+7RllGXYIv4muSfLpxbxh6seIjWoEVto3hkWHcmvgXJXXjG8ou9ZtudowSnsGex6vfeW3flN59jOfOsAFOeLnc+GPqzovKH92Yx60z3PvSPoMYI2xrghsUI/v63l7J334WE57RgkDKGjuQpPAYx+Wfsc7fqJ893e/hvYL8pPPf/5M6lcDNBhfp2gy0HAEjaOejhhB4yxOAqXmhWdjlBVkr6yy4RkITghRBjnwjKCUaCAx+5KUCCLiFFFmhNajixNeDkLOdXRKFJfTE05UH1kwcsore6xWdAaanFvJkLJa+5VqVAQM9ROk2uBhU8pVDNcQ6mDGZieTSG3hLVGgOLtNxm68s8PIFJ8/ATQ3JBigmeIiR85M0Ci+GjzrHsP5JkfU7w6I8AHQHCp255T3CN4d07iLHi6rzipFYRRBM4ULDX/UO+E5kOJaXV+jezaOUTSqb+loNhYUYdHc0imLdnGw6EnOzatjdAnEprwrDZMOvqMsbwZf/d72QMcRJMuku1f7CFo2hgZoiHBgvfl8YMRfGVWGd8sxgV9Kg10J4PSy1YMkA3k8YwbNPlc+6NhT7Cfl/2BSh9pbTnEdp4CzMlT0djTotDOQ9bpaUfcAJt8DASBoNMBFFNH5OnOTZ7OpassM6xoxB5WzgBUp9ZfPsD+jB0wVxBKgqQ5Tzyj+N6fYM2DJHjaeGynOTMB7pT3yta2DKBMg74Wyn9P57vWZ3/NoQM/g13JbswMAf9AtKcWZr2W5dQTNz2sHVPeD/4ZkqXacnPa1fP8f7/ttRVEcHk9Rrzx3kbqs6tcAEinymg2P94jXNc1CdGzOI0VKAB2p09DbitgtKIMwSd3awYG4vblZ5ln7OynT/XF5+MH7y5mH7y8PPfRQGY+3C/6OUWfQ+dRzpPRRFBBnYzSSvt7bA5jHHgpkr60j0rtE2pdtjBKibtknyMf2QnfhtcsrS9Q70EeotcRnAVASxqLrkzoRTqdqbUHR4QYun2GP6HNGxjqHtZnloDb18KYjwKEoDOyAqJ2OHTtV5ubRfLBWrrvuCeW667+irG0ch5LgzvFcR+ZE51YOfA9qtHXYDc/6HBJuZ/udz/t8ir7lM5vP+eB7t3OWUl7xLQBoT6sBAQcUsu6u5zuDRjTlod46MjrWjZZJR9SsJ7HPsKdhMhhBywEYvy/fv7vxJS/6y1EB2k/e8XYCNKTDzbqQ9ftAv164cI7AWoXnACxOgUgA6WVOppzF+eYjADQQ1b7+5h+d2f1lwegXPR/mXsnlv/XGyAAN70H0YhGF+SHI/leGT0IH4cSAVac4fTCy0XLrsms0cB0DlhpBic9ooE5FpCwSp7cDA7XNg82DBlAThK8EJVZH0UHDw0IFKoZ8eGS4HoCQuzzRdQmAREhHmgsJGRsbguAVoMuAlfxOoC4ImgQcbA/dVafbJqN8CN2zUWAfRn2hrKBWaAm0FgeVfRqfU+uFACMJ0OT1uVkA9yO2/zGfhQCNhlL8brwfFrXu1+7L7PHUyN8C5A+0ECgILnw2KrvwqBGqRhGwJiQo2tvG4QybULxGBMVTTZpw1w9SgVzLIIaEDNiIZzC2tn68pjgtt3SCJuiExagRzbRkswa7AbU3WVm4E87hbR9IKyL8bNCQgZSuE00iANEBWvN9NtAUNHNRUM2gSpm2YemZF26ilCdbHSLNryJorOkQZKg7Uga7n/YxC0Sy9mxf6U3fG/YM/wHEDBWTovgwgrhbOCbopDPrOPv7ophbFAyO6CpKPow8aa3IHo+/sv6uzerDmnndIIMyhqCvUO2g9611DuJ5pX0yGPHPTak7+qAUq4yA1qxX/EMDcDhVKWOAmY8T6g/UNsFBwf2JCkLn4BBAIyccyE93WLqSI/24nsszemcz6za/52d/7XcH9TnaLy/EsFGnykUi9e11eQaorCONF3iQeF0nRujsnOkZAJiw/0gRMpUMjrBdEJPvl//yV58rX/ibvy5nzzxULp4/W8oEezomQS/SdieOb7AuTDWibRQSAfnKiiK8+ztMTSM6pbmwG6w129zcKptbl+iwqlkTCFfnGu8HZQ1kyNFKO/xZNtBolYE89AR+xnsQ+SK9S4zZw74AvEFefWa4GuHE25Hy2QHlB08DHVeAxVH5qic/tXzFVzyxXPuE68uUvJHTsoNpIdDpmBMcBL4GJgZofWet5T+fU+6ao3kdIMvgq9/7/LPXxlQg+BkA7VnPUATNspT1X++c4TV0ZGh3ioAxgwYKMPQADbYNa1wDJ3FDinIOSWpnnXF9vvgkoQfvvOuuo0XQ7nh7efVrXkXdJhqwYQ1ctoNzFy+elw4JhmNElNDRxwUEuSoNdiEP2pvefPtjr0G7PWg2gtTPi5xBDn5n45QXxoonG0inJQ4d/DIpCHGKdFYcRzKQ8sTyQ3szqPhYSCuy05zickG8U1zVM3XUKqe4onDZig9F46ujDQJEgr2DMdE9g/pMsci4ZICagSTXKLw7eEUWUhh9TALgNfcEvuQd9K3TvrYiSnh/9owBTDS6CWzYKm7HCB5oMq8/wr7YI9YCrazyb2io8Fr5WXPUxYeOnXBLywRxUDQG+j787vaEosvjqazAGHUJJW+l5QNnw2oQrWgpoj0C49hH1+lZbpyulceIiI5mSOIecf1cnO7X4L19NAHPZ4BmOabMwIOL+i6Bw0LSSURxFcHNnWqO4kb0MxXg22DW+7TyqdEJKAYB4UlBs4WB5qw6hhicbBLPWBtEstSOLxmRkgOIUecxNB1qbypnX6dV/SQ0rq6BTAq1AcSIqJA8UpErfFGmIHdI4wCgUdk32h2cFbxe45cAmDZaGiDRPDCdTpCNCILIPZuRSSUUQXsB44Z9RlG3SwwM0CxvHtYu/roGqrQEswGagbz3jBXHTJnpHzlbWudsoL2s9X1pBmbWd5SdOdXRbV2+rI6/SJ9r1utsgIbrswSBNUwCoD47ft4sb9XY5Wku02kBQMtfGaDlRqeBAe9qFnvD7Ncm4o3gCdMr85rYNuFewf2FyCDU3cHeTnnwgQfK2bNny4MPfKl89i8/U3Z2Nkkgu7Ki8g57lCvLKoFApySBETMR+nnj2EbZvHS5jPfH7MZeWkB0cpWRtr19gXqBWpQlLLBZC0ZaacF5OrQAiHJaxTmZvxAxo24Pwy792eq8llfUcOC92QIQ53QLTH9Y0hg98OCheSaNXbK94LPEOaQ+YJc1Ur+jctXpa8p1111fbnjSV5URxs+tiugW5wVRQZ9VNK5F5vGQQ2bZj50JXaaJPDWFmbrp7UxdCah5f/neyOD4td/5LS9WijOcWu/9LNttHGBZYkoYUfIu4IL31gxBzNpFatE6J4NB4xDvX+9w6ozYdiOCBoD244+ZqPaOO95eXvmqV5SVlbVBoMafm5+tAjQvhtq5m1E1kDoqQLvt9lvLj70BNWji26JsunYlhuJyswPAZSXmxcseX/67F9CvQxrAKSbWb6Fockb9St6IHcwGrPPtJHJWYIxGRaRBYEodQhmZW/EabPEALJSyvnacAA3XQsEpeOaUbkaBrUL4vg5+ayLBamQMUpLHi1FN8I4Y5TlAl5a6JAHQrNRyzZmibY3jzd6zDuY8u4KgQKB0WIAcRgUeBVq98XrUAoFIEX/c4rzExvJt49SHoHEvbcwGPFzVixgoek1xb+q6lJHJHr2fA0Ab3zsyZUWGNXOxO5sUVjCGSZUUpnLwXs4CaAAHSkOPKj2Gga4NZAaDTjnlGjR7nxmgqY6vsAZNUSJzxDUQktMJGYxlgykAKEDvRpLpQfPypp5xGI0SGVgSNFsDOj0VIArAHnvNYcwh24yWcPDTPFM5y0uaHGEjkA1OBWimOQnaDesPr5PPAwylawK5/+w8WyJ6QRSZ7yMhmyKDiDDD8eC0gcXFsg6nJGr1FG1uaXAAH3f1khBgRu2eItaTGv3FOC44JPjy+cbfVWO4HJEMTU7on5/7lqiA9HPwmXEiRlA/4DVknI/mhkcBaBnszzQO84oObkYhuQAaujgBDtp91ucPJn7IIsZq9RGzLN94Rtd6iuZEMS3rwP/z/b9Xf2dwVg1XfI73Pv+bv89GMMtS7QOdkQr1s/i9lG84dNtb5fN/9Zflvns/x/VA3u/ChXOcu7m6ukIuzMvRJclGBc9cXB0xiutIK+fALi2VSxfBR7ZSTlyFqRYL0aA0LWfOnKMDsHegEWhutIFuIRBKIMKgw7ZB+lDn1g4+GFmd/sazIc2I16FmDq8BZYYajBZYa8Y9i6hwNticCBK2w80UaBowCHFzBh3w0Ui8jUtwuFbLqVOg7LiOHanQz6DxoMxCWUTnpjLZEVGK1I7jnAPQ1U97CD2zmOpq8177e19D3aCoq1OkC1/f8bK/X57z1YigKVNkGbqSvbUce/2pOzbRpa6gRM6IMUIeE25kPw/bnHzms7OXQbfWRmnxu+68q7z1bUcDaN/1Xd9RlpcRNVXTHvSxsYSfl/fDGrTwWhhyZTu35itmw3vUYekAaDf/6I9EHZYIRyHgWDxHKCSAc+FVDz0QbmLqwngkgAZjYFJKdmMFmWMO22ZQh4VQbQdCyYcH2OY0iDm7vPk5ymNPHPcpT6ewqwZeDF63vbPJlnAANNhcHfCW0sD3UBg2FIw22AAm9m8YEHQbkUmfoEUpRAKpRUU6c0eq1861DBmg4bWahbjCa8AoUqgXNW7JAEmdqEv8GYat9zhs5K3ULeQaD7VcPUs8Mz7fxsAeZ21KmYfBbgSBBtHgIsL3mtUoubHCylE2To2IKBEAgf9m2WGnKCJPURMF4MTuq9Fa2Q3+PDxbBRax/rnTCZE6TxLw83IfUSdHbxv1jAKjHNsSNBG+l3zfNv7ZO2zKywWpYBVX+pGh+7g2i4jDeWDaxYOHEzecQJoiBZJ5MZjDYCFair30WXJ0iw0YiEYuIrIajSRJy/Ke4+cGBmZHpy1r0CfYD68tgCuiDvw5asSUzjeQFWmyayc5OYJyxEm6wcMVkyVYoynalVkATSYyGiLCqOFerCMsuwb6+CwA9hw9y/LuoncbFxqIqWhjEOmgUWWkSmcGAFPlI46iipstfw2UcRiq7LhRN9O3VbSfheNM06i+1oAxXwcRN/yM54LBsi73ftMop9E/BHvsyhYXZgZpBmj+nR00viEBNBvTCt5SM0f/PH5tWwcZvfxl40s5RvTs4KDcf//95dOf+rNy+fyZcmx1uVw4d6ZsXjzP+rFTJ0+Vra1L5Yv33cf7n1+a13zL8bishZ7Dum1vXSaNBnQfujOfeMMN3KsLlzfLufPn60QL7KWdFPNoFRBSY133cMbbnGDbT+onjI6KGamo7XWAA+BwEZGt4IlcWpRzwYkD+1PaDewlo/nQv4jIRTCg6o+QYetBRACR4doZqzGF9iP0Ba6DOkUCs8ddUzY2TpTLlzfL9u64zC2NyuOufly56aabyrGNE+XEiRMV6PNcMzqtDYHObE0CTXZdf6j9lrxRpmLE2XA3m3OaAbfuWa/E99/8jV9PgOaoOHVIvCADdusS/86OMpwlZKpgF/Hl+mH8HfupKKKCNn5PxhP1OknHZTtddV5oCPCgve3H336kCNorvvPbRWa+tFrLirxmgwhaD9BEtyBCS6ZSIpLzEXRxHiHFedttby4//EOvq5GcPjVmoMaZmWSFHtal9AqsBwg2dDz0Ew1jZng4ioyRSlHIVF6QoxF+HwwI3gPF0yI7UroZoMGYY4McbbOBtrDgZ7zH6RNEuxxB29q+rFFa5GVCe3gb6O3NwEHNAM2RCHsB+lnpDfyHLxxqcVoh6qGQNYwPntFAg8YjKCJwrQwsrehZB4YB2lHgj+tko03gjg64Q7VUaBBYVC0bnispfnqoyyssv0EdDO4TBx3M2F4rc9ZkAOPDhNfgfv2s7hjNe2QQh9+triL9uyCm7gCbfg47GtkTw/ciYl4jfYkPtdctd436/biXpWWNgfH+UyktzhGgITIluQEdx5oMNAleGyD3+tvDs2LtHQcCWPIoyfBDkwn8YV0WaeZNb4K6GVzHYDSDP4MzRWxFYQBA6ufN92OKiVwb5vPmZz4E0lgQL+VsMOj1OkD9GcGvwCDWg1HFNDsSqSTUFLqZBjpHIAo1kWomEZ9hA2hcz5gLqghFAz55HfUeeegwnH5WDbXX+aZTBUqGpaWCMwunitfoamso27EIwVKjWheQfEfq3xxufFbWuAHwopVfkXjfZ7/X2fhcybDhOUAjYCcJsotZnJ4lSf1nlMMGI1AyKKLgLvUM0Gx4oDtERi7dlkm7sTazImi+x57L0ffQwFybllDf84iNA4oOAfRmR4nd3VEucfbhB8r25Qvl4fvvK/d/4d5S0JSB54y0oKKw0EWgplCJDvYJ+hFYYw3NSZyOs1dOnTzJvwGo7eyONRqKzVGQVaQzNX6MmZ+oWWa9L8mV5ZhY5/lc6LyIil/NoTqXkPHlhcVy1VWnWJJx6eKFel4RSQaYZF0hQNr+AX/eRlmMQTusWHxvR5cyPDdf0ISo2is8s1PrB2waAGCCTJ86dbpc/5VfWa697vqytXdQLly8yA76a6+9jnIvUlvJaQVotTLD0azo3FXRVIvuq69Uznvi5Mi6Y5YeUX22GuPw1pe88OvKM5/292jP0OGtTmV99WcmyxP+Zp2HII3on8TMIKCvq7hxi+V8MTkk2wTbE99r1tvW97aBWJG/DUD7jm9/eQQIRJabn3MmQPPhxQfDKEARqHZBBuJjH/v1IzUJ3PrmW8rrXvePqt7JgCEDAnUrLtcaq2wQBsrnkTaMreUyCOSSGeHhxTVCwlfKVStsxUbklE+uN5MxVJjUtUr4aIW4FY70BlawF160lT3qxZC+hWcH8IiUjAGIn93rbqPlYlMLQgZoECCOsOI6oXiYryIJKZSKlayVuMEwfp/rqdyxZU/ftWC+pwySchdjBqP4ZK6RmeUjTYRrkKpgpKYEKbYGjAGXcX3co9eP64nzHg6BgQa7nWjY9FnZw/EzWFnBU8SawGAqHRqt+WkfRbsQrfWcGaoJD0q1ahxQBmheNz8307YLAkOD/Z9XfZ5rArFHaNlnZ1UANMuInyMDtF6WuI8cTaPxa1T0rBEOkAxZjqgYI5VpgHtWZO3ceDC0iEJNZ2HAYgWHqAzKAnBWsmzn82c5rZ+TziOnO5BrSsYLz8rmGEaPwf2kyJJlG/8CdIhaoKVUQYkhpwmNAiBlXQ2+IKV8VdSrPchgr9cTGaDNB90OXqPmFUWD7VTBGKxtoN5N99GDprYeMQcHvHtIIY5lGH0dXN+OHeWEYG2JY34EQg9PDuk/qwKtcIh4HXA9jWV8INuQMYwy8oi0bAApJ0irziHq1ubxViUcBk9AcpHpeOgp6nt2MEqz4Jl+7gO/fyjFWa8zI8XpPcjPkD83/z3mrg95tqAjp4oa4z/IqvTttGxtb5WzDz9Yzj18f/mLP9nQvd8AACAASURBVP1k2bl8QTVpdhDCQcRzg+SVkcdwhk+ePFm2L28yrcfGr+RMg5x2ewcOpLI3npDiNXCtlOVW58VnUDIIpxsgDM6adVOVx7k5RvGOIV0/B/mDE91q7fD648dOlJtuenL580/9RblA3jWl6Zjy3BcHo/UzngUTE1AaQABCUOspD1orgWfGzUth0AMlLRvl9HVPKDc99RnlxhufVM6eO0/djFooRNtMDUUKEs4QU52nz9og+pvqlf17BwDy+fbeS7cO68EZNOE51ll+6YueV57+lBtr+Q/OPqLnVwJ6lhF/ngCiymFMoC4dJ8omADRigbCV+d4cEKk4qNMB+CzbJWZVyrTc8Y53lLe//Y7HHEG78x0/WV7+8m/megMcw9HC1yydO0hx0hDxxhQJgqBqTt1B+djH/0259QhdnLfc8mPldT/w/dXQOhLjVJUPARYRxgZexLQIbNgw+rB7Ef0wNnreQGwz6qmggKXEBPpUFIixIocBmlKFylvzAMTBGe+r8JNpLcy3ZLoCAEBEiQYxNup4r40vNhDpkgUO9UZU7zIVCUFibLS97OyFOZVIry3xsuTXGDCKoFadiK5zwt5BoTll6/tx0b75xSRoB9ERKa8Jz+PGiAwijOYNSg3AqkCjoyqidIgi4V5h7AB+EL3MM0m9b6gTqSk28sOhQ1R1O5YHrFM2dDnSQ2AdET3fD7tcGRGR3LrWJN+3AFMb6bFWSWdVzwevkGsYA4sbiEJKUZEG0yfIM4vQfjlgB5FngUJekIoGEbBncWZQZ/CfHZSsLLiHO6rdI62IC/1DNr2OuA7T3lA80Tzic9MbyuyA4YyQpykMNZ4DcoTrOOrrM5ejLlnWe4BGBncow9J498QzGMA30jlwxGBwWLsV5L5YL5PW6p40JgwRDJUqIBrZlHn2eq0j/LsMBgzQeJaQDmTtSCNDtizg+XFmTSljYlyvZQZsvNaCiFo1ukoD3n2ubSwGkW9MoFjR5IReETcvX7LUP1v+HXSImmrUQMFmi6hlykaM6aeoe4O+Mqjz2vAsTfcZQVlaUb2h7x/nkqAmZrUCoFlO9P6Ui5xRh9TLXZbr/vuZIA4j8iZKDXq2pKeEPPTgF8vnPvuZ8tnPfKpsXzpfFhgdVSrLo52YUSB4QIflYlleXCgnT5ysEZntbdgHTRzBGdjYWC/nzp0jLQVShcpABOhK3YBZvvS9dF2NxMTDrSyDM00RY/8Ndb4bx9YJEFmPW6bl5LGN2rxx8nFXE6B97nP/pWyCjiaubSCIvV5g40phOhLPqChwZC1C/mTgVaeJfeJ9kkJCXankd5tfKusnTpXnf8OLynXXX19Go42yty/5jzkPtV5zuO/5ZEERDXPSWf58Brp3VKCV1xK23gDtZS96XnnGU54UwFygdG1dxOC9rGRw5s+DuoWD4WkptmvwZVEqg+7nXPvta2YHKQO0LMvW9/h3EWVAk0m58x13l5/4ySMAtDvvKN/6LS+NOvAN4gsIbP9MfK6c4jRAU8GaWO+RCoEh+MhHP35EgPaG8rof+EeD9KGNb1ZGEDpEKDj77wqdb94IHwwfpCoIYTQBuMzpxbQUebIaQMvhTRgWpLgMROGN4QsADfcJ5aXuSY1umk73KyP60Pi3FAo2mRxO+Nw51PyAEmN3MLbGhiULgWsenM6zAcdrhwAJDPzLlGt19UU9RBxYDZ8WSS3eS064paXKqE5hmyK1pBSJvTMVCQ/r2Fai/oyRvagBc5oR10TNEtM8iCwiXRVjtqj0QQOQyEz9rFubl7g/DKcHXQQ8PfOpGfDl53cqwRET/6wDgygAhtEjFauuNdfK2OvRtQBE5XWqIBxRLnG2se6S/EhIDYERXjVzOVUlz2lIuIzXsPNwZ5fpVVwbcozuLHlqrRvQcjvrWawY8H40lZjoMhMZGiBZ3gVS59im79RcBRVinqi1PVagrjG1AteeKF0KAAq6kuzJGUBkQOrf8TxmwleCNKUW8MURSzBW0RwAoKXRV+oa9fQSGVhNrND9qN7RHXSYCarIm1Ioea2yMaigMXWVkoSbwFsATcBdVCyWBe8HImiU20njfMoAyeuOQAubdJg+bAO7cfco8LZeMuhhV+/aqtY3nLRZ4M+fhffnPagGjeuCTmqAQg1NB7AegDimniYib+bjHjBVhkyBzx/lZg50FZjpqSiyG4oQuUXdFgl3y0L5xQ99IsaXq9v2MEAb1o9pDw7XlOmz3WDklFUl2Yh71T+cs0ldDr4xlQ6cP/dw+dxn/rz81Wc/XbYuXShzTG2KcNw6zEBtbXWFnZ6IMMHpwHm8eAEUGwK2+MIaQGfhfF+4eKHsse7W99fq8HSHUS3vsVO6y9pTSXs2jwjVetnd0Wg9nzc5xxpnhvtBtmN5abFM9sYElRgjVRYWy/nzF8ruzpgADccAJTrXnD5djp84SUA53jsoW5wbPeXIKDvxBGmamClQVu9XcTQ778we8FXIvGA+9PHyrGc/tzz5qU8rq+vHY3ye1t/zVJuMWvLbv9Hup9en8+Z6WP2e/3/ozQMwF1FLvO6bXvDc8vSbnjgIYqxvnIgpNfGEfbFiujpsWp4m0MCW+DIRMMn36ufLwGhWBM0fQT0RJROweXff9a7yk3e84zFH0O6++x3lW7/1pZS3tdUNyqcBWr9YHPVkUkYe9Do7TgcKihLCcNRZnLfcIoCWowUQ1j51h4dnagjM9dHd5c1nwDZGhPQKc+A5RogbgMtDgpG2wXXV0o/D31jUuRkMDSssyrx1PP9egBsBtDWCRhVag29FadQcDWxoXYIkI41oIGpcxjRUDOYiChcp0sG9BxjEocW95CiajSOu68gjB/iyE040AwQC0+hYiw4/G3SDGtyvPUQMWtFhEgUH1gh/Z+dXouYwQKNhCLDFYnJ7rR41hZqpsYxz9Xi6NADuH8+OuXSuz9DIFnUQIkVpz9PP6vfYiBocGrRKbkTmy/oNRADCEPi9DdiImBHvhVyg/oxqbSojgMgoFG0DaOLKopIl4NJ4pgxW8LvxnljymRqIgfUmQhTrQiukp2rvZ3Mm6hb8bXvnMtv8SXCZOi19brRvDrnbO1Sht5UOI1RBMWPgAqOM/Udnn9dX99aoSrCGVwJovrb3SMAn03VMykEMC+dzoC4omliQQgEYMI0WlClpW5BqjBpCjkcKz3wyASWG0pwLEQmXsTkM0KqeSMq7ni0DtPDUBcpUz6fpFYqUM1qOewSIYuRBe5avkwfG471gr8d1kLqBY0eZDBCT5RPXZnZgHSmu6FxNNW49YPc+9spaEzd0Ppm2oeMVcpnSfAZovPcAdW7UwGcx6jcP0udlpn0wmYD1QB4nR+JoORu//LH/3Hn2wwhala24Wf+cwbINYJXNkFOdU4EGf+E1riHGXiHajp//03/8vfK5T/+/ZbxzmfSpGtm0U06dOknD67QkzwuL1hGhnZRrr7lOMzC3MaO5pdc5cg9Alw4WZEKgnFyVzN5EFK2SiKtpxs9F0wEnLtJlKNjHlIEH7n9oUIqRI9Dg1F1bAwnypMxNDlRjBYcMtW/4b++AMnh8fVRuuOH6cvr0tQwUXLx4uVy6vFkeOnOunD9/vtoG2hE2Au3XNHEObB0KZLAJTLZibzwpo/WN8pQnP718/fNfVPYOVNuKUgROUah1X6o1621V0zWtzlDr1rrWvacDQJYAHe8vUex80/OfW5520xOrHsP1MPvYNZJe/1kgCzIPrAKaDQcFnIFhBBIlFKnGuu1jm1TR7ERLPzeQGhGu6AqHvn/nO99d7rjjrscM0N55z13l5S9/WXSOI9uk+mnfd16vORDV9jeRUzBk997eKu9//wePVIP2plveyBo08y7lNCDAizuoRHugOXhWYr5RKzDsXAZ6vRKAMrJiJICaaKQOollQ/uoEQ/i/Md5beaCgFqkf8wbZ8KsAHd69IgtIw6GzjlQAu2MaKNQd+CDKU0Lr+jK9Zt8PlSqBmXLiqrmSCANJA6BogDRoJfbL1o6aHQiuoqgR1/LzM+0aCqfWaYWhkVGn2ZJyBRhjpNC8ZMGttqC/g4kfkTA8H4Tc5JYcVTSPOj1F43w/iiyhzgx1C6JM8IGdKWSgggjGaIBnhOdV7B5NC7Fv6kjUtXCo4EXSkGJG477oTfhswRzttVbx/gqLohHJEhBWsa5kxAW9UcfGFHSw1ONVExGBuiPWMoFrMDrH53SKrQ2hZ7ccGKxjhBHBBNdF1zbQqXECG1HcT+oa1k41mghHrR3pzWtbgWuMN4FzxVq6leUa+TEg17OrlgSyB68v885RIdfxPlBingih9C02qY9WGQxlEJEVphCYOKFIlErC4/myuobolNI0BLj0dsG4jjOkrkQYWhhrXW/CmYmuFfNcWhEtixXdesuK1es96x7z76RP1HFpDjzLLR2rZYAefUZ9NnSDMlVkhQ4gvcW6MBpziAebC4KYOKgxkIzAr7G2oLWRgYzq0XRusg4Wa7nqXAefHxkCzjQlvY7OoGpYolEjwD90ktca5wSRBa2P9IDkCCkklGI0oyodIC46pDofCaB9OU0CGXhlgKZ7M0CD4+xBUoVpfZx5RJzmpgflM5/5dPnD//T7Ze/Sw2VvrKHkoKfAmqIz8fJmq+mi0wx9UqZlY32VY5AuXrxE+cLeoVN1G2sBMDFfOBTd5x3xkQbKFU3TMTA5uTIZlk+Cs3CiEI1EnSGcCtupDFbxnuMb68zWAKAdW1ulDsJ6X97eKbusZVSZzw3XX1euvfZqGu7x/qTc94UvcMLBuXPnGWlD8b+DAwekngky5kqVkaNWoQNYPoI6uSV2bmK9N7fhzC6UZ37Nc8rX/Tdfz1IgpRwB3uW8iwJr2Hmcz10PvvR+fflvGVhlkJtfh9+/+Bu+tjztphsHUS40ZYmUWc69dZuvgzNMfTJR3Twaq3D/bsyB7hbBceNa9X57n7TPrfTFOs+/p0xgPYAf+DljZkve9e5/We54x2MHaO96193l27/j5eE0iLSdTZJ0qBSkqJ/NSQJpQeVFSAi5GCQT3Snve9+vHqmL89Zbbyk/+LofqJtmD4XprUiJYHGwiAZojlL4sMxa0GxEqwAw9y4FCrC1Q1LBqVjdF8NLjPC5N9o3hntgt9CuBnzjyylHAzQeuKjYdgoGJ7gathjHIUO9QLCpqIDquxBNQASPQHEyJCrF/fA+gztte1djg9Clg7856ubP8iD2uk9BqWCj7jXRPU9I86H0iCIGVNCLMoZQLiCkxWsZ7dtBkwU6KEcMi+cRGv58HF4DI9V2CQzNBGj1sEr5o77ISg/3sQ9KF9Y/6n7cvOBIDb1dRsaG7P6WUwo4UrjofEL3X5oZaiNlhYHlQGed2KQjpRYks+qIVVrWB1pM4yPVL9JAi9KBgPVARKB+Pe4dAJsddml8SmZ7z7KclRubSOIL+85xMl2nUTuXAFJKydCBgJGlA9IaYPhsjKTG1IfguJKc67PavNglPlcGY7zPlL7MAGIgW32Kg4pUY81yJyxIMtmtFKARo3AQyXNBu0az6YwaoKjmSiS3BMpsGlGqM4PetrcG5MO0SzYWlgfS6qDQHwXiMeUDf3NnM4mP0xxgGsFJ41bCaw1C2aGdyhB8JplenciY4ozA4DKymupr8dq8b70Bsw7MHFrQI43vEVQKiB67Yy2Kw1M9G/UspjlEp5+NEYl519VtbDABGfCaQGf864/+UUpNNkDFdYSzG19+f9an+ezVFx56vfdMkz01Z1KpuglKBvZ2yu/8X79ZPv9XnypzByL7RmSNUS9uLDIaDXzy7M/PlRMnjnGuJiLRyDZAdiBHZ86cLTuUOxEtA+BApavRT04dpcu6nmn1Kddpc6txNuL8SfdHDfC0iLIoajtZy63uAt4nQPAKU517ZW11VE6eOEZwidchhUn9tzBfrrv22nI9asPW1srZs+fK/Q88WC5c3oph6pFYjCij9aG6VmOSBm1gjvwGrxnXXb+HTXncVdeU09deV+79m/vKxUub5Rlf/ezyDc9/IfUXaD4gA24e0Zbl9Gk3yovAFroUMqhXD4Fbc0h6QEcoGR2xL37+15anPRlNAu39oDXC3tm2ZLuNaxGU1dF+WgPiiXCs+d7gQs2Oa9Zn+Dy8x/rVAQ/Lb71n2lGNWsT6/PS//N+PFEF717vvKeBB06gvECuLmQHnMQcpaEtnAbR8WLExqF94z3veW255021HmCRwW/mRf/JDNZ3gmqBMrurFYvdfRNDyAvp+bDS9cL0By0oAxhPz1/B5MOBMZ0WrvQUgK0MbThew+7OwqeoGbYpVaSC0QqNeA2BOAmvhwPUZmcDCLyuK5i4s1b5IKWRhBYLOszvH+4pkmfwwgwavDaMOjIJE5CNFFfhsFNbGcu37a/VsKsw3QMNz4P7wubgfksQm/iWDKj2rAObySGmWnk7Cz8a9q92RMrgec2KQTmUZ9XRMJ0ZXi8GgPHqlrXME1SCRhzC6vCD0UBUY8TKIJNEzUcoStYEVaKZDB+WpSIQOrOqy1HwQzA7Vw2YECMAxZm8246626Wy4MkAzOLbhtSwPAZqYxC1Hfo09SM3dCxnDei02QFjPbtAX1WhIYvv2tT0vlp5zSrPqLMD4avSTZQ/3kaNs/qy813gO1vcEoMZ72AQQBMs8/wRG4qgyoFcaGZM/GthHsTdABa6FL9WTiuXfhtyg8pFAo/diAIgjPYs9d1enxtqqpotdkksYK6a02JWUN2RSaXU5N0rBDiOPeq8oclAraP1j+cxn28Yi6yg+myci4F72dM+4LtYWw7w1NqzNVPT7q7wVOUdKjzpaMF8BmtfG68g93Nktv/ChT1SHTlxzKZryKE0CPWjLP0svRLSFkWgQprIHuBwgmra/X1aWFsr9932u/PZv/kZ56P77yt54m+ALgHJrZ5tpIdBvUE+xyWuuLC8ulauuOslZx9gL6AN0blrvrm9skFYDac+d6CRXVJQrpr2JZ1QSQr9Dcf6Zc+fDiUH6VJEp1gAGYTLrfLdFDwPDS+7Mg2mZzEUXIbplQRw+BScXqD6ik3i8V5YWl8rVV50q1z3+2jK3uFIePHOufOELXyiXtzQZx3aTdb8RnVeafkhwSmecFD1R4xvjA2UPBNZQxoG1f/wTHl/+q5tuKp/4wz9iCc/TnvbM8vwXfqMoqUDfQRJkrQv1A3VKRORc9Ra6WyPoIH+55tav1Qm0zst64zBAexLpUaznodsMmPi+aADxmcTkI4BwN4t4PSop7Zzq/6xLHQGvCrqm2wXu/LlZf1ecMDdhWYb10U/9NADanY85xYkI2qte/UrV6IIfL8qFGBCKGmfrfDYJ5MPpP3hBqXjG4/K+X31fueWWWx8zQHvLW24vN7/+f+bBZhQpiu9l9CRgViIEQxF1ygZs1j3l9/TKWfc+ZWoWi2BDKy6zlBqpefYmQGI+Fxiwh2KA5jWR1KIgWm3pfgZHDFiTEvQeLF4PclW8jl4s2f2bV4HnxiYJsLjOoaW8lEJr41r07OCIUmjUAM2kflU5s1nAdTYSUnrTroGbL6xhQ7s+aoSgHlnsHtxq7KidKxwx4/Sfo4qaqnDAiMDKSIdInq/AYg/QsB+4b3fY5IMg3Yjok0Yv+YuUB5EKMTdfBs74TEQ68C/2gp1/UV/Fgv5IKeKzCMzYDaXh2/UeY5C9FPj/T9pXgFlVbu+vaWboDgOlyxZQUULCAJW0aAtRUqWREKVbQBTUa7cYGKhIg4UCthgI0p3TM//nfde39v7OZri/v9xzr88wc87Z+9tfrPWueheSp8PSciXbhes5pJ0gv5ELsTLMjZBqQMeCXDgoy9DNb2viu619YWVronOnyg9KxcBoVHHqegM46fPZPAZnwBR5vvDcQpgYCDLhZHNo4NMoA2IFKHynsR0q7Dn96/jADqAVBot5auzzDBHT82jtn9C6yPWmdZ5XVlGi8pf5lM4TizBhbh69EmYVK0ErQi+qCPy59gFAzP5zGyoK0FT1wBOGggSEyfKUvsbln+FcIXTMe3h7xr+2KuOcQBaYXCqoSAVjB1BV50zkjEQ8kVELn/vEeawwZvRMtmR05pG5lkLmLbAxcjxB30S1/o14Fc+l3w0LMILv5efQW/D0Gyt5LnwjWcPmHmmpl/tnhq4vs/1/x4A2zinLNhzRMIosuKrqmc5Ol2++XC0b1n8h2ZnHpGjhVO4DEg3HKfeXkkGD36wQQZSuFWQdEx04bshAU4YAdLZnkRKh+WexeXAG0EwO4ZoIqR44hNxZ52WD543k2omCLgEBj6WL2uA7qCxHZahSPKTKcbTqQtVpAuRRfFBJjb8VQz9OkNbm5cqRYyfkRIZ2dSCjgbd/bX4N3JvRFsy7IykOCaodI4LL72VVZ47qD+z1c849V86ufK5s/P5HOX48XS5tcIWcf/5FrA7O99oz6lnTXWgymcMKkvx1kABoCuosXByI8zDk6T+P51S4psllUqd2lUCu6flUo1rPvOaP4kXDiMZbFkV2GNlR5g7mnidq+79TATR/T/vnzT+bdp41CqVk5Abknpi/QCZP/vdVnLMfnykdO7Z3hqwaTADo6Ghh5NMBiLUctKj7z5QIDjcm4a233paBDzx4WgBt4AC0egopLjBhmFALXdkk4G+s2GI4Ul9RQRsjeAroX6cT7UJAOUpCi+9oUjgIL2NJ6rQPWYj6IQQBukiNEeQUFaJyZztpr7UN2yg52gaM1YgNDaCRRDIpMeZ5ClIievdQ4Pm5XngH82WFA2SDd62ajAzWEqfJQ+WR9vldIXwrxLwBOFsIKyLOr6W+4ABKDwAaBAzYs8Gl5LPBmwVHegzXKiYIGZKTLdaDZLmBGBvm1Q+h6xqDYRvgLIGx/pj3nWKE8re/B3vDP7zMIwNDvqNLcSApAGcgqnTKN2ZvucRg6/9oXD2wjDVvJcyL4/0ZOlQrFV4MhIHwXMb9ZvlA/j6NKuMYC/Kk8mrNhzPSU3zXijIwbqvaMyoaFZwuVOsUOA0FF9I2y9vWycAa8zKZ8xUWLQTXcWFxJXgOc5t8cOwrYn7PzQn2iu5f3dX0IpNYGYpTZQAELT5nVZRmCIGnidyBXj4Ii2xczhWrIZFTAkDhQs5RABsFNv55C4GlyRZTKnks9DBvqM2Rzq0WidBwcArZN/JMRtHDlRtW/8Gg0Py2MHfSPIkFAbRTjdv2jnnZYBzEC/pSKiEzrg8DCQYWng+s9NwnXh6LjdEoRrTVF7wFGuL0AZqdDVvfp175LCZXTDuuaLEVXjGAy33Z3xv+9aLXJmG3F0nQ76l3nhXRuZny6ovPyvFj+0RysqRM6ZKyb99eR86tnTLgRStMUugEKQIqBVZNJjBsiAbhAHE4p/SSunQEHbemVkQ5sThXvpfQnS/suxMulMo1ce0JKR+QNuEanaO4Bc9Bz2YqKDeylQ1fFaDqNJcioWANhgkMmAR2OdDQYiHJcoY/khvxNdOZNrc2775HW89yLtcmaDPmcsIA2JKSYUCmSF52fpD/BG9k7Tp1pXTZcvLNNxukTPmKUrfeBVKlSjXJRm60Vxih3jMm7ToDg9lekT0Qtrlic3dW2bqcOPtpOspaobmN0br5lQFAM7mV7EAWc0ZdGBJzZHykJjt8TzpkDox703kmT3zj35d7to993R7dt/Dmw4g3EnR89smnnpaJEyefhgdtlrRv356GiXrgUZymLdcsF40Vt9B9BQG0k7xTeXnMQevXf8BpALShogBNG1nbZGBiLZZ7Kg+aCRb/O7FWfmiJUoC5PBEANK2yCTlREMahhe7GYSFGKl12G3CKOE5j0VAg8D7Q6kXSsOexsHGRjiTYrBriVBChoIMvA1QStijyLXnbCJZczZg6c+Bcjpcj9sTfzE2PxE28D8StHgWXVOh5Hji/KM92/efM02JucVP8+AmBoLlvuZKRqaBDQ5xpko/qGCTWBo3Ztb0Orq99AC2JVis7SdlBziqjTAg9Q3hWKAcLcdqGNA8j3sfhM4oUuKmjVW/qPXL5bi4Fhnsi0hLM3zuW7B5YQ27Sw+85ZWektujMwAbs6j3DsyIUpkAE7n/1BpNvzuWBBUnsrjK2IEPC1toHANG9jd8zM+G21zxIXIeGCxPXlc+Ie9hxH6lC0c8ZIDDgY0LO7qcCSgUBQZOruDKhH3O2yEYfchTpeqtgNqBjvyMhHe/7vGfWKkr3llUaqrdEP6dchbbmeEbmYLpiB1srWs4uDIkiB9DLIDxEBeQ8XdFOAvYcplx8QGz/9gERPkdPc7Yy9ZvFHQp/Fy6HpzspUcNnkYpRW289uzoXYToDQDYavyNXUr34/v70n9Wu4485ukesc4N2hMhgyA9zolEJrFsCaSYU1IXVqNi+tm+N9xFFAkaz4c+NjWnha58HAE3fd/lHzlPrgzF/7D5wiwK2EGSYojclrzQqkCsJcfny6y+bZOXyT+TIgd2SWiiRcokpNzkICSZqoQQ85a7St169evSi7d69izQ3SKzfu2cPjXQaU87ZAJAC4xLpG1FFrefp5HZcODsALMGeZ4qBVhUjpys4a45kt2TJkurhycxWn5Pz5Fj/TDZmR56Uo/3Ac6GAQc+3kuVy72M+HKDx9aRRIxkwsftrNCfHFbNp9xkYdfS08YylsSE8+eAyEDJOIMfa5Vc0YtHAtm07pHa9C6Rq1Rqs7vXzsbToSnM3Sf+DLjGOpd9kmzpHuGOZ2Ef94Iw1O48WOubvgQIUub55I6lbs0og27BPEp28w/g1dQKeRV0HH3hZxAQOHt/jbWeH0R4XVSlI5kblgQ+Eua9Jgq89gnF95DHPf2KBTJjw71s9Pf64AjTKUVL+aN675X1DPvPsYu78Kk4buM1ZgCjz8wnQ+vbr/68BGooEBgzo51iv9cq4OVCjhl/QbzAPwRQqIT8HzRdiNmFRT58vFCzhGJuEbOaoBMu09iiJbPEBjxGZY8gor+XN5uVSwe6USGaYiMtqRXjQYkITdRASAQAAIABJREFUytZsRoWvkFGwiAa0FPyOd4uWTsAAHwroQHi5nn5UEOT/0fwGJcoNPR04EMhvwIZTeglVfryOq07Dv8Hxk58T5qCBygAvC8dyk5GdOoHWNwAsgJFWpoEgVHnCoMPhUbTG7PY99wTOMAxLrdkRolCK0po4pQ7rwAQ7whPY6GHYGcLDsZhTuISWucbmwRFjCahhg2/LyQmfXZ/fAE24L1TAqUa08GVIgoyDhzlJP35MsvNRrKLM6poHZwUaqmzxPMghAlEhKz+RQ5CTrfsWnQxcscT/r/K1cxY1iJDTpA3GQ++uhcwNBLMjBs6SUxp4BgtnGhi3vWXWN8PoZO2HAte1jwqiYD5Jw6Il975As2fzAZsBNOYXnkBfW927uB8S/417yjwvJAkl7UFCQGsDlQgDCp0MrOMGrsPzLup5hXBEaEjDcpr3qEAAVruucUGC1pRqQYDNwByFPdMItNKV3vFIzh0+A0BA8mAX/jFFaXLN+AdpCOXBOg65CNVDeHIV5/8vQDMPciLCanEamkXFLxQgvGjK84fnwNu6r9UDiDCtnn/sm8xM5HRq5SPb3zAvLiTKDNc2QZ5+/dPAQ2JzEoYlYz1onF9wyHn5crbHCwJspMKgNgcTv1W7KsVD+vEjCtCWfSrZmUckL1dbD4LOAmF0KO4SxVHJGS8VKlSQKueeSz1y5PgJFguRaT8/Xw4cOECdBYCGn1g3GAKoJAdAU09irBeoIICmc8fGqlrdmw8Scxi1ABGJ9OjwLEkue4OCLgr0GLm5yN0KSWttf6amgG8PlaZpmp5Bz3OuFGbV6aFAlpETNIb0VpU31tZPCTGwYiCdRSSIGDjZp2Bdz5OlNgTV54I5rCSXN2osv23+U8qUryQ1a9aWOI+WRNdRARpWKNB3EZoUMxaxtnxWSzO0Pr6ecaJNBCwiFCfXXn25nFermmIErA1lm4agDaDZ/NFb7NKjMBbLYbUUnNB4CwsACgJoBnBNduAn/mbzZc+JIhvzWLPgo1AhmTt3vkwYf/oATeVkPHNYrfUe1sbaG7Kq2ACaf5B8C5T/FpHXXnv9tADagw8MkD5976PlawLSclRsUqhA4pRMDu5JY/L2LfpTIVwfGGmOhobYcJjVqwKKCG0zkYDNDgsMQpjJsuo2haeGlXeu+TA4wuAZsU1BlmrQbGhWTuCFA0ALf9dNREsGTOksU0ZOhQoAA0Oq8JzL1ykUHjhXZcVD4KpBOTZrgUXPUWxjbDy7D1i1YTOe1+WruX58FNTOerDDbaE/gjzXeJlKPlupRsyDhimxPpN+4rrNe2AVOS8EAV+qeh2DdXQ5geapOHz4iOzevVtKly5FokbwGfHaPLBqvVIZCdj7Nfya59pk0Ynlii58DxELIphPoiSP5pVjCIMFCFBqWlUXs5cYbsghYIBtCMuIbmbP86DdGbQRelISQuWwLFVAoKExCkiQQ+Afcn9f+oDNzpn/04RosN/ZW1ALXOy7qsTDcCemQPdbbANxVDOol1Gb8pngBujUfeznWPngS3t1xgA0Ap8wn84HOvasFPoJmhMCYIMkWhWYqH7F/UIwA4BMIwDVSy6JGd4P7sl8tJwpFFDTOJyuHjsXXgjbHMEI0K4O+lKAZmDT5tEfo3l6LTxpgtjWgTKI6QtIVVCjzsKTQWiU/FqUMEEuK/Y7Q/NO0VgFuBHk5mQ7bze7pICEO3b/xY7xv+elhQAN6RZKFYK9ybPsGnRDydOYyEWoTeUDzhC7qXjyRlsoqUdS3ws5vqgguY8S5alXPg62qhlPqqrDCs7gA7B/AucT5Jj+z9ct/r7HzkI/YYDWzCwQZ0M+qxg4sG+n/PXHz7JuzXLJzUYnlmyeSVLv5GRL0dTCUjgtVWpWh6cnSfbt3y+ZyJ1NTCIthaWbYF14Tp2HQtu9qYfTAIu2o/M7OShaVA2iLwOSdlbDQhCEOzUPUQFJvhQvXowdCv75Z4drK4XELyXDgPxPQ6oNKUTypEqVyjT0tv6zgzyBmdm5ksluAlqhjZC/6U6LXGhqkBIPG+ggwbJXSa9nKsxjNtoWPSvYEzA0tVsDPI3Ilb74kgZyVuWqsm3HToY5wUHmA2vziDFI6yin2OXEefMpd5yXlXNm/TltDmlseTngHkDDR5pfiU4CVRi6hlHt4wS8b/vfDFCTbVibQqmpmkftik8oAxhp0T1pRmpULkcdPgXtVVwT7A7mXcd6IKdw9uy5pwnQHqcHDTILzgvITgA0PK+mYqkX8JQAzYSXPQym+vXXX5d+p+FBGziwn9x/Xy/X2FcPi1p2mrhNpAoggkRKluJrzB3C8euvv5ENGzYEm0QFf6IUL15CzjzzTKlevbqUKVM6VCrKChpY/RQkrslxIGRBvuvKZINEfYS0UtDbLtm11XGeMXdw9bvhQVVhjOTbEEwYmCM9AsJejlvIrGM9bAm0vhMSEDJ1fCcuBwoLZCSqzIPLUYVjCoDUEwz5uVCpOyTMAghcpUZwa20+8jQJ1ix/lydhh05DZ1YZB04guORRMacWiZK/qvACOS82KF30LpdAC+PDJr6acCucS+Nn0lYjEPa6LrCMvl3/rQwaPETatL5e7r//Xt5zx85dsmz5Cjn77DPlsoYNXQKuWv+4FsEGM4hdj02QWDp2dF1nKHrN97C9ZcSmmnthaxvbx5GqhoSlIK1Ur48qKx0z5g6eIfOgYT00l8gBMkaxIfTMQxHbINrW34S8gcNQ6LsyeC93EFw+69aulbVrv5Brrmkp1atVVRCDvoPO++VbeHZO6fnwq7poCZrVXIiKDNKUvHsuST0AZGyDpAop8KDQyAnbDwUeLbf+NgZylmVq1wB1M6uXyyou9W8qsKGQkWNn19q3d5988eVX8utvv9LjgH2H8w0CUvQLbNiwoZQsUVz3YKbLzUP1MM4rvIDkp0M+kp5mzq9Orj4LcjvdmEzh+oDYnlf/Fq8M9A60ZyCPCd0ljDIFzebdHNFH5RLMgyRmWPTOS0GOLCgV5mmqQsR/Vtzgr7+NIUQD6uktaI8A5Bo7PL2orsehnkXNg4W3SJWjyi3mqloeoDdHNABcOoYCz0CTOrmZLwtfWxrsCbuf7jf14IapVc47HYS89KwGHPdOgPoKX5W5dm2JT4Rsi5NcjP/YUXrMVi5bIlv/3izp6YfZFB25d0WLpElaSiE5+6yzpFBysuzcsZPK+cyzz5LtO3bIFtJGHI3JXcZ4DdxAToBzDH8DIGQ3gcSQV0/H50K5XvxNz4nOUBBZsvlyMg5zkZgED12qlCiBUOtedi+ADKHhlJhAzknoh8R49OdMluLFikjlyufI+u++E4lPkkNHQEEEr5zqx2LFS7IiE2FaA5kGysyD5O/nmLwr52VX4Gb8bVqlbt0XSLZLnZQohYuWkBtu6iC79x2QkqXKSclSZQIDjefKj0e67gr0ijtQDU8u1jQAsS79BXNnOsB2GefTATTb/40vu0DqVD83iMrA2MBaIBqGP4LIFy+LJnB/wYMJHZGqxVkEjk5m6d7Uz5jcNRxggDwI4cJjx7wvHZf2PgaI1tZw8FarVzyPQBDOpFkzH5fx4yeeRg7abOnQoQOfjTrGVVhDLsJIhGFruWgxHrRQWIekbjp5QoDW/zRy0OBBu+++ewIXu++WNCWBSdJE9dDKgzt69uzHZf78JwO5ZQLLylJr1qwpPXp0l2uvvYbfLShUYH/jwrjcECSTYy3gBTElo8nMqQEzNO71559/ynffbZBzzz1HLrrookBgqoBCSE1BglVFGaKHpNMy79AyM1eqWh6wuuFh0Gbg1rB9//79smbtF1KsWBG5slGjIN9Hv6shYIAmXSd1A6uHAQdAuwRY9Z9t+pBSQav/fCtLc5EUrZtS1jCZ43EjMIJlpozeeM8HAxqa1oRkKCYANAXRmowKQACPlR5OIyAV+WLdF9K1Wze5+eZOMnzYYG789eu/lTFjH5VGV1wuDzzQP8xncxsWAiSsSFXFFFvp6DwxrgAFBQEscTdOHMdnpha1gqh3332PnrFbbumke4yeVyVqJFhGHk8OCjTCijkFfyCvVWoL7mFnlUYVv62Bb/nZZjaB4Z85Ow8IMy9YsFDmzpknEyY8Ki1bNNe9hMRsACkQDHueQNtbuKYZP5bLYknuUEIa0gzJNkMDTOSTTz5lOOiGG26QwoXB+O+TdoYg0u5lnglt2QTvGYhNnQBFeDzNepGqADEPFwAEw3JxcfLNN+tl1uw58vPPv3B/w/OAs63JuBlSrVo1mThxotSrW5vj0bOmVakQohCSpE4BFUYUAAQATUMkQY5pjDTRX0KwC6PJQCq82spxZ2cc59o6J9A3RPNcFbaGmzVB21qo2fobhQ5pF1wVuc2jvx9CfASgHVuhGsoSV05Hz4DHecbn0LxIXwYEPEupocdR11b3uT6DGYOW05ugvUazMuSFd9cGAE1lqfu8N4++3LVrhW87iOblTAbvwatkeXLwQvIhUb2ZKX9t/kU+XbJYjh87gMxUSUyIk6SEBClauAiLASBzkHZx5plnSNFiJWTnzp3y+59/SHpGFsGogQI/hwrXN88Zw+jOoOd4QEAehMxCb6wfITESZXUiqDGqFqyGjvFKSlaPKhL/s7Jy5NgxhJLzJd6FRAGW09Mz2Q0B/ThBpnvGWWfKjz//LIeOnEAnW+ZPJ5PYuLCUK19R/vjzT5d7FQINkxUcupPfBJ3m9DBvmgtLWrqEDzR5DWcLkL+xUKqcf2F9OadKdcnJi+O9OUWeJ9F0cOiRC/PAud+Dwo/w73pPn3jZdWVwRpWdkyaXXUCiWtNRlJvxjspE4GkK6TIshYLnKE7zom1O/P1o17Jx+/LW5o5/Y8ss5zV1UUMWpmVrQQKuifsDZINfD6Bw5oxZMn78hH8P0GbPkg4dO/A51bhDLh8aAqRrZbLr7MNnsl6cvsDwQY1NHnLQTheg9e4NgKahEp9mw5Awk8VBDOlVtEFAT5o0idWj3bp1lVatWvH7OGBIAv3ss6Xy6aefSY0aNeTBBwfKVVddVWCIIwag5eczxwreIBxwQ9wMXbkG30oHoArp7bcXyfTpM+Smm26UBx98IABMKmBAPxL28KSHwxQUKR10w6jwN0vTkQkCHJL3TBPRoQgArn744UcZOnSEnFvlXJkxfUpAvaHjUcsB+RPqiwhdxVAqCvJQAhySDJtXD9/zK1gMjClBnvIy6QaWgF8Jik97M8JThGoouMJD3ip7Xgg9Mn8z3KeeUeY6GYghRYWX8yUhQOvYsYMMGzaID7dly1Z57/3FUq1qVWnZsnnw7OYNM8WN9YdywTP7VpA9UxQMGTjE9wka6UXU8Vx7XWvZs2e3fLv+K5XRzO3BPsVRVd84Kgi1DVhYjccxsVosScMygffM1sRCIp436hS0CgaSfKECD9qqVavk86XLpEP7dlKrVg1HRKlgAzlweAZ/b/sGgK6Bjs/+Tk+Tx/FmAsv2evfuPeXHH3+U9957l0rvVF6mKEAD3yAIZ6ncsP4IN6QVZghSieJD5Y/xApwBgGGvPjZ+kixd+rm0atVS2rdrS6+ZktEmsIEz9uDZZ1eWokUKUwFqgYGGd0y4wasMHr+od8z3oClACw2EYMO7f/hezhjg5JjuNQThwvAurGTz53+XBlo+5iAMseMc6H8KkI3+wJSJAWFbB/y0XNrQqFGD0Pa7yUl//RmaJceg5QBqfiH2LQsUUK1pJL8eJx4VWJCfpBxuACIIgeKZX/tgvc69hcu8anObR38O7DnC/eOCnB5ACz0sCezGQvLeeBS5ZMjRwwdl/67tzD3bv2enJMQD9OZIxfLlJTsdsjuDHh8AG3jNcJ6/Xb+BeyoxRQ1YVm+6ggLss2RXFIM1MAMGrP/wwgIg4jkPH9WqfX2F1biBbKQM9ymEVK5TtnnRFXjQsD64P/YmQBo+CIBWvuIZ5GA7cfw4spElLSVJ0golS916dWTTTz/L3kNHGV1JTUuRjGPHeRbOPKsyQ7YYow82fKOMRrpFZNyA7VlNTms7KD0HBJruGQOgx/SeRClX4Uxp2ryVJKWkSfESpWj8MIypHgE3BvPGqdLQzCAXuvdaN7FfqRlK3p6LkT0ulxN/a3L5hVKjyllBjh3PeCK82qFOxt+0UlflBMflrYsZjirPQ8eDzZGPMfBdfx5jjFKmkKCYSWk1uCvy8mmYF3J9g6dPnynjx4//1wBt1qyZ0qEDQpzWGUcBPnUNUm281KYYgOYf/KiF/8Ybb54WQEMvznt73R1MhIZctBrNhLFaoK5FissZQEULANrixR/IoEEPyS233BwcIGx+5DA98cR8eemll6VXr3tkyJDBQakzJtMWz38OCE9YXQjFaKJvSCGAHC3mwDmKD0zSK6+8Ko89Np6enlGjHg4Qui6Wy6VxVZuKsDUcEpTluzCIhkLCClY9FNaIG0JDe2Bu2LhJ+vQZINWrV5OnF853eWthDhAUrOaTwBI3xaeWsCYaamK5PX9BAM2ADMbAFkFWMUJXsOav6PeRoJ/CHAgV4mGfThPCBEPeXMMVj5cBAwhelvAzn0sBMa4FD1qXrt2kY4d2MmLkEIYns7Ny5IQrHsB9LYfMV5iW32NWsQ/GVBC4FlYUVmE43Q6iFV0wiyg+QRpedrns3LlL/t7yu8trM7oKTYaF4sJesbB8aPFo6w8ICSOJ1TnR0KjlO/lK14RS1KIzBRALiPIJYHBY0QgdFrmWlmvejL48sE+OI7XELCSuifkW5lOA7wuj6HjatesgGzdulJUrl8vZZ59tw9I7ub1m82hCPTsHuVoZmszrKCagMNl5I9g3ri+iU1qWa7Fv337p0rWHVKhQXh4ZO1oqVz5bw7cu7A4vs66nrqUKYm3pwmrVLFBYICHb+meGIWadHVfw48buexzseaJ/i1Ecbp5hCmHefE+5zolr2RZGU4N5ogwA5x6LcJxCtOpXbz5NeUXvS2XquhboZ3Bu1Htl+9zOMb0zTglmwPjMzAiUdfgZYQiIniVHZmtFDirLNAzMvF1LaWBuUpa88dEGb685w8XtP3/v+kZouEd5dc27KyAXjWCBeh9krgjPppOQdskH78ru7dtAJiLJyQlSslRxUqBkHjsmyclJ9CyVKVtaDh0+RPCSllZEipcoISfoPQQtFDyfWk2P/QEaDowJcsWXiVgbyLs9e/ZoNWLQOUIBqckrrg/fVqNbX8ber3nJBpCswpzeFibph/QaVapWla1bQbibJUnxcVIIlZzxIlc0uly+3fS97D98jD0x4YlGFWuZMmWkeMnScvDgQf5n62lGZxSU2d9DOajnRkNz2fB1O9GB4h/fmHR0OpIohYuVkPMvqi8VK50pFSqdzbCyktAGJlAMWTGngwV5mj1tubsWJvYFyclgjQLLRSFEGjuAFspbzSe2IiNLJbB8bgtxwqj2Q7t2T9Pvpifs+1F5FpwBl2uoqgRVtVrMpHJVDS3qNMdFedoAbfYMreK0cbv0D1apIlWEBqjLL/Q9aD5gMWvNhPrpetBQxdm7d6/AY0Xl6EjzLGGeAsIhaUPABtA++AAAbRBBkq8gMOnwrsHF2KjRFTJp0kQe3Kj3T2kbtOIFPcVQDQYyVrz27t1HVzRKovFCSC61EKg4NPT5yiuvFQzQyHCOTgWoClLrAczUx4+f4LUgLCBIIHxss/m8SHv37eV7KAmHAraDt3HT99IXAK0GANqTAUgJlSRY2bWgAYn2ADQlSpSkxWWUGubKtnXzvXqobmLvUOSzuSbwau0pX1NM4qzj8rEm5LC48BkoAHoKCuhdBiV9PF3bkmCTQVFDyKQVKcxWXra/1q1dxxAnvEMjRw6hcIx3zdLN+sQzmwAyIYM+dBhj0aJFgj52XDfnHQM44d5y3qp//tlOhQ4mcTucBFX0LCVKg4aXOYD2hzpcmLOjlUME1Q50I3SLXCm8V7JkKXo+GcZmInyql6dVsActxjLzeMd8QeL/21SAKTrojTDfxEJy8NZouMmAjSl6M3gwl1gngD3sdTwX1qRUqZKa1+deuE/btu1PCdDUC+xy/3JzZe/evTRm0tIKSXZOhhPeCsCVzw6NiV1TeddMXJPvtccjnmX79h3Suk1badHiapk6ZWKwPhgzC3YY8go9FjoXCtIA6JUrTr2aSigceuAVoGnhAO6Fij40mcZnsRcU9Cp48pVG1KK2PYj7GXBRNaRjQD4d59zLecHvZlxonlpsZbEZVrEgJgKe+Yx+6MgS+H2AppxXzDVTbcvCEqNnCPLigtY36HOcGqQjaEuZMGk73KPqfTJv/KJPv3eeorDCOpKMpJ5Zdr1W4HoyQFMUa38PfrLXt6ORSIQ37Zjs+merbPj2S/lhw3pJSRQpX66sHDy4n57BNHpOEqVosWJy9NhROXrsmCPJTmToGOffPMsweiGDIY9LlighSB9ha52cHMqOYsWLc1/A0GehjUt2V1kbAjSGAANTx3GvkWU/pMFREOPy01D1HrRTC/cXrlO6bFnZu/eAJodLvqQkiKQkg8G/tmz+80/Zd/CIhjglX5Li46VixYpSuGgxnl2M35cjZlzYOlto03jdVA+GRT8EaKyIVF3Lo+QEDcPdDPmKJBUqIudUrc5igbMrV5GiRYsT1OtOcfguyGezRuouQsTURAX5dm0bs/2MkXPO+LC5u7pxfXrQ8FkU8mGMWiSnfSptrxA3uD6oxCme9zBqAPt7zs67b7gU5EELegk7rzm8eDDEUcFv48D3ZsyAB+3fhzhnzZ4hHTt0CJwWvhw2onyNFMVJ3JEjh2KapYfuvJDzCBcgD9ppFAkMHTZEBgzoe5IwNGUCS9EHEaZULMQJgPbQQ+pBs+/YgiLMOWHCBG7k6dOn8eDNmjVbfv31N7n33nvobXrhhRcojEePfpgKBbkKjz02UTZu2EhABYVeulQpadfuJunWrQs3BJDzlCnT5a23F1EZITembNlyvH/jxlfK8OFDWcUB9+cnn3wm7777vvz+xx9018NtXr/+pXJv715Sp3ZdVqDhhfyeufOeYNjq4KFDLvkxURpfdaUMGzZYnn32OXnxpVdkx46dBADox4ZX1SpVZMSIIfRqZGRmycoVq+TNt96WLVv+JlhBvtCll14iHTu0l3r16gShHySYT58xU2668QZp1qypfPrZUvngg4+Y83XhhRcxkdVy/jSxGJVD6i2Al/PDDz+Ujz/+RDp37izXXHONsxiVw2rLli0yZ848sl6PGf0wFSSE+htvvCWLFr0rO3ftcsnpmpwLFu7e9/WW9u3aUXmtXrVSunW/I/Sg5Yv89NMvAoukQf36ctddPQOFjTnANd97/wPZunWr662XJA0aNJA77+gh55xzDkH2qtXrZMKEifSmnnFGRZk3d7788uuvBCjwzgwfNoThcIwHazZlyjSuGcZdo0Z1p2ZFJk0aL5dd1pD5dvCuPffcC7Jm7VoCYrzKly8nbW+6kXlrKWwhVsgBCS1UwByuXr1a5j/5lNx++21y/fXXB4ca+xZKYcqUqfLPP//IzJkzaFTYobd9Da8dWqs999zzMnr0KGnSpDHPyMKnn2HxwEODHpI6dWupwJY4yczKlKWffS6vvfaG3Nv7Hrn88ssoVNHrb968J+S99953xMuad4mwNvbM7NmzZNWq1fLYY4/Jxo2buO/PPfdcAli8hg0byvA+5nDbtm0yefIU2bRpExUd1hH0Bu3b30hhE4IzhIlDzj8IHN1TaDWklZF4FoDntm07ymWXN5Qpkyfw7JoApXe9kLZ9MssYSdIzZ87i93v27CaVKlYMwj5QXh9++JFs+Xsb+/7iGaAhfvttsyxcuFBWr17jythhnMRLiRIlaMH27n2vAhYXwtCk97BQIlSIIUWFr/QMuPqGBAp8As9cvva19EGbr0AUDISZ1/Y9+4y/L8IwZMgsrzyMWtwBxUuL3/WCjHoLcC2/xy08wKxqdz08DQAbkMZ845rvLf8xMMYCDW0gxoU7+V2QauIDzOUJX8bhRaXodLw9MykZXLoGqtmOHTsk2elH5c1XX5D9u/+RsmVKyq5dOwn88DyphVIkNTlFjp44rvsoL095vZKSJCdHU0yQA8Vk+qRE7k/kPh0/eoT5a7gvwFrVatVk7979sun7HyhT6eSCR5o5WRrKw4vrahWLyK1NSeZ9db+48B2jC6Hn3ubdIhG+QodxBHoPvFAkEB+PBPd4qVLlXNn2z3Y5fOSoNmcH/hChbAPgRMsnc5gEjhNHY8Tro1rR1cKYDLd9bHuMoWvzQLOCFGBT2zNpUofWpcQnpEidehdJ3QsvkazMPAK01FTNz7azqFQbzq3oCip0xLGFLf5+Cc6El5qjkxxWLjdv3EDq1ESRQFh9DhngAyu7pnk3oyktBr6ixpdhB5uP0PgNu6Xo9s1zfIhZLJrD47EfcyEtYAxzfOOZ/gSdY2vtP++p/q0YZYZ07AQPWsjKEJw/Fq1pJAtOHQK0aG6DP3i70ekCtGHDhsjAB/rzMsHEg4XC2jdEmpSal+XEiXQvxPmg3HzzzScpsk8++YQIFnkq06ZNkeSkBBkxYpQsX7FSLr74Ivn1119l9+49cvXVTWXK5IlUzp27dJP167+Tq65sJOedX4/VMStWrKIldV/vXlTwcJHjed9e9I58//0Pcs45leX888+nJXnhhedLl663k2TwhedfpAJH+KBB/Utpmf/8yy+yYcMmueqqK+nVAziBkhr4wEPywQcf0qN0ycUXUXhAoJ5xRiXp1KmDfPTREgKRL7/6WooVKypXXH4Z74f3ARzLlisri95+R+bNe5Kueig2WIe//vabfL/pe0HBxD133ymXXnox5xYgZPCQYXJZwwYsQf/j9z95lJ5++imp3+BSLbMGJ5NjxFfeLQNoebJy5Sq5v88Aue3WW2TKlIkM6ZnX7Mt1X0jnLj2kYcP68sS8x3m/BQufkRdeeIn/vviiCzln2dk5sv7bb6n8Bz4wQPr26RuRlhpUAAAgAElEQVQAtO497iRAG/nwUB6Cb75BZecwadasCcGU5cw988xzvG6p0qWkfv1LOO7vv/9eNm36QVo0v1rGjXuEuUvvvLtY+vbtK1deeZVs3vybVK1aRerWrSubf9ssny9bLnXq1JZnn3mKc4Z7vfLq61wPrAHyn+zVq9fdBGwoEJk6bYZ8++0GzmnNmjXoRfvq628IxEeNGi6NmzYO8ossPwPXATC49ro20rbtjTL/ibms3DOBuWPHDmna9GomwC9a9JYjww2tU3wO3qF5T8yXadOmy1NPzZc2rVvz0A4ZMlQWvfOuPPfcf+SKKy4PxgzA9MILL/K8TJ8+Xdq2vYnvzZkzl6AGOWVNmjSR0qVLU0EgDwbzgLQArM1zzz0n77+/WA4dOshcT4BGvLp06cJ9DCOle/ceTOYHWMT87Nu3T9asWcucxfvvu1d63tlTn8X1krNzrJ02lGTSyuaxj3DNe+65Tw4cPCh333WHtG/fjtQEJniRE6qVt+qdAAi777776YV77LFHpXatGk6IZcu2bVt5Ln76+ReZM2eW1KpZW44dPyFjx44lcMPaXXLJJXwuPDu88xdddKHc3Klj4NWlzIvkCVrIyFd2JsdMERiIC8JhrtWOUcwYiDOvWhSg+QoD9ykoDE3HhOupa2fQlEk4Rqs2U0Bs58cHezZ28yKz24Cr9Aw9HAr0tKo8T95f8VPg4Y9RbqCs8cCl/juOLDkB76D6PIOXFkE6T5p7A/lFAFHIw83JPiE/bvxGPlq8SMqVLiqHD+0n4EwplEajAoUCDP2jfV8yuMbUG4p9hTZKWjGp0ZLy5cuT7xJnKePEcRYWVChXjuAcBvLm3/8ktQfSMkDxkoN2VsQLzFZ0cMP1oGTEB0AIoW6kGQBYOyCOZ3QADetnxo15Mm3OLQcRfSNZNIMuLozi57NyHefp4MFDrgOAFl5BV4CzDpEDfw8S7DhOTYJIVDmymj6W98wHCbqv8pkjiVCnhl5Bi0HSGGKrHIZ1k6TO+RdLo6taSEpqETl65KijfdCUA40+GKxmaYzT7bH0UVFwZr9Hn8MVxvLtlk0uk7qOB60gL5fhFHzWzomdB/93fDf0YocpGjYGf9/64A/5tH6rOtOHWgWdxq8bIMRzzJgBgPbvedBmzJgmt9zaKSgus7OMn9oBRI0MRPtiiGoNQPlCxx7qfwNoA4LScBNYhqijvxcM0EIPmi0ExoW8uEcffYwFAuMeHcMw35ixj8gbr78p5cqXk/qXXsIEZAjjSpUqksYBSgF9sAYO6EeFgAnfs3ev3HVXbwr8VSuXUrjB+/Due++T6+TGm25gZSGsFDB2w6MG4Nevb396Vvr2uU8uuOB8118tU0aNflR++eUXWbz4PQqK7777Vu6+uxeBBLxlVc6pLEhSpcCTOLZbgaJDVduwYQ9LlapVZNq0SfTIAIzhfvC8jBs3Xjb//gdDxi1aNKf37+jRY/L88y/wmbt0vk3uuusOjh8esyFDhvO6VapUkeuubUXlCiBXrERxlntrVZMmA4cklAoWNm/+Xe66+16O/51FbzI8gheu99abb8uoUWPlnrvvkD7396bH7IEHB8u+vfulX7/75dL6l7DSBWsJL+SCBU9Lz549CKAwtnVr10i3bj2lQ0eEOIfy4BOgDRoqzZo24Rzhc3v27JX77+/HFiX9+vWVGjWqMXfwRPpxGTBgEN//9JOPpFSpMgQuffv2o9Lo378vwVFaaho3+egxj8jy5SvlySfnytXNmvJ+AObXt76R1/jqy7WBEipcWJ/z/fc/kImTpsiNN7Yh8MU6QAGsX79ehg8fJXfdfQdzK8mN51na+C4E7W23dyUoWbVyGS1vCAyQlsK71qVLV+nVq5c8/PBIJ9zC8M9/A2iDhwyVdwjQnpVGjRoFCrIggIZ5uOaaaxlKfPvtt6RcubJBjqZ5daAAAHgQngcA+/HHnwgazXuLEHyh1BRyIA56aLB07dpFet1zF/NCAL5///0PeWjQECq9jz7+gGS9MYKYTbA1tIn/jHcQY8MYXn75VZk5SwF+7Vq1pOFlDeTyyxpKnTp1pHDRIo6rKZHKKBagPUaAhuvhulu2/CVz5s6Xn376WWbNnE4wvmfvAWnfvgP3/rhxYwlI1QJW3jusZ7GiRQPFp2kWsTxkoQctdn18Qe+DOCoV0EGQ7ymWBNhXBCEYCpOro/fyfweZsvJ6hUU6PkC07hI2v9hDBtB8BWYgUoGEhvrhVVPAYV1BJABo+Bs8aKbQ/FB3gb04Ax40D7x59DM6b7GhTguHoRH6rz9/Lx8vXiRlShaWg/t3S/qJozrGRFToowhCQSMAWFrhotwfWFNWdxOkHZeixQqThgMdEg4ePECAVyQtTcqVKycVy5WVI0ePyd/btklGZjZBPCg3QPOBik4UKsDTRl+gq9DFiBFug96EIc7uAOj/6DytlJauHV3oAXZ0D84TZMAbZyYwXESLfbKyM6V8+bKU7zAciJtAi4Q2XGlpkpEBvjpXiez1Fo4BaC7Ep8nzSmTrc6XFeq8Az+B51a4NWoOezwIC8KbFoZI9OU2aN79W6l1wqeSQRDybBSYarndFYOwQoLm6XFWvg4rtF5uj6O8+wDKAhs82b9xQ6tasqnrR8SPGfDbibfaBTRRP+F5t+1xBmCMwiETbKVq7N30mTbewriu+sYP3TteDNm36FLn55g4u7SfkorRnNaJnVrsfOrwfqxN4p2xiYtz2rpPA6VRxIkwCD5pWj4R9//zJCja72/TYYAhxosQeXg4UCdx66y2BMsM/ILARznzmmWfp9QIwOHbsqDzyyGOydu06ufPOnnJDm9YMAVoxwpChI5hXtuTjxXLeefVcboUK7GnTZzFs9/JLz8mVVzbivQAuJk+eJh07dZCHHx7BOVJkHidrVq+VPn36S4cO7aRH924EUW6AMmjQcFmzZo3Aw1ehQjmZ/8R8mThpsqBgAiEhlIpreCFO2axdfg+8GSgSgIdi4cL5wf3wOSjD+/v0lwsvOF/QgP6MMyvxezi8y5etkGlTp0ulMyrJ6FEjqDANoDW64gq55547GeZD/g02m/YqS9RSesfxZbl0JmTg6XnkkfFUes88s0DqnV+PFT179u6WqVOmyccfL5Epk8YzwXXZspXy8Kgx0qplC847vH628RF2mzV7rnTr3iXwoH35xTrp1r0n527kiGF8zq+/WU+A1rRJYxk6dBAFzWdLP5eRI0cTBLZr145ryXHG50uPHvfQU7VyxedSunRZeXsRAFpfadOmjYwaNVLKlS9DVnsmOr/5powe/agMGjRQet1zN0PfGF+Dho1k165d8svPyLNRBYWfADwPDRoqv/zyq8yZM11q16oThBg2bdwkd9zZS7p26yz9+/VxpdlKKkllmIt2Vuny2PiJ8uGHH8ubb7zKucPzANw+Pnsei1sWLlwgLVu2CACNL8TwOXzGPGg3tGlDJRQCtP8w79K+A7D54osvxXjQsK/q1KpLnsBVq1YG4Qk7g2ZlmjBs1669bNiwUVasWCaVK1dWIclKrzy5685esmz5cnnrrdekRrVqgZKBUpkxYzbn/vXXX42lokE7Dd5Mk22tRYufzgDjBmf1jTffku++28hnhNEEjsNrrmklN9/cUc4860zKjv37D3getMekTu1arLLCKP/440/Sdfz0008ydcok5vTs3bdPWra8liHmadOmxqRY2KTT7+DJnGiIk0LaPQet9whxr82dXc8HaH6Lsij48iMWocI28aF8W5YHRc8G279lsRTf56oj7QDJWzWfzsCYydaowY096st3qy616kRcm0SwuZqDhrV6d9kPMbljgUFt6+uHaRnuC3mw+ETkEuRMajW72xaMJAqIuMGkni7/bP1LXn/9RcnJPC6piSIZJ44ICo+ZU0ZqGK2WBCiDfCMIcdXvhVPTOEcYuwLvwkwpIRBNTJTyZcsw3xceVBQEIEQKgAZgtnvPXsnKBoUsckqVBxFgD54ueOwspMWIT7yGrH3Awypli91Gwne2JqY3ANDwNz0DAGio6s2Rs846U3bv2cOcYgV7mudooduCOhH4FaVoF2UM+haCtXGe7OXEloGb0zpHsARFASpBGnjAEqVEybLSolVrVpGCSDg3B2tlecR5ksDQarhngzP1X6o2fRkXgDevFysAWp0aVVT2eIVJYWg1lmPS9rKth823gSv/fAahYY9qSvW1gswA0DpKKHhSkWNMj6HrqGDXUM+aMIXodDoJTJ06Udp3aKd6KNK3OpgX0ahD3N49O/IxAeaaxWGIsd7cZJ1ukcCw4chB608PWkETagvhL7AqSQ1xwmNw3329GbbB3+HlQv4OgNuiRYvY4uPBBwcwJwnhi7GPPCrfb/qBeVsIz5i3AAfv1tu6UBH89P23BG35zsKBVQQwcPfdvZkP07nzbRQAb721SCZNnibt290kKHbQedLWS1C+AwY+IKNHjZTWra/j/EFgfP31epk4YTIt01dffZngYfTo0bJgwQJ5+aXnGSKle5s5CI4Al/3n8qggWcVZo5o88/RTdIFz80kCKTju7d1H2rVrK0OHDNKehY6UEyAKQBLeognjH5VKFcrLJ58ulYcGD5MuXW5jrhY8CLifEtMi6VIr06x9BebfbxsFrwrA7FMLnmbOHUKdKBhA/lmve3sTbLzy8nMEfW+8iWKNSTJs6GC56aYbmEBuG+3V116nF7Jrty7Sr28/5lysXb1WGOLs2E5GDAdAQ4hzPUOcAGiYa4zxpZdekSlTZ8j8+XMY8sUL67ly1Wp6E9GF4I03XmcYGfukT5++pEO55567mWOHylaME6G4e3rdJ51vv1VGjx4ZWJmNrmwqu3btlk0bv4lJtAfg6XTz7fTWvf76y0H1F7ymL7z4Mj0/w4YOkltvvTnIXzKAxsKC7Gz58KMlMnTYSBn58HB6NpF/cvT4MbnzjnsYel+zZjUVjSloOwdYo1iA9qS0bn097zN48JACPWg+QIPbHWcFn2/ZshU9oUOHDpFOnTpJ2bJlFDP5/FnOKjeAttIBNBVG6um67ro2VCCfL13CPWIgHgDh3fcWy8iRo+SJJ+bKddddpzrZVcPh39Yixe5r3gALQeA8Q5liHRCiBGDDXoCB1qbN9TLukdFSomRJ2X/goPS+tw/3LEOctZUbDcIV+ZgzZ87kGcH5rVWrJkNGHTvdzvzE/v37ScsWLTjfMaDKecx4HXoVHD+Tx6nmG5Im+G1v27V8kIdkbDw/udkic+0DOR9EQcn7CkRlsAv75WQFMizItyFwgQBXUk6bSx+Q2Vj9tY4CNH88Fr4yGWA5MAbQTLkG8tp1/AgAgPPCGTcbP8fqN3SucDR15qlzAcRccIlJjhw6sFdWrfxc9u/dIUcO7pFjh/dLAnvBaugOeIbVya4nreknFjoh+nAinfsMaVZsUH7iBIFWCgu18hgGhYxAriaULtI1Dh0+Krv27JXDR45IDjrNoH2bW/cgId7ryYm5Bb1HFKDpCMNiFptvG6MPSsJKVy3w0CrPXClXrozsP3BAsnNQmITOHNpKTtdTw3V2PVtXA9f0MDrdauDMWn7Z/jPD09YOucMht5lVO4PORPMH83E9SZAaNerKpQ2ukFJlyklKcmpIcEtyaKDtMNvQzkAQ6rfNFVRGnsIL7QO0qxpK7Rrnet/Uf/rhS/9NwxOnCmeabAUINj2q4wT/nuYSGkl5Tpb+jmshD93aP/qeb/WyOxaKuHiZNu30QpyQUaYnoY+1gCZMc7F1Y8Hf9n+2BABNubuUVTkKmBBOPJ0igShACw6Bq6CyTRMNFUBJTZw4SebOnUdwgco9Hbi2gIBSql6tmvTqdZc0bdqYBxPhvjFjHpEffvxJRo4YyjwdOzCY+JYtr2P+wddfrNZN79A+0DPAUbv2NxMc9Ot7fwDQUCyAAoLBgx/k/TUGn0CSUwAKeOJAFYBcAVhnKELAC5WnnTvfzjZAUBAAuB99+L5Uq1YlsIRtMxuZKwFa34EM5QGgqdWmJJvffrdB7ruvL8NMCM9iAxlA+3vLVpk0eYr8/fffVFDnnH12ANB6dO8qd9zRgx4+3A+5HGqRxDFp26rq7NlsU2NO0Mnhnl73E6COH/8oARqSxDvdfCtzxXAvbKvnXniJSffwXrRq1SKmIu/VV1+X2Y/PYx4dQ5xJ8bJm1Wrp0fNuArSRI4bzwAQArWkTGTrkIQrYeU88KXPnPkHwjfAw9gRAErxeeJbhI4ZKxw6dCKAWLXqHIU6AkTvu6ClpqRAo2CuZ8sUXX0rnLt2lU8f28sgjo4NcyKbNWvJ6Gzd8HQA0PD88Qy1bXc81bdIYID9XDh85zHDh4UOHmbs4eZICRN8bQoUNCywuTv7a8rdc3+YmuaZVS5k2bTKB8b4DB+TqZi3k0ksvlVdeeTmwxKNCHR6n0IOmAA3Cd+jQYQFAu+KKK4IzWhBAw7OjwKZ//4EcI8KZIFy++OKLGR7HT98T0LZtO56BVSuX04OluTYAAdnSuElzzvGHH7zL71jVLK772dLl0qvXvcy3RFGE7R/8ZLIreruinY/HSWRn3SxjA22Y7+Mnjsu3679jWHzX7t0ya+Y0ady0CfNw7r33flIUoKgBYUybN+x7ADQYZlOmTKAHGvv3yScXMjcS40VxB4pE0KWCeXQ1awT9NH0j0QfMvnLwgV1g5RoVh+eFsxCnWcY2Rl9x+V5Ea3xuCpheAAfYfHJovG/eHANiPn1AIEsitCLm8bKIiHnZbO4pU1nFqISgsWAvV9785LuwiMIDrqacAwDiwJe/lw2gaR65etJC4IK6cICUfPnlx+/l0MHdsnb1MsnPPs4+nMglQz5OdjbCfUpxwNpcF87DOAEmIROowPNyVDazQhKhqST2FMbnkJZSplwZqXTGGSwsQKTi4KEjkpRSiOkt4OBEQrg19XYpWTxfQUW1qxa3tfPfM2Bv4Mn2DcZlDgL8LQRaahzjfvACo3cn0idQ+ewDQDtDtrb+2SJgpMGdLIVTiwRRIsw/PHXwgEZbKtra6F72dbw6DAhaDEUmgKezsFxS/wo5t2pNLRYolEajAG0Z0e7Octp8h05BxktB56VAD9qVDaRm9XNiZIgvo6LOHN+oDUKVXicDO7PkFXTzr7mhaGmoho/1+gQhuelAI1m3fFqbqeAsJSDfT2Tq1BkyadKUf10kAL0J4xMyFYY7m9k7rlC7V+DM2rb1Dy6VIUf2/YLrxi2gPfhp56B5HjQFWGGbGf/BTWjbZjSAhhAmEvSRS4IXDh6SnatVq8owB8ARNosq1qMyduy4AKBZGMgW+eqrr2GS9OrVywIiVBN8UE433tRBBg16QENX8KC9vUimTJlBgGIADZOJ673+xpvy8MNjpG7dOnLmGWewqhPs6dWqVpNLL71IatWqE1BoIDSMPJ7PPvuYHj8eThcutfvjJ0OcfQdKzRrV5emnlWbDNvK3337HEGf37l2lX98+zMtihZSI/P33Vpk8aar8+defLIZAjhs8aIOGDGP4tWfP7mw9gheTbRM17wTgDMrTt95tjSCI/vpri/TpO4AJtm+88SrBO5LJxz7yiAzo31duu+0Wju+ZZ5+TGTNmycyZ05i4j2cxywMhztlz5kn3bl2lXz/1oK1cvkJ63nE3yfoeHhkL0CwHDd+fOfNxevBQ8IG+nYWwodPSpGaNGnLhRRdI9RrVpVSpUnQTw4NmAO3OO+8gQNNn0ZZhHTveIh06tpexYx4Oxtfs6laye9du2bjxG37WyIXhiW3cuDkFKCo6IfhhAGAOL7zgAjn//PO473ylbefEapng8enR8y7uyU8//YhrufaLL+Tuu3qxKhmgPSq4TNCZBw05DigSQJgO6xEFaPZ5PwfNPGi4Nv6OMC1C7V9//TVDwqCbALC87bZb5aGH1OjAywAaQsYAM2y27KxNAFmEhxa/v0gVXiGt6EIPv6WfL5O77rpbJk6cIF26dNaLuUR54xHCOG0v2363/W+AwX7HTwBOeE+nTZ8pkydNkI43d6Tx1bt3HwfQQg8aPq8AbRaLR6ZPm0LZAOsT3FE4UytWrJZN33/PcwLPEIoG7r7rLrJ5G9ixeYgCNFOEpgz8NfMVk50beOK4910Omg/Q7LsGSAk2AjJrBz6ctwSeuKwMVL0qnYPNmwKoMBqhclOVta+AowrLzqPNN9YIVDN+YrndxzjzcB7e/PQbXteAGD9DLkstMIpVmmFOkpKiOIJqr3epcnG4HCPnufxy7Ur5+suVUqFsCdm+7U+S1do6JLBa0W0rj5DVuPEoa/Sk8zspyYkEaMzHc/1eS5cpI+UqlKeRt3f/fln/3bf0cBYrUUL2gH6mgNwm2w/RNVaaCq1adQtD+RPdFzb/gQfGte9TgKlpMgAJOm7XM5IFpNoTN2a+nTwNwLDn+eV989RoQvgXcgpzzLw88Gq53EWbT1vLKKgiOGWVp3Z+gEcHOKBCpXMI0ipUOEPSUkFjhbMM6gtHUwOGDo+E1geR0TNF0RDwyLn8S9dWCX9vdlV9qVlNAZrtRdPd0XMZ7tUQtPt/CwSbI342nYSzx3xYEmvr2bG8SNxDKXuSWInun3mTE9SV8dpSb8b0WTJl6vR/DdBAK4SoG/YC1gs6WfdgyAUbPP+O7VvysZDcOGSA135hlvSnGy3/tGk2fA+ar9BssWwSfICG90CBgRAnPFX3339fEOLEeCwZEn3zlC9ENwmUIUJfP/z4I0OPsJQNieL6rdvcRGH+9VdruaFNIWPRvvjiK+nY6VZ5ZOwoAhp8/u2332GIrUP7tvSs4W+maN555z15eNRY0lag1ZSRuioqBplsyH48dOhwVsp9+OH7BJXwXOFlQtUENsq+jQft2WcWBHlDuO+mTd8ToAEUDejfL+h4j42DHJwJEyfTszRhwjipfPbZ8umnS1nF2bNHd4I6A2imXLEflHVcOc38A2u/I0w0ddpM+erLr2XhwidZeDFz5myyv89FtVytmnyGl15+VSZOnCLTpk5iFwB7NvwE9cbjc+ZJNwJLBWjLly2XO++8hwANOWjYX6j2HDRIqzgRKsU8P/HEU6SrwHXr1avHIgyEmBG24kFKSXE0F/GsgAUAHDp0qBCgpaXRTISF+tVXX0unm29j1eiYMQ8H42vWrBWrdwHQMI+2ZgADKCCAITD/iTkObHLHMg+O13YVPQY+LA/ISCKPHj0ikyZNJSXKa6++xLwueASff/5Fee21V6R+/fq8hgkeXyABoKHFmeaghR604cNHyltvvSULFjwpTZui2EG/fyqAhvdxtuERBOjBfwD6o0ePYa7XJ58soWcNLx+gIRRq7Zhw/etb38RztmL5Z0E3BghwJDV/9PFH0q/fAJk5c7q0a39TIFzxeYAhtIHC678BNN8TZAIZFdQjRowmoL75lk4kIe3bdwCf4dFx42i02SsEaD/I7Fkz6IFmfqbrAIBcNzwPEsSXLPmUldegngGjN4Cnrwx9ReAbGlHZ5f/ugyHzLPkAzeRGzOe8ted5c7KFBiqKd7IyJCMTPTVVWRn4wj6DgoTM0zAnvAMKhPA75WgCqsHQUF1zwvzziPcpbwSyDABRven+/gsr1eLlvRWbYjxoNlfg/mLurAuX61oo2bW9mNMXtM5SL5om1TsPDsecLatXfCbbt/0uRw/tk8MH90j6CaX4gIxiCz8kpxsVaqQFGZ+NfTXVwELHE3yWPY/dmS5Tvix5zxCm375jOxPfoQxLlS7N829zHgzc/cMHE+F71m4pJFgNwJr7kK2zGb6YZ4Af7AmkP2B8oGPSIpdMSQBbbdDKyLWgct5CWxcfBEXlBigz/LEqnYrqH/P4WfjTlzdKhhZW2oLeCQAsC95zR1aeVqSUNL36WqlY8QwpnFY0AGjMV0xScmyOx2g2HLi0cxwdqz/HHDP/rxcBQKvFXpxhONS+7583/1l9L1r0jAZAT9y5cFW46EaBPYUnN4+xEny7XswFgDMDaKz0zM6hbJk7dz4r/f8tzYYBNIyXXT5cH1Hdh65Htzmz9u3fma8VVnrIQSiq1T0hR8f/CtAGDhwQFAn4G868Zb5lYKDFAJoVCfg8aPY9hE+0okYB2vHj6TJu3GOkxhg3bow0bdqESfi2UTvf3o3tob76cg0Vk21ivA/FiZyheXNn0/2I6wGgTZ4yjXlf1jNSLaB4WfLJp2zLNGTwQyTRRZ6DsadTaLg8HBxS8Ecp5cF0ue66a5gXgQNjeUt2iJBD0/u+vuQ+e/Y/C0iDYc+KCrv77u/HxHLcE2Ff24DoY4mkdCSdPjpuLL07n332uQwaPFR69OhG7xUAmloI6v0wD5pVfgX5LdZwNi6OeUDg0MImRB4aqET69deWV6+9+iLnFdfCPD366ARWurJ6Mg1uW7VAkET+/Asvyf19ehOgQXks+/zzoJoWOWgEaGygPiymihP0GrBQZsyYSr44VU6hVzER/DQkDwRAC0OcBtDYCSArQ9axc0EPArSxY0cFHsPmLa4lH9dPP26ICe3Ag3brbV35fCgawVwDcNgc+eAb6wM+NLOULX8F4bqPP/6Y6zlixFC58YYbpFev3rJr9x5ZvXqls3Rjq/hMGMWGOOcztwtziX301FMLZMqUSa7Zroo7GCazZ6Ng5hmWfiMHzbeYfSEHBv/hw4ezVdp7770j5513HucDFY8IM69ZvZy8gui4YeCzS9eezJtbt3YVQav5LABkkVuJYp2nFy6Q5s2bch600k05z6LeWTOYbO/4SgRjtvP/6mtvMAEXvHSwNiEPho8YRT42FIE0anRl4An9+WfkYE6RrVu3yZzHZ9NDhuOXw84Y2qIJ64J127jpB3nssQmskpv/5BOOK8tP6gjXxIzG/0th+Eoo4EFzdCPmsbJ96xtDPmDzIwsI/mlhRWYgR/BZMpiDWd21bNJrI29JFRA+b2FQu7bJFn9u+Td60JSBnQn7uScDOfx98SotEvD/o3wT5YSKBQ6hB90LMAQAACAASURBVC1QlkFzea12DNxhjH/GkYLo4L4d8ssPG+Sbr9bIwX27mQ9oew8GL4jF2UbMpcX4shX3YRFYvEhG+glypZlchEwGAIfX/bffN7MrSBw9vzAatIG9kXPbDvB10X8DBZwDq/r9L7mLujc0GR2eNhQtIExv5wSNwPPiwq4EpOzwGCuiniMfnNj6wctoZy2aNmAy08C77/Gk3gza2asORSgTBMzp9KDHS1rRkvSgXXxRfcnLQ9EFiKiR/4w+mcorqHOmFaHkvI20dfJBmS+L7N/2TE2vvFRquyKB6Nz747Z94O9JA4S+sRWcLwfQcE2ck4z0DBIWW5ic8txVGwegzuvUw+u4hvMwnoE5MHPznniK3J2nC9DMcAPesjaEyI+0nEbqmyNHD+T7LWSwiUyY+INFiO60qjiHDxEfoEUnOop6Q4B2XCZNmsxigMGDkZB9S4yXB9dB03Plm1HrCUpx1OixDGugtL5J08aBgsB9nnpyoQwePFTGjx8nXZgfBuGknCNdu/WUdeu+lK++XM0QEK6PQoDxEyaxgTf43JDHZYIOYGrAwIcY4kROGHit0ImAc+eSRu1Z0Yh64MAHpEGD+uzdVaZMCQoL26AmRMEzBQBUtEgRmf/kXKlQvnwgbJD/NHTYCB4CVIMi9MbYdW4uW1IByCD/a/CgByl4jAcNIc6uXTvTvY85gtcDFZMI7cFbBVZ5s6rt2fwDBs8dwpHXX3+tdOrYkf++8cbWbM+DecN6rfviSxk+/GG56MILCMTOqVyZIB+VnjNmPs5KUAC8AQMGUDGsWLaMuW3ICRvBHDQUCXyjRQJNwYM2mN9fvWatDB48nOME11bFihWC+Yey4nyjV1xcnANofWXIkCGBBw3WNA4UqDG6druDOW8Yt3kj2ne4hcAQCcpnn31WkN8C5Th27KMsHEFBRvv2bQNlZODbchGRC+gDNvAKqUciX/7e+rc0a9aCz/TQgwPpiUIIeMHCBYHMsjNmY8LvBYU4sSYvv/yKy23sLFOmTOY1MNaPPvqYBQTYCzNmKA+aWXxRgIQQ57339mbYd/nyz+Wss7T3XY8ePWXJkk9k0aI3ydNnexfPBq8pqiQRPr+t863c3/gOPLY9e95JAuGVK5Yy3IziEowHL6ybeahMqEKR2P4yZWKgzfYfChtwP6QdTJ82WRo2bEAv4eQp0znGAQP6yR139qTCR97ns8/+h4S81atXJ0CDZ5eUGfGat0UvE8Ks8Qnyzfr1MnLEaBpoAGgoHLBnjQp5G+d/A2i+QufnkTNKzRdWrePv9vyBl8ta3BRU9ZafG9P0HN+17gp+1ZfuGcepxZxSpTNRQ0K3mCluU9T+XPsg3l8THxS8v/JkgMbncXvAlxW+bFe/jKr/WI+Ho3Zg+yd8JEey0o/I6hVLZe3KpZKTlR6E2vDdJFYQaoRH4Ekjd1tYyGb6QptqJwiKS0FIDvlQKDWN87F7757g/GpenCa5m4JkQr5X3eePNwouTF9xr7g3cR4AEqPktCEAATEt7qceEw1xatcS5srlZElWDpL00fIOPzVhv6B9Z3tJ01RccUmE5gN/9/MVDagoMFUutGCN7QG5HmoggQIKXiaML7VoKbmkwRVSr+6FkppaxPWZRfu/MLSulZCuz6cr040CXX8ebX71nITUNs2uulRqeUUCtp9O5cgxwPX/c04pB13lMecBPY0TtG0TxoHcRJtbW2O7Ls+u5HF9UVRnhhu4F5GGcToADfrU7ofrk/YGfYVR2OJeBOsHD+5nJwHzDAVveq5kDOh0qzipmAeGNBsFATR/09u/fQ/aqQBa+oljAUCDmxCcMSNGjgoBWpMmQfgOz7d9+z/SvHkrCi2AFgjyo0eOyKrVawgmmje/miEtU24gJUWRwMEDB+kZgmVerHgx5iFhb4H7C0zsjRtfRc9P0WJFWX26b98BKr4bbmjDUCSUYufOXVhl1qxZM7nyyiukUsUKVDqogmzUSIsZ4AGAJwygAaAAICwlOVnq1atL0IUQ2YsvviLnnVeXNASlS5WW3zZvptLCpgMdBbx/EFQG0OA9Q4I+gBjmYPPmP2TO3Hn0jo1/bJyUKVMqAGi+d8oU+7Zt/xCIQhE2bFCfFZQjRw6Xdm1vDBJgkevTv/+D8t2GDXLdddeykwKqPVetWsO8sd//+JOFCiicQG7NqhUrWZFqAA3zjRwpH6BBADHv6L4+JKVF6BRAmVVbx9Nlz759Uq1adc4xNvc777wjffr0kSFDB/NetLzTM1yP043StWtP8t8hhG1ejDFjx8mzzz5Puo82LhG/du1aJNldunQZwTL4w7AWaOIOYY+KQ7R+uvaaazRRnb0QQ2FJoksqX3SP2E/gD7LcVte0ZFXw2DGj5M677grAuX/e7N/YFwhxag6ahjhxbjZv3ixt2tzIa/fo0YNJ71999ZUsWbKELb8Q6gNAA/s/XvBsYR7gUS1atBjDg+vWrWP/WnCNgafPwKUV5FzdrBk9xgCgYDjHMwKkd+x0M6/VpWtnqVmjFp8NoW7s/3Zt28rkyeM5r6iwBuUKvL/jxo2mxw3KwvaWARScb8wHWvaUcBQIUJIwHNau+0K++26DNGlylUya+JgUL1GUycmL3n5Xxj06nl01sGY4OyCl/vmnn7nOpUqWkjlzHue5PnT4iDz//PMEiGXLlub52bN7r8BYQmcIeOQfeWQsn98HxwV5LP4vgBYD7DyiWl/Q+x4tu58BVFPkoWAOaS6U+iJJW3M5ah67Lq9DRxSqRjUHTfv6IgFa+7Zivm3+/TCz3ROfsUR2PEfU07d4lfKgBXLbUWmwmMwvGtBBMT0rZJ0AQAuBhtKYhHk2uF9WxnHZuP5L+WrNStmzc6vk5yG85ppTM8ynvSl5rpDgzZiYY6x35LGaE6dAENx2MH4REcrJQ/srAD6Fi/D4sAcAwsCuZThbQoE7jI3P8S7Or66EDz7td/sZeGfIWZbEvYhUAtOj5jmlLAB4JFCFYYOxokOGAjTWN8AT6u6PXHUk6+tjhqFnf72iBoVBRdDAYP0sbKdFAsobpx47pWrh933PmZsgjI/gF826ExIY6kwuVEQuuKShNGzQiN61hHh4zwiNTnKYcLzGo2Lg1cs5KxCkkbpGn7MpAFr1c4K5t/0VzHUk183m2Aw7//r+vw3I8jocH2Ls2ufXwvsWmve9c3xG/A/AORPGj0YFcD/Ijbnz5rNQ4N8CNBC/t/YAWugQi2fo2yJnzEc8dEhbPWHsUdexb92fbrN05qD17x9UTEWFYVRBmTD0OwkAoFmzdBOGuA4AGtt6JGiyXWZmjgwdNpxtnMaMHU0CW7zs0GBzwlPz4AODCIZQXADyPUxwq5bNZeiwwXJGpUqBZYIDhxyqp5/+j/Z9S0lmwjq8MCC+hcdr/pML2ErGLBYcQHirbr31VubOQbBifn/44Qd55JFHCUQgTJnkn5fP0N306ZP5GQiTlStXy4SJU2Tfvr0MFYIjB4n0SExHG6hXXn2N+VYoLUczZghitLZBrlmLFs34HcwRedAGD2f+GQAakuwxD2vWrGPFJTx+EyY8Spc7iBgxn0a1gu+b0Ab4Qg4ZWlEhmRHP/dx/niaIsQOCsSOHb/qMWWyzhc2LPCbQUABgoogAwG3YsGGCGP7a1WsYru3UsQM9axgXgMbgIcNjeNCwdkhyhzcF9CVmSECwAZx27daVlBqoLn3nnUUK0IYMku49ujN8jUMFAQyAgTCdD9BwbRRBoDL2z7+2sHsDrv/AAwNIx4HnRr7Sk08tFIQFYenifTwbAPoIrMl59YIuAXhPUwXyOKfYkwBa6NeGEDHWBQBn8fvvSO06dblGsZ4FDbLgb/geqjitSKB169a8N/7+3nvvcR8BbOGaAF+33347i18ef3xOANDw+euvb0NQh/nVcHouK7wuuOACGTp0sFx2GbpV6H3/+usvefDBh2gcAFRDUPe+txeLGXDGli9fLqNGj2H7Kz03sMLjpV3bm+ghL1GiGPcM2tIg9I95mjxlPAGatiPS1AADDAcOHOTnvtuw0QEI1Yq4Bp7r6qubSdeut0ud2rUZFsdZ2bljp7z44qvsAoEwTOG0wiSIbt7iavn2m29ZBEGAVrO27Nqzm6kH4POjxyIujqzxWAMYN/f26iU14Wlzipi5Y16oKqoEC1IuBQI7a/XkigTse76yNY+5KYPotfPzFKBBLlnyN84eG3q7BHhlcLdm8lpsYGuJvC4FadpWy2STb4D5ctcMFl/R2d8+WvtLYNBwrhzPmfFaUlVbHhq8Pmzp5AL9BjAQwiOJrzoCqDBzcmTr33/Iss8+lj9/+0Xys9OlUEoiq66pA5A/lQdlqDxdUOHx+YQ5IaGwa9GEfYguMvCKokMFvMogqs1CpwDmU6mXEbJedZzLaIPhAC4y88y5nqr8DPkpAXgBMHW2bH7tnNJPjv6ViclMg4DxRtANqh1QO7gwN0K2ia7wDp9XwAwgGOcKxnRM5HrDOXWFCBgl/+10mDkO7P4MTZOfz+luR9WAMWDfUCeCQy8rm+kvmAPMjQI0DbuyxsB5/QH0dY4U0dKzlJ8gNWufx84oaYVLaGsotkAIqWFMZ2soV7/nn42Czk7oRbO+DSJNr7yEVZy2p6KOI3/+DXSZN8s3dqJrpRQWtvZWkKFnKXwWzZ0MzqTrlIEzhD2UnZnpWj+pEYP/5s57UqaeRpGAVXH6BpEPInFtnHfuUwNobODq8ob8ibCHPW2ANmwomd1DtmtjHo5l7bZN50+uCYmCBBk+d+L4UU6eERRi/CdOaGUiy7JdDzelltCkSbwHob112z+ye9cOHlUoOfxXtlwZ5VV2lifujw2NPKXtO3ZQOAEwoUoMYAb3hvI+eOigCob0TOZ6VahYibkt6PumwkaTdZGQikoyeKOSkhOlZIlScuaZlchyzdYqKP/NzOb9duzcyZZCCOtVr16NVhAONjocgMpjx85ddP2j4g7eOoSXDFjRkEEODggYXQWdFUSAIX/243PlumuvIZgBgFESUQUfPii3A6JeDwvThJtY10cPJBQCWPn/2b5NcrLzgnEBqMCbAcsWTY5PHD+mG51EjCm0Fgzo6WHTw+9br/BAItEb4AB/B/kqGtJDKCLRl+AjSJhGPo3SQ/jraMonFCYqRDCXW7ZspZcTILZWrVoEa3hmlL6DEBmCF+X4ANtIlsWclylTVkvNXdNhWFdkAs/VQhIAOvAZ7du/j0Ae+Y3Yx0s/W8LWNf5+tz1vBhKA+uzZjxNwPfPMQrZfsjmC0saY8R/GBy8XQvIQJNiL8PjBmsdzwghBsQLGD8CJPYvPIscMyowM2U7x4Pt7du+Rbf9sI4cYrlGrZk2pULEitVBGpjsH27ezPROeHR0HKlaoyHXIzNSy/lyWq5tH/uRm4VgTqzDDeAFEkPOH0CieB+cHY0Q6AbiryMvFqil4g/J0/+/axfZlUEComkaYEnOGucHz61nJZ74a8vPg7QOAxefRGQOpAyVLlYrJZ1RGdJVJJixPpSD8MxIoa/c9k50++PbX2hSXXdvm3/a7yuAcGmCQCTgPmGvyLDI5GfljrDtTbrAkdKlANaaG1c2rhiRmpHzgfKOSGZoYdBX2fNH7W36l6QDLLwNAiyo8/3cFWwDrOm6GXOlCg7eKHPXkQ6P3Kj9HPX25ebJty9/yzpvPy/HDe9imCfQYugZ+Y3pV7TZmhFXxMq8nWhxBvrCncBx6eR5TD4erzIvlkgA5qwIIyiwXztOHM6+eGhFWOKX1jLGAA/ehN08TuIL30VuT43eV9XEJCp7R35PtnUQ9nAqk8VPoLYEs1K8pkS8weMjOb2SyKpttjThkDkxlMZJqKPutSCRR5wl/S0WFID10OQTP2ehV6hWWnLy2IKq1jDxCPylevIx07NhFylU4U+Kwh9haSsG6GjX4TfMajc/rVPvfPy86e+ELOWio4vTPhB/Zs7NlP33Dwjc+zLiyK6sNGqYZ4LfAqPCKT/D3EGuoQQEdm40QNLxnzD1T79n/CtBuuKE118eApcl3mx9gFvKVHj58MGiWbtZN1HrE76cb4kQnAVjh9uAFedCilkkUIIYTrW5sO7Bo/eHnoOFzBjZCJBzHXISkRHhA9Er2fBgLrgFlTgWO1ATnnzcPkoWAfKvXnyc/1m/PZpUZdqgwJnwH79t1ocABUCBkkciO2DZj5PkhI7i5qn2FYRvRigzQUik5RT2BuIYVTagLPazisY0A+gIk7SMM2LXL7RyTucJ9964pDN+9fKp1sjVRoa6gDc8ebDIKb7TSSJeMTI3h4zuwPCnEWNqtOUJ2eGwuzRrEZrV5oDBigrRaRcp/pALTlL8JOT/nx9bAQKsJEcvBjIZ3zPPEQTEhNlGSk5RHzuYC90UOCfYh86tYcSa0zPH97Nwc9vVs27YT20ZNnz5F4hOSAwHqCwtbI3jHxo17lKHIl19+iYTLBZ1JHwz4HhpbD9vrbONFa1mbIwdjd3lQJuhMQNk8m3C0z/tnwLSTAXScocysDPays+ooEzpRS9GUv7/f8Fl/v9vz6mdcGMgZCSAMxX9YD+SRxO5bI5N04QtHAm2CL7qHo/Nmc+Ybh/4Z8BVPVJb5CsS/rq+UfOXhA70YT0CcevUz09NjhLgmJysoAQjB/yBDkJ8WAMt87SmJyj7IFaXRQUI3v+nOkBpArC50LzuTJtvs3HzyxR8u5OiFOT2linAYPVAM3wGIaIWkho5cBaqr1oMMAGSDMffzDz/IJ4vflPSjezlGnEGcY3j/ovLfB2hmaMG4oBGKHp6glCA7v6MjycvVPsM+2RcXwRCaojQlT3cPY2FQPySHN50BhpAg89RYTKdhZQAeBbpKm8E1dM8M4wxAKBGVkWziLgRH/K4L2xZKSZJEF60AW/+J9EyJS0xiWJhAzhUY4B6JceBUQ/VtPnUZ1gmRDwJCjlm95Lg4iGi1CjOBRj5erIBn54J8trfCWpiM9/c058xVVtJbmQ/9WVRuvOkWqVa9tghyfpnCp2FC63wAgKahaRd+joQ2TwXY7O/42aTRJVKjauWTPHAmz0JQFepx24p2Rm0P+Oc9Ku/sDOraha2WfJ3nfwaeXMp4FKswpK1zfdoetCkT5QZXiOjnL1uhpmKDZMq4uCNHDuazVNomlDHo0HKww/G/ADR0EvCBlU1EFHh55z7mn77g871pylKuVBFUdEiu5CHQvA37HgAMwIJaKXaodGFQzo5r2MHBRscGh6VqChrX89G6CTFTQKZYTPHQ5Y7KIhwQJu0iyVWrD40YDwugLYcS6H2AQE5IxNzrGA34+QKTB9Vr64LfcR9cBy9cQ/mr1HqycZvwxU/ksa1auVoeeHAAc7rwMmGsB1mrs/BZsxQMRJiC9g+bCcyoYsO4UlK0uhGHFqELWiEoU6YFJwQ7+L5vvftjNiCFcSCBkuvlqinVKtTQh80/QwKuos0OnoV4bJy2/vYdXNMSqe07Pji0v6EggYnaXmsOzqugu4VWChKcurODQwxhevxEuixe/IEg3w0VibfecgutUP8M2PPbveD56dChEz1fq1atoMfL5tcXaFGw4Sv/GPDDhGOzTgoGaOEz67iVI0g9ChpmUbkQBX++kM/OgZWpyta8oLb3DPwa+POFo52baCJ7VIDic1bxhOIMno282AbjqmBCrkUMneNHmJWARHNszFtWkOKIjvFUIM7m35dtURlmaxLdf1GgFzNP8eplRKNvU8AEIejlSHoDpceAQFdjMI1yRMOI6sFEZR/ADqlOoMgdcNJn0zycYH09mp2obFuy7vcAoNke9Pcdn8/RVhDExIQC4TVzepzeCSDtHMnNzpJN362Xj957TdKPaUsmyCxW2zqg489jsOddCBohcJUD2QQp1FGWW+YpXF+/UGEzSRzoyJXxEGDwHW35476geNKFQQ2gsWpRv8uQKQGenhU9a3qutJG4C/G5nLfUlBTJgXJ3MwkZBY9bWnKylClZku9l5eWy6jg9K0cyMrM4Fiho44wDwFIZQ2msDcwVhdCLStkUnyjpmRkEhiw4IKWHa16fp3sD18FyAaCdylkS7k3nWYxPkiZNrpUGl10lcQnJEp9oMV8GCXXWCH5DgKZDszIK9xHvd1+O2To1aQQPmraZs71m1/HPkX9t/wyanrL3bS+bR1TPv/P80VPrUgNcqNru65/3YCyilCgsnnCG4hPznzqtHLSpUydJm9Zame/LRYwHeg6pVOpMEIk7fGgfedDUiwHPh/bbsv/M6/C/ADRWcXoJj/6k+oCpoImJLlaMtRyU0Vs4S/MNqHwdv4/G+xNZao2fKpxCAGP5HoEXzbE/+xYt7hmCr5AKIPSYafjUABv+bd6QKPiw5wWAUcsXAE3DGchLMLI6S0Y0pe179Hwhin8b+Sw+Yz0Pbd4wJh8AIMSKUABY5VGGbuM28AUlaR4lU5g+aLJ5sQOE9+xZ8TcDlsqQbF4vHRcEE/NjwCzPpruoWHG5M06BmkFggDjwoHnhONyDOQGuussPzRtg8EM1NmYftNm48VMFXwg+ot4TfjYJzNohQLN1xP5hjgJBiXoP8bJ7IXQ6esw4Wb58hXz26RLmC2IL+sIruFZ+PilixowZwypLMPODANaf36hwMhBjZ8oUfSyQcuSaziIuCFioB0uTaAkOMjL4DGZohAAtTOq10EEgRGH75yqQwHkyoG/gpKC1tT1jHjT/3PjzaPegVxb5gIGgDXmDgnl0ZLH4juWQQPzAKNJ9wavFhLl80GF7298TUTAcVQb2bL6Q99fV5sDfW/ZMdkbNIMQaaIg9kyEWrTjMDbxESeCfgiHpjNHChYtKgjNIKZOQruJoAyBbYEBE97eNE/NhY7L59s/7x2s3q+Hhkv2j8phjI0BzL/IsGIEt+jsyGKs5F4zhZcuhA3vkzddflr9+2yRxecqTp4BRjTV/Dv1/I5iHsDdeyA8OkrhjQlbq3TEZaWsZXRcrcuA5geGO/8Ujhy58FA0bO+3tlLLtnXxWjYYGP4EKvfho1aTsAAzz5udLIXR9QdpFbq6mkUi+pKYkS3JCvFSrXFnicvNk+87tchzrJPGSkyeSnpnFHGPmjbp1xtCsW0JaoVQpWbyENoxPSWHjd/SrPXTkMMP7GCdlEHPMnM5z4VOEKG0/R/d9+PTcDXqdhCSpVfsCuebaGyW1cDHtYoPuE5SZcDxYrBdrF3pl/TmPgjXb+/7fG19xCQGanaWCcIJ9PgRfsQ6XAiNdHg8adQdkdZ72Og1bXLrQt5cbHCMnWYWrUSrQpGAc4Ok8nSIBA2gm8wzgQ9aCOioIeyIncc/OrfnZDE3pgia7fC0V8CaM88mEf1o0G8OGygMPDAzW3axTUyCnAmgmUGI3jAesnCcMPDpgZMakKWDK48bmWcmzAw+C0cKSlJzC57QDzE1CqoIT5H0ypW1AyyxM/DQlbn8zwIZrmJvSvucLYx8cmNLWeU4hYMTBBnhJTz/meb1UINt1cI+CgJ4KVj20lk9kG1BDjSro/Y0QvZath803nsUPExvC95WtX+KN79nz27WhRCE4cHjxPSgJnS8Fi3AZa/sWDWnaHojOm80tgBx6j1JkuFDxiWNawUvvmgt/2hhtjWw8Zqn4AM2uhXvaWvoeBR/UUnF6AM0UGOdMELbOdp5cTZwPz40wL69t245SoWIFWfz+uwTTKOm2+9v+xhpBwKInJiohu3fvJn363M9cMV9QmGCzOfOfw9bSF376Xe1STeHmQuj+ZwLQoMvB9c84ccIZbIlUOCx8gPeWz2cs29oz0uaV92IjZrXezXvsj9E/I37+he8x9veoGWS0LskXpAZkLqsJQyCsz6ZNn9WTrsnxDN8z50d5r9iDN1DCPtiMNdyiQCo639F9WxBAK+gzvmwxGejPiZ0t7uV8B3SzYUCoggeIQSoA82MYTo9nQjxCnbYvOd9O0Wj6hEYZbC7NsLQ94AO0qKdzydrNgfFuNAUxyp0cag5U8Z5I5LdUBw13AnSAlT4/B7mhJ9gt4Kn5s0WyTkh+bmaM194MK1PE/t5HSyPIOaQAIHVAQ6qu36fLbfTH769ZuD6hXrNrIyypmF09gPbi+/mhAWB7TH/qvrc9z9CmM1YJElAYkZMnyQlJ6CHAz1KOuQKKtJRkKVumlJQrXVKyMjLk4KEDfC5QXMQnJksWPXXx5PHMyMqmdw3AqHTpMpKbnStlS5WWQwcPyZ49u6VICWUP2Ltvvxt6HPMPcR3bg/i+ziku7EXMvOe1z/rhaX2+eKlQsbK0uaGjlK90JotVEuPVKeEF3oLOEXYdH3wV9G+dxzAXvfEVF51UJBDFCfa7raftZf8s+bKNZyJfHVBYA8gDeKZhVGCvWIUr+AX9nqr+HuA4Xd9RdYLAcMqVeadZxQmiWuNaDfaF0y88K17BT9w/f/9B+0jBSSK5pVAVp5VXTmL/D50Ehg8fxiovXxHZYv03oWYT+n8JPh4El0cF1nLzIKjSgPLV8CI8Ogx7ei54LirDZhoaxGdNQEQ9Ef9NiZtQiCofH/z4gkPdmKiU05wgCLj09OMuFGFcjmFSo6944aY1F7qNUUEKCAT10GATqudAQatZ5jbvvpVhQsxAqwkd89j5Hg37jJ8P5gNQa+wLRaiKBtxMSriJFz5rQDcaPvWvEwsq0aA+BGh2+I8fPUoA4AM080ScCtjas9laRr01UeVkwNYAolq/GqoODA1Xbg4vRUG5fEiAX7z4Q6larZq0bNHSJewqGDCFaWuAPfjGG2/IOeecy6pda+4dCs6TDRTf2DjV5/4bQIsRRI6qAC2GtEdrqNTVA6W5EUpUCYCEhGLPe+LOFsQG5hhrrSEBFYZ4+YZOQeDf93za/OD8mrUbCGKGYcP5sCpG5Ipo+MuaISt4sDPC3CVqlTBHyhQ1udM84WhGiwEff49G59p+9+WPb3jY2bM9GnjLPM+7GQjBeXeVZJBr5gn09wyuxRBnWqogh4n9Lp0n9h36vQAAIABJREFU2Lw/MB7gndec1TDfxpSYyazgey6sbWMAQONzuBCh/0wKYLT/rL6US4tzIZrnFBcHL7mG1YQ5U5ny5boVsvj9tyQn4yj/5htqvnL3ASfWr2zpcizaIf9ioua1+sDelLXtBXY6OIk0VSv3MMrAUGIVg4bFtUhBE/ZVZoXebitOoK5kOFeNAgQ+VOZoNAHEwTDckrEmSAtAI3aE5PGZXJGkeACDBClWNI1cniDYxelITQGAS5J8JPnHJ6IeWOKTkuREZrZkIqUDhXGgDsrKIeguXCiNYfvc/GzqN6wxUirUg0bKZAIRzguLGFwLKQvXBlpZ/xGcA+9scA7yRYoWKy0tWrWWWnXPp0cNIXRFteG8xaBb2xEFhDVt7+lNw5w1A2i+TrLz7u8LX2bF6vuTK211/ArkcS2TSVbMZHuP2Id61OVzRuYGxomdCToZcnJk9qw5p9XqCX2cAdAwHnWuFJJE5lFbvbLtvTyJ+3vLZk4zPmjuNWOqNqGCgf0vIc5oDpo9u4+q/YPkW6/Rz/jzFghQ534kAPCSlJmX4RLSGU5zeQL+NRijR16E69FlnqeooDClHlX+KiQ1H8YHcT6ix99N8eC6hVKR2A8QrOFSPAeKFSBI1XOj7bWiniB817wVJlgZznVC1RQZPgfvEnlveD29j68Qo/ON79i1eLg9/iQfaOJZox40GxeBjOtCge/wMJCQV6WdXdfu5YNh/6D5z4aDA6UK69GugffTYUU7otyoB02NDfXyWKjYz93z9xeu6Qt5H8Ta2kL4GcNzFFS5NGjey/Lj/BxAMxQI7pg3lEfFYPsjxvvkbcxQWIYeAh8w+EIsqrR9Ra/KFUon1oMWNZLsfokJToiRS8oLVTmNhefQbhQuxzPSlsU/2zhXaNvjGzsGYk3m+ODH1g3v2bphHQEKzdLVogRthxQjJ5yhZeDMPK1BvmMykum1S4rmn8UmB/P53TmxufDn2ze+bL59ReGDdv+cxigjdwYCIOGKNOxcRL0/5rHC+cll2FgVjaUF4J6JSerZ5Jx4zciZA+mITK2Ixa8OtLFHAZo/Bnzmo9W/horbEX363zWQovOHvBnda0pe6jxo+XGkesjPzZaff/pOln72gezdtU1ys9JPCojhOpSJzrDE2cSeQ1Vxbk6+M6RzHQEu9kAo3wwo4vM2V7EgLeRgo9dMwynqbYSHkSTjKq0sLxsNFsAJlov8rfhEZcbKz5OkfJHCaPmG0DN0DoEgcoK1R2mlcmUlOyNDKpYpI3HJiZKXmCB79x2Qo0eOSl52rmRnZUpKMoBavJQqXoxhUBQMFE4tTDmyfddOyQV4SUySg8eOS3pOnmTk5Ek2I6caesR/uF/RooXZ4grzlpRciJXLTOVJgPGvnlbmVVPuUIqelGLh60TfeNHtFicJiSlywUUNpEmzVlKkaAnXFQJvongi/LYvt3wZEz0HgV53AA3vA6BVr3p2IOdxLQNQvuFkd/MjJn4UK/ZZHBVJfBj2/n+0vQd4VFXXBbxmkkky6Y0aOqioKF2xAmIBRBGkCfYGovSOdOkQqnQb9l5BECyoIMWugIpK7yW9J5P5n7XP3TMnY/y+T/7/n/fxBZKZufeesvc6a++9tgo6m+rjYARH9QZDe3HqvZs1HjyQps9fIO38/qsOGgGa9uKkLY1ktEnyG4NgVfeu6+ixg35OLJ2g3Jh0e68Y1+Um/n8js0GAVuEh7RywYLyhQuxZN+r/BNACzsAxHHKiJ51sVZJo2W/AmFbCoBlDbHSshL50KHt10KFORA20nVyuuRz6nOqAFejYRp0TEsnEfgugMVTL+LYmgtIIKLCyT5J2mEIZHgV5ZsyoocKEUbeJl1MHyFnoCgZsBk0Bir5HnyMUxOiCMZRsUJhV70HZFXWMRjCz1IguOjS2nmB0bu1wjvmZOYXywKdsBZ2zsB5WxZkAv0LDCvAl38P8J1YvaVWVE4azmUDbidpA28730/vX62sRhtEKCjI2YuZEnT6YdC/OTk6UwVN3MKclGE4zZe5BbTD9LtuIhRo63ZP2iVIdvX6XPUf6HArQTH6jCfsr8NB1o3MtAMly7MpQcC51HfM79NQnIC3UGjrjovu2pKRQ+g/q8+j38N9SRm6FmEMPCPxqjr83Kiag9C7P74S57ftmwZABf0GV9KCD0DzNoEp36FibcQoegOzxtsfJXgP2HAXsi+b7hLBxth3TedOf6XMoONL1oA5B9y2pDDN3TmqAjLVxkArQdN3qPOqaYJTAVHQSYpBbCUoxKEjjdUNBojJo5rmNZEaF++M/nLxek3OlCeMGyBgW3VQ5//Hbr9i1/SucO30UeTnnhD2zx0XtnGTiOsn+BGVk5Pkfc2f1HotLWRnvOF9n3Rqg5XSVYcqLI9cjU6LpOowM8f3OgUVkcWjTwkyfTFORaQpLzLOa6lSCG4KdMI+RARLJnapVUZhXIN4mL485cX7Ex8XKd8dFR8FVVoaqiUki4ZORk4MSsspc95FRItkQF+1FtaRE1KuVJgAr2hsp9xAXEyPjdeDwEZzJzEZmXiHYYbS43C0ArVhCqGFgapIAWHe5CI4XFpi80ZiYWOk7aw7nYShxcsxN2LwioAq1PeaZg+wyjTGBC0V/G19yOW64sQviE1MQGU6droqARYqI7NZeVqFAqB+3D5X6u2vbNMMFDepUYLFtv2nbO9snq91QX6Z70d5f+j0i2eNEcmj31bYZsOYSe0NGiwytjo3YHKcCWvafA/bS5y/ErFlz/jNAo1Atqzh53yx4CfeY1Cv74BYAaOcyTvntB9QcFRv98oNk0IYOHSa6Rf/XFx1rqMyGGjX9/soQd4WTsUWRVvbZwMQzHBCUsDYnI8t5miROs/H0RC+TFqj+MQNkgxo+p2E+go2IxYk57IyGcfhvvk/ZKnX+vF8FQ+pE+TsT4mTlZTCkQh0ggkMTnjR5Wlz/dvhUQZQNNGy2RKp2nFwbU7VqWsYo02SDDxv8VQwpqiK5yZuwAaE+XyiDpouaP9fwKp9F1KqdPCEbHGpyv818SeVZOKtqTPWKso4mNG1OruocFaDZ982TnIo6am6fblibwdFNp8/GfyvQ5ljzP2VCeX/UzpLiEkeugeE73axyP06OivYPVEdv1qXJ9zBjHWQAxdg7LFqFNRoiXmvvs8oAWujPQv8dBPZGqFN8qS+Ygymgl9VdDlMm7siS3jDO0Kx9srHag04ZKGHdWQ7upELo9fW+OZZlZRTKDFbu2oyNriMbaIcynxx/7hUt7gkcRqzQIPcKKwP1u3UeTVsdA6A5h6ZIKHgCDnUa4set8LXuWfsApODWtl//+B7L9qjNCoCsCqGkiqyy2hobAGnrKNo2OQyJzWKeV3C9c27lHp2Djc5jRSBF6Q6GrZnLxrFyOhA4RQIVbKJTtc6ffbpzvxX6UmV148MD9thC6QqKzLWNqzc5mvn4ftc3+OLTDcjLOYsIacNlinN0fHW9EizJ3pVKesPYcv0FnJbkIBrNND3Iau5YJFn8cA8I4JizF0hpkXQS3ZN+RNABczzJQrrDJGRFbUo3c4KLiwSIkX3zhLHLgAmT07ZRPofrlWImvE9XuTmkkRqgHidDjp5wF7jbw8p9SIqORmJsrPR/zCkoQBEBD6WRePAMdyPCBdRITcaFDRpg757dSE5JRqP6dSWaci4jG0eOn8KJjExk5hchv6QcxeV+AWjlzO91ADoBJO8hISFRQpoUozaVrpxrgpByAXNGgoljFyyKMkbV+T8eUgL+1owouWpZG2EepFStic5duqFmzfqICGeOselIYMKcZA6DdkZttf4Zul8E9ISw79e1aY5GDWr/A7SH7kn9rNizEDtq2yD7YBUEaOZQY9sBkQhif06n36u2EdTPiK9wqvflc04f2wXpizBz5uzzAmhdb+8SUGAwEYGgmoHYCikUKqPMRlaFQ7BuulBDdL5FAmPHjZHeeayqDJ2Qyv6txt0GY/ag25OjBshGypUtCP2Zfo8+2z+NJoXpmLNh9INsJ67GwUb+pnKvYmhQT7A2GFJDr/euLJdhfkyVjRgPp3qLoKqstET8u1K3AdZLpG5IXWuuWvC0qfk9WjRANX2tyLPH1ZwC6IwZBgxKU+izCMtRbnSJ7IWpi1qcqDGPYsAIxBWgmtCqqeDTcWfui24WBbX8nQhMagVWSBUnrYapdDUlxyavImgoNZSlc6nPZwNP/W7dxLpedD50LgNMKIUvaayZMOOm/o9Xkna196S9Jyo7WNgOxMw1x8gRZg7JXbPvl56swpqsRIm7wnczD5HGzaqes/dAZXtE56Kyw48BleYEaZ8UdZyC42hCMwqMdQ61DRH/TccprtBJpOb1DMAz7I2E65y1oWwtDyT8uchHKHPi9C30Ms/GSVWQ+7EMu8nLUsZbc0SM9AwLglRqR0CA9bmAPXFCmva6sJ2BggcFjaFzbtsoe3/ZzsgOn/+bbbPH499smT3/Okb6HPa/Nd+G7YcqPJcwzAakGaBtAJZ92NK9w5/rPX2260Awd0n2qpkrUVrVnEMnXGiC6QJzTQWjkwsFMB+wFO+++Qp2bv8KYX5W0RlRWx1jtZv8k91HCDKIwTTHlABdQZqMuyMMK5pwTnsi3k98TKwI5xazslpEfZ3cK4qWS2iQceByRJG9ZahStPTYcqpYxKUJnOQ9BDIEhbLHzOGRS5ogP7+gQNpZSRiW1ehuo0dXVFIkeX6MAngjPIiPjEJcVBTiIz2ICHcLoMrIzcPprBxj29jtpKAAtWtUQb20NNSvWwd7d+9GalKCCI9HREVjzx9/IbewCAePn0ZmXgH8nggUlvmQzznkAUsS34Nh3nBn3rk3EhKSUOC0uuL76NdEhklTy50FabOihGS2X9asQr8rDJ7IaLRp0xaXN70CiYkpIgvlcvIkpThE8/WsUlj78GL7W7VHtv22GTS1JbImnYiY+h97nYbuAfs99j6Uw41VlKY+QWwQC3CkUM8U08h+Z85tmNEqFR8ccnCj/1y0cPF5ATRWcd7RravJPQtjFEFD1mZdS7DD0Q0VgGYbnlAnppN1vgCNDFqozEZljIbtVCozhLYxtFkHnWA1YAoy9L4rA3q2o/0HSJSqPCMzQGNUwfg5eRE6RsoEKZDTEzy/U5kYG+Hb903noaFIg8rDjA6a0zKIiN4YLWMIldUJDQPx/ZWxbLyW5oPJCcoJ/+gCpgq3JCU6Yrb2gtUwlHyemjd+k1+nzl0XLPNfeFqlKCR/z1OfglZ7A4ZS0OogtCLPBitmHZh8uWDekTnFqZM3YxEU/dWNF8qg2AAtlAnUe+L17LGVTS25PU4+nWPw9B5tJ2uvI71WBaBlFMVMXo60SKmYpB0Yo1AdqpAwvK43ey1XMKIWyxyY30oEGEOdfwVH71SaBcVMK1aammuzMMCALW1rxUuT4YiIivxH+FTWi4SdzVwZIGzC0Lpu+WeAwQwP9oJkNRPZU0846X8nuVlDzA4ro4UZvAezt1QgOVISmXVuQ4FdKED7N3tjH7Z0fuW7/m0eK0nXCAVfoaBO7Za9j/VaOl82aFTnZK+JwP0I4HFa1jgn/oADk31l8iSDua5BySB73dr3tGXXQQHdykSp2r8WlgnACgA0AiIJFMNfbvLRyGoXF+fhyOH9+ODdN3D6+CG4y0sFHDFUrQBWx1q+z9HipNPXxuKylsgoiECrLwDQJCWC+nhh4dKirFqVqqIfWMCiL0pjOIy4MvJcj4xWhLvdiGI+rZPvxhMvC17CxQ4bRs3tNz0phTmj/pzoaxoxWN4nP+v2G/vBtBXiiKIyqgqUyndHwo0o2mGXD0kJ0Yhntxe3B96EJJT4ypCdk42MjDMU48TFDRrA4/LDXe5HVmYmGrL3r88nvTAPHzspoO5UZhbyaMfDPIhLTkJpeTkysrNRIPmi0hvBtHLiczusPfelOSSVoYxAhPvQEbINXYvGtgUTymRNCLdjFO7CPTHoekcvJCXXQHIyO6lQTJVAn6FqMmjOwcwBaKHrV21wqC3V911zZdOAUK3tz22gpTjB9u+yZqzUDH2P/oy/tw9K6if4+wBoo2h9iVPo5RxmKL9CBl+KJkMBmsuFRYvOj0FLT5+HHj26SWiTPtj2KWaMICwu92kAoOkG/f8aoLGKU4sE9Ltt0KI/s5H2vxlMNY7/Br7s7w19jz0IoYCgwvXEOWqJvgmb6GJRI6LfrZteDWQoQFP2QAEb/9Tv4981b0uMrlPmK8bZz5CNyfvRays7psDCAKZgKyf7u3XhqXEWytZJnNUWSEqjGukLJ7/CKTiosKAdxo65IHrvzAuj7IXciyNvQOZM5TlknqTvrnleG3wr0OPPlB1UhXu9bwVo9olH81iE9nUAieaOMTQhILbMsDUa4rJBk4JYBZ96/QpO3MmvYwhatIwcEdRQQxPqMEONxbFjx6Vx+QUXNES16lUNc+S3jIGVpyQ37iRzq/OVOXfeYzO2Op9mPIPdDAI6RJYeVGWHGNvQ2QBa1r9D24cCtIqfoeE3u0eU7ouLTcI05S+ox+Rmf1lzArXXo/Q1LDchFl1/en19nxpQPRAw/BodHSOJ2SqNo/WBBIo87Ur3DWcf0TtyPRnQz76DwVzaygCaPEQIq2avU913FebECqfYdtIeS9u2/ANYhrSDsu2GOpnKbJvOQWUHW9smyT0JT2PC8Lr+g89vgC73jeoS8ndqW0LtFH/3KTsJOPl5xk46HQUCbJkJlRo+nY6c1L72uzQzVlpSiD17fsb6D99BxumjcJWVCEjSNa5jZjtUUamjjWDFoAh+syWSOTAXl5QgTJLxmbhPkGTCjd4oA9BOnj6DAjo3CpE6xSxl1O2S5lOSVYbIMDdimQZSxiIEw6KIGhpZNzp8rmsePjzhiIzgugqHjyybyy0MX6Q3CpGeMPiZksJ+zr5S5BeXIN9XjtzCQkR7Y5AUmwBvuAe+0gKUFOdJlKRmjZooJIgK86DEV4py7juXH6kJ8aielIT87FzRiSRDx5Z2iQlJyM0rxCmGO0+eQUZ+AfIIAuFGRHQsqlStgTPnzkjOWW4+lQCMgC4ZSEatCDalZzNzgtlijwdSNkwXMcbQyk1zkNQ8NAPQTEjP7ydY9qJ5yza45up2iKb2nnT0YE6o9rR0ogYh9s22n7afN7bP2YcAhEFraHLQ1Nfo3tL9pnvUtsGyvkMAmm03bUD2b+/jnBt/S905Z3+UGWFsiRBJnljF/qOLFpFBm/WfQ5wLFsxH7949ZG1KGp9lF+g3eSCgzqekLGmrp1CDGWqszreKkwCNrZ7sgf6fAFqoUbM37f9kxHQC7ZNg6CTrQKhB0D9tgBZMklYB0mDug+18+NlQVG6fltX4hrIzAlDEGARFgaWnHnWmVB3dWgh6nWCFoMOokY1wKjQV6FR04GaRq/QFcxJ4T4b9oGPVRrnmVGXCqSacqABNFr4DtAjQ+NKqSi5Ys5EoTGq+U5/VPpnoHOh4qDPQalB1gDSmCiJffuVVaZL+8MMPomGDBgHJEC140HkUMBZugK6U8jN3z+fDocOH8eGH68RQ3XtvPyQkJARAG+/HLgpQJ6aAzWzGCOM8rOIG+7QZCshsEMPvf+aZZ5Geno5Zs2bizh7dDEiFyW+z16SOiaxdC8jaAC10HwYBwD8BWmDviGSAUSGvzLApy1YBDDgyAwxp6/dUfmijmzFOmvmomgqgeRsKRDWRXeIeTq7Qe++9hw8+/Aj33Xs3WrRoHiiCsQ8talipOydaek5o2IyhsegEe9QtNG3ezPxT9FnBmZ1LpvOmIc6AnXAGMhRsV2AVQ8SLg2OvGU/BYpBQ+xMKhm1bo+NvA1nbyeh32dfT+7QdXKjjMaNTEaDpXAafX2WJNKcw2B5N94Ad0tUcNNsu630JGLOco3H+Vo6f46il//GxQ9ixbQt++eFbFOVlorzMaBjyMwoydS+qnad9i2fFoGhVmm4d0suTIBPsLQm4y33CVjE8Sa3LqqlV8Pfhg/K9pcVkxVi4wDZ+TF0gaGFuWDmSY7wCwNxk3wjyGFfylyFCQnxAhMsPT3m5CMqGR7pRs0Z15J49h/iISMQzp6y4GDExTJR3IgthYYhLrYqf//wbmQWFyMzKRUR4pIDHpMQ4eNiovCAf0Z4I1KlTG3n5hcgqyENWQa6IqEeEhSHBG40mjRvjXEYGCkuKERURLs8YGxsvHQYOHjuJAydPIaOgCAWl5SgpD0echDFzJeeOgrYUudUKTylqcPJqS0Xo2DSfD3QR+JcKbKmSEFaUoNZ0oXCBFdAxqFI1Dbd27orUKtUlRMc1w7Z7Ih7tdPSx/au9Xm1bFljbFmN3bZum/6jiDLV/NtizCZEK4N4S2ldQFYod/rG3fHxKp8BIugaUSCEaPyfhaKZaOGyX3tNCCXHO/M8AbdHCdPTu0zMgs6WAVAgXUITd5OzSlwlACwVMttNSw3C+AI0hzsGDB5msBD2xOqNjnyADv3PAiW78UIBmv88GY2qIbecT6pxsI8m/20g9ABScN1G8VpOiQ0/Tukhsx6Kg5s8//8LHH2+UBud33HF7hfCZfo+23CDYMWvahDa5mSRx3gnZ2EnDNhvHv4swryO2FwrQgs9GwGK0rAJ5Yn5SucY4m4prE/bgS0CiVQAh48scD6fCxDRuppK72Zgy5gFJDlMRo8bWDjtyodkVm7xWUPLAuBXzcokhnjBhMnbs3Im5c2ajefOmAYo+FFhI82WnQIMAjQr2vNaePXvx9NMrJGF32tRJ0nxbx9LesPaz8nn4b4brGN4UStsSQg0Fv7p2dKx1rfEe16x5JgDQut95h3FiLlNsYhuVysCXvbbs7w6Md8D60YiqmncQMKiD1k4aofet96nfbYM6vU99jxo1+98VwChPm4FWQlw/hqllKysz/wx+GQaVa2PR4sVYvHgp5syeiVtuuUmehOKczz77gszV4EGPO3mfzHeJkDFTECP36YRLtZhG2VApJPCSbbNBK68fTAa27Yb97KEALTTfzP69fi7U6VSwKzaocwCKjmNg/ztg3H42LWrid6k0RGXzH2on/2EDVQbAaYsUOFgEgBSFo43OnW0D9fCjByd9pk3b/5K/2qBdfxcK0Ay/xihnMK2ZgsIMDxbm52DzJ+uxY+sWFOdlc7cG8zMdNl1tXADAUtDb6X1LxpR2jECTIUR/mNEfozJhTCTBuQdVq6YiKiIKBw4fRFEpD9jmjoJ7ip9xI5Jafv4yxIe7keAJQ1wE89D8iIoIQ43kRIS5/SjMyUFpQSFSUlKoswFvbDRK8nKkuCExMR4lxQQlkQiLJB/nR15BIWJi4+H2RGH3b38KQ5ZbUoSsnFxERXiQ5I0hEkZKUoIwWXkFRfCwatPlQo20WsjMzEZuTh4ubNAQdWvVxO+/7ZGWTxQ0j46NEXayoKQER89k4u+jp5FdUIKCkjJ4Y2IknEuQRLhcWibBZ8m/Y7hW1ou0nPJLaFMLl2RdWBGOgFnhOxydQJPtwegKi88iUF7uRkJSVbRscSVaX3E1omNiHWkVVnpK9ZRVUGJVsju+wj6QBta2VR1/DQFag9oVmKrQ/aj3aftuWRchjLm9x23m2bZfFW2gYWyd7AXJwS4qYMqO6aPNA2CYQ2AoVliwYOF5MWiLFy9Ez153OmkvWi1aLsU7vGYFYun/f4A2BkMGPxEwBsbAmCRz2+lUdlrXgbDBV2UArYLTcE5w9vv0e0INje0wA+E1R09JEvXLSisk0erp3jbadoiBDuOzz7/ApElT0bbt9Zg3d1Ygd0sXmhgftmKRcm5VZDf0qn2iJqOk0ieVOQTJ72AFkXNCEsNuVQeq3o2gcAd88CRplxkzz4L/2VIcNmiRBSxJuG7J8TBgKEIoc3U28p6Q6je9nrknnsCC+kO6+CqGHI08Ar+T9/LVV1tx/PhxtGvXVvpQGvBrwJc+rwJivRb/1By1jIxM/PDjj3Liufbaa+D1RgUKPkIZLAMezLX5JBJ2jjDViXbemHyuEnkCATVW5SO/iwBtwYIFwqDd0e12+T3Df/Y6DnWsof+2mUddbxJuCJSuB+U9AnLejiO110vo4UL3gL1njLEOFjPY77EZpQqGQw9b5UbrLhBuZmUndQGdHDBhIZ3w17fffYsd27fLnLDVGL/71OnT6NGjjwD2zz7d6BwmnDJ3p0JWnl9SDch+GjkN3rNeMzY2LnA92xiHAkvb3tjgR8fINvSh42SAk3Fw9vja3yO2wJL4MQKt/8zl0z2p60ZD3IF1FCKwqvetayTUyVRwRirKCaOPaAM0hsI5Zmrb7OfVStrQMfhs50FTjW2BzQBAcyIBgXByiOiKzJHkX1LnsQB///U7dm79En/+thtlxfnCPnE89ZoagdDcXgH5Tl6TRCtof6QZONmjUknO9zJXNcyNunXryHWiIiLx96GDyCssBlzhKC0rQjirwzl/om7DNkV+RIa7kBIZhmoRbqRGhAkbRjuREBOFqMgwFOXlIfdspkhWeNkSz+MWRivMVSa6YywmKCEIimbz8DAJMbrKgOTEKsjJLcBfhw8ho7gQfm8k8nLz4SkBYiMjkBQXi6qpyXB5wpBTWIiz2bnCuMXGJcnBprysDBc3bCAdBg4dOS7RgKjoSMQlxaGc4LQ8DCfP5uDE2SwU+/0opORQaRly8gpETqO4lHmAjh4d+WeTJIZyFqA5bLbDChgb/g8hXxugmY4JRrWXaI1gwoMLLroUN9/SGVVSa4DFA9qlQkLIinAsiQ0bVIXuneDv3Lj2yqZoWL+WhHwrPRA72m/6mdB9a+8TG3Cqjw5lxyuAUhV4tvJLKd1Dpt4csEyUSzsAcTzOF6AtXbIId/bo4YBnwcnig+TgVMiWjwYXSOqPhjgV0PybUTtvBm3sGAwe/HhgLALOm1yzpbmmp0x7kEMRdyg7Zk+83re+x56MygCaPcm2c6QTpAEjkyOVZQ4YCTWOCob0vnk9/mzzp5/9A6DZz2bNRiKSAAAgAElEQVQAmsnbUIBoh0YJArSFizi6kAUveRXWicH83WjzhLJXNogSmQeb0qZDZoGAUxChzo5VSAp+RBmb+WYMIYUzv8ickO2xFYDiqGibMQn20gtuMjPavHc+q5Z7B+fMACSdJ5st1MWq4EukHayOCfwOfY9dxRoKmnTdKRizgZ2dl2byKsICG5E5UNqtQpy/E3LTuQsFaLwHhjgJ0GbOmoluIQDNBoT286qTtVll8zOhJEQOQ8fTXruBte0ohXP4K7BOleS3hYIT+V6rivPfAJquJ3vNGwbW5B+qBhk1/lhAInlQ0pCaCeEmP4XMjRo9zuPJk6dwZ4/ewoB8unmjiNJKaNNpKB8YD2FnacSCfSU51mQ8yejaJ2h1Avqzylh1nbfK7J2AscoOeg5A1vHXtcTxkHXjAKLg/jAhv9Df634PBWg6lwFpCMvJ2UA71FYHARtP4Y7uodtIjATWlex94wSYu6dAVpluXVv6Gb3HL7497FRmVrb+gpp/Zg2pZINhUniNkjLmWJmiz1MnDuPowf3YtGEdcrLPwl/GVIugyjvfz0Mp1xKvT9DuKw12s2CXG+0BWVhajPjYGJQV5qFWtWpoUL8ejh45gjq1auG7n36W65ZRmsRVClc5Vf2pDxaHrMx8uNhRpqwYCe5y1I72oJrHhaqJicLAkZbjITbM78fZI8cRERYJb2IcXB63aJxFhgNebwTi4uNQVFqCyOgoFPHQwHzMEj8SouLgdkcgp7QY3/2xF8eyMlCnfiNknDoHj68c1RISUD0lCXkF+Qj3RiKT8hvFpTh5+hxOnzsn98iEjYSYWNSuXVcYMtZ7MFctJj4OxaVARnY+9h08jOyCYpzIyEBJGVDEKAgrNUtYBGAIAB7gCWjFzotCo+Y8GBv9vwE0sa0Ee5q75uf8eFGrdkPcdnsPVKuWhjIf/YVTAS56fEE23wZA9n4L9du6Rq+6ogka1U0L3Jv+vMIadSRBJFcuxLbZdtG+tq512yfYNs7+u+4tWc/lJhctmLdt/IL2kF64kEUC/z0HTQDanXeKcRdFDbchFwoLCsQfKwnBNI8KVZyhCNS+2fMFaKNGjsDAgY8GDIWkr5L1oQJ2SIWcfT2dHN44hf5OnjyJzMws6fRO2pl5RcyrYnhDwVHgtGiVz+up3zZqOiEEYYWFRTh27KgYk+rVa0j7Db40BMBkS2MsTAI0m/SyvyIbjbMUOjraGwAMzMnZuHETZs2ei2uuvgpTp06SEytBBd+v96nPpuMdzGUL6gvpfRcXkV42zA5/xp5rDI3GxcUGQn8ElGfOnMXZs2eF3UpNSUVycpIkWXO8+JIWFm432HqIY8lKJ1Zg8n3Uz4mKoritjIyhWMHk7whEOrF3AVDas85xHKTMy4XNMD1BqZlFo6A6M2r0TaPlYCKn5OFJ82FDKxtSkWrV5uTA5+HGMBU0pq2QkVQwPS/JkPH++eI6SEnhPEQHhE/5nSY87Qo8vwIyzjmdFNcS5zImNgaJCYmIiTGfF1bTcTR834kTJ0X9m5IlnO+kpBRp2KwabjqXuqZCGbRu3bvKfWqIk2ukqKgYR44clmdKS0uTtUFQogZE14UxMjzl+kSnh/drmpe7ZR0cOHBAnp8h3LiEeOOQ/SaXT0Er30eHTEaSY169ejVRZefa4Jxwro1WXrG0DAoPi5CwI3+WlJQk38k9whAGv5djcvjwEZk7XpdjwRAWQVdmxjkcOXpMtJxq1KwpzxUGM39M32CVVEGBERvl93I++V333vegjOf7770lDoD/xVLwU4sNfD7k5eXizJlTOHXqtIxBlSqpsm7j4xNMn0cnJ45/imP3+XDmzBlZ70nJCUhOShEwp/Nk78HQn/G+cnPzkJWVKXuFuU20OclJicLGcN44RryW7kv+m+s1Li4+UBnGfohZ2bQXvOdIVKtWVcbe5EwGDzolxcXyfdy/WVnZ8uxyveTkQGje7P0CGX8WoZBRrl69usy/rh3eT35Brrwnlk2tw8JknXD+ee9cw5xXG+TaqQh6T1x/yqht+e5IMLxpAVS1teYzQUArXZO4pynBT3FVp+Uc11pBbhYyz57Cn3/swd7dP+LMqaPwlVQMtXLueP8iJsucTaudV1S0F2XFJU6IE0iMjYOvME+EXps2vQybN3+CVs1b4ptd30veWVmZG/4wMkCmajQuOk6AW0FRGfwuH2JdPiS7fKgb60WtuGhUTU5ARFwMwqO9KC0sRu6ps5LfFhUfDUS6ER0RhXiG09nVhPshMlzYM0n7CAtDfnYeSovKEBOXgBL4kVVUgN8PHMCJrGzUrd8I4Zyfs6fhdbsR541GfGICIqJjcCorC2cyM3EuNwd+twvFpeXwuMPR9JImSIyLR25BHso5Fm6XtHI6fuo0Dok+Wi7O5hbAx2pXT4TwkUVFJVJgwErXMBYJOHI/DIEayZ9g+FkBms20Gket7zI6iTycl/pKJJrC742JTUT37n1x4QWXwhXm9PsU6RWT1FDZK9T/KpAzvRvMmmnZojHq1arm7FHDPOvhhj5P7KP+50Rl/o200bWsZIN9qLQPuoHDlFPcEjzsBNtiEaApQWB6MkdJAcb5FgksXbrYADQ+N022k3ZE38R8SBpmUXhguojKbCiDwQ/ZLJQC4jfffBuDBw/5z0K1I0cMw8CB/QOTYE5mDkhj2IwLnU3DRSmeIMAkUvNFY/LRR+uwZMlS/PXXX4EToYa6+vTpjalTJiErOxuPPfa4OJQxY0fjssuamOpCcf4+zJo1F889+zwmTZqAvv36yPWPHzshGiabNm1y9E/8YmDv7NEdo0aNEEDGHnjTZ8zG119vxcDHHhVj/dLLr4lzp7G75pqrMXbMKMk3o8r1tKdm4o033hLjxolXpueKK1qDDVLpLIaPGC0J0gP6P4JatdKc/Bwffv11N2bPmSfPMHvWU4iPjcOx48cxYuRYJCYl4u5+fcUhv/raG9ImYkD/R2XRbN++HYsXP43de/YGHLyGUBhmnT1ruhh6gq0vtnyJpUuX4ZdffgnMB+ed1UKjRo1Cv369JeHfMHGUuSB978GWL7aga9duIjo8dsxoU/3m9LJjOXDvPn3xzTfb8dOP3yIhId4kN8p0GmPwyabP8OijAzF0yBMYPmJoIMauicvduvfGjz/+hF9+/k7mYNq0Gdj2zXakp89Bi+YmmZzaQ99s+waLlyyTHDMmC0tSshPCbXv9dZg58ykBa7t378GChUtkjvj8bDguoK20BBs+/gQvrH0J+/btM1pLfj8uuvACmY9OnTvKOHFcOY/PPf+CAAj74MI5W7Jkicy9OimbqeHY2SHOO+/s5hQAhMk6nTJlKtatWy/7SI3Gbbfdhpkzp8vc24bMhHVL5VT1wQcfYeQow0bzfStWrBbwyLXGcCHXl6x7sn/MsYmIEDAzY/pMWeN01LwegXi3bt0wecokAaYEshMnTpb3TJjwpACfZcuWC2BYu/YFMKdy0KDB6NDhBrRq1Qqvv/46vv32O7n/Bg0ayGdat26Fd999B88++zyOHz8h98TxmTx5Ii677HKTXOuC7OO5c+eCBurGDu2xevWzmDN3fiAHUnXxOF/PP/8srriijezfnTu3gwm53377rTSB5nPUrFkDDz54Px5++BFZMydOnBD7xLno2rUrduzYgY8/3iB7jkDxnnvuRv/+/QWgyrw5pfm2QeZaZYXg9m+2Y+q0p7B79+7AnuJBZvy4MZJX+scf+zBk6AhccsnF6NnzTvz000+yXh566AH06d1L1jz387Llq7Bz5y4HEEGufd999+GRRx4OHCyzs7Px1ptvYeWq1ThyhMDXsF6NG1+ElStX4OLGjcWlErxNnTYNH6/fEFg7BDBdu96O6dOfkj3OuZwxcybefONNTJkyRcJ+Tz+9DMeOHcN7774l64bvoV2t0CLJySPVQ4w5NBnmjwBN7bFp32T2tO3kRLA0RGLE5NGZJuRFFMglwMzNRkFeFo4ePoA9v/6AA/v2oFQAWvA7BZQ5VD1tDP0Dc9q4rumwWN3Ois4IbyQi2TXFXY60aqkyFxs3bEDba6/Dtp3fmfAmOzC5WCjAfCw/fMUliI6JR6nfj7ziArjLSpAQ7kbduDjU94ajZnwUYhLiEZOYhLLiYmSfOSNSEpFxXvg91DbzIj4qGnGxMXIvPKBGx5jkcaZ+kAHJyclDUnKqMFp5BMO+cvx95CgKfGXidNNqVsOpo0dRVlCEsHIXYqNjJcxYWF6K0zkZKPCVItwbK/ldMZ5ItGhyuRy4Dxw+ir8O7IfHG4X80hLs3rcfmfllyMgtRAErT0XMGxLipCgt+UwGdsUNOiMcFNM2rLaQ25WEOJ2cFfGTLlayk0UjgJEWXi4BZddc0wFXXXU9omMTjcwSkbQD0GyiRMGa7jObYZP51Q4PAJpd3gh1BaAF+15WBFYkGsJF6F01Dv8vxVwa7VKGWtev2lpj3x05pBBhfBk7PyWeTNU6n1+KBiIjsXjR0vPSQaP969GjhwkNu5g3aLRXWRRDvxbG/rper6Chf1Rx2psveKKHGKDzAWgjhg/FwMf7C/vCgbBDTAQBZANs5V5TyW1OcNRemz17tizsG2/sgMubXi6szw8//Ij16z8GgQ/7WpENePzxQdi9Zw9mzHwKN9zQPkC10pEMemIIfvrpZ8yZMwtt210vjmvgY0+IEe3VqweuvvpqYWU++eQTARojRw7Ho/0fFtZi6rTpePfd91C3bl3k5eaKE6+VloYvv/pagNvNN9+ExYvSpUJm8+bPxJEyh4qVOu3bt5X1Wbt2bdx2261iKEeMGCMArf+jD6N27VoBVu2XX3dL2wgD0KZLpZACtIzMTDlN0oDHRMeIk+7duxe2ffONJNQXFxWj/Q3t0KJ5M1k4f7FQYcNGVElNxdKli1CzZk2cPHUKgwYNxdGjx3DjjTeiVauWstDIynCM6GRbtmruJH0z14s9MNmE2ZzC2cCbDnr9ug8DIIILPz8/DxdedDEuvvhifPThe1ahgCkioGHOzspGq9ZXo2XL5njzjVcrhDP53U0uayafX/fRe+JACNC+2b4jANA4hl99vRXjx08SbZj27dqiZcsWsi6kKGPDRgGZSxYvFIDxyy+/YtHipcJUzJr5lDA9XMuvv/4mli1fKWPMJHU6eVaLkvUkE7Fs6WLUb1APP/74MwYNHiaf79jpZlx66aWyeciGsPn3rZ07yXow4WpKAZhkXOl35yvHc889hwULFmHWzBno3v0OWfMUY737nvuwdes29OrVEx1uuAH5BfnYtGmzALYHHngA8+bNCRw+eWozrXl8cu116z/GqFFj0bBhAxw8eEjW3RWtW4Hr5t1330dSUiLee/dNAaMcd+bEPPHEEBmLnj174LrrrpWDxcaNG2Xdjhw1DMOHjQgAtDfffFMatHNP8PMdOnQAy8H37v1NABrHmqxl06aXo3379nJYeO+996WhO6/NNXr9ddeiUcMG2L5jJz7/fAtuufkmjH9yvIwVXwrQnn56KTrc0A67vv0WGz7egLfffk8ccb++d0mBBnPKeM8M8Wzbtg1PPjleDkCdO3fChRddIGzgpk2fIiszC0uXLhUwqACN88l7JaDq2LGj7Jt169bJOhk1aiQGDOgfsA00vnZolM/9ww8/oN/d9wpobN++HVq1aiE9FymN0Kzp5QIE9u37UwAajSnZxRMnTwiTOGHCONx8041y2Jg6bYYwr7d37SLr5/iJE3I4OHXqJJYsWYxrr71WxoThcNq45OQUsVuXXXaZkY5wu2UOuK7JTt5z7/3YsWOn2Kt27doJ8OTaoc3i2pk1e4bcMw+dzz/3PFq3bo2ff/7FActXYc3qlQJUNddFcz71QG6nWdgpDJ/vOlQpQNPPGSdXEaDJ7xyAJmCPAXSGO4sKkJt1Dr/88gP2/vIzjh/+E75Sc3BQR8z5EnkBR/ffE8EDvJSSy3tKiimCXQ7KXJSXlCApJgq1qqeiXr062P7NN2jd4grs/O4H+Jg+U+ZCCcoQGUVRWh9c7FxQVobo+DhExkTj1OmTQKkPiWEeXF4tEbWiw5ASG4/4+FhER3lx7uwpRERFIDw6CohwS/PzKE8EEuMNa0lSgY41LjHJ5HK53cg4l4G4uARhqwuLiqVak9po+w4cgDchBuFREahfvz4KMvOQceI0Er1x0trJHRGOMo8fZ3KzpbggIaUKTh09jsaNLkK1xFRhsbLycvDD7l9R5HLh+Lls/PbnYeTkF4PdjksoOC5jTQau1PQqlVaCdgGRyeOU1CKnAtfOQQuAb6tVnZtpCqalqjyvyA8hDDVr1kOnzl2QklpD/DcZYulX6vS7toGYMEUO8An9uQA05/dNmzRA3drVHckWp8DHaYeohwb+qeLFvBcDP4Mdb2xwaB+s7bzPgJENSSFQsGp/Tu5XUvHKZB9ybRIgUsR86ZJl5wXQuP979GCRgIk2sRCB4I/+RNvoCTPP/N1/k9nQQdUBPV+hWjJojz32aMAQ2iFHYwjMwmbzcA1ncQHRGUyaNBnbt+/AyJEjpCzVkGJubP16qwxMjZo1MHvmDMTHx2HevHS8+NIrGDduNHr06B4IQZFNYdI+30Nm7KKLLsT69RswYsRoDBjwKEaPHmn0ctxunDh+HDd0uFkS/NesWSnOmOzCs8+9gGbNmmLyxPFo2aqlzO+evb9h8uSpyMvLx7KnF4vj5CL4lDlok6fh+uuuw9y5MysYn99++x0jRo4RINW//yMBgMaFQWNKpo/ggUxQQnycsBF8/85du3DhhReia9fbcFuXW+VzhUWFskDefOsdPPzQA/Issoj95XLCnzdvgdzbqpXLUKtWLQGod99zP+6//z6RPQnNbxMjyfJiCjw6DdsJ0KSiEUDnzl3w/fff48D+vyTkwxffRwfa5bauMrbjxo4WUEFmyryM4eX7unXvJc7+h+93yOc53jTGW778Cn373ovHBw7A6NEjxKHQuXHeF6TPFTBLI7hkyTK89vqbeOCBewXcagiPznJ++kIBmozt06HxWZcsXSZgfubMaQLQ8vMLMP7JiTh29BiGDRuCq69uE2Ar0hcswltvvYOXX14r13v77XcxbtwEsGfarV06i6vgc0koWk58ZJmN3IOywXr44Kl67QsvYenSpzFt6mRhOLjmd+36Fj169hGAMP2paYE8QrIZlza5DFWqVMX27dsCFY8EomQzzanPJSBu5KhxMj6zZ09H506dDMPpcmH0mPEC0hYvTkenjrfIyH/62ecYNGgYHn30YQE4RvSXIP8o2rZth2uvvRpr164NALRVq1ahWrVquPXWW9G3bx80a9ZM7pH3TYBGXbfhw4fhwQcfRNWqVWRehw8fIS3gOL7z0+fimmvaCMNBMNV/wBPCZL78ylq0ubKNjNPixUuEQVu2fCk6tOchCjh75jS6de8jhRlfbvkMDGMxHMwxYyiYn3nrrTcx6ImBpuBCBIwjhR0bP24iZsx4SsIFZLd5gPziiy24887uYjMuuOACuc/33/8As2fPkT3Mwg3uMQEElg6a5EuVFAuwXr3mGWHDyPjy58rqaC7LX3/9LQCN+5msJUE4x50hTN4zGdQ33nxb7rlPn15ScBIZFYmNGzZj2LBhmDx5shywzp07h9Gjx2Dv3r0CHvkccih29hYNN9fcV19/jX797sUjjzyISZMnGkbE7wfZt2uuaSuhzs2bN4jz4L4nA8oQaceOt8j1r7ziioBote5HaXvnSM6wkbmq9PP6GoLle5mDpgyacX5O/ybnHtRPqECuzbAZC0D2xaikobwUZcVFOHnyCDZtWI8/9/wEV7l5Ru4bSX1xmRCygkRqjclelzZ9PpQUM9XBJyF9VlpWS4pHzWopaHxRI6xbtxEd2rXHth3fSv4ZY30UZw1nlaYbIpsR6SGTXoyI6EhhKPKpzl/kQ5XocLRsVAe14uLgLiqA19FZi2Y6Q4xXwE+krL0weMneRXhEHkPEX3h/blOBzyRv2gaG3ktLuBcKBKhlZJ/DoWNHUeYCqqWlIT4uAS4fEOuJQXxMnEQcSv2lKPWX4eCJozh65hRq1KiD0qJS1EhJRdX4BHg8YThy5jR27d6LcwUlOM1igZNnwaSBMtoohzdj8YIpFDAV1IGX6JkZAkTtMzPT9BVgQQ1ikh9Li0Smn4SFIZbh+/AIKUpo1OgipKRUQcvWVyIqilWmRgst3OnsEArEbJAWCtj0vc0ubYD6dQjQjBao3L8jT6QHAv7JtaHkEYkEKehy0mWCzxZ8bD6XnYcWyvbKOrUKc0JZdQFs5SyuYXpKkfhEimg//fTy8wJoixcvEuZdigMcTULtk0vgr/Il/wrQQm+W/z7fHDRh0Ab2DzhUewMbdEonTr0t9lyLMu8rd+Hvv/fjkUceRb16dTFp0kQJ45hcJhe2fr0tANBYsh8bE4P3P/gACxYslhPsgw/eh6pVjUAo9bAWL3kanTp1xMMP3S9MyeOPD8Gub78T2p9hAGOE3Th27ISADTIEq1YuF4M9cdIUYVgIHjRcxfefOHkSa9Y8J4Bs3tzZuOKKVgagffa5KRK4ngBtlky8Lg4ClJGjxgpAe+yx/sKy6eIgqJg1myHORMyc8ZQASiZQMyRKYcShQweJg9GcERr3xwYOErp/zpzpuOTiS8ymckFO+AR7eTm5eOaZ1cIU7di5C3fffZ9cd+DAx5xKO2YAOHIZEg/3C4NGFsu0ozIMGsd8zpy5mDFjJtZ99KEAWAUkM2fNEnC8ft0HwmQwR8GESE0+mhr/9PSFAppee+0lXNXmygBAY74eJTFef+0lXH31VeJklEFTgEbmp/+AxyVUNGP6NFx8cePAuPFZ6ZRycgnQggzawkVLBaDNmDFNAAWd6uNPDJHKUIaryfyYfDM/0tMX4Z133sMrr7yIps0ux0svvYJpU58SRuumG28I6bZgkvAre4nD8/nw4osvyzNNnTJRmFOugVGjx+G99z7A9h1b0bB+Q2P8XC5hQpq3aIUaNapj69av5b2lrB7KzxPmTIGsYdDG4a4+vTBq1HABucpGk7kdOmykHEwmTRwvnxk8eLgwrO+98xbq1a9nkuk9EVIVduONN+P666/Dc889GwBo69evBzUL+/a9yxhIx7gToD3xxCA0b94Mo0ePkrCmOs8XX3wJ8+bNR/fu3YQl554jwGcYkvP66quvY/nypejYqaMAW0psEKCtWLlMABpPj6dPn0L3O00V57atX0pHAu0HfO5cBu67/35Ee6OEVU5JTUVEJItWIvD++x9i0sQpmD59mgXQhkpodty4MbjuuusCz0GgSIDGdU3jyP0ght4BaHxWCcHl56Fv37uFYed9N2xYX+ZI9fnMunbLWuJ4161TB8OHD5H1aCJ8fpw9m4HHBj4hLNiiRfNlTETjL8KDTZ98JoBs8uRJwqL+/fffuP/+B3DppU0wYcJ4YdoVoBH8EzRRTmfwkOHCoG76ZJ2wL3rCP3P2LG66qRPS0mrK/iOwmTd/gRw2GAW45+67TBcLyWENtk0T++44YAFszBMrYXWsCR9rwQOfV4oE7LCmY4OFbQg0STe7QTpfUk+P4iqqh+YyPS0FE5SXwi+VcTn4/NPN2PnVpygvLZR1rGkrvFcBaDyYuFwSYpTvkkoD2ieOiw/R1CLLyUHNKomoXjUJ9erWweeff4FWzVrj19//EsaTzA5ZHb68LLgqL0VKnFfaLvFui0tKkZdbKPlEJeXFEnJs1/QiXFo3DblnT8FfUoLklCrCuLHJeYSAV/4Xjij2/IyMQHxSsoQx6bSZU8aoC8PRSQlJEqYsyCuU6snM7Gxh7E6fOSMFAvUaNkC4J0rEtWul1UZJYZHkb7HFX1RsBLbs+Aa5xeVodGFj5GVmIq1KIlylpSgoKsbJ7HwBacU+F/JLfDhyNhPlHo9Ia1AwiR0URP8tWK9lgNr/AtAUmBg20AFxkkrIZvIRuOyy5vDGxOK33/7A9W3b4ujxY2jeoiWqV6uF8HDqYpJvC+a4CbvqHDjUXgaAmwJHi+FrcVlD1KtdwzkAmwb1dotIJXf0cC77kTmAXpMHbnJwSVIwhaFiMZvNjtlgT+7RFop1KvIVA+nnWFlK/8MDNZ+Tdmj58lXn1SxdAFqv7iIWbFQUzCGF9yFdWSK45pl7jIoMmk1t2w/EB2aexJAhQ/9zDhoZKspsEOmaXANjMDTpW4yjw9jw9MzwBBfWb7/9JsaSp8Bp06YKW6B9Dbdu/QazZs6W0N28+bMRGxOLvXv2SLiPOQHDhw3BpZdeIhub7Mjrr7+FCU+OFQaKP7ujWw9Jqv9k4zoxRmR8MjIz8Oorr0sYbMSIYRg8eLAkNU+aPBVffPGlhE6Zh1POvKCyMklAJmP32mtvCGjo0KG9w6B9LqBOZTY0/s1FsWfPbxg9ZpwAtIEDBwhAUwBHgMYctOSkZAEVNkBLTUmRsOaFF14QODnw+r163y0A8/nnVkv1jx6M9u7ZixkzZiE3Jwdr1qyS3BeCw/sfeEjCHMzdub7t9XItGm5d3FzfzCkjSDK0NavpTLUpwyu33NJRnDQZGcoe0OF1vaObhNH+3v+HxM1tIVqefuR0XFqMrdu+QY8evUQTb9jQQQ4z5EbXO3rIvWn+Ganep56aKaHm9PS5AgwIRnv16ou0WrWwcsVSASe6gRjSUoC2ePF8YTF+/XUvFi5YIs9FBo1hP4buCPLuuqsP7r/vHimmYKXTdz/8IEwk871WrlqB+vXrYuPGTzBs6EjJA6KoarNml5ucIcqNUIJDjIHJr7EFUIWFKS3Fiy++IgBtypSJuP22W8U29eh5l4zTH/v2yKmUGnbc7GvXvoj0BQtx3333In3+PPnO4uICFBUax6W5jGSMmI9IppKMKYtTuG7pyMnk3NGtJ9q1ux4LF8yTNX3HHT0krPbppg1i6DifZOVeWPsynn/+BYwYMVz+43iTJd68eTNmzpyBW265OWCweN8K0KgcmMkAACAASURBVJhiQGDPPad2gvmhU6dOw0033YTBQ55AjRrVhEHjKZOny2eefU7y0Djm3P8K0FatWiE5aFwrBEOmijMC27/5WoCMArRTp07h9tu7CnvMvEyuRc7bwQOHsWLFSskRY7sVynbwvYMHD5V7I0AjA6iGmOFYAjSG91esWBYIudohTo51bm42OnbsIg74jTdeFZujumC8VwVoBFZDho6UcO+QIYPQqKEB3Pw9mbxu3XvKvly4cL6sDymGOHIMzz+/Ft9//4OARIacaePuuqsvunTpgokTJ0pBixRGOHkvnFtet1Pn22SOt23dIiwKHURefr4cJFategZ9+/bG9OlTAwwaDwLTpk1C5863iKICQ4Icf1t70CX22Kxfsu5yLWHSjCaiKfwxDJq+DMtusTJWL1gBeuIVTeunUIDGNcgm4q7yUmRmnMEXn23G9i83C0DTvazMiBw8uGbDeEjkenAqRMNMA3Wq2st9lpWhalIsalRNQvNmTfHJJ5vQqsUV2Lrje5FXJZvD8WNokl2PKT6bGk+F/0hEecKQm5UtuK/c78bpvHzklxQjJsyNa1tdhgbVUxBVWoZ4bzQiGE4NC5NQtwB29t6Upuhk0WIlnMpWT/ydNzoSmVnZUkmZmpQCT3gU8ouLpeIzOzsD506fwoED+6UqM7lKqiT3s1I8NTlFZDr8Ph+ivJHwuVzY8MUXyCooQJPLmogsSfXEBJTmF4qkxpm8Yvy07y/k+d04cS4XJX4/iqSdE4lDN0rLyKlVPEia5ub/zqAFAFoFKRkSKG7ExiWibdubEBebgB9//gktW7dCUQmrgf1o3rQ1BYoMQHPyuRT42ABIv9/+k0Sn/vuK5hejYb00sa0K2lX8Vv9tA/kAYKOotQiMm2iPrD1LoscGdgrG9HCra04PIWrb9DN6kGbwmD+jDVU7sGLlGsyePfc/C9UuWcoqzm5OtyDTzJ7Pabd/5C4SDGb34gxMkJMgqjQib5I5KjSAzFf6v74ItsaNHSMhJU5e8GU2vzbWNhIPpqcfcwvIoNH40qGzEIAAjUbElPO6sW3rN1LeWqNGTaQvmCP5HwV5+Rg2fKSECidNfFLyv3ivZKDIxpHNuOrqNoJWr7uuA3g6pwgqnRxDMgwn8nmvvKK1GFYyLHxNnvoUthCgzXhKHJH0JSv3ySmJBvK559dixvQpkiPHZ2JujA3Q7Jw7JreTSWnZorkANIYqdSHwvmcLg2ZCnARoGuIkQBsy5Ak0adIkUNlGh3RLx1uFVXvpxbXCBmlJP0Mm06fPRG5uDpYvWyIAhU5z1epn8OJLL0vuDqseGe5lPgtzey666CIw34MUvcTZGZaxGDTOVYMGjSRH5uOP18mzcgyaNLkc11xzFV5/49VAGFuMmDBvJlRFLR1+vtEFF0tI6N133pQFyUq5Jpc1x1VXtcFLLz4nz6Y5aHaRAKtmb7u9O5o0uQSrVy0PhML53QRoc+emIzsnB4sXz0W1qtWxe/deLFy4RKQemIPG5//uu+/x0MMDZHwJWHkdrZrj7wcNegK9+xhtGgLCaVOnCzvKMHFCfLyAtXZtr0eHm9oJ00EnHjhdWdo5PN2vXWsYtClTJuD227rIc11zbXvJQeSzcnwZcmVOIdfH5ZddhrVrnzeimNLGKD8gNcDPEiRs2PgJhg8fhdGjRuLhhx8SzSZzUvRLTlqHG2+RHL9nn1ktRvO669vJ8zVv1kyuR4fOPC3unyuvvBIESVzjHAemEjCfadYsAjQTIlWDZQO0xx8fKABN7cTmzZ9iwoQJaNu2rfTbrZlWXWQQeD0CNCa+E1Def9+9sp5EpHbuXKxevQo339RBGGqV2SBLvGPHNtP+xLn+0WNHcEN7I2jboEF9+V6G9Xi44kGDLBRBJgG7AWimSIDFLARovE+uEY4z8zsJ1FasWC4HIwVn2iaL88C0iuuub4+aNWrg7bdfl7lRgCYHKbYU8njEnjzx+BABBQRoTG+Q/pN+P44fP4r2N9wkRrdRo4YyvqxC51zwPrt37y5MJaMFBOw9evTEPffcIwwa71cBmjgav2nn1rx5a7EFrVq2kFxX5m1yLfHZaBNWrGBoP1XYdO6F99//CNOmTUTnzh1NVbUjuKwt1GR/eii86TDoEqgzrIM6QnOALsGX3x8NmG0DuoItgkIZNCPkYA7gNkBTwMexLveVIDvrLDZ+vB4/7foaPjp5X8V2cBHh4QEpHoIhkd6gTfKqsHe47PcItwsprL5MiUfjiy7An3/9hfjYJPzx1yEUlRbDHW5YuDC/C+HlfhZiihBtUkwk4iI9KCvIR0FuDmrXqiMhw0NnziK/MBcREcAFaTXRJK0m6larioTkRPg8JqLgCYsUoVu/rwSRnkipjne7PXJ4oL3hNZmkz9Am3x8THQe3JxIlgrrLUJCTjaOH9uOPP/YgJsYLb2wMorzR8EZFI8ITieLCEskpjouPR2Z+FjZu+RyZBSWoVbsmGqWloVZSojRYzykqxb6TZ7F9zx/IK/Ujt7BEih+Ky3woDzM6aGVOJa3uZRsYyc+csLFOsP7elksRqSlPJKrXqIs2V16P5NSqOHf2LBKTEyS3j/mgF1/cBN6oOAGEBK469wp2yCAydK1gJ/AnwZwVgb2q1WUC0DTfUOyr08vYtIozeos2iFKmX3O3KHhtPm+KG0LZMbUtlYG2ABizBMXlEKOsGrvmSEiSWX/A8hWrMXfu/P8M0JgX3v3ObmD1Nskera/hOpdCKUeCTJ4tFKDpaUZvzEyeH6+/8QaGDhn+3wEam6UPNYZTB8sMktHDIotgmAJWR0QGNJAIWHr27Il+/fpJiNNGuEy0ZosFOov58+dJGT2/I33eAjz/wosYOWKoxHjpvAmWqlerLiFCGlJe8+pr2sqft93G07IHcbGmrL1165aSBKwDxmvOmDkbX375FWbMmC7J9TQyXFOZmZl46eVXJd+EyeDt218vC5M6aGTyNMSpC4HPb4c4mTPG0IQuGIZhJMSZmIg5c2YiNjZGyukZEmVe1YjhwwTcaHiNjq1d+xulUOKF558L5Hr5/GVynVkz5wiDtmTJQgmzqLQJQ4JffL5FmBECOX4Pnd+YMaNxa5dOUrlKMEU0HxUVLYyFvnr16o0tW77E/v1/C4Pz6aefomfP3pg8aYLkOgU2OB0ZGxE7n9W579nrLnz99dfY//c+MboEQL379JPPM/TK8SaQnDr1KXzzzQ7Mnz8bLVu2lGpFhp5Z0blq1bLAWuJmEQZt/kJ51sVL0lG1SlX8unsPFjkAbc7sGUhJMQDtwYceQePGjdGkyaWI9kYjMTEBF150IVq0bCFJ5Xx2ZXT53T//8qsk9ZP14LgR1JM1Idjnn5pYbZ/CCCLWOiFOMmhdb+8iOQXNW7SWQhSGEOkYCcAp/dCmTRtx9Gbsgqc0LevWcdz4yWYMGTIco0YOx8OPPCSSGPpiAvwtN3cSVmbNM6tkbbdqeSWKCoskxCrhl/g4ceJXtG6N5s2bwxPpkVwvXmfixEn/AGi6blmxyRw0HkBCARrn/8knLYBWs6aAcX6W1cLLlq+QdXvffffI4csGaJ063iyG7uixYyJUy/XA8K8K+jLcfvjgQbRrf7PMTZs2V8qhIjklBfXq1pN1X6dOHRkCrm3NQeNcjB07Bk2bNg0Y8sOHDwuDtn//fqxYsUIORtJDlOrnzotrnkCKQJc5de+++5ocFI1kiQmfCOsaHiZrYUD/gXINRge4f0RnEMDx48cEHPPQeO01V4vBpbRGWq00mZ8LLrgo4Kho4wjQ+vXrKzaugjPQ6jpXOS5u3ETkN7rdcbvYq/iEeKQkJ0u+JAsQeFjg/XHeDUD7ENOecgCa6IwaMdgge1AuMkfKqKnz1PfxT+OISrB5x18BhiswWHRacjawKzpNPqbpimKamUsVvRPyErmhMCMcu3//PmxY9xGOHfoTvuJ8+H2lwrwIOxJO2QaXCLZGsKtKeZms34LiIsTGRiIyKkZC6Lm5+YiUpH2IPEbttOpISUzGTz+xMMKF7LxcuMJN/aI3MpKlcvC4XEiIikJaahJSY7xwlRYi4+QJNKxfDxFk5cPDkZOfhxMnjiMnIxM1U1PQukULREaEISE5BYnxlD2JcNh0l9wzc5HUsZMl45hGU92/sAgZGdmoVq064pKS4QsLN1GjkiLkZmfi6OH9OH70EKIiTa/H+PhERHljUepzyVouzM9G3bQUZOVm4/1PvsKhczlITU5Ez1tvQWJEGHIKcpGZX4Lv9+7Dzp/3wufxosjlRnZBkcw1+0kyzMmEfraAMv3LGbrkxGm/TZOkrvdv5pOlmMG0F67r6Ng46b9Zp14jRMXECjDl54iFMkWuKRK169Q1eivOS9eGXJVpehZBU4Fdo0ai85kryVzWD6b92FE8njJM4ZRhsk0PaWNr7H0jnWCc3FzTE9a8lPXSv9uHaz1Q2PtEv9vOdwuSDSbKtHzFKsyfv/C/A7SnF0s0r7io0PRE1RaKkuJl9AsVh/2vAE38hr9c5B2GDRtx3gDNL/HvoNihan+oKni4o9TLBU+RSoak+vS5C7fffhumTp0SACa8eTp55kOlpdXC/PkmsZ7x9Y/XrcfMWXMl1PPwQw9KDs6ihUtBLSqGqmgoBZjd3l2Seb/68jMnV8o4RgUY6nj554yZc8RJPzVtCm666UYx1jyJEqCxZ+Tq1WskFHdjhxtkwWzYsBFjx01A2+uvlRw0/V7e9++//47hI8YICBzo5KAZw+mW5yUYpOHl9yUmJ0lC9+BBQ8Wxjh41QsK2fC/30clTJ9GpUxdpyP3MmlXiSDSW/cc+skoLUJBfIInjTCKW2LaT36OLk4zBypWrBGT26dMH458cLUaH98zn9HpjRDxaF/Cyp5dj/PiJ+Gjd++Jspk55CkuWPI3PP98kcgDcPNxEuuH1pEMHSvC9YsUqAczvv/e25EBNmTpdKvu+3PI5Lr+8iXyOgH3CxMmSZ8gqQlbRMZx7e9fu4ghZ9MBwI19cO8KgzUuX3CMWCTDESWZi4aIlEoLgWDL5nSHk++5/SMJ0/E+ag7MligNIeULTjWHT26rFxZMi1xbDKASUd93VW+4hlEXj9zEHbamTg2YKViKk+GT//gM4cvigKVk35QUytpr0za4LSqMr86rhZ7YPY97TiJHD8MgjDyHaGxtYrzt37kTv3ndJLhbz5vjZ9u1vkPy2L7/6zBgwR9pG75mgkQKvnLP/K0DjuFG3TeeVYVEFaEOHDjHsmjGHwqAx55A5qP363SXgiqBtztx5wqB1ubWT5HQcPnIkANB27NwmoFG+wV+GI4cOSQiczNGCBfMkjMT2OqZfKNkeI8pqBG9ZJGBCnGPHjg4ANP6eDJoN0Migcb4J0Dj+qq9XUFiIrl27y/e99dYriBJNNp5qI8VwisSAyyXhxgEDHhP2evCgQahb11Rj81qnzpzBbbd2xaVNLpHioSCD7oaXWnvhpumyObDtFRvHwgwCNNE+EienHQCMTWJRB23BDz/uNM8rXUgMU6EhH3HKpaWyFxjinD5tMjp3IoNGwdZgA3sFX/xTumZYKQ6mWCrYZJ2uY/2XvwbSMOS+NXm8EoBmVrKpENTQlXBqTl4b89wYvt+373fs2rENx48dRFFOpoTvXJLYTghBOQ2PpEWQjWGYki6czc+jveFITEqW3pQHDhyGh6FGVzlSEuORVq0qLmzUENu2bofP75JemUUlxZJbLKkJDEmywbirHKlxMahbJQUR5aXIzTiNxg0bwBPJXsgexMTGSSNwHhyys7KknVTTps1QJSUVHk+U6NyJ7ATFbym3QJ1GHqycOaW9YMU299bpM2eRmloV8cnJEiLlffF/LD7Lz87AiWMHkZVxRmwuGVVqolEGJD8vDwf/+h1pNZKlEXuhOwovvfcxjp84g3q1qqJ7x/bwhvvB9Xo2uwCfbtuFv05mwMWenaXUy8uXEHGpzAQjK1y37GFK+SOymBLbDqQcKYgx/o/vM9XpIgaLMDS++BI0a95a+m9S441C1GTK+faSwkIp0OIBhJpw2jUmgIw0lc1pCm6nhJjZDr5at7gEDRvUrcB6qS8xjJ/pH82/K5HANa/2SNd0BO0Ew51OuzO15zaBoHswNKSp4JGfMX7Q7DWzJxl6N8wycQQVAc4HoDHEedttneUAbUTeTSsp0eF0OrDo9f8B0ALUdEBIsVwSF5mbRTbnP4c4x43FoEEDhZrX0m4FLcz7UQQf7jb5HgQSBGjMz3jggQdlc0yeMlFOIqbvY3lAfuPKK68wDJqjH3Xo4H4JA/HExepRVr69/c57eHL8WNEOU2P8wAMP4/c//sC6j96X5Gx7ArUVEieXzmvGjNki8TBxwnhhEUwhQ7ictl9+5TWsWbNGcoduvvlG+R7mL1GvinkxTFrXUysNH0MsTPglCBs2bLAwOfwufo6hUSbb129QH4sXLUR8QhwOHzmMxx8fLHIZFPxt3JjsnqmKPHPmtMgBMNTFIgUWU9CpceGwsnLKlFkCVlaueBo1a6aZvCkyBn5jXPg9nA+2ppo3d56EOCdNnoC4mGgHdLDVVJTQ9nxRQ4zAp8MNN2P0mJEYP34sbuxwC8hO/PH7ngBgIisipxUL2Km6PStfO3W6TVgH5iZ26XIHDh46hD/37TXFCE5T5CcnTBJQTAdHBk1y0Hr3lbFfuGC+ADWOK1kPSkbw/WQJV61egWrVqohMxvx5C+TeGa4mQN39617cd9/9AvhZxRod4w3kAKgoJx027RYpeZMXYEJO6gxfe+MtEKT27tVTQtSShxbSIsQGaDNnTBUWmPfa7+77hKX6/rtvUaderQoATXJsZF5ZKWpyuHQfKkDUKs4hQwfh/vvvlcMGE3d5b8zH4oGF+YEM1fKzfe66Cz//9As2blyHqtWqCGgS5+qsazqWKG+MOBPNQQsNcfKetIpTc9D+rwBt+fKVwpiRzWbFIlmFZctWGIC2ahW6dCFAM4K9PXv2lfH49vudCA8zLbHYl+7Y0aO4915TNcp5r5lWU4qJCNA4P2beTGl6ZQBN997Ro0cDAI3aYmTeVIOI1+J4K1B/6OH+Uum7cOFckZXRJuz0D5K063LJoWDAgAFim2jbaqXVDICY02fP4MEHHhHGkvI71Ccza8Tt9LElQDPfw1w22riGDRtJXidDonLPKlUgic6QPDVWp27dugVVqqYGxEADRtwJjUoV5/wFDkCbgs6dbjEhS6s/KMdZE5KVVTPMFzWm2MXBgEQSEwQd67b8Eng2vkeFRSswJMK8aDWg0cyyiwW1h7bkEPt92LfvN9BWnzp2GPv/2IP8nHNMLnN0K11wM33AV4YwNixnTiJz7grzBSwR8JARP3TwMMrLSuHylSA5IQ6JcbFoVL8ujh09gTMZ2ZLuQUZLDiTlfgHjHr+oZaBqQixqJsYjJgwoy8tBrepVJXeMNogSGXEJCeJDOA5MnWEIlnmGycmpArC4JkQKxHGutKtci7Q3ZNgYXoyJixMSoLikDEkpKSgPIxvrhb/c2N/SokLkZJ3F2ZPHkJFxCmHhbkTHRsMT4ZXenbmZmcjMPAdvfBx8YRE4fCoDL776toCn69s0R4crmwuwPZ2Vjf0nMrDlu5+RXVYOT1Q0CgtMoU4RQ3IEFi6P5O6Zdk8EGf+s4gyGAp3EfjdDhGHii2vXqY82V12LuPgkKZqI8HqFkSNII4QjJoilPeJcWc3PLexl7F1IE3PeBedUf9e0SUPUrVszYHPN4ZVVvPxep92YBdKkiIaNxSmia+mnUgOSB0IVB7fzzfSebLttfKH5/opMs6kslsMXw6X0C1LNX4aykmIsWbbivADa4sUL0PnWjtI7mjbZRKuinII864BUWQ6aBFq0AsdJ6i8sysNbb72HMWOe/M8AbcyYkSKLoJNgh4XkpGwNjNE3YZVWpCQ4jxw5yuRhjRguCfr8LJPHFy9eLEnrdLbp6fOd3B1uxHIMGz4Cu3btktyQDz/4SKotnxw/Rqosuap4PQpkLlq0TJiI/o8+FAT7soBMmTmV0wl2VKh24sTxuKF9O2fCwkTZnMUHq9c8KywNq0e5OL/YsgVjxoyVPKX09HnSS5IGkAnHzJ0ZOnS4iKQS4FCnia9ff/1VYtlffPGFeaYF8xEfGy2nZupxaQ4aQZSOGa9PBorjQDaOSYd8NoZKn162Alu2fCVhILIVlNmQk7QkAJuTgTokJnrzJMBijDGjR8rCprHhIuTCjI6KkRNjcRnzpnLRslUbEXZ9fu2zuOTiy3HHHXdgzZrVAVV6aZju9M3UrgTqEHjvLVq2kYpcAsc2V10np/w1a1YYUUSneIQMGvMMly1fJnptzBEcN+5JqXJkkQFF/vhePuvChQslVErdJ94HK/QoBzJ37jxZ+GThyKCRcRwyeIhoUz3xxEBZDyqfwHnm2tOuFIZRKZJn4no04aNirFi5Gq+99qZU9PbuRaHBYHstm9Fg8QgZpNmzZsq90tG99NLLIkvRv/+jGDt2rKwHcR7SiJ65TiaHhWPFPEAFjWogDEAbK8DwnrvvFmDOV35hAR568FFhZzdt+kT05AjUV618BjNmzMBjjw3AwMcfk9A8EYZhOX0mVBYfJ9efPHkaNm3+VHLQuCYFLDL04IeI0j7xxBOiycUQJzUA9dS5SRi0iVIQowyaOemWC1u6ZPFSYdCYbsD8K4rrzpkzT4oxbuvSRfpqMpfqoYceFUHgDz54X0AKmUSuI+abkbXknh80+An07HGnOTD4yZ6a8IYpS490dNAqLxKwAdqqlSucIgFzQCHjS4DmI3vp82PlqjVYvfoZyW8bN348oumMnCovYxvC8fsfv+GxAY+LLuOARx+WggCNDjCvkiwWUwEeG/CohDJMmMTIRUjbNEdok9XJ48dPwHffmzGm9hvXofQq9ps54mcohzJq1Gg82v9RDB062ESSWCFdakI+fB/3rcpsvPf+B5j+1FR07HhzgMFj/utLL70qubk8TGqqBO9N887MSd6wQpIz7HJj45d7KjBo+py6BoJO2LBIKn4qa1sOO0awli9CN3aSOHv2NI4ePYxzp4/jh53bUJBFgMYKUsDn2F8D0Ai+wxEdF4sz586hvMwn7BlBL0OcZWzH5ytGfIxXAFpMdBSqpFTB7/v2IysnR9Ct6nyx2wVV2qPcLiRGR6Fe1VQkRoSjKCcDtapUQUx0hAAkFkZFRHpFW5N5YfFxcbLGCEJSU6oIEBEtMMmJNpEGwxpSKzYcTPvi3wkqOI5nz51DStUqUlnpDiMb65VDkqmczUdhXhZys8/ixPGjKCktEjkW1kLGRsdIruGf+/9Azdo1hb07nVOEZc+8ILmjvbp0RKw3DMWlxTh1Lhs7d/+G/cdPITmlquTNkj0sYBccpjH4KS3iQzEZZzJ87NephSAm9mm9zLOwijMlORXusAgUl/jQrHkr1K5bD8nJVZCcWkXC1QR9FBHW4gMyn+FWKDOAAy1wJuvAOaDIPThVnNxjTS+phzppVWUdqNYZ89+U+bKjXPwZdSfp09gzUzGL2k2SC4wAGbH6iuDLPLt5bvu79d92JE1BuH5G1z993IKFizB//oL/HOJctDAdnTrfJLmhXCcSlmU43zpIKRHzDwZNARoNhKHQTTNk5jVQb+m/Mmgi+vrIg4Hkdvsm9KEVtGmiH2+6qLgEK1euRHr6AintJ0BjyIa5RDzlMaRVt249LFyYLjkj6u0Ycly+YiWqpKaI0CtDcdTYMs2ZWbHkw4EDB9Gv3wOSE8RcGDJZTEJl8rwIYt7aSaQgjDL3HGFpFKCpYSKD9sab70hF3OzZM0WUk8/22++/yyn2213focONN0jFJvNR2rVvK4Ylff5CrFq1Wk7xFKakntmXW74ym5lJ3S2aSxVnQpwpEmCRgwI0VnHqi2NGCRGGDMkgdurE5G6XMB5cpDTYBoyukmsxvPbMM89IP7mExAQ5M1Ny4csvv5axHD58KHr17CGfE8efnyffE+uNEaNVWs7E1xwRP/1k02YR7H3/vQ+wdOkSyaHR05GYJ6kKM+EXjqGGPekUKHVB2ZKbbuqAdes+lobyDBeaPESylj4RB6ZTpvAsARrBAsM2Y8eMk2e99dbOcj2CUzolBZWr16yUvD4KGc+bmy6bfM7cWSJey/tZtpSJ62sExDHhv3qN6rKmWEnIwoG+d/WRTgQUWmWoOikxSfL/uMnJmhAIEmjMnj1DRGIVLKsD13+//PJrIu1CCRiGHWkKeJ127doL6CYIv+KKK+SZOecsgrjxpvYBzTQCNO45O0n9o3XrRWaD4fHrrrtG1gRL9j/77AuRfSAQZCFLrNOq7OiR4+jS5Xb5/i5dbkWLFs0EiPBZCXzIrlCIlY54ytSnRGT5fysSkBCnU8XJZ2aRwHjJQasI0AxAXC3adZoPSie3cuUzwqBRwob3RIB05uwZLEhfLOkC/J6Ot9wijo/3y1Ak72vCxCmy53mIaNiwoYBnPgd/dvfd/cQ+2DloWiSg9sUOca5csULYZhWIlFM4cw/ZE9LvlkprCjpnZmWKgDVZetG0Ki2V4grmgf6xjyHOx3FZk0ulA4VIADkGn3uGbNe48RPFebNalbmvlHTIOHdOwCTzEMma8fXSyy9LJRj3P1l3Jv1rbhilgWjbOF833NBBclKZN8s9UVxSjNOnTgu7zLXMCIHIbMxbABug6T7c8uXXGDv2Sdx3bz/J91RmlvOo71EHFZAscLvx2bY/HdNasUVQiFc3DEfg/50+j9rF0xEeJ0hi6JL3efjwfvyx9xds/+ozlBcXSNK9zBfbE7HlGw8tZEvIeFWvgUNHjvAkI4cutviiwj1jdWUlBdJ6iVWZtG3Vq1bDmbPncOTYSdEuE3DIHCi3qb6MdAFxkeGoVyUVtVMSEekvQyLbxIW5kJSUgHIY2QavN1bygAmUeHCLT0gQxEmgLYKtTnsrzicBGoGEAEwJuXtMUQOVB8iySX9f3EsVagAAIABJREFUMnRk13gvhocsKSlEXm6GtLvKz83C2dOnJTyJslJQ/y0mIQHnMtiuLBvVa9SAOyoGB06cxUuvv4Ma1avhxrZXo6w4Dzk5uTiemYmdP+6WsRH2E25k5RfA5w5HXlEJCkp9KBRGjV+v6UbsJhAEKmYNm7wtDhsrNglWq1arKUxgnboNceFFjZGWVttUbDI9RwC4mXt2V7ABmoB1Z6EYNsy8TEMC8y8CNPUdl19cF7VqpAaWFvGANzquAohSlkttrfnCcqcC2dHUk0KCMCkkYqhZwZvNjinQ0mtXdvCwD+BqS3SP0McRnM2d99+LBBakz0PHjjc5rDrTKMieuQVwMqxcAZCGFgloPgzDLTToWmFJhXxWIP53gDYMjz7yUIAO1ovbN6EAjdQxN4OcIAFJDicAeu211wQ4MYzFkn0maL/yymuSX8Dkff5cBs6RBXjm2TWi1cIBfvCB+3FLR5YHm5wdDWnQ4VLWYu/e3wPPyM12ySWXSEEBgRWfne1rfvzpZzz04ANSRKAnT97Pho2b8NFH60Vf7frrTZEAAQnDc1SyJxDkEmUiL6U4WDVJR0LWjYwI2Rwm/HbrdodIOVAglWCOLWXYa5N5bunpiyWZvVfvHqhTmxvDxKz5IsDkvFDOgHkA1HgjeKHSPY00rz9//nxxIHv27EH//gME9JnQstkkdFYMmVFok9fm+PMZCdD4LAagsc+bX0AGBYupcZWdnSPP+8MP3wuDYM+rpAo7bBjBmfb+I0Be//EGLF263Ml/cOHZZ1eiRnWGmU31F+eH0gEMpz7++ABRt+fr3LlMERxd88xzUhDAcaPD5n8ffviRPCsrNpkAzuTrBQsXi6GcNXNagGElEKVG1OtvvCXFETQsNDQEZQS4XKcEgAxFTp8xR8LYJizPw7hL5o8ttijyqnlwak3UQfOa69avx6uvvoGHHnpQJBT0RbFXssI//vijVA/TRvH9bBVGgHzTzTfK8zNHRSp8HNDK+ea4EaDx93Sg5qADOdFz/YwZPVrCngGFcJ9f9gCrLDmWZh+bnq4XN75IKqvJIvJnzz77Anbu+hYDBw4ULTp98XdScDKLOn+t0atnTwG7aujYxujpZculq8Ndd90lvxOj5i8TXTmmRdzdt49I0HBvU6tw7dpXMHzYUKfq2Sc25tChwyIM/MuvJt+JDAFlccj0MFTDFAMycjxk6JhwrRLQjRw5Uuacc0WtPt4zxZhZDKLriXZk7QsvCMBhaJ3vJyNq8l/NYcJUhxmWi8wsDwnMNdMDJYuICPw41uzdO336DOk60f2ObqhdOy3AoPG7+EyUlVm2bKV1zy7JXyK4ZiUuD00EcLSn77z7LlauXA0yfXo9Vg1TcZwSI3ztP/A3Ro0aI7mUDI3Q2LHFDhlHMug33NBOPvvCCy9KSzeyd9Ql1DAouxuwTRpz/8i22wCtshCPYSvc+Oq7Q3L9YFQlsDwCfzFr31Rwqr6aSHdwjTqhYZWEEWDjK0NOTgb2/voDPv7gbfhLChigMnMbHunoXzFNyrTfoZ5Ydm6OYzOAmJhYeNweRHsjUJSfJ6EnJqwnxsdK+JeFGL/u3issGjsLuil263bJe7zhYUiO9qJabDTqV6uC+Ag3Yj0eORBHisxTlFRVkkHjGLGjANcjDxgMX4o2lzBoZj9xDlnYwtwh/pwHTAqnsn0PCzGEpfWzmIC5W9GBxHYCT9rGwoJclBQWwFXuQ35uLjLOZiAv4ySKC7MRFRsjeZenzpxCQXEhateuA0TG4cc9f2Lt6++g8y1tcWmjuigqzEN2Xh5++3M/8vNZTBGP/MJiZBcVw+WJxOmsHGmsXugCCiXCoR19pAmypVzGKQ1WWzKdgC2zWJiRkJgiYc5LL71MQJuTORvIWZYxMVJ1FXyBkKdW3qL6hoDdtADaZY3/H9a+A06q8mr/mZ2d7X1ZYJelSUeQIvZuBFuMit1E7CXR2HvvSgBB0TSNMcYWe4w1lqiIDQQrvS677ALL9jK70/6/55x77rw7rPn+8n2bn2HLzJ173/e85zynPYcArdQ/t1x/Nk7Y3GMXMJlj4YOuOJkCmNrVcgV+sZ5dJj54DTz/E0DzwZd3c/Z5vYE4Rg1nz56DmTN/OkCbPXumOMg8X5Rl6kaeZ0bxmaq1elbRBb0DNGXV1loYjWz887XXZdTMTwdoV0oa0YCFKU3710KSQv7m5Y61UFHzwfwiMCAAoQESI5TC+uujcT81S5lQ7M5IhLXFWhrKTQ3w7wRNBGcsxpcZWF7qyjbMPo8/G0CzsKm9xhbVwrD8DAIoXp/AiekkGlZTmCyG1zmB+TKo2zwDu04srkJmQsU6LlPe7j0IGWMshhZeKzdXuoH4JdcTRaJpuHgsIoCL1BvsRuzqDiM/L18Kuxli1fl8cXl+3if5Xnjv/NmYjQlKuZas0zv22JMEpH3xxac6T9Xp9gywS8hpCFHGfa2dM0Z+fpbVqUm9l0cFYIbDumjsWe1no4zIysySdXO9Izv0NEacxcn1uPtujTC68qfUB80i35wdapMNeM/8PP7Lz+Pf+Tp+T8AsdV+SgnK7nJIej6bGtXZFaWWUNDEZXdQ7ZASIqT1ei6DGZE7qszmbjbUrHkAz+XrzLRLV3iR8eKTu4FDszIxslA+okPuyKRwmI8IA7vFREZhyYDepLAoL1SOV9feUo4xa4/5x6LLTiWXnytbVX2uX3HFHey3Xpozw/SQ+5rPwe6lpTGco34YgByQVQ6PKbrH6+u1SOpCfz6iF8krJTNjMLHkP5Y3yK92cMl9W0wKuYrXnt7PjKll6/DI6Kx4TPWbzKG09rBaEEXxGQNicQr1D+aAM2T7pOY4h3Nkh58HOqF3H9pu6jdEv6gECSg6Qz87is2hNGoe821mlLuDrGNGj589IiK2BvYY6gTJZV6sD4wuLCuRcsbRDZtN69WVcf+nads6/yb/Jtq2PawzcdTRA/8kSBY12D/b9jtuebAJTQlSlJQmyXpCEnBx91N4mpSME8AQ433+7GK+88BTiYa0vkwkdYCSBQfiYJA5ZPxYMZaCbZRcS5VQHJSczC5kZ6SLTnE4gZQIEYYEA8vMKUFFeIaUkrW3tUntLGMKuUKY4C7MyMKCkEIP7lKBPXg5ymCLOzkZhMcllc6VbNzOUJfvKDlDqScoAO0xJp6HccVGJHpHahEz6LIXgDEWeIUb8ZU5wPOLNEM2QmcZsACDAYy2jlZnwfIQ5uYDUHZEY2tta0LBlE7bX16KxuUG48TIz01FdvVF45HYZNgpdgUy88dEn+OzLb/HzaftjcP8+6Ay3o3pzHTo7u6T0visaFw61cAIIR4D1dVvRwpFCiYDwtnF/pf67F4BmtkgbY4IIhrIwesyuOPCgn6FPWV8E0zK81KbOuhY9wf+oT5jKTWFscG2+yZhvs50Up0XQ7PW8DwI0giyzt64uVVm0gAVJX8kKwTOp0VitaVedw6inNWW5tskFX6l6xNUlJu9J/ZrQcX73z/zJKU7OTdaa+DSx/wT0Yh8p854O9vUWAVoPIyeGVY0TH1TWPS1NuHVY/P5TARqL2y+44FyJdpkCMwHwwYPfNUgWXa2tEY4nZ1ae3aMZcAM69hp5j9eJKYvuGQgFBcpfQmZ2/mcFnhbKT918V6mbweqtds421DVqKviqRKy+g9e3n/m3aIzgSw2YvYbXsmdzFa11tZli5Ou1LkmNqdUoqaLVcLG7blLT1KXcZi5JcFowIF2O5OrhF0PrfC2NEA0fQYTWt6SLN8nPp6Hl67Y31GPPPQ+QAe733EMSYRYX06B6DQh+oSjvSQfC6kHQGijxcrojAkbcw8hnsLWUqEZMa8NEbmK6v8muGnqg2vUoESUpItVoyIIFCzFv3sMSHSQXGUGYrIl0/yXn/tn6uykeM1ip++HKiMmaHVatm9R6Ie2O4nN5rNYpbeC9AQr32rTZlFFyIamcqmpgxJUlBqytPPusGcjKztBiXxoRL+ppRlTW2gNo9rzyrALM2IWkVCqqV5UaQcClcDp5KY5ehiin3rt73uyzFfh5XniadlvpYPikwtTPVL4if5+DrHtSv5zyaqNPCOqoE6To3NEJLki2c2jP6ipae511H/IMKCN4cli9yQEjBeZo6LWk4CO5Js5eKl9dhzg20o3mTZcw3Wafq3pDubzE0HjxCmVIT6616Re7Tqohs0Jn6T4OeLolrpxMMhLMWx+3nswirWZcbI/c+kbX2UvVG/x54dKaHs6Wa6jc61qTgKyb16Usf2e9lSAu7dBmHWtJaRHCne2oqlqNp//2ZwTjERTm5ch6trbT7jARl0CaOJcK0NjNGON1hdAziBCjnULNxN5Mid0hRNLxcBcKCwplljGJZVetXi3tC4zocYJAXlYWirIzhU+ssqwEFSVFElUjKM7lHM7CQm0O0pZSZDK6VlAgTgHTZez0lHOf0OkL3Fuem1A6ARppWNRB4+d1RboFoAUzQmhua0dFxUAE0kKSguzq4mAm1WGRrjAyCFwj3ejkvMcurkMztm6tw5baTWhvrUdGIIo0UlOx2zUjG63RNPzr3x+hoKgIU/eZJPV6HM4e6Y6hta1TRj81tXcinh5EmJN5qmuxqbEJnFdAYl7uiXRrWnOHz6avNoRywXPHNRmyywiMGDka/csHShdtWoCzTS3j4TWHeFMDCJDdr1QnL6lzPHYAz9njeyaMHYpBA3SMnNl7AjThBvOcD5NX9/wz4yYRXO88ELsY8OLrCdCkq1N40ZLBA5P3nnKcHIHG3/N97jMknVRIDRr5FWWI+v/nF+WIEbQjDp8qkTNG0HTihXgl4qjas4l+tQia7/3BCsjDfsSGf9tZgEZ+LS3ET3phFEoztGaceJO8eYaRFcQoMk/18PyIklfjZIts0TFXsclBSlODLIaAhsnr2FJ+I/VgLTrDz3OjXAYY+H5fQXpAyoy6Ff6acXABGq9n77ONlvtwgIUL0NzojF3H9UYsyqhggMWpPbsITXiSG6z1g/xPmYq1I9PSRNq1RaoFNgC0y9+s6JoAjQCdHpxy/aSJ4SRAe/mVV3DlldcJJxlTo7YG4ql4yslCtbYGtpc0MLxP3pN56YwAEJS4+23r5gM0p+3ZNX4GhnnvvB7TwiQPZgr8jF/9UtLVdg0XRNhnmdwbsLDD6IIBvq+HE+P9TONhRd8WwdJOv2RUzQUNLvhxQYQrf7LfYAG4tnLrfSTAZg4CtEsvvUQoY3hW5Nk9cOzSU8iZkELzFFDj8A8yQpoEoyr35L2zqKsL7FwQbYqvtzWxc2Yyq+sdRUe7gn9+BpWSUDl482/lPQl2M3myGY948wyVYkILaLUzzgCx3YPtka2lu9bu+sr3XtqdpRsEClxfXyY9b5sAzXUQTCb8dXKioUIx4GUZ+GzW/m8Azb0O037ZEmXhNBSmzGVyYQ85MXl378lk0WTUfV65J2n40VphoVXoTvJEMTpqETR3LUxv2bmxz3Dl284s30eAZn9z13fHtbfCc20S8f8uBfEEVgrGyYHW2LQd2TlZqKlZj9XLlqIgJwud7S3YXLMZrSRCJwu8lI4lpDGA0Sf6ImQC4O8J0JhKox9A4M115dlno02sS8EqAdqQQYMkurxoyVdyP4yg5WWGUFqQh755ORhY1geD+vcVwltGOPMLilBcXIJMDv7ujqKro0MapNjZzghaZjZBWqbWUCXU6efpjMUSmqYCtMHCo1wJeDx7jOA1tLZI5Gxg5VBJMQIhmTbA/7HUJRTkYVWeNCkt4mSL9jY0NW3BxtXfoWbNCsQjYeQW5COnoBBp6dlYtXkrlq1dj/0njMWg8n5o7+pAV0cXWtu70NjagXbaWZL8JgLYuKUeqzZvQUt3TOr8hAKWsiPk7x5nnTggyTmXdI769OmH3SZNQb9+5QgEM1BeUSkRNBKRc+21TCTplDIQk+rIGXaxrFYPHeLpSv5utzFsEiiT65ltYA2aORrmoLs6Wj+LZ0lJbW3wuCuf5iCJDeZ4v1S96DmKpufowFrjWJL6xqurNCctAMydOw/37iRAO/qoI0Rm2MigZ1mJg60GzXSpADTXE2YqzKJnPOSmaF559bWdSnFykgBriaS7zzOySVCmaNEUMbs3bWEpoAa+bOFc8GVAh79zoyrus/gP6QO9mHg9ClgYilXBcsEQr2X3aREtF6DxXuw1BnRcr9tNzRlodEEEr205cuE98fiMXOFz18nSTxY148/uPboGQXhavCiDRs4YhdEOF3eN9L7pITF8ninPz5oz3QftimOLOOWAETQCNCL7SKRLvNyLL7kUb775Dr5a/LnUx9maKI9Smk+C6bY+Jw+pwzJu4JjKjoXaHreOrbftbRJw9mQct6iDrT87Af/6xN/EmWBdFykQ9t1n7x6G2GTC1s2MnytrBj5c0OZ+b/V7BkxdckGL/LogwlVY9nn2dzOGauT1vGmkS9PBUsAej4OzMtnFaQBNazUDIOdPRkjTgXLfTAP53UlpPhGiAj8jiNa9tWf2REaURYi8Tk562q5r4DYVoLnr6AI0H4x6Q4ap8HS9dJYmFWXqtfkZkWiXzPM0QCeyRwPdo3xBdYZ71u3+egNtIkdiNOkY0AB2ikIMMq/mpeOpLFkjZGCs13PsRQdtDRiN5HNZLZuBLIts2z4w6kL+Mzm33nQAKzh3HVC7d1u7VJCZavgMoPkAlTWwXQrsLVKRKnuuLnP1lukcu3cBkYEAPlqyqac8eLPSU/dDdI9Xicbokz2njhuiwaU+jyPc1YGqqg1oampAejCBrZs3Ys2KH9DaVC/p4IgAcY/zlNdk+QONKiMfTJ9Zwb+na8SW+JNLErLPnGvJon8CMgKvvv37CXUKxyiRZqNPUQHK8vMwpH8/lBUVoDCX3ZoFQhzNVHZ+bj7aW9sQbm+Xzk9ODmAKNDtHzweL4Umuy05M6jzWm/FLGwa085voUfcxDWmhNMTTAli1cjWGDhkmKVFGoTiSiXZO66a6EEiwDq1ZuOIon92RONrCLWis34Itm9ajdnMNOH81R6YnlCG7sAhff/8Dpu63nwDGznAHWppb0d7ZjTbSbMQSIBZMBNNRs70F327YhPp2zgbV9LpN5zH5oe7iMTM9ROeoqKgUlYOHIjevEGX9yjF69K7ICGVLKlllV3WyycsO35M5weNZEQ40Z0amnv9kzdv4sUMwcIA2/PEsSUdxZo5v71xdY+dd5VCbNrRZoNvXbXYvei2NYLOurjeA5uoNKy/R6JtHUu3gAj3/Ccyd++BODUtnipNNUjI5ifV80jHtTeHwmgQMIwWamxsFoJnXyy4bG8FkAI3C8vLL/8R1O9HFeeMNN8iYInqu2tGnKUB+Hh/eQAqNXI+Q/4+khnxh8md4JrmqXEBmCtx9NobEbb6d5eAlxOwVFfZWt+Fusm9AHVBlIMI16i5odI2WfW/3lAoADejo6zRtwkOvESCtKUqCFUvVJUE011jTuWrUXWXMoIV41HEdYs7rWL0Z94XAywVoLM5mpIEywBQnAZqCvg7st//BwrH24gvP+YbTjK2ksjKSVAJy2rw2e9cgu4CNp5ZcezKqyhsgy2ew9ba9dEGMARsDv/z3L48/IQ0G0l130fnS7WZG3I3qpEYr7LpumsoMlgtIdL9UbpNRuWRa1oCNEZr6oMkhQTbF4gJCi2rY8xovmtKUaIr+jTfeFAJfNimceupJEhkQeWVqMqgpAB+kQOtG5WdGzh2SSMqIFdKKByzRQJUlnkVyo7lRant+92ylAgcfIHjAruezRURpdnnRQCFHlSiaRsyMUsLuv6u7UwAaDTzTRrm5BZIK9dfWadk3kODeY29gWD5HntPS/d1SeyNr5AE0mT2bqfWXroNggEVpOJhe1P3mf+p06qBv4UYSehoF2hqhV+5B46tTOgY9mzwT5tCk6i1/M71vTI6S8q8P1NuaxCKM0NMp0/ty5dj21eQ/Vf/YWTHgxo//eKnWoJk+sbWUcFCPLzUwknWHZg4IYI05jesma5iISe0p75Gpvc1V6/HWay+junq9jjfziG3ZIAB5vyQ7BaAJqJXrQ0hqNbUFmT+pFDVRAVSsh2CgQaI5jGqFMqTWhwAtMxhEUU42CnOy0LcwH/lZ6ajo1w99S/ugf/9yFBUUCUALBdLQ2dYm8JKAk4S5rIUMUR9nZMqzsU6OMqHlFerwiyPM2Z+ezuY98udQVrbUV27fug3lFeXCh0aie5Lwsr6OgQNer62lBeGOFrR3tGmTQ4KgO4y6zZukVq2mphZbGxqRW5iPkqJiFORlY/jAQUiLR9ERbhMOtKaWNnTFEzJIPcJzlJmNupZ2fL12I2qaWoW4VtN9omFkDc2x1GiUlckQoGTK9IARI8ZiwqTdUTmQRLLpSKcjLjWUyeYuO/e+fhCeyOT4L5MdjY7Kq2UP7fPGjRmMQZV9/XMh4Mhh1ndtudyzhwHsjNI5DXd0eA0/Sb5PtRGaoWMKWqmNkhMUvIGsvm11z5VhFYtGJ+0JpAbt3nvv/8kpTjIXHHfcsRL4YMZQVkMyfYw09xxPFWhpbkwY+jUPk1EXejwK0LiAwEsvv7pTAI2dT+TukWJEGl8vkqaCzDoC9bAENAj/SrIuw+4rVWHZ5rhAx17jetU+CvXQvoIbTbEpQW5C0gKWAtwBMKWp5y3AgQOHvRZr4VOzHH4CUiTPZ1AOML4uXULAhPVMaTDfLwbCa0k279kAgXqXWuuniJ01dMrFJp8pwDKZ4lHDq8XOapyo8DTiwn/5ezd9a9cWmhHnOkxp8fMIzqIxFjsHxSgytM01sTSY1jiFxBPq6OzApws/Q9+yPhKlctfY3yczUIzacD+9qKPstett+bVqVg/hGVKPhNQMiX2GNhskGye06wXSoszQcFVVtaQ4yWrNkVluBFPAj0dbrdclYFWWcRZnSlpFrqMFzTaCQ2WQ+8Ki63RJtyXr4rSiyAd2UgCcrJ00MO16lya77nO4isaPqFDmfDACqUdh5zGpJziDVusyFGBJxZk7HsQZQKzKxvOKA1p/JalTgjiPtFi5qhSwsIPNrm0OgcibA75coO1+3xtgUMqVJN2K1YRQYQqHggee9Eyx9lXrJbkmmYxaZOX2qMlwgbYLbAyQuopXQZRFlZVkUkAAu5glDaz6zUAdDTDTW1z5WFSd1mQpRkzlhHCBRtdqWbwZlqyQ8oG2TG1gdx/lXZ9Q18nTP4KanRl/KU1P7nqnAmT+TfWUp0805OGto1f/4xXoEwSRYFoizc40AVkT7xwJ2XLcayTi80kKUUEqvz75utY/4/Y7eaIUgGYRNOHP8/SsRldYVMm114hIlCANBDdxNDQ2oKutFe+9/RpWLOOIpm5EWJ8rn01CVTppXkpKpFyJpCXNaXqE3GN8PO9z01lbG6ROa5OoCh1SFohz1BDryXT6QBpK8nORmxlCQXYmCgtyMXTQIFSWVwpNR35OLnIZcUknb1pQQBpTrTTu7PQkfUbUGy7PPWaWIRLVqKXqVyCTdZPeWpJeIz2UhcxQAGtXrURGKB0FxUXo7IqgKxZFa2cYneGw6J/Ghka0NTdKum7rtjoBXDIJIcSHiaK2bgu2NrVLdGxr3WZkIIqf7b8fivJypSmBI7K2bm8Uio0IdRx5A9Mz0NDZje821GBt7VZE+UQeQPNmQHm2ydKFlE3KmBLVIi2Effc7ALtP2UumLBBUcF4q78vAmOsY2e90mkSytMl+L6EGSUny+joPll8TdxuBwQP7a321hICT5SJWYyxJQC9Y0SPKHQyII8gSHJ5D08l2JinTDDRQBjVS6GlOo/voUb6gDmFqRNy1dcQFcx6YKzPBf2oN2u9m3YcTph8vuk0I2s0B9ZpiksGOBAKtLU0eQGNYkSzmSpJp6SPz8l55lQDtpxPVEqCRud31ys0Y+F6+txhutMI2878ZBzc6Yq9zAZr9zjWGptR1LlmS8NGe122711b2ZMpTvGfxyhSgSXWQkz70BcZr15foBFMa3jBg/1lY8+LN9zPD6hdqe3ViItYOpYbrCRtAU+JZb/SF1wxhz28dbvY+8/rt+Smwmv8OijLj4eb6MxXDcLCmuTkqRaN4DNtTKfF60W4aUDV85tXb3pmBtP0Wo+0pKgWfyeEeJlv6DMmZavTOzdjb/aph9Qyk37HmGVoCWjF+Gho3I8Z7tz3R59eDJwdNDK1GQnSN2PWq6UV9TzJ1rt2Zmo53Ox1Tn9XWOhV82c9yY049m7tmplTcqJsBO/ec/Ni5cAGKe45sHVXfaWG7rBGLzb3oEUcBmYKVusScbAEhBixcoGnPYHLX+2clI7067FgpFFSRWd1epih/+VyPpsE4F3UPA5JytLSRC7zcNepNB/iGwIl0M+IhUVqJdqnsuuk8W38ZNUdOomiyicfOKM+yRgzUIXD1i62RKxMGEO1++BpXybvg1pzN/7b/PyZvtgc9HQKNkLBui+kzRo9MFmQ/PEAjXFZet6+lq3ywD2DBks3+PUtG2O/o9GrpUorCXX3tnmE5nz6hQ0K6d5neC4fbsey7pXj/3Tdk7BHYvc7ImeXdCdW8DI81QUnDmXcteXbZCR0QLmskWFiNsFuyLpFN8ndJFC4mHZoEdAQbWcE05GRmoKykBJXl/TBu5CgM6dcPJbm5yMvKREKcaJYUZApPmmSlEgQXCkAVDLJrMyQRKoIARt2ozpkSTA9lI9LdgrVrl2HRokVAMANt4RgSdFQyMxBNi2Pb9nrk5eRJBJn0G80N25GZniGAMiM9gNaGejmbXWAmJIj6hnqp8STIHDtyJPKyCQKDaOMc0NY2n0aooyuK5mgA32+qw8qazUJcy0YBcVq9IEJST3gjniQTkoWCoj7oXzEQEydOxojhIzV969SpJfWBjWFK8poJUa00D4g34b00IeBao/ecmuF1gALYY9IYDBlYvkPKVGTKawLTs6Tnz9X1dDjDHWQe0Np5c6zsvFN/U5eIPpFzqE1A/ho4jrXpaDs2IJrnAAAgAElEQVSrSSctOf6J73tgJwHarFn348STTpD0pgaodnSA/f1oa232ujiVw4tG2Q2NqxJLFw6qnSGq5eBisr/bQ/YQBKub8WrT+NAWSrSNd6MgqZGI3n5OTYOlInvXy7caNEajTIlSGfAaUrvl1UTphmmxtikvS9VyEy3llQR/XjrRAwOMoDHKZqieuoXdRzrX0wsDe1EO9cLiGsWRrg6dvcmvZDRAAQ0jDmb8DSzxNRaJM0GzdXIBAvPf/I9/Y+hcAJp08zGlGvLr11yARqUunxPRNKrJie2bCZq7B7LenlFzQSLXhD/T+7T1NRBl0QXX0NJ4SyTSi0hYJNbuwRVyUcQe0HWBre2d3Z/bgKCgJfk+XoNAlZGzZPTDPEyv3quXNHyqAU4FELYnvRltWx933+x19nymUFJf8z+DOCUQNg+TzTMaG4DMakwa/6AYAUZS9WvHRh1Xjkz+DBzseG4ZCVG5Md1CmZKRbowyK/W8hPelI9EvgSAHknJR2bMaiHHB6H8DaC5oUoJUjczZHrnrbcpeuqoyQjqv0Emnyj14AM3A64/pstQ9c6/TU/8kQV5vz+H+zn2fATLTN70DNAeaSLrQ0uWaMmc00JwUnrfU6LStESNo9tmaMBRJ9Jj0e6Y53Xs0eXXPpa2D6rc4ujnFobsTLdu34oP338ay75ci1t2BeJTdkYxic3akUhPpVxJUpDkEqzL/W2gtGKlTWTOgKyvs12fqGWCpi+hWpkozglJPxRr9rFA6crMyZTLBoP79MH74MIwaPBi5GSEU5uRKsCkjM4QcEqCyljIjC6FghtaixRkhJOUR07isLYvKuKp4lFMquOYkMf8eG2qrsG7DetRvb0YgIxdN4SiycouQnhWS6Nmuw4ehrqYGI3YZhESsCwyc5WbnoDC3EJHuLrQ0bEd7ZyuQFZSygXBHF7pa2wWUkpcvOyNdSgjaZQSSdoN3dsXQEg9gycYarCQPJqk2Yl69qzi7BmzVvqlzmi4UF337V2LS7ntil12GoSC/UOyDJSjtrNu/EhXz0s7ijHgi6Doior88uyaywUi0d872nDgGgwdx8k6SUsre6zfXeJFo6g2z7eIIxSPobFfaG7NH5iCZ3lCQliXdtiqrugbu/bm6zc5faumLvYdTbHYmxckuzpNOPlF0rDv7dgd9w9IYjaAlJwZYzUvy5rRI7uWXX9kpgOZG0HxP1KHDMOVrHq3rQZry7+GJOVGlVPDlRjBc1JuqMHcEdkxxiUrwU6yisKi4OCPOS8Ea2KDi0JSikhVKq7eXj1dkTh4oVb72DJLyEOI/L+rmcMVYMbjdJz9H0zzGKeMCRG/ANontnEiAeeeuEXMNVNLz5TWDko+3mXLszlTeNRbWarRMuyx1EK113zG3IMpSxsx4DOzeXlp62KIlrhFxDYgdPhJXKuDVdI0+O50BXTcFxJpuIUjSDhdNHTHSJevsjS5SBa4GSNckGf2yLjcDGvo69fZSDyfD7dKO7aWkNOWp/ce2flo7lARoJrd+1MFJV9mzmgy4h9+uYfuWejj9z/OU148Zdvv81Gvb3rvXYV2OpLMpt2kcuh0ST9YAmgEWjh1RTzlZJ+U+i/v8rryl3rO8R/ZEa4ko09o9maaz8rzZsDpjl+lHdQ75xc9nBM0+y42EpipMky9bg970AmWcZ9lAjat8zbnh8zMNEsrM2AGgyTUJdLwOWdUJychjKkB27yVVt6Xen8q7E0F2PGr3HLnr25sudffcfZ9WOpnckupG07Wi7xjFkM5yHTyvHch69/z5w8XaJCDyaUM19YQmz4Rzv+49ujJj8uvrJNL2cFZmWgKdrS1Y9t3XWL92Bb7/9ivp6AxItzfJg5XWQq/bE6DJM+pvJSKoETRPl3jl5zIz0mO095JtkiI1XU7AxmuwTi0oo5sCyOfkgKwMDC7vh375eehbWIiJY8cgNzsTWSHWReYiMydXHAjWaEk6Lh5FutxHDN0RrSljxCvS0YKa2s2o5pSAaBSLvv4G+aUlqN2yTSJh7TFyASaQk5mN0cOGYciA/uhfWoKcnCzkFeQiPzcLwWgMOaTv4MgmEoh3tmB7ZwMyMjPR0dKJjqY2rNm4DnklhSgqzAfHBXDkVKc0sETRHQ+gviOCL9dtxMraOlL+S22qARmVP4Jh1cFkRcnNyRfOszFjJ2DkmHHCBUenSrvV3bikSbqXtvwRgOaeUYJZTWF6c2e9coM9Jo2VFGdvejMZvVadZADNbDkpmRhB683RcCNhBGhs9EhmB3aMhNt55PtSA0tu8GHevJ2rQZvzwCycfDLHFWqphOvcmk0yPSUAzbiRqCD5B/NipQhZ6BzwfwbQUpVaquFJBRV2w67X66NqJwzuAhQTvFTjZxu/I0AzBZDsYNH246TwUSgJCDRQrylOdu9Iu7HXciwbS2Pj14Z54V5RjslcM2thzJvnZ1jNjQ8qZSirgg17fntmdwNTUzXGb+RGBmyjXaMgIzSYyuGMTbIvd5PoUUfdaGeJpjitUF9BaKZnUHWNyHRPEGdExm7NW6rnYavoGhDeqxtRSwU6ZqgtykUFzNcr2WlPbjS5jihdjX6KETVeKqeQ1LyVHulUB3xpzcWOB9bkyDW07rqmPocrX0nvXwGha4x7GtGkrLnfua+xa5ksuOtq36e+xjWMJHK0Gi96pGRAd1vYk+dG59Fqp2WyCcL9PL7WBU0/ek8CvhSMK/+achRZpIoyx3vW5iRNT/BLKWB07NiPNQnYs9m6umug96PXYoSD1xYl7xUIpypfU7w8F0xjsXbJ9jG5H5o+kwiaMOQn9Yarp/SWnSir0P30VMSpe+crZIdayK7jyp/dk+sQuK9z99s9b9JB594TwaakmpQWgdMJDLDpeuravbVgpfwrsu9H0LQbuDcw5upze589q6uDGGHqZqSM45/CXVi/djWqN67Fwk8+QEtLvaQ6la1fo6z819UrjKB5bVP+mZLPls58TrPUZgIZRSRgQOth/XMrWTevFpk+J0m62eUXSCArFEJxfg6yOcA8AOn4nDx2FIZUlCMvK0P41TgKKltGIen0G6ZOmUbmGnN8X3e4A411NdhStQ5r1q1HQ3cMP2zcgJK+/dHS1oHmzi5saW5BO2dJxgMozlJQmJFFbsog4lEOXC8VMuIRgyswvLwv+pODjOqNFCAxdmPGEI/GEesMY/PWWnQmIuLMJiJ03uNoZ1kImwW6oqhrC+OTlWtQ29yKGPWcF/xM6i7Wz2rEkivHs7fruAkyO7lPWbnYBHWm1UlOyngyiqr1ZkR5UuDoHxuTO9NlBGiaCOFhSt7LHpPHYsjgCn+P3HOkzQxG+p0EaKbvGGDoDiudlHu2LGjD800bRTtGkCn2SuxGkszdBZG9Rdnd4APXbd48dnH+9Bq0B+bOximnnOSBZNWvdjZ2AGhMcSo3UIcoUA1xsgZH87jWWfnKK6/udASNg5T58K7Xx0V0lYy/eV6dhhvet4Oe6q27xsiUkYEae1DLQf+3FKsdWlcByHVkD7XTi1/2d/ez7Llc0Ejj5wqlFKp6hYA2+kjIJb01sXouPwqViEmovodCMvJPp6PN9Qx4n2Yw7Vntnl3FyEOmNWU6gUA7dsk+rcXP5iXZBAZ7DqH3CNFHZFea8tSwy1P5YpQ0N9Vou+kpd799EOUYrSTY9AqgvcicpSot9SzRHSGEZJGq1kmJkglqs4QeSO2oUsOm4XutW0nm++Hx/9g9i4GW2kESpirYc4GWu4YCKJyOPR743mTZlVt+b+l71/CbXCRBgH7Xc888ckWn88iN6pkc2X671/INtkSwdKqGzZ4k95g7RiUJ7L0uRPLaOQDNXQ8XNNje+mfEO9v2HDTmfD0/lylWYjCJ4GZl+l2U5H8yB5HvU0WqbO5mAnoDn6bE3QiWDxzYuh7T0g3jPXOBdWrU1xyATE4xYJ2P4wDKszMSJUBHoYHUmDrZABecuGBcS3E8eUyhMPkx0J6q26TJyIvYuWDPvUdX0TNCauBXwJWfedDoN3+nIFxLKGSah1eXZ9fhZ7758TI/gmU1aPqZyQiaK8O2BqlrlwrmpPEqoGnOeHdUxhx9/+3XWLx4IbZu2YhwJ0c7ka2fUTKH81E6KukU60xHIyB2zxRBWpqQ5GvVm8qwN0LHI60VUOo1S0hwNE1TpNQTnO1ZUpCHWFcHRg4ehKbaGuy1264YVFYmHaD5OTqIu7C4BLkFBeI0ZoeY7gzKNXhjke5O1G1cizVfL8HytWvx7cYaBHLyUdivH2rqG1BXX49wOIaivGyUFRUhJxhAYUYG+hcXIzc30+vSzpBJBcs2rEFLtFtmYO4/eQoKEjEEI2Hp4O4mlUZ3BK2d7WjsaBHwxHRqNxsQuqMIs3MZAXy/oRpL129CSyQmvGguQEunifMoUuIJLXPJKyzGgQceilGjxiE7p1DW3NUzSfuW1DYm4z3GOzlTR6RyTJyEZAellurr15TJu2LIoArf1rp6hQ1hOpxeMQlr0Ow8cC85aJ610aklkQaq+K92VivVjzVCcb34ftk355z6etO7f9N3PSNoOwfQ5s17ACedfILfye3rBodNQ+6JNoldnOyeIQ+WdHZ5gMTAkCqjhAyr3pkatBtvvAEEaPZlD24GPRX49GbkXaXK+7KIUyqI47UMKdMA8ForV67E22+/I3PppkxJDrh2N5/X50iXDz74QJTWQQcdJCkgRdwZEmkwhel6670BRFFEXirENZS8FxoKiTo50wbseXsIo9ceb79LBZeuYJpRNQFyQZ1tMtfEKE0onNJBJ8N6abC1q80ABFM87NJhXZpRb+hesc1c6RGkQxWsXev0mdRTIwj8WfmhdKqC6530VidXVVWFLxd9hdKSYuyzz95+aNlt+TdvKOnJKUu0jFdyapVcIGHylQQfDuEgW/7Jm+Rx5/A6mVk6i9S4AN0xUPx8jkx6//0PZLYp93KXXYZixowZkvbgz7w3G9Hjym2qg+ICe9eopQIN33Fx06ypadcUQGTK0wCSyWm3TJRQXjzKKEEIn9X1Fs3YSmrZq0c0OXbBiMmbq9TkdSkdiWbM+Xrj2yMYICeRNCPQsaBBEQWrwIG/UzlV4OtGPuxMpK6ZPbMLzti5x8/kJANL17tgwtbanANeW2Yx5nDWYDJi4z+rJy8uQHOBga2j3aN8VkrqUjvIdgRDqefW9kzOpRPVldc5jo2rg3oAtB5peJ1DqWsWkzPL76U72xm9Zc9i60LD+cZHP/xXgPZjsvZjAM30nawpeatohBibi8bQ1Lgdy35YggUfv4ttWzcBiW76UR5Y1ogo/18arOg8e3W7Zqt8fUuAJuVmXmrWAdVcO+3G1T4EYdHiBBQpb9FUKSNhzL5nsf40GsGgvn0wsKwUIyoqEEIMBdlZ6FtSLFMHSkpLZMZqQU6hFHyLmed1Ih2oWrUcNatXYvWGDVi9bRv6DtwF361Zh80NjQgF8zBu5GBkpaULUW1bRyvSYt3IT0tD35IS5HNQe1Y6crKyEMzKQkM0ilUbNslnTBo9ChWM9BJZZabL4Pi2zjZ0e80fEQFoUYSjMbRFu2WQ+lcr16IzEUJ9Rxhh1ul5DRTSuCXjnhJSE8rKE6Zudxk+CgcceAj6lw8S+hnJe6YAGN17d42TBf82UcXeI8uiiUW/s9P2y2Ro90ljdwBo5tQKRYs3dpIsCTyDrh0kf2Kki/oj6TjwvTzbVopkZPGUbwYikhhEmRpSMUHq/fkOkufsKA/avT+5i/PBB+fixBOZ4kzWwJk+s/Uy2yEpTtZnGEATg+ilHUxR8sZefvllXHPtjT951JPSbChAc5VoqsFyF8MFcW5kgou9ePFXuP/+md7LXfxtV0jIIOK7775LvJBXXnkF5513AW655WZcccXl8iI3Ncjr8/k4qPjSSy8Tz372rJnIoZIOciOVuFU60D2lZ/+6G5b6bPIzFZCkV7rkQFBZEwzJeJhAAAXeXFEDHu51bb14fyakrkCaAnSjZeIVenVxFr1SXrSoP46JkQmmC/g7AiymNk3JWysyQRhlggAteR9BLYrlFAMxEIrwzfil3ntLSyv+/Ohj4gFycHNJSbH/HOaF+J2RiQT+858PMecBDocegZtvvlFmX/KaqVGO1EPEg8r9YbTFDLlrNPl6F8ibgeZrusL6fFxjAjJ6fjq7LR1PPvkU/v3Ou7jsssuw9957yTUI4mVY/H33o3///ujbt0xmmd5++20C3MiLs99+++DMM8/0x5P8GIg3IOLKjfu7HsbeSU+ZlFt6LdWo9gZOTVYI0PzB9UEaOgVABNK2Jz4gZFo7k2O/dASTraN7jntb194AmilyKljqGX4er5udqySUBGjkP6Pjwi+tO6QTofWP7r7afpnzYWu2A7ClgxVQ8E0Z5bkzWTL9Ys09fHab3yeEljnZftTc9JScUTLZe9RDFkFzZc2Uqt2jPHcqYHUiYeY0JB2PZLrD7lE+31t/X2n3AtDM2LjvU1n35q5KyESZ1m30FgEaaVWU/kOBoz2v7HNKBM1q0PSZk+ldXyadmjxbl1SgxtfaPca9wVcJdhQmgO6uDtRUr8PiRZ/gq8ULZQg4OElA0rAeGGB3oRdB4/7Kbz1Qb0Dtx8AhqYK0xlTi7n6EVAYeyfPEffLuhobtUnOXGQwgJ5iGwuwsVJaWIjc9DaX5eehfnI+BA/qjol9/mbVcWlKGUEaOpOwkfdvdju01G7F9c7VQ5KzbUoeG7jiWLFuHIUMHY0hZP2ytrcO2+ia0B9LQFo8iMyuEASVFKCkoknq4vsXZyGAXblsbyJnRHk2gPhxBZxwYM3AgKvrkIyMUR4izY6nn2UglpThp6GRUMhrBmuoqrK6uRmZhH2xv60ZdQzPaZfaxpgsZ9fMZ/tMCiMQDKOtbjv0OOATDR45FXn6RPyLPdIMlL3tp4JUUs73O1RVyJjyAJjWRjk4znWwAzZVhcyCN+NiCBbZ/vm6LhCXFaWlQs5vU6wRv1HX+3sv0Cf3ZnC13ZrLdj8mq/Wy63M7aTgO0h+bihOknyBpYAMKe2WTZX4OW5oaEDhjVIdh2M1Sa9hBUrC+/8k9cddW1OwXQ2MWZihZtg0zR2ue6itYFcfa6t956G2eeeRYqKysxatRIr9hPVYRmJBLyt9tuu1UODlOz5513vgC0K6+8Yocau1SARqXFNlgO2uYX0zAyJNlLU5qxMoOVqtRMYOS6ZHfmWJku7UriZpCh/4477xJAMG/uLClqdY2xXj85QsMtiLbUoCtAbmTIUpxm5PivpeIYCWSUh3vK0SQaNSJASVJaUGAZQaMiYzpM01HqITEyxBQnWest3G28eVZXxNcZ+OWQ8QfmPiifc/VVVwiYscNmrzFwSQP04X8+wuy5CtBuveVGmY3nAhbbfxeQ2vOJoslg2lZJfe3LwL0blrZDx3/vuP12bK6tw5zZCvjJ0aTEwCH8+c+P4V+vvY6bb74ZBx54gOzRhg1VuPzyy7F+/Xrcf/99mDx5svyeA8+/++573HHHHTjkkENw0UUXiqJ3IxquXLuA3MC3e88mW7b2clYcB0f+7tQ/uYqwN8Am15EuyuQMymB6AFmZypyfZMNPDjrmmpFOIDMzWajvGj67R/7rAp/eI2i+CReZ4ucx4snB1HJOYhCGeUYu+LPWiLB7T8GaG0FzdYLraNGZculZJMKCgJwznR9sJRvJ7i/utcmYOTLSnJCd5adee4ComJYluGPWXMXu7pspcUtN6hnSdO2PgXYXDLp7/z8BNL7WdWR4/eTPmq4XUoOA0qwwWomEZge4B9YEZXJk+oX3/taC5T6gImBJ3teOAM0FqLbjPwaWRFd4Q8Wtm441km0tDdiwbhVefvFpNDfXI0EqIRvNY41CdFo9omE5G14OXPYyXaMmUkuapvtPp0vOfVR1sOgSSY+STV/LIYRiJ2hTTgIYOnQIqjZuEHnlgPWsQAA5oXTkZYQkHTmiog9GDK7E4AHl6NunDGVlFcjOLVSARL7BcBui7LYMd2Lj+nVYsXot/v3lYgzeZSiGD94Fa75bJnNHo6EsNKeHZCxTc3MLsnMypW4sNzMTe44bjsljRiOX+rilAw219Vi2cg22dLajOz+IEQP6YGxFX6TFAwhlhhDuDiMRYV1VOmhxvlmzCss3rEPFkCHIyC7E92s3ob61E82dYQkWCLejh7L47PzcaDyAIbuMxJHHHIe+fSsQZNemV+Ljgiq3HrGH/nGGn7u/t2in2jeHJNYhxp08YZRfg+bqMbGPHs2G3oOmOF3ZooPX1cn6Vg2kaGNbhpx92iebyKPvUcffSOBVn6oT6upp11bwmj30TSCw0zVoDwpAm+41xWnq2I2Yu4Aw0NxULwDNirYNuVmqkA9Bj/fVV1+TUTM/dVi6dXHa5roAx1fbzhgXWyC7Ybduh78jQPv1r3+NM844QyIXvuLzgIQZY5tQQIB27rnn7RBBs/fZYlTXVOG3l1wuhaKzZs9Efp5GcHLz85T1XJRAshPKVcamWP0N9WpuLHUmHTIUqaBGaqZOO1oiCUuXfJksWvVaw920i2v8TDhSQasrVO5rBKh4ETwaQKZuWJhNAeZek51amkEcj15ng2noVyNsYWHl5s8kM+WXzp5McljRs2H7NwuxiSLYKci6n66uCL77YZnUtuy22zgBhy5gckETn+mjjxYIoCNAu+3WmwSguZG91CiDyQ6vY9diCjaTETApYtX6NN0nd/yRvROYOvVwrF69Gl8vXYysrEzvILNNPQOrVq8BR0dNnjRZomT8/BUrVuDUU0+X6Nkbb/zLp4Dg/W/fvh2LFy8WEtkxY0b36P5JNXyuIfNp4TxeIjsfPSJoPUhoe9ZyuorMruuDA69eUQmNWSyvg8ttXbmP3E+b++nKsaXFZd+YPpZRO043q5NyTY3e2ArLswg4NOrwOLoJ/Ds7RBaYZhACZNItyOgpr6xAirWTkwZ6I7vsTWHyc61RhgCUalwiduRf8yLRAgz8TlEtXXCfm44IaTasBs09b65Ocj/ffb+N2vJno6ZQCKUqffvZ9tH0UQ+A5ha3e9GiHkrcqZMxR8YFlpLO9jgCrayBZ0PSzKQ78dJFNgHDvyfE8M6CVT0Amv3NImiuPjf5SwXy9nPqv9Qp6siqxFB3RCOdqKutxqsvPyeDwsPtrYgyeKCKTuvPhcvMIzYXY+0FFlRF+89D8EV9oCUx5KNk1N9rjiDFkTeXUXRuICEUGpLeTNfZngMHVqKtvc0jhIWQ1nJuZ14oiH65mRgzuAJjhg3BkAGV6NevEnlFZTIxgACko70ZsXArtm2pxbLlK7F2Yy22NGzDxHGjULVqLZrqW9CVFsK27gia09KwvSOMKMFdWjpy8/MR7QqjKCuIPuzkDKVj8sjRGFTaB93t7Vixbg2+31KFvLxs7DZ0KPrm5UpdsDAERNjAFcXK9RtQ3dyAjNwclA8YiIbmML7bWIO65lZ0MGIeZRo3KBxwmv4mNTAQjsQwdJfROOKY41BRMVgG1Uv2xwM2tt8uQOth070ufFcHaJerFfjvCNBMP+4+cbTQbLiUGjxHPHepTn3quWGTUbizUxo/xDkL6Nxf1jh2yUQczUQpi4KyB9ABJf2V2CWnKciepzc5dp0rNgkwm/JTiWrnPzQP0088XidjeI0Xgru8KRwG2EQ3NWzfkmCqy77sgPOPUpNDEr1oFC+//CquufaGnQJo1iRgSsXdPDvUrpJzwY8bQeI9vf3227joot/gzDNn4K677vQ9YHuPKVx736uvvopzzkkCtN4+j7/bVL1RAVp2Fjgrq6CgUFA40zDcbH2fpgGsAN020ECV3QMLJ5RTTuu77Nn4OgFoU49Ca1sblnz1uSyFex2L6DFczU5RA0UGnE3x2s/2vO6mSl2BR0CooyPSxOhkhuhJKh9Vt8wjVBJIEzqCM+3u1Hoh3qsdRFIxUNFxXaUDjwdXFKvHjebPjWQLP5nCk11j7vObfGlaiak1DjlOx6effo6H5j+MkSNH9gBoZvzNsFp0wMCerYMdcoI0pm3cIlI7cKnOgQvQmNK2SCABmszcE5ZrbX7g537//Q+YPn06Jk6ciOef/0cS6aWk73/M2LoGyn8uGyzteamu4lGblEx7pYIJA3EuQEr1xOTMSUoBApytGUjXS9PDGgll/VyyY9NAjNBOsC1d6ql6pot7+3wXWBhA0w5o9YJlnmuXKkyCw8yMHBkQzUgzC7QpC1msH/UaOmwQsn+2dmhASCp+O9siI+kBYX/neB0KKiMqphPs2fhZpvj5HgIWRtAYKab8Wq1kqldt13Ejof5rxMxZ3ZSWHNh1/HPp8HSZELnRb66bnRlXZt29Nfl3danJjisnsh8eQNMh0NokYlQ7fF7rhegtGvjOJyt8gCYU3X7jhBsFSeowu0fXuLly7/7e5j7qeCd2hRJIxtDYsA1fL1mEb79ejKr1q5CIdiNNRuFwyLe6XQrQPJJaPp9bzxMPiOGl3NIh4X5JqYnQBilDPmfYclJFO2uywp0iH31KSxGLRKT+q37bNmlEGlBZIdxpa1evRnoijlw2BATTUJYdwrCyIkwaOQwjhw5FRcUgFJWVIyM7R6hlwu3NaGuux9JvvkIiMxfvffIl9hk/GtvXr0FrfT0i0QCakIbMyoGoaW/D+vrtaOliHV4Hxo4dh4EDyrF65TJMPWAfxNuasPyLT1GQGcSkMaPRr7QUdY1NWLJiFUpKS7HrgH7Iz1LewqaGNqxdvwHB7By0RiMo7lMqdDWbtzThh5pabGnvQCf1bjQuRLpZdEYIzmgHEEBnJIrho8bj0GlHYcAABWi9Og3J5k2/BELkLyWCJs0pXgrd5LpnijPZ7bn7pDFCs+ECNKsFNWYJC7y4dlNsg9ehLmdNcJh2bBL0dLZrJshvOPNmUWfLVAjv+TyAZnbErp+852Ttstmchx6av9MA7YQTj/eIcpPd3fZZPZyv7fV1EkFzjYopCyos7QDMGwMAACAASURBVAqJ/K8BmqvkXCWeCjxsYUyJpnrnjKBddNGvBaDdeecdPdJgdt8+WgYkxelG0EyJu1EGKpWqTRtw6W8ZQWOK8z4UFhYp83B2FrZvb8LaNWtQXV2DpqZGiUYNGFCBESNGSDTFrfdi+mv1qpXyWgIcAr7KygHYc889pE7pm2++w6233YFwZxiz58xUJZMWwMQJE9C/fz95noaGBixftgJ1W7aAtVyFhQXoX94fgwcNks+1DWxtbcW3334v9VqDBw+WYcPr1q3HwEGVGDpkiHoNxoIvYzWEG0AaJ1atWo3Nm2sR7uJAdA4VzkdFeQX2338/qcMzgLa1rg4bNm5EzeZaLwSfhSFDhmLc+HHoW9bXr2WggnWHsxOccjQR92Ts2DF+ZI4/126uxdp161BXtwVtbW2yzhurqvD22/+WdbIIGteCz1CzeTOqNm7C5trNaGtrR15eLioHDBAwx7XhenCI8LJly2WNSkpKsbFqE9atWyfGp7y8HBMm7IY+ffrI9fjc3377LW666WbU1tZi3tzZcn80XOPH74oBlZVyPzXVmzFhwkSUlZVJWvPNN9+Stmqm1q+66ioBuxzGvO+++6KpqQnffvsdysv7i1yYTNg6VFdvks+lrDE6OGzYMHlW7gnXZHt9I5YvXy5RO9a68T65r0zTV1YOlDV0my0MNLoKhXLzww/LsHnzZhl5xfPL1PKECRNQMaC/ALTW1hZ5DWWL688h0KWlpSJ7vCc6ZPzi/q9avRpNjc0YN35XRCIxWd/a2jq5r6FDd5FIoQ1tNyDheph2j6tXrxGZ41oTBBOIFXKIdd++OPjggwWk85m5VlybgqLCHhE0RvgYCVPnQEc/9ebsGYjn869eswq1NZtRX78dWZkhmbO4+5TJKCoq8j3ylStXYc3atdi2rV72gFHzPmVlUvzNyCn3lp9jDSO8Nys0NsDIv/E/degIIEhyHcHKFWskOrtlyxbRn7zvkpISicbuscceCuI84M99573oa6Ny/rjvrKGdNGmirJMLUN09T/0+1QE1gMZzr0OgrSbVGx5t0xy8tLk5BaaH33ZSnL0BNNdLcZ0lF5SlOh3J9+j0D0bjImxUknGAcXS0tqCpaTsWfbYACz9+H/EoAb0H0DxwKylOm03sdc2b3ucaFheVgvOEpWu+u0tSmdGEBh0I7dIzM9CvogKr161FuLNb5mxedMFF+PSTBSgvK8OmTZtQvWkjwtFujBk1Clu31KGpoQEZ5JAMpaMoHRheVoI9Rw7D7uPGYeCgISjo018jTtFuRLvasGL59wjHu7Dou+UIdwPDCvMQ2VKNRLgdDayNKipGsHIw3v/ue7TE07B242aE26PYZeQIjB47BsuWfIOTj5iKcUPKsf67pVi68CN0tLRi5LBh2G3X8VhVXYvvVq/GEftOQXq0C81NTdi0eSvyioqRV1KCmtotIs9cqQ1bt2NFzRbUtbXLnE7Sc3CYfIhjsNI4yzQk0TPWro0YvRsO+tkRKOtTjvTMTO2A7zG+SzMTOnMgOe5JZNRryfSdDH+QU7KGW5x6b8IAGxxMhg2g0aHw9YjXTW3OoF+37NQySkDBo+mRAIr0sLFUIlPS3ARoGnDSqLxmCxlBy5IIq8in3bh3LlMdTZNt18HY6Qja/Hk44YQdAZqdvR4AbUvdpgQVo3ld5lUyWqQzGMmV1SUAbWe7ODnqyTasV6/TSe+5kaHUG+bfXIB2xx2392gNt2u7kYCfAtDcCFpxcYk8/7b6BuGA++c/X0NLS7Mc8Pb2djFkHHh60UUXiTLlvX3zzTf405/+jI8/XiBRNiplunwjRw7HXXfdIYXws+fMFUPF9SVw4xdz5ffcfYeAo61bt+GFF1/CSy+9IgaLKVcyRvM1Uw/7GX75y9PkfXzWFStX4pprbsCAigocfPCB+GHZcnz44Uc4//xzccavThcvUQyKJ+Q0Hhs3VmHuA/PkdQRGNAY0TjQqNNJ//MPDAgj4u1WrVuG5fzwv6UeJpgXS0NrWKobrjDN+ibPOnOFNI1BKGx0VFpZ/t23bhhtuvEVkZ+b998q1uS/8/GeeeQ7/fvc9OShcI64dwSWN6fHH/QK33MImgXx5PQHn0888KxE2A+0EraWlJTjzzDNw7C9+Ls/x7rvvi3we8/OjZD8+/+JL2SfWdfDZLrzwApxzztnyt3fffRc333wr1q5dK38bWFnpp19vv/1mHH7E4ZJuffJvT+Hhh+fjsMN+hn/84x+48867UVdXJ8CnX79+AtDGjBmDJ5/8GxYtWozf/OZiHHfccbjpphtFPrhHH330EebPf0S6PvmslCmuzz777INZs34nkR4CtxdfeBnPPvucAJUiApS0oHxP0HXwwQdhzpzZAjDtyyKtBmK53s8886z8x/cVFxeJc0VA8tvf/gbTph0mXFfvvPMOfv+HP6GmZrPWViYgUaaxY8fiwgvOxe67TxaZoezdP3MWXnvtdZx77tkCYj777AvZM16fQPTqq6/CtGnTdgBMGmVWpb5hwwZZt4ULF8ra02EhiWd3JIKK8nL8/e9PCLD54D8f4pZbbsfJJ52I8y88T4quTWd8+umnuO66GyRyef/994rMpgJUey1BORs8XnvtnxKVEzkKBMTBuebqqyTdzvvjs8x7cL6AqOLiYpEhygJBEsk9n3vuWey77z4im9dffwNee+1fePzxv0g3uClQOhd///tTmD17DubOfQC/+MUxUne6dMlS3H//LHzzzbcCfnlt5T1MYPz4cfjDH37vG6Uvv/xSRsbQYWA3IPeEa0w549l59NE/46ijjvQBmu23C4zsezfS4YJYiUhI2YHyFvIaTG1qNIJ1WA6FRw8i8ADeXvC9N9Iu4RPVqjOvtW1mXHsDZAbM7P5c8K563gr8leCVv2CKqrurG+H2dixf9i3eeu1FtLZskdFMANNd7DZMQyCoPGjBOLs5OcQ+iERQqU+KCouQkZGOFg4NJygl1QTpgEi1EQwhEQwiPTsTg4YNw8rVq9HaTAaDNFQOGChRsp9PPQz1W+uweMkibK3fipy8XAwcOAirVq6SBn0CtNKMEIYU52HvsSMxafRoDBsxGkWsQ8vORyLSia6ORiz9+ksUDqzEzLkP46RjjkJRZxfiW2uxdtm3CGcGkTN4MGJl/fHRijVoC2Zjw+Z6rNtYjYycHPTt3xe58TScPf1YjB9cjvbqKlR99w3atjegua0FecXFiGdl46vvl2HssAEIsTksmkBxWV9kFOTh+xXLMXjwEMQiMYQjcVQ1NmPZpjrUd4bRRQqnaByZ0oyTLiClqE8Jmtva0dDYghEjd8Whhx2FouI+CDKTwKYMYXew1hjZWS+CmcyUyG+9OkGRRfs+pX7WHdNlZSiUp929SQLiZAgHHhtkjPXfaqGTEace8hRnvbczxs5Lcf5YBI2fy3MpDUFy4z2BZm8Azc0YcD12dtTTQ/PnYfrxrEHr2cVp2aEeAK2utsoHaOaBGEiSsQhBLSJ+8aVXdmpYOmk2DKD56TuPpNRNX6aG8k3JW+RN0LlXg3bhhRfhlFNOxrXXXiNrqxw3WvxLpWPGndckuOotgmaLo5uTwMaN6/HbS68QQDR79v0gQCMoeva5F/CHP/wRu+yyiyhgRmNqamqkq3XTpmo89tifMW7cOHR2tOGmm27Fv15/A1OmTMZBBx2IgZUDpOaBh2CPPXaXqNpnn38h3X5UHLfeerM37DuIfffZW4zeG2++hTvuuBvDhw/HscceI0aMxveDDz4UhU+COxpc3j9rothZS4NpRekcpn3WmWeIUc9gPQTTS17ahQboscf+ggfmPIiDDz5A6ER4fXqYnR2a5p469WcSxaCRmD1nnoz4ohf/s0MPkd9XbdqEF194SZTrU089gYqKSs+QqsKWIcLRqIDQ66+7UZ7z/vvuQb9+fQVgPfbY4/jbk09L9OXII6Zh4MCB8vrPv/hCwMA+e++FW265SSJ6vN/77p+FDz74Dw44YH8csP9+YuDXrl2Hp55+VoDMXx9/VPb7/ff/IwCNETUCIYLZPfbaA3W1dfjTnx5DfX09nn32GUyZsruAhoULP8XMmb+TqOZtt92M7JwcGZ215x5TMHjIYAFoT/39aTz88MOYNm0qli9fAabL589/GMOG7YILL7xQlBTl5Mgjj8Bnn32Oiy++RAAaZZ4AjVG100//FdasWSNGlpE2RuM04pIvP1MRPf/8i7j3nvtFtgj6GRmkHNNoP/fccwIGadQZSbFItxk/UySvvfYarr32eomw8h5Gjx7lAYOYOAiMqm6prcPJp5yG5uZWnHTidIkqMrWzeNFiAeLcE3YwUw5l32bOxpNP/l3uh5/NZ2AE6MsvF+Gpp56WqN7f/vaEH2myM2qOFf+dPWcOZs+ag9NOO03kraysFC3NTQLI2dp/zM9/LnJDJ+DmW27DKSefhPMvYNdviXe202AAjXI4c+b9ftF3qsKkHFG+58x5ACNGDscR06aKfDFCkBZMF3BEwMTz9MtfnSX/nnjidEyeNAmFRYXoaO/Ac/94Ae+882+8+OILOOSQg2W9r7vueh+gEbSZrmIEm+tgAO2YY34uEzkuueQyvPH6mzj33HOw5557CkgmWGS6jftKeeJ1eW7POGMGGGHkvpNehuvc0dEpQPvNN9/EH/7wCI4//nitA3VGu6WCHgNKLnAzEMvzz3SvzUIVp9B33jxON6fpxMBdIJGGNz/5LlmD5hWLJcGY8tvZeqRG0ExWXfDmRiC08JuG3uP5YxOCJNpCMranpmoD/vXPZ7G5ehXi0XYE4iGJ0MTTAghmMHaTQKA7iixmB8iJSFqM9CD6lZWhpblRgF5zW7OWKzBaGWE3ezZiNIx5OSju2xdFpSXYuH4TIpE4Bg6olI7NU4/7BVYv/wEff/whqmqq0Z2IoXwA9VwQm6trhX4jPy2AQSV5OHD3CRg/YiSGjhyD/hVDkJWei3ikDVtq1mLDhpXoyi3AU88+j9su+TWiG6tQFO3Glwv+g60dzSgZMwptOQVY29yJ1Q0tQEEptrd0oKW9DfFIBKUZGTj7pOkYkJsN1G9F46rVyEQca6urEMnKQCQjhPXVNULRseuI0SgtKJZh7lW1mxDMCCIrEJRh623dMWxsbMH6LQ3YwggaU3wxjrfSYvmifmUYPHwXbKiqwfZtDRg2bDQOOnSaALQ0K/XwUpViN9Vo9vARTAbcf3VYejJCZm+QhgGPIsWGEvB1u08ajUGVOklAAkbsxPYorlIBk8m27wwiji5Gs0l27ZFwE7/w+h1tbXIf1mBm6VIGWwi+5R6dGuBUeXWDS+Yg8Xdz53KSwE8nqn3ooQcxffrx/v24etN1eORs1FSvT/iFtR5SFgQbT3jswQE52DvLg5ZKs2GHOLWWylUwqelNVxkxzXT22eeIN33ooYf0UBAEQiNGDMfRRx/te/BuBI21cG6UTQCiV1NRVbUBl0iKMwtz5syUNFlHRxg33nSzALHrr78WBxxwgC9wjz76mGzQ448/hr32nCJF5Rdf/FtJGV1++W8lfWV1Ira+/JnGedrhP0d7WxuWLv3SjwRoTVY3br/jbjGAN910PQ45+CCPmgL4+uuvcdvtdwn4+MPv54uBX7lqFa695gaJhhxw4P444ohp2GvPPUXJM8rDzyNgMhoFHqqrrrwGb7/9Lp55+m9iYI0rhgJnXW0CsOrqcNVV18nzXHHFpWK8rZHk3ntnCpB8+aXnscuQodoxJlxnnheSlhAQe9UV16AzHMbM+++RVBtB0k03KyXFlVdcJvunshbHhx99jHnz5mPUyBF+BG3NmrW44sprZE8vvfRiiXSZ0r/yymuxaPFivPH6PyVaZACNEYjrr7tajKBEkUIhzPrdA3j44Udw8803idG0fZk2jU0Ca7D068UC7BjZ4X/8jAfmPYSnn3oGjzzyiG9QmcI87rjjhXaDYM9kmWv36aefeRG0YwWgETB/+OGH+M1vLpEu0FtvvQUDBmjE1DVS7R2tuPHGW7Dwk09x1VVX4rTTTvUjNEuXfo177rlHXv/73z/ip7rs/u3zub+MMJHH7+qrr5QGmh6OjQzGTuClF1/G1Vdfh/PPOwdnnvkrP43PtCM7tN9+59/4y2N/kuejLM783Rw88cSTcv933Hkbxo7ZVe6F6Z9bbrlVavKeeOJxjB8/3j8XFok3xXza6b/Epws/xaJFX+r9J+LSPcy6H8oNlSRTmB99vEAiaKeecjLOO//8/wrQGEHjfVj9mOkSAuLLLrsCq1evwtXXXIVphx2qqRLWRHpkpeq0vYqrrr4Ovzz9VNx8s+6V1Yk9MPchiXiyxtDkMxWg2doSoKVG0NjSv9ee+4pTtnDhJz1a+109xvsnnx4j8IcffriUaxA82rVnz54NtvHPn//gTgG0HqAJMZmfSz1uXW4h6VYm8fSOAM3uwbo4GdWSiIlfLG4y3DOC1gN8OfQiqcAt9Qz0cDYYomKtWTyBtubtePP1l7Bk0UeIRFqBGBuf0sTohrLYuBVHIBJDCF6hdxpQUFSEBM8wI4astaJzGo+huKgQfYqK0NHWjg5OzMnKQHdaEH0ryiUV1t7eKc0I0484EuOGD8dnH38s57d682Z0sUs2KwsjRoySLAUJcPMJcAMRlBTmoKSoFKX9ynHUUcdh1NCRqNu8HltrVmNAaRE+X7oC0Y4wLjnpOKz5bCFC7S1orqvG2o3rkTtoILIHD0VtPIBvNlRjW3cUjeFudIUjCETiOP7waRg7ZCCKyF1XW41gRxvqazejobUFmSXF2NbSgpbuCBb+sBJT9tpH0o0NDfVobdqOPcaPR7y1TWZxNrS1o6qhFVXbGlDf0Y72SBhp8TSEyCeWlo6+AyvRf2AlNlXXIBpLoLSkP/be9wAUl/YVTjS3HIh7pZ2f7gSBJAiz6I/sqUe5keo8/ChAmzgag3oZ9eTKT6pD0AOgcSqOREw5V5p8lKQ9CQhAc7v//Swe09W5OZr6TImgpTpArs619djZCNqDD87zAZpbz2rnoEckvHrTOhmWzl/yRvXmtRjUjDwVKGk2rvk/6OJM9fDMQBsydRfColx28KlECdBmzDjTr+dwr8f7ZaSFKSZbxNQmAbfrTxWUfm3atFE8X3bzzZnzO5SW9kF1dS3OOZdpn93FwBYVFUgur6W5FY888ntJe/3lL3/B7pMnYMGChfjNxZfghBOm4+yzZgj1gqF8twOFAjRt2tFSe2UAze6JnvOvzjhLQNEf//iI1PpYuzwBzx/++Cg+//wLPDhvjoAr1nhxTwZUDsBVV12BXceO9Qu93Roods2xzo28QVdceS3ee+89zJp5H/beZ28BegZ6aKgIwmjwv/pqiXTtMqJx9tlnCi8cf9/Q0IjfzZojfHTPPP13VA6okFmkpLlIYws79WsA2Fq3FVdccYUAUgNoBFy/ufhSTJ48CVdcfikqKsp7ALQH583HyFEjfZqN1994C3fddY88G1OZjD5QPrdvbxBQw9q4l19+Xvjk3nvvA1x/w80Sdbz4NxfJ+vP1TOX8+90P8NvfXipRV9Kv2CGfOnVaT4AmUxV0oPbcB+fj6aeexSOPaASNa2QAba+99sJzzylAM+XDKM+vf80UpwI0fvZf/vI47rzzLvBAMspG8GiH0MLz2xu24fTTzpD03+zZsyRSa69ZsmTpDgDNPRMWQWIqd/p0JT589NE/ST2iGWi9lrKb33H7nXj00ccFnI8bt6sYJt4T017/+McLuOXW23HppZcIgKOccp8Z1eR5OmPGr/wuTta3/fWvT8h/TAEz0mRf7prw+1NPOw1ffP6lpAzHj98NOdmZQvdB+gLKqBVwf7zgE9xyyx0eQDtPwIrJJcEv04x0ymbOvE9SnPxyzxWfl1HbE088WYZG33ff3SguLJQCeTKtG0CjXrjyymskI/DKKy9g8qSJ/rV4jSRAew6HHnporxG0/wbQOBNw98l7iS595pmnMXjwID/iZ3ti+zZr1mw8+OBDEoXnZ+k4HU3h8G90AOfPfwjHH3+cD9ptTUxPmhzxIVJ1pw/SEBOWdYugcc0J0NRBVdoC19kwA8GoUw+aDWn0SBpmS3Fas5BrYFwQZte2e3cNrsqNGnyTU+2o47SnMBZ9/jFef+0f6OxsBKKaHAump4nxzwilI94dQTDOEKkw+grRdYTDwxEQbjACtEA8jpzMDAyvrERFn77IzcmS1/I/zqtkQxbLAQZVVmJAWR+0NzVj29Z6rNmwAWura1Df3o62SDfyi0vQ2dUtujsnM4RQLAx0daGiT39MmrIXLvrNpSgrLcM/X3oGy775ArnBNKypbcABe+6N6Qfvjc4ttdi2biVaNm1CKBBAVnEx2jIyEc7KQUcgHfUEU+0dyMzIw/Chw5BNGozuTuQkYuior0NTfa0AsHh6GqKBNOQVl6I1Cjz99gfY56CDsd8+e2Nr7WZ89flCjB82FImWdoQ7wmgg1UdDC6q21qOhowNh8vklFKBxLmd6bg6yCwpQXFKK3LwChELZmDx5T+QXlSA9pI6+NNqosvOCGsmB9G6UzJc5b/5pzwial6b0REj1sNMk4AE0F6C4Mm06xvS3K7NszKOjKeVaCR1byAYnS3GaE2d6Q2vVtJNTAhNOLZyLKVyH09Vtoise4LD0nx5B+28AzeyJ4aJAbwDNxn7IjLH0oNag/S8AmhHVmmJzH9SUFX/n8inZa9z3WIrz/PMvwOGHT8PZZ5/lGUjdZKY5CayY3jHBSK1Bs0YC/l0+zwFoF19yGbKzMyXNw+usW7cRp552OmiQ+VnKwh2WdNfrr78h0SyObRgyeCDeeusdXHzJpRI9O/20U2TTDaDZJvPz3C7OpUu+kNfYPTEFcvz0kyWFxlowNyfNWiTWbr3w4iuYPes+idARoBFEjR41SkAMI01qtPShWOskMwi9Djru5TPPvIA5c+Zhl6FDpC6JgIBs2P369pU0JO+Rr2dNEKNz0084HlMPO1RStVRM33z7Ld55512MHDECd999B4oKCoQ+RJoRPPZ3LuqW2i1SSE/ZYRE+I2gEOGeedR6mTz8Wl116SY81+vDDj6UmiBG0W2+9Sdb27089jVmz5uKiC8/H7rtPkmdrb+/AkqVLZb25BnfcfotEQN57/33ceOOtmDHjlzjrrBlCjGujqwg2zzzrXEydehgYmbCiVwNoX3/DCFqhhMhJF8LPMYD2+98/jKlTp8p6MsXMCBrl4dlnn/YBGmWUIOLXv/6Nl+K8XgAaDzDTbf/85yuYMoURVU3DuwZqy9Y6/PzoYzFx4gRJYxpnE/eAAI1M1dxP3gfToya3LkBhJOdnP2M6r1KAkMleUtEpQLv8sqtEbl995XlN/QXTfYC2YMEnuPCii3Hqqafg2muuFEX3u9/NwRtvvo17770Lxx77C+El4723trbh+eefl2d74IE5kvpMjZzZ+Zv/8MP43cxZ2GOPKTjqqKMFsBQW5klEgxE1K3sgQLv11jtwyimn4LzzzvUBmq5t7zVoqaCCZNNHHnm0RJMJ5JRdOi6pLVYOW0v7qaedISlu1jhJ5NQj6qXsE6A99NDDeP55BWh8LqtB++tfH5e6NHs2rjtTwHPmsAZtrqwRvferr7oWL774sgBXyg5rRgk4mR424Mn9u+aaayUCx1QaSxrMiChAm9UjgmZ7aeucargM2Jk+NcAmQKkXgJbuzSPULuXk/FnfwEqBWAzvLFzdI8WpAE0VTM/Ihv7O7s8Fa66O7xEd8GhgFF15HGvsaiZAIxUCEqjZtAZ//9sfsLWuSgG7smQgLZQujllbS6tM3uQjpIfSUVyYj1hbh5QrRBJAuJvdyZBZmZx3WZKVhYF9+yIQiwpoq6zsj0gXudJo60LSwSlzP9PT8cPa9Vi8fAXqOzvRHIkgKzcfhSXF2LB+LdJjXSjPycThe+yJ/SftiyHDRqGkfICkWRORDqz9YQme/Ovj+Gr9Jlx40QU49pD90dW8HU1VG7Fl9Wo012xGiPY1Pw/pBSVIy8ySSF08LYjcgj5CNttYvxVdbc3IDgIdLQ2IohuRQAzp2dnILShBVl4+2mPAfQ//FePGj0VpcRHK+xSjpCAHCZKQd4bR0tKOpu4INjQ2Y9O2RjS2tyPMmub0TITSM4T3LJPNSKWlGD5yNHJy8hEIZmD4iNHyvNrJbmlNTVmqbU46py6gEYDBTs6UWZwKznsDaDp+j19+k4CTZXDlMRUgGeAXXRjtlho0cVi8KSlMcVqTgOEL05t6n+z01bnUguRSuSZ7UPCQ0J7jppJd4zzz9967EzQb85ninN6ja94cLRd80g5JitMAgnVI6IEiq3qmNzi7Cy++9PJOR9Bcmg07uO6m2s25ac8f7+J8y6fZcLs47XqpwC4VoFl400XUrHvYtKkKl1x8mfKgzboPffqUYdWqtZh+wolSY0PQxLEkHe3tiEZjonRZG/Lznx8t9UasSbvssitxw/XX4NRTT/ZDqvZ5Cj614eKwqUeIkfvqq4We96pKiQDtyKN+ITVfDz00B9GIcpDxP9bsUOk/8be/Y+b99+HgQw6UFOcVl1+NUaNGSWpryJAhwm/GiIh9MSKm+0nqgXQ0NzVLkfiiRV9JQTS/WOM0aeIEHPqzQ7DHlCnyPG+++TauvfYGMSr9+mv9WFtrm2jHQQMH4tRTT5KaGR29ooNn5TDxfhGQSBvBI9v658+fJ/VVXy1ZglNPOR1nn3Wm1NFRxgiWeH9sWpg79yGJoLGLMyc3W2rHHnroERmnxEJucveQnoRySoA5Y8avsNtu4+XQvPfe+9KUMOOM03H2OWeipLhYuKsZJWJa4pe/nCEGd+7cOX4ayVKc30iKs9CnIOCzznvwYTz11DMCjFgIrxG0b3HssQrQdoyg9QRoBI1333MvHnn4Ebz9zpuYsNuEHlEQUwY1NdWYOvUISSMSoLmG1gAaX8sUJ5sELIJmxpD3ReC89977Ytddd8U//JfIDwAAIABJREFUnn9GI4QOAaQqFeCCCy/EJwsWymsqKyrEIBEQEsjzswiejznmaFl/BWiz8eZb7+Duu+7Ascf9QtaTe0Y5femll3DffTOleYHRQTey4yo6prM5+YMpen5PhT9gQLnUfdFBmDhhN5GpBQs+xS233qYA7dxz5FmpzrkebDDQJoEJQhBsTQKuLuEzc1wYgeqRRx2B++6500vJB0RuWGtna3vU0cdKJ+vaNStEx7EpgHtOuWITjwE0kg7zuXoHaASqLXjyyac9gPYAjj32WDlnbK6ZPXsuVqxYLk0elMEhQwZjv/32wxFHHIFddx0r12VTCWtkFy36QgAzf2fn3QVorCkUQMZaMhnRo/xJLkBNdWTd/eA9kauQe6pH1BvbRlTD1C8jaKlW1nPw/r1wlQ/GmOI0VlgXnJnO1f1IziF2f28g7b8DNHUkqL7keeIxdLQ14m9P/B4rl38jTQqSHpMoWjry8vJl5iTnGjMalpYeQHmfPuhuaJT3smuzmxQyHJ2XAPIyspEXTEd+ehr65eeiT342CnMzUVJUgIwgDXUuwpEIWjq70BKJYnlVNdZvqUdrPIqOaAyhLA5Jz0J7cyOyY92Y2K8PTjvoEEwYOhZ9Bg1F3sCBQF4OAlzr7Vvw6YL38cx7/8b4KXvglGN+gc7mBjRurkHjpip0NzcjyhnY3REBkuwi5YxhAudoLCDAqbW1GfGusIx0CmWkIZGVhlB2lgCznLxiRNPTUdvYiNdefwMzTj4dcRIyxyLo6GyVMoKOcBiN7Z1o6IpibX0jahrb0NDYLBHFUDozHpyvzGaJ4SjrX46cvHzkFhQhEEhHeflA5OQXCKekEQHbuU6dUyx6n7WBqc0ATv2ZKxfcQ7uW1A7+CECz82C6LvkeC6vQrinVCueJyzQkniGvi1MAWiBN6sNpB43mRoAPa+m8ki7pRPdm0trwdNMtpjPsHqwUgu/f2WHpLFs44YQT5Kl7C1r1cMasBk1Cfs5YIT4ojQw9CxrZF178vwFovK4LyOzBbSHs5n4coCVpNsiDZvedevBTI2isP+KoJ/v8Hs+KmNTV9ARofbB69VqccOIpUmPDOhF2BpE7hV2T7N5jlM0Q76uvvoLLL78S11xzhRTy20Bv447SlCPr+cI47LAjpRty0aKFcgBkDpgYvk4c84vjMW7XXQWgMWqlBjkowOSF51+UqNLcB2bjgIMOwIqVq/Dbiy8VgMb6JY64CneypTgmwEfIB725nlwnGdPEeWuRiBgoApfVq1ZL0f3Sr78W4DVv3hwMHz4Mb771Nq6//iYcfNBBmLz7JGSKLGRJOnXkiOFS+Cx7F4vp6Cche1SGexrExqZmaZqgUWCahkBvyZIlOOWU03DuOWfhiisu86OHPDxsBJg77yGhsOAkgdzcHEnHPTT/9wIaRo8aKfLIyBqL+HkPNNQmS++/9wGuu+FmzDjjNImgEdApY3Q6lq9chTNnnOUBtAd2qEEjUa1GUjhUO5nifOrvz0gKjylOfn333Xc9AJodYsoUmwSsi9OaBGbOnClRkDfefA0TJ0zy6gl7jtRh6pqRPNY3Mp3qRpFTARojaC74MQNIgLb//gfKvj3/wrMKRJzIiClA3h/X+cUXnpFpGxZB4/lmlPGccy/ACdOPxw03XKsAbeYsvPn2v3HXXbdL6tbIagnQ6JDQeyRAYwTN9SxdxcP94f5+9dVXsn6kd2Hn5KJFi+QM/fWxP0rdEEsEbrn1Dpx44gm44PzzJFoo1wkE8IkfQZuA++5LdnHac9lZ5xmeNu0IcTTuvTtJwePeG1971FG/wLLlK7Bm9TKRaQI0i1bPmv2AX4NmTQI33HCjNMv85S+POnWoCbS2EaA9hTmzH/AjaLYnbApgLSmfmc/L52YnL2lF/vznP8rnki6I1/3ii8/k7LqgKrUGTfQbuzElsuU5Q94CmA5y5dF1VPm9DqN3ABpLErwZu34ELQWkMWLwzic7AjS7duq/+nbVWS6Ac+/LPkL+Lg0BOsZJr0VGNJmKKXQbrHXi0PGXX3wKny74AGmMjJAuwTOuBGnUjYx+ZORkygiltFgUTVU1CMYj6Ip0oTuRQGcsjm6SIAfSkRlIQyjSjaLMIIYP6IcBfYpQUpiHtERAGgXC3VFsa2lF9fYmoaSob+8Gy8674wlJmTHahkg38gIxTCwpxnFTpmCPsZPRd+hw5A0dAlAvEgB0tmHVt4uwZMUPWPz9D7j66mvR3dqKtvptaN2+DZ1tLeJMS+dhXEljBTjRiScNhlBHRJAWSyA7KwMJMkRkBBHMyERudj7igRBiWVn49JslaNi6BT/bZx+EuqNCUdLe1Y72rjA6uiPY3tmFLZ1d2NjQiuptjWhqbkWGN+s2kRZCv4oBGD9xMjKymQ7k9TOkLq1/eSVyc/I90m+NWiajZxo9NblTgKZdm6lfyYhQErj3nCqQlGUS1abWoKXKkgEaSYkTEgpg5/SIKNrbW3yAxuYCArRolNyPZhO1VtFshulaAWhBdXhcgmnTY+49+OAuLW2nARqbBKjn/r8BmtVAGWjhDVGp0qAz/Mfvn3/hxf9VBM0AmH0Wb86dQ5WqZFJBnB3y3njQLKrgepSmtK0GLRWg8e829oOKj8r9t1KDloVZv7tPUhGkhDj9l2fimGOOkY5LjsNQ0sugep1eLpHvf+uttySadfbZMzBjxul+J6l2olOY1VPQCNqRQv+weNGnAjosYkkFyhQnKSn+9MdHEArpTELuAykoHn/8CfzrX6/j4UfmY/LuE7F8xcr/x9p3gFlWVen+N1Tuqq7OOZGa2EhGwAQ6gmnE9GYYw4wDKjrqgCCKb0YdReaN770xjAEz6hgZAUVFcXQEFHQEFREUkUw3dKpwb90c3vevdf571j1djdq86q+/qrp17zln7732Wv9e4V94w9+9sQfQNm3aZP0lWdIfga5ydWL7objBSO3B8NJ13/sePvShD+CZf/YMM+Ssivz7N77eqD14vfmKN4yANGktQ24bVchMz8z2ATR60NgO6ayz/spAwEUXXWgAi89BYlt67N77Xs+t+8d/eJvNHyvZaDBZBfrMZ3oeWATkUUYI0Pi8L3vZWUa/QQCpzUwg+zd/czZOPfU0C0lrbmjMyc912y9vMS8pAZp5HLtdK1j4nFVxftBCo/yMAJqKBHS4EEBTFSdztpiXxwKDS95zKS6//FN48pOe0ivCiMCCvGKUL3q/CGRZKSvZ/clPfop3vvOfLP9PRQJaN+0HfidgOv30M4yL63Of/7SNnfJGGe0ZRHRx0Zvfgq985av4jyu+ZF5J64c5MmIJ+wxp//3fv8koNZjDRzllHtS3vv1d/NM7324eNMo9tbB70L5mJI0EaM9+9rP2qpij50TgkkU3r33ta3HjjT/C16/8Ko486gm46aaf4m3/8x9x+unPxOte91qrLtbXD/7rv3Dxxf/TKECyAC3KMXPQnvvc55lX9V3/9PbeXOokrnn9y7Nebvem55RhfRImKzTHPDyuu4oE+DrXgLLI9eHzuVx1MVuawSc+/kn82799xGg2PAzc33SZv3PfMC2CvX7pMb3uuu9anuCb33wRLr/8cvznf37PwGo8pLIIgxWpH/rQBy1sboaFuTUJCe58B9L5gJHmkDxR1C9GBpsUBBGgm5yoU0GGQJf3YycByZo8aHsHaGnoaz5QFmXWARo9/d470r86YGcShqVI0p2jxe82cf1/XYdrvnEFWrUyhpk3nIxhdGwBavW6yfF+Bx6Aww4/BA/fdx8e+s1vMUJdVK+i1m6i1u6iae2dOigQ4HVamBwqYsXCcSxdMIaliycxOsxczA7K1Qa2z5awY5ZcZS3sLFfBPgZ80kWTk9i9cwcGcsBQu4WjFy/Enx95JE449gRMrtuEiY37obhiNdps2l0to1najiuv+DJ++NOf4oJ3vBNjzPmq1bB753bUGhWjEmFhAotYKFJco3ybMLXjCfaMMFgrtaL93mFRTaGIYm4QKA5jrpDD5Vd8CX928klYMb4A3Vodc3MllMuzBs4qzRZ2VGvYWqnjoakS7tu6w/g3Gdrt0pM4uRibD9uCgaERtDrAgslJI7Udn5jE8hWrUMwRAKe9NSUnUX9pTzGsSf3/WABN+59ylIK7pEMnqzjnAWj6TDYEyP1nsmJ+fRIRs8es85054bV3vOHeZl9pypsAmXSSCgeYEsIUHe2tKLsRWygaxtf42cdTxbk3gBY9agYGtz58Xy/EKYDGB6QngQCGHgt6cliGvy9FApFmgwPTIHmPbM5ZirZTxmo9sCY1dhIgD5oWUMITT478m0KcBGjsxckvAY0ezUcS4uy1enrvpVaE8Mgj23HOq8610CF7ea7fsLYXXuhTNmjjxz/6Ec4770IjOn3d615jOVoUWv4TqLDE1UYTp5/xHKu8/O///rGF1vxanjN2zjnnWijowx/6gBGe0g3La7Da8N3vfo+Rtloi+Mb1+O1v7rLk94MPPtg8aMwnY0NsV8SuLDlWZw73HodS4jJI+p35X6TAuOTd/4TnP/95+NnPbrWKv6c//VSce+6rDLDG00O8DgGarVOyvs6tVcZFb3mbGXp6hkjoS08CKU84rovefKHRN/Bzu3bvwqc/czk+dtnHrXKOITXK3be+/W3jKyPgYsUdQRS9jTJkAuT0snzvOgK0txo/G0OfpOCQfP36zt/gb195Tp8HjXP+7Gc/1zw7P/vvm7Fi5YqkgtNzYf41ADR50LJVnHEjz+dBYxjwwjdfZCG7V73qVR626zGx+4mUla2kWqBCec973m1AjeObmpq2PC/msTEkFqs4pRSjt+bss1+Fe++9B5dc8i489WlP6QNoPk8dowghCGanjFNPfaqFiKicGBr44Ac/jI9e9nFceum78LznPscB2r/8b3zz29/BO9/xj3jOc59tOYb0eDwWQMvuvyyoNjPcbuOtF1+MT37y0/j85Z/CyU86Gb/+9Z244MKLcOCBB+Hii99i+4dfrMz85Kc+jY9//ON4+tOf3hfijF4azhnnkhXelP+L3nyBUdvMd2ijZ/iLX/oKLv/MJw34c08aMS9TBs6/0LzLX/3ql3HaaafZ50mz8y//8l5cdNGbce65r0lyS9v47V2/xSWXXIqbfnxzjwctO37tM1JqkAaFBTrkaONBRDmK/+f/vNfCoyrK4j55wxv+HuRIu+yyj1rhEcdHjx3B9MQ4eb6cUFh6MRuKyR54maMjHjR+jt4F8aCpWbo9ex8JcAfX3vDb3hxaaIohyCQ3px+oOTCNX/MBOQFqB2iW1GgdAvzLaTbch5ZHt83vHTyy7QF89tMfw6Nb7yWjo2WsFQdIsFrE0OAQZkslAzDFgQIOP3gzph58GCP5PFnTjNXf2OwLOasLIHP+aLGI8cEBLBoZxcjgIEaGh5IwbxflegPbp0vYQe9ZuYrdlTrKzRYaOWD12lVGfj1YLGABebsmJ3DmUUfjhONPxOSaDZhYvz9yC5egwxy6dg35xix++9834UOf/gRO+4u/wFOeeDKa5TkjTi3NTKNNcNZktxkHzmzFRu8bgTGbtw/kB1C00DYBomf/0TOUzw+ggTwe2LkT3/3h93HWs89AuzJn0ZlKtYxqpWKE3hV6A2t1bKvVcc/2XXjkkV0GiJl31ckPYJhN3lesxmypis0HH4oNm/azIoHhUfI1jplX0UOXXWb59WyHdH8PnEWqlVC5GQ9Pvr575q7puvzr0Uce0vOgSY50DwE0vq4DUgrQmDpEDzGJmD0tyHtxsn0fC7/YiSL11EWAxutzH7BoxvaMUbb0e4B7BxhLFUrTEPa1SEAetBSkOkbQfMnLZ/tMAC0iTE6C2vpQifONX/rSl/epF2cWoM2nsLNGKyrVODl8jmuv/Q5e9apXW+4Xm1KnC5ZscWvZMmIJ85x45nioWTpDnDKq0RPD+7GK8/Wk2UhaPTFEVqs18K53v8cSis866yycfsYzsGBsgQFWb01TAHnHuPmZ/3LxW/+nhTLOOusvDGiQMFE5HwQo9Kowf+1lL/9r4zX7xCcuwzHHuhFhxSa9GR/5yGX45Cc+bYSd7Ne1YGzCCFevv/56I8E98cQT8f73/6t51+78zW/whte/0QHa+edZnhzDm1w7/ueGoOGhweKzGmP//Q/Y9dw7OmzAkHky5P265Zaf41OfvMwSukmeevHb/sHY5gl4yA/Ge/L5jUB3ZKSvqwHXSZuAYQfmzL3pgjcbm/cHP/B+rF6zxvpV0mvwKxYLvOLl5pliXh9pGL78la8a0e9LXvJivPvd7zKm+d///m5bEwLXs191tuUrWWeLhBCXII6hOgr6td/+Di644EK84uUvw8tfTg/aRJKn0zGDe/bZr8GppzEHzUOc/CKfHuWDYd0TTzje5opVreMT4/jXf3UPWqzinM+DJtm96SbmoKVVnDSgpHt4xSv+xu7HwwFD5erSwL/Tq0iw8453vNPk+qUv/Ssz1Fw3es/o7br99tstJ5EAjbmC8UQnA02l9NGPXoYPfOADePoznm5esKVLliXe2bYx47NyjdWUrzn373DIIZvxyr95BTbtt5+B//vuvw+kTqEcELQwVOo0G+/Ft775Hbzznf+IZz37DKvUpeGk/NCDxtwyhTizoFHKhwcLKkjKC+WP+27H9h24+G1vs5Dft6+5Gus3bjAP8XlvutA6RnCfMhmfFAE33ngjvvyVr5j3lbJBHjR1E4gnWs4x9+Sll15qvHLPetbpeNELzzR+M89S6dohg/P/zW9+G39/3gXG7XfBheebkWeomQn7P7vlVjs8feGLn8Ozzni27U3Sl/zN3/ytcei9/e1vt4PCtm1bcdXVV+PKr13lVb8iqu10rCMEATf3Fw0F5eree+/DP/7j223uvvvda+0ASEJr6ibm1jFPl2kAnIfLL/8sbrzxBturXHcWbnB8n/7Mp4zA+qI3vxmnnHLKvABtb/qVfS7VSYBroz6sFiJMWvEIoBlnmHkCO7j2xrsMGhBAmMEmhEoAmppeRyAWdXn8WXpXhtfv5Uap23GjmHrQyPnWxUBhAK16Hd1uEz+/5SZcc+WXUSlNWbL20NAACvmCHarMb1MwOIbDDzsYux54GOSHHxssYrRYwMLhYYwNFTHMFJXhQQwV8wbM2LZpsDhgRU4ksm12Oqi12tg5W8ZDO3fjkdkSdpXrqHa7qLVaWLhkER7d8agR4y4qFHD0xDjOPO44HHXM8Vi26SAMrViNkeWr2bEY9dIMiu0ycrVZ0/O/n9qNt1z0NvOI0Ws2N1tCszKHbpt9ketodlsWSci1O+gSqFm4jTqVBRA5tJIqSlYjo1CwMOg3vvNd8zQftmoF8uy20aigVCG1RhW7d8+i0mphe62OrbUa7nt0B2Zn2PZqwMJ5zeIgpit1rF63EZsPOgz77XcAlq1Y6ZXy7HVK7ypTAhPyX1ufpMBJHRwiGO8BKS6GAR3/ik6XFNil/GiC5vxbFqDpmtJzfYCPwDHpscznYfEd9Yxkk/qVMu69h5ny43fS/uD7FMHjd1U1py3m/PAT8UX8nc/2eADai1/sVfcao6Jc0fnQB9Ck+DUIKhUOimCHXzSg++JBU7N0DTSi7yxS1YJqQaIx4sRyEAxxvuIVf21hQLab8c+kosJ9z3yOSy+9xPKQaEj2BtDi9RniZAiChuS9//IeC7Fxgf/z+0xef58BDnoyWI1Yq9XNQ8SQ4jnnnI3JRROm/L78xS9bEj9zyVhJum7tOjtxLl+2zNj9+Tyc9E99+nJccsl77DlpiBhSe9YZp+Okk5+IX932azuVM/RGAlyOkx41nqrZiPu1r3XeJCozAjSGZXkvetA2bdzQO0FwRghsaGhpuCiE/H/ZZR/Hrbf+AmMLxgwUMun43nvutYrQY487Bu94+z/YPZmXQ2b7z37u383AbT74IAMvJLTl+Ej6SS4t7zZRsDCDQBrvzWcm1xTv/29JDhpl6t///QvWc5NrtmXLFgtl0INGg0YCWc7HJZe8G5MLFxrIJH/Z5//93y3/g14HfuemozubyfrkNaNSoWeVOYDMbzv77FeaZ5Jzzfvf/uvbDaDRI0JDqk1xxVevwDve+U4smlxkFaFUkE8/7TQ87dSnWj7c5z6bAjSOiQDtec97/h9VJMBn4vwTxBAwcJ7oHaP88JkoO6997bn2LJRpVmvy1MswHueRYIkkuNu3eyEHDbV41LLKRs/2rne927jJNm3aaN5JghGCanq/jtxyBMqlUo86g0npmw86CM1WC7f/6lcolefw4he/wICbh3ub+F//671WxflPBtCe1fOg9QO09xrvYPyK3lnK8l13/RaTk4tM3igDDPfdeccdeMpTn4x/vuSfrCciDcInPvkpC+Nz73GuKLfsYEA6FnoomRPGIgGFgeOpk3mQ1A8/+MH3LSx+3333WyHJxk0bTT7GRkfxwhc+37y30zMzVtH645tuximnnIQVy1dYyye2EGM1M71rH/v4R/DCF7zIhkXPHD1aBOEEywxPUl9wzzNE+oMfUEd4iJPjY6ibfyMI47pTXtkmi1WmDG2I6oVVoOeddz6uu+57OOqoo+ywx+syrYQ0MVdc8R+2F1St/u53v9vy4z72scvsXtLV0XBJT8a96CDICyHoZeC8cb86rYcDNBkf6UQHvy2v4uwBNF/lFHi5AYtALHo6sgAtvtef2a5sIU61fKJXxECI5aUxzEePGStxK7j++9/Et751lXmaCFqGBgqWo8UKgBadM8W8VQcfc9gW3HbLTy2MuZztu0ZGMDk8iDGCs+GCNUUfYOPzQafh4bNwT5I3jflqu+YqeHDHTmybncPOUg0ztRrGJyexfedOtDoNDLIiNF/EkZMTeP6JJ2LLkcdixf4HY2jFKgyvXIluK28VlIXGLNCYwcMP3I93XPrPOPOv/hKnPPmp6JD1v9lCrVRGh9WH9Px0vQUX9WHeqlWTXG0DaZwf+tCA/NAAyo0afn/ffbj+Bzfg+Wc8GxOdJtrNCkqkA6mWMFetYbpcwXS9iW3VKrbOzeGRqRk0qry+uR/RHhjATK2BY044BccdewKjrBhbMG6E3QxVFvNFA+Rkn+iy72mvepOdG1wOogfNkUzObNneAJo8Qz2sYWub0nUc/YRDekS18foCVRHQWNNz69/atQb37gVPUxXUppI6hABNwEc6Qw4p3oe5jOzhbHsmx7B/6tESbomYRM/x/xOg6bA5L0CLClUPonAWQQoNwle/+h8WgqCy+WO/qADmA2jZz8tjlg1dZReJ77v//vvx3e9+L7mEXKZprg2BCw0bWb2pHNnOhyfg44473k6qupeuLcGjcbzhhutRyOeM0sEBzYAlTN58809xzTXfsFM2NzIVPpUvjfqZL/DQBK/brNet5dB1130f23dsN6XD95Lk9Y1veL0RpxIQ7djxKD784Y9aojJPgARLL3/ZS82jxOtQmZMpn/0fm42mMWFTedMQ0jNnHqBuB1NTu/HDH15vYGTLkUdYH1F+ns/jnHakBakm/Eee8/flL1+BG264wYoOPBTq1boHHXQgznz+n1u5P+k4KBMEoaQ/YAI3GfmbraYp9mVLl1hbKubjeJ6ch8JpZPlF2SGgveHGH9lJitx0fEYHHtO45pvftKpLXn/J4sV42qmn2knw+htuMGNMmhK1vGGuHqkhbvzRj83zwoRatVo67dRTrYKQivahhx+2tkqHHnKIGXd6L/jF8dML+MPrr7ceovQ8SLEwFPDhj3zEEuRpLFnY8T/+4sVm/H55mye0n3LyKdajkl8CaPRifuELn++JMa9HI87wFQ8NNOJeMZTD9Mw0vvDvX7TWQpwT914MmpeSniK+j2E8tgHjONlOjDlkZN0ngKVMcg54EGDivPaqPMsygpzzO+64A5///OetzynbOvHa9Lq99KV/iSO3bDEvCENtBN2/+MUvDWjzizluTzzxRJx55vPsEMFnJED7+c9vxf33P4QTTzzewuesMKMCoyFhYcktt/zMPLqaH+2lqE8uu+wy4+6j3nAeLobXhnDE4YcZIFy3Zo0ZBMrVbLmEr37lP8x7yCpnerxYgEAvKTslEBj91V+dZeuvNdT46fXhz5VK2ShPmNpA4k2CZObtsOr6lX/7173QKdf28ss/h63bHrEcSubkvfRlf4nf330vrrr660b1ccopTkztOWR3Wk4YdQCT6jdvPtDy8sgJd9WV3zCuQPbY5HvpESVAZDjSyWG9ryq7Cpx11l/2cbwxZMbrUk9x3rj//vqvX2FAjQCN1V4KsZPslzQ3T33K08xbHo1mnA+uD3/vSyFJvA0EaNz3apZu+U3zNL7mXDKv57qb707DxJlOAvKgRX0e9esfAmgW4jTUlgI0XrNtWsO50PLGT9VBAU38/q7b8NnPfBy7d283HTUyVLSQYLfZNRlihwECvtNPfQZ2bn0AO7feh7XjE1g2NIylo2NYMrkAQ8OkAyKHGkOFbpyZs9SqkiC2hdlGHTvKFTy4e8qKBKaqTQtxDo2M4sEHt1qIdDCXw0LkccTSRXjeySfjqCccj2Vr98PEuk3IrXKKjPZMCQV2P0AVrblZXPuNa/C5K7+G1114AQ7bsgXFVhfthNanWvNe2KT4sRxBpsLU6Q3y5/OeWGwCnkO928Jtd/4a11xzDf7H816AFWMTQLti+XbVcgmluTKma3XsqlSws9bAjnoTW2dK2L57Bq0GcxjzaOdzaA8Mku0Xhx15DE456cnotHNGu8E9TqBlBFRej5ISzlJOjP4k9tVMwZo5WJP8TLOvPT+av0cArXd44LVCiSg9aBvWe+6pZCeCJQEjl3UPkRudCr2fFjFyrxev73RF7lmjHew/eHgeJvcH78M0Ira7ctqt1NOmg0+M4mkc/P54c9Ai4Jxvr9gcsopzb648voGKkwaFAO288y/YZ4CmRckCpPh7FqBpgrKAbr6YsBTUY7kltYBx4vfw4hnXWcUWnH8bHZsJQpGzAAAgAElEQVQwTxqVHr029J4R0ChfxDZWp+nAaHDITn1UyjQUDIUWikzslAvfR+KVlQ6eiPz9euThKfaaMRutRQKiRsZGzathCya3aJdJpU07EZuQJR4E/kwvk/dTrNuzxE4RMjh2Yqw3TNDpkeDnBT7jBlHeGsEFr8Xf6ZlJSY2tuNrmw4sQnOyYyl0VkdoMKnPm7xw7x2gJmtooSehRhQZ0WeuL76XRpgLj+Pg5ffHz/O/XdzoThTH5OSaJ8veBQQdtGh+NOk/xHBtpQQYGCgYkuVm5ac1AJEnU/IxCnASn7L8Z5ynKqOTLogIJvxMbMnPMAmh+wuvPd+C4Ncecy6iksnIaAZrGymcgkz254gjQBgeHrVE454yyoM/wPv6fXhKugecm8u8qnDGZYd9GKtZC0Q4JpAJg3o/up70bT9I6oWq/q4qY49L4CZ5JMspnohWiBFnIjc8B513kf66xZCbuXV07zokAmicLV3qyTw8h9x8JKYdJSJkUmvA51UFARKnO08Q+j3nL0SIYzZ5odUAl4DIDwXBfwmQf5YGv0zj4CZ57cqQXmo3zpjXhAcH3ru+t+J4e+NpLFaeMhj4Ti3l6spEkVHNP8bn8YMY9m4LdrAzzOt/50W89+8kYNrIeM+Wd6YCckM0GAysZzn53XdZr5GI5Vtn9ZHrNEALv00Zpejf+44ov4Oe3/AjFXAfjoyPGl0YDTSmiV808gp08/vblL8V/feebGG41sXR4BGsWLsDKRRMYHx7A8AD7TzKHr4sCyW6t/2fNWPRJsbGrVLHm4ltLc9hBPrGhUcxWaqhXm8i1gZE8c9A62LJyMV745JOx5bDjsHj1JkxuOhBY5v1yuzNTQHMOuVYdaNVRm57Gxz/6Udx69+/wyvPfiC1HHoVupYFcvYVaq554OJtodxoWuqW+4IwM5AfR5uGfxSZo49bbfoH/vO47OOdlL0Wx3kKOtErUta2accKV50rm8bMK1EYL26sNbJuaxq6pshVJYGAQlWYbuYEhrNu4P9ZvPBBHHHYkhoa8v21uwHWS7TGC5BCd4vbgPst+qaWT9qMBM7V5Sghrea2evk7y2dygEVy7XTuGAC1p9RQBS3a/JBrc9h+5Kxki1h5Q6JK6g/aXNo2HNL4eIw8aoz2CaGes+j0tmnEZTXPvopeL8/N4ABpbPckuZuezb+8rB03JdVHZ84NUnFRWDHEyhLQvHjTxoGVP/dkNmQVoWc+egIiQuOK2caAanMYRDYbQuFD2vB47Lnq9bqdffjHcwMoWKllnu56foM8WMmFtp6vVn80pBghUrGl5KJKIzxCf0cGKnwSkaC0UUWSlSlLFlWg2nh7k6RTBLL9zzfjF55Ax5nOL5y4CVL5P1BsU5n4uPG/3xb/zb9nn1DP6/Du4HBhwI8jXyBjPsatyLD3FuPs+8tJwE2mTyRjHTeftO3zjW25Gwp/GTUhPFY0pPZ5+TQdqxcKAgeceaA95CIk1MIAmLyOn1boPiBfH1jwFe+RBO/PMF1qo7ZOf/ETP2Gsja6PNB9B4FI2gUWPLns6iQtD1egY6tM+J9+oDEd2ETBEFoz8hPxBlWW26NLcEJ1wzro/kldcRWDb5bTMvhocMVkQNWihSIYAsYIzPrX2q/R0PTf45T962cBvDOhmApvFm8zKkICVHegaby8RwNJuefsB7KMdE99fY/ADhVeoeLvX8tU6nmVDFuEeP/wlItW+jwtYJngAhysh8OivqpPjM8XraW3EPZHVZFhDHA2yc/zhvPTBtlYIeBqYO53dV6YtTLSvHfCZ1EnBbmpDJ9izKHwfQorHNGiPJozeTyrCxUY8kL9k1um3cefvP8ZUvfhq18hRYVD88NGi9hBtMBOcLHQ9TbVq3DkdvORS/vPlmrBodwdqFC7B8fBRLxkfN8zY0lIBvapV8HpV6BbVmA+Uac9CquHvbdjw4U0KF1bMjI7jvwYet0foAihjodLAg18XRqwnQTsFRhx6HpesPxPjGA4CF3m2mPbsb3UbFONEK1NvdNqa2PYSPfPTDuHfHVjztuX+O4048GYsml1qHF+q/ZnMOBYZrTW930GQV38Agqo0WHt62FT+96WZsve9evOi5z8Hi0RG0qxXkW9zfFetBWZ6btTSG2Xod20pl7Gx1sKPaMHqNXdOzyA0W0SoU0ejksGjxchxzzAnYuOkgjC+YtPxSJ5jj/CW5URksZrln8ywgCzT0JQoN2/vJ6wRgWYAm8JdEs+3jBGjr16zY4w5Zm+v6wav/KcutJMdaupRyTX1F54eTUPuBlPpAOkD7RTLPHDTTo9SbicMg7k8+A/cM/6v6c1950NSL8w8BNLt/rOLsIeek7FoXGBoaMXf7G9543p8M0C6++GJrlq5yXSmZuAqP5SnIKo3HQrRZw67fZTCkaCNAiYZGC28EgnMVO7nRxWwtIyxanvC/zNdWJe/gjUCGoc6olLSoWcOj+e0HOu5iZS4CT3Z8T/Rq6HdqLgNsXT/teMm8V6TQKyIvFO8t45wFXzLsfN09TQ7QuFZS8spdc0PuoRMZPgktv8sbJMPvHjbSinh1jYolODY9WwSMAp96Jhk6XtdzZ7wSR3/X67p3PFj4PAyZ0vF18AoeYzpRmCapmukHMMy5HE5C1kaOYmshGbntttvxohe9yKoJP/rRD/e8HNFQpuAsVVoR2EomJceSCYGILNCRwd5DdlnPpqRdsl8kG0qAncEeriPn3w4bOfeyes859V3VCdNzOaLCMGVkYTFWv7l30vI0SO6Y5GkIgMXx67XeOHiCTnj+0rExNOH5kQLmPFRYZWJCR8Nr2pwkLcos0JUk7dqaJN7Wnpwk/EYirNQBQKBO86jDnU7UPIBxbARokZ6Gz2pezuRg5e2HfE1Fkp41HFG3RXnsrW0hb4AjAq35DpJ2G+YgiVaDHo2chyKVqyX9GZ9BBkoHu+gxMHqgJAzMeadMUD7Yi5AA3K/tnjI3VM5p+O3r70gPpQGgudwKsO3pQYuy8VgALc6Z/Zx023CPXQrYTMa6wFxpN776xc/grjt/QfYrjAwNmEeQxUZWbUgqC+s2kMdBB2zC0048Eb//xc8x3Kph5cQYVi2ZxPgoIxYDBoyYZ8fr0kM1M1fBXKuLR2dquGvbdsx2c9heLuH+Rx+1xHpL/Wh3wOPvOIAtSydx5pNOwrFHPhErNm7GxNpNwCK2F8uhMb0T3XoFRbZVYp4cB9Qq457bbsX3r7ka907vQmH5CizftBnHH/1ErFy1ysi52xVGFhgZaeLR6d24+8EHcMvPfw602jhiw/446qCDMEIo2yZBb914L8nNxjApq3znKnOYqdbw6NwcdnaA+3fN4MHtu1FttK2fKAaHMLl4BVatWov9D9iMNWs2oDg4bIdZm23r6hTaOFlVpkubNTjPwCfTS/o75TTkp+n1rA1nINEkzHqUOyzndY7Z4s3S58MDuq03+/Lnc698pdc5QHvJvN9J32vlpclORPAVn4v6x+1RwpUW4/7BBkSHyOPxoLEyW3hLeyU+T09HEKDJgESjkRoVr/676qqvPy6AJqK7vT1MNIRRgUWkmz2dZo1aBGhZQ5cFdvG6vcVPJJGKsVFjmKWWVD8OWxsR7jOKlpVtizsoMRqm/JCcTpPwaPSYSOgpBAqfRiXunqb+dld8LqF1gTiBPXnMfBzu+ZCXjspXcyXUL6AlUKW/y2vC67AwwEGQ85ll7yXhjEBPYEtj4XcKu+cJkRTXN5EMIu+vfAF50CLQE2CRPAiI6TMSas1/duPJIFsV3dhoYtich04AzQ0RGcubaFjFK4ECT0aeS+cAlImi/bQDpNl48YtfYnlvPAX1QERghP5DMpmVfxnN+ZSSXougNQKSvn2SoIYUoLmXiDJswMNYULyMXABNHlaNQ3PL7xaaZN5LUtFlcmInUHko0/ZAcf9k9+78+90pBahgxUrunnqe4tMckJ68ZT2fyT6N82/dLBJGcaYiaL9J/jW26EWj54j3JDDks/hBwq2NPExMPWDIk/veveh7sn9HxZpd//nkYb45ynoZe8CS5KwJQPP38LCh8GC/Rz+rkzRWybuek3uJYX8aOuYcGeN6jyy2P6xz7Q13pp7zPSIICnnKbKchzgjQMja9Z4AjcLM5SYg27P0ZgKZrdFt13Hz9962Jeqs2i4UTY1a1yCpMrmez6WkTKJDXKod2tYbXvvKlqO3agdlHHjaQtnzROBaOjSJnUQ7KeQftbh6ztSZ2Vmr43dbt6I4txK13/AaPTE1ZGNT0A/dQu4VBtmMq5HDgxBhe+KSTceLxT8Ga/Q/FGAEaPWidDprTu9BpVjHYJgCkZ7aL+lwFuWodj/z2Dvz0huvQQBv1oWH84Ge/xq5qEwuWLMPkwjFUWw08smOHFWQdtvlgvPA5z8OGlStR4CF6roRiq4km89bYys9AWhW1egUzcwRoFewqz2EHiwNqDfz+0V3YVWmi2cphbGIh8kMjWLF6PTZvPtTAmTVDZyifXqNkGT3iITmwafyTAJoDvX4oF/V6D6BxmRUKJc3GEw7GujXLe+Kiz+i707I4Oa3SQXjAk9zLXnLPusOBus8jCrKjUS6j/dUB0ewEQWdy+NWeyeppfvbxALQ/porTdFgEaDIEUlCu5Jw/6+vf+CbeuE8etLfiDW94fS+Wq4Fm0WIWoGUnZj7DlgVscfKzAE2LEZV6BGl8XeNX7zoqer7Hwnd2us9764tMXFrGgK83mjU0arWeotf9+KwCQ/JoRQFRCLGXl2T+m/5EX3nDlG+VgqzEwzE4aOBHz608MVXkyhNnxjcBlmnuVt4Amo/NN0B053JuowfNhDgJw2oDaKwEisqDYwiSLnhPlnZgG8FoDKnJ+EUDJi+AnlnrJE9IdvOxiIBhJ4anhkc9JJeuj7nQTAFYcmmT+XkejuZYqNi5uXtejdCfjddgIvfb3vYPOPnkk8wrnD3YZI3SYx0SIvjSeLPGf2/vcYOdYWvPp3mIti7WvsjXMD1sedm+lBXHrjWLXheO3zyoYPUTQ6U+hwbQ2B4mk4c2nxLL7q2ooO15Oh76lxyahy5hMdd88BlszyTgM4JYce715DjhOaJHRISVApq6nh8++vtOEsiL/kNExXEdRUdhuUps7Znsfe4RGnZ5sGVVIiCbT2ftTUbi5xiiN+AQeJe036KeMjnOvEevZeffvJjJgY+fIbu6GbckP8+Jt12mXA/SQ9vuedDs9XkAmjsaHj9A07wkkC+hzOoPeTLcXkQXj259AJ/71Eex/ZH7MD7mdBCsXPTncBJh93gNgketkWIOWzYfgP3XrsEA2lg4OowxFhExfzAJXVXqdczUqnho+y48OlPGb+95ANUW89qcgsMiADZMT5JfWCzisGWL8NyTT8TxR5/sAG31OmBioXk/SVTLnpz5OtsvMVWgaZ0COvT2zU6hsm0b7rv/XmyfK6E5PIJ6u4Cp6Tm0BwexaOVyrNu4ESuWLMFAG2iWSsgzJaBWMV64DukkGnW0rDtE3fKwSrU5lKplzFbK2MncuXoD2+otA5vT1TaWLV+NJxx7AvIDQwbKVqxcg9GRcVtztnuyvcYQcbLGPa/ZXjxoffs5gCznytuzq4Deb+HTXi6be9GkP47acpDxoPXvcz+gSK4tstTzvjtRrZwV/NlTE0hnRf3ixOO8npwX0nd99t66JqVOBbvXPABNMqrneTwAjZRBGncWI0Tnw7wAjR9QiIsAjcrzGnIH7VMO2kV4/d+9zljIY1J0DxVnXImPpdSkjHSd6AWKii8CpqicpeSiYY0KuweYyM/T9lw0LrIZxCSBn65gzklE1FGgnHDQE+Rl9GL4js+eTdrn5yPS13NK+HQvGVsZGoG+nvcBMJ4lnhyid0rvy3r04vU9zKmQha+/vF7aADHs2VOoQfHzNXm6xsdZXMFE3LwVDHg4ixvKrx3DrvycvCUpaGVojT3prPGLCbPmM44/KwMy6gRag8Me4vTwFA0PwbV7HSKzutaPn+nlCrLEv6+XXNfkgWz19LKpopLP1QP2mUbo+lufwglcPAKsjwXQJMsCpLomc1qisrE1gnsnTb5trt2AR3n3PEEH8gov8n1R/rTe1j/PAFIC0Gj0mJdle8CVZhzbfKfMrFKL+5RjkKzbXJjXI/3qrW1Q0KbUemAs4dEieOwBLy/yEeCRLtO8ReWndeN8KMwvb2o/YI0FKDw0pW3NfH18juLY9jY/2fdE4yOjQTn1tQs5p48BxrLGRjKjmZScWEu2BGDSg0Y9wd95+CxaKNdD4E694TQGCnHaNZMigdQ494c4XRZSwtoo13E+9Hp2jiRL2e8aB48MBXpP6jV848ov4Sc3fR9DxRYGGaKu0BvLOeM+5x5PjHU+h4UjI1hgXGg03h7WHCgUsWCUHva89Rim96nRaaDR7qJaa1ovzAYPl3VSYCQFDJYAm7dWU4sLeRy/33qcceJxOPyQo7B2/0MwsmYDwMKFVhe5Zh3dVgWolpFjnmWTT19Fu1E2Co5OqYkW8ii162i268g126wlwODEYhTHFni4lrqPB+Um9WcV7VbdKulbzYbl3zVZZEZSWgtrllFt1rCrVMJu0tOwerPWwt2P7MKi5Wtx3AknY9mKNUn/SebrDtletkNHkfvOc3lTMtngNlOyfCbE2Vu/4C2jd8zOtfMUEyQ9A3oyqHXVdQjQWMXZs9kG9FzGzBOe2NSedzm5gPSOH/Jc54sTLabTSIdGHCF9MEjamSTqY3tvLx400z/J2PYVoLEXJ1Nl9ji0RieR8o3pQZMi1+aVZ4Sv+2m7gK9//Rqc/6YL/+QctAsvON/Yt+lG50lVeVwaaHazRiUfT4HMq2JisYwaT3hSwlK0PGFpc0fgJQUm5Zg9deqevWdioXfiRu3lXnFjDhTBhbR4vVzyPdLGYFlynuBPUMIERoGP6A3SM2U9SBF8CiDx+VLAHMOrnvjPcCINL5+VAI2Gd2CQiUnejkqgRfOUBah8j8J67iVzMMTX5W3RdaT8s+uksfHzvD5ze1Tpqg2lufSqQq/QjOFSXtPmA7DT4tQ9v0R+YhlWbNhsyeTRaEbQqufXswmwMjRFcKaxUI6phFjpyBB2LPpgEYZRyphxVG/APcGXQEM0rNEzIzLHqHyi4eJ7WS2W/XuUW+k7AWbrJhE8Zrk8KV38dKg5ETVKBLG6Rzwg+JoUkqR491Dxaz5ArhCnDDafw2l3HKBlDXBWJrSfsnMmwEAcoCRwGiQVUgi0aT2lRKOXKc6/6YlEcfIwIICmz6VzlIKoOP8EJqR14ZeTPPue1f19jzoYlRe8J39JMcLQ4EhvTiIwMp1DfZJ4j+Pfol7q00lJfmE0BlF38eeo3+z34NW3+U2eNX5Oz25/Z54t+0DKS1lw48aKXTdkZhXAEGdPR2eKBLzq1RxR4StbSNDPkxbfOR8g02vZOeT8Na0rQN5A2t2/ux1XfuWzmN79CIaKpKVg3hbDXQT6zNHqothlsvgAxoaHMDE6jAXkPcvnMFYsAM02Ok0/gPMgN0KOvm4HO3ZPo1SrGx/abK2KEsPwCXUEWwox1D2cL2DF6BBOOuQAPOP447D5gMOxfP1+GFm1BrBwcQHtWhW5Tg352hzbqqDDyuQ8w+hzKJD6pZlDvcZkuQFg0CvfvY8CUOBrbertFtqsvs110OShnxX5DYI1egthRM7Uk2zvN12ewWy9agBtx1wF090cHq400R1eiCec+CSsWLEW+SLBCwGG5+UyncDiNIG2QuFzI8nIHsISgBaBhclKtpgg5LCbQy05yKnIINp1FRLwPccceTA2rFvphV0tHd48MV//tWfk5Y+6xau+yV6Q5ramut+959pn2kPSESkvYHI4CgVZ2cNFBGhsdyf6oCjbe/uZVdpqlt6Pb9xTqP/SkeZBk/GVEhFA4+8yoFde9fV9Iqp90/l/b4z/Vg2ZtFOg8ugbdJJ9oPtLIcgbw8GSUoJvU0hOyksxY5v8vTRiT9/rRiUL7FzJBNZgMVwbCV5aqsv3aSEp4D1lEhiBTWCSTEn+3RJYG87qH42hQJvCkNEY6Hnk+YoArT+W7lWH6rHp9B4VA1iFoucbxdNGnN/snGhsfA6F/QSYIhjKGltLPjYqBjJe+wbwihnPATPglvRe45hF+8F7aJNIFvz5PLH9oVu+g9b9P8dUO4djXvJWC61pjTQH8sS5nHrPUlXq2Fwz4biTkg6aZ6jbRt244dx7YEZrwMNcpNSgsZ4PeMjQ7W3j9cbQ9wbPyYkeQzM0Sb6hmtdrfrU505Ne4p2x5xZxpW9kAjRx/Ah489YRWGdBDOeGByXOYyRwjMouzq33SmTOpSs3hjhZeKEQp/ZSBO2853wgNspb9oC0N6CnqYwALYI27ZOo6NjqjCHOngKWF9H2bnKwCspXMkWAxkouGobISs57xz0a51p6knlc9KqqeELjcaBEuhLXdwLy0rd9sCbxdMb3mSctGMkIXqKRtLkNicy250NLmp6yDyCR/FOqVneQ5vl42TzAvRUJ+HomnqWQv5YWDvjosoBLr9kcJRPQC5DKUxW+2+eNLFWHJiaid9Goz+H3v7sdP/3xD/Dg/fegUa0ZtQwP8cxU57Ej32F4PochFnoNFDFayGE4l8PE0KD9X0BgRtJa9kPOAbvLJeyamUOp0cJ0tY5ptk6it5+ORcpPkgQ/Vixi/cRCPO3Iw3DSEYdj//0OwbI1GzC4dDny4wvRaVtjTSsKyFfngNIsq6XQIrUSPWHtBjrMb+5QR+fRYl7o0KC3uGp3zAnJkDTrmxnOMzkjCauxAjSNVsSag9eqVhxAwttSrYypShlT5Qqm6i3sbncxnR/Cms1HYNXa/TA2thDFgeGkUtbzuKzoxaJBSQVAsMO+NGmkKPmtr0igZ8Mz+Wbar30yaiHyFIBI9nsALZfDsVs2Y926ZWYvuQcTCerpY8mS9pFAm9sub47u9otz5gBP+pCvxxSfaEf5eaYxOXGzpzDR2RN1VpRbvU4P2uMBaLqO5iLaQY0jt23r/VYkoFO2lJGUrAbytSuv3meAdu65BGje6sWURS/O7QtmQCRpxyLlxeeRl0WGR8rSBcBPkTLIzDeQB43XkEcnCz6jUpeyjaDNwJVVulFoPW+MJxVtCv7ulV8EDC4MBCeqbJTCF7hSPps8S2qVokIBr7rs78MlBR/XQALSAxWJZ1O/c/zMK6FgW74EvRMZgCajpWtFg8EWTqLUUOxe15agR+9MT5gi9UMIPfEepGWwkGGXG92NFMfNdRV/Wwx7l6tV3H/HTzD7i2uwaMFSrDrgcGxYuwFz46vQGV2MVmII9Jno9VF4MjXmaaVfzxDyJMoE6YSDzU9jBYyMkoOOHG5qPJLm9sj4RxDVu55USHSHJ959efj5jATNnFOFnQXQxDEn4J56Z9Q3zgtA7N6JsfO8sLwBCadL8CRZrUePey7v3kmCTjPAhYIRGfO9DkBS+hMBNFdUXsVk3jny+5Eskw2aSdzM8GgC0DQf0fhrrqRII0CMyk7yHtc+6x3LXkP7Nirp7J7g3+hNEECzsWQAWlbR6gDDtRgeWWAHm3rVK19j7qZ5lnkYYR5bUoZv4yBFyNCQ6Tcbr3SHwEnXT/89fRAAu8ufr510MH/mc/O/V5YN9g4+UU/MB9AikNUhWLIlndKTZ5sX5mEq/cDlaHhk1Ho1yvueBWg9w5p0AvD5FHjakwctu1c0/5w4r7tkQ/DUY611jveJAM2wG9tOGcJoYHrXNnz+Mx/H9ke2ost8ow6v6lS3ZMLnmg0VCxgbGMQC5neNDmNyZBgLhgoYyucxRJLSwSIa3TZ2zZZQqras/+b22QpKrTbm6Ekt5FAcLGCQTidSbBQGsP+SpXjG0U/Akftvwqb9DsXSNetRmJjEwBKSSeeNQBeNknnQuuUSciSJ7RZRr8yhUiujm6ujXa9ggGNnCkFxAM1WG4UuD9VtA3PkLWOqAsEa82pbbAdl6SHOf1khgCRAK88ayfPuyhx2lyrYVWtjqpvD6Nr9sPmo4zE8Nolct2hpRgaL6YDoeT1th7jsGuBOc74ifYyth6WbJKYxhDAjDxplVFGhqDMj/UaU3UjRceyRB2P9umW9Q5I7MfqrSiOY0Z4xuTVy9oG+frPaV9JRstHa13pOt4tewT8fQJvvgMhrP16AFuehZ08T507PSSYPWkwA71O6RMfdLq666hu48M1v/ZNDnBdccD5e/3fn9przmkJMymQ1gWZUEo4v3Tsb0oveEy28c2D54tjpmCzJSe5NVP7xtfmUet8JPk8hzFAYtGnYU4JH44RKeFPYM45ircWfzxvAxE6h/cg7JWUsACQAZdewMnsfXzTAfI8SqilUBIkCq0zG92KDtjUTppKVAcreS+BPz8255Ht8XOQwS0OzWYAW89tU+28x+0w+lleIDaGQc7dxL//LwLc3tpVglufK+M8ffB0P3HwN2rUKDhwCxicW4hmn/zkmNm5BaXAxKoMLDYTzMzoN8Wf1XUsBQXJy72v8nEOL+R6JrJFCotNm14URDBlw8ZOTCCtkDLkWmjv9LLARjX1qAC1Aap/RIUP5EBFY6ppSOBG0aH4ZSjT6lCRk4F4HAjQ2Y3YPiAho+/YSDzw0KkVSYriMcI7o/fXkWSXnywOS9lfs9056pwlx3EUPWgRompcIyAQEosHVa1kPWpxHvSd6XnTd+Fo/UEjDMQRoVnqvPZl4pmiPsntU95IcDg6R85AtutqoMCyVFPYIsFrbIfPMupeVfzevZHIQsXEk8R6th1UKJxyC6TgTgtsM23+vujs5J7AxNuWzUPTG6FmQ1QOtyZ6Ih1IBtDh3cZ0MHCacdM0GAWnN2n5xjdnux4iSO7k9aDb6gFMv30yFFzxozh/i7DPKiYfMc7vcsxLXVj/3vptiZN6Fe3oIXNzpw/ysGr70+U/ht7/+BbpsOt7mwYNeNv0nN2sBI4NFTIwMYjHz0Qrs01nAED1qQwMYHMsCm3QAACAASURBVB5ApVzDTKmK6XoLO2tN7KhUUWq0UW+1jNR2nOTKDEHW6xYiPXTjRjz7pBNx4Lo1WLZ8PRatXIPBySUoLl0G5Ia9CXqjhEKDAK0KtM0NiFZtzvqJtjoVdNqMrtQwUhxCp5tH2wBSwcbJIh+uIUOczQTUd0l1ZHlYTdRZBW2HkTLK5RKmy7PYWS5hqtzAVLODqU4B+x37RKw76HAUBsfSbgu9PMH+7juuoB2gqf2XmqXT0WayE0KccT2zRLXRg6aCgKg7e/oz8YxKpgTQCAR1kFcEQnYwyp/0iNvjYdu3Hm5MU0iYR0kbrcMvn0P7PR5eqOO8baHnwWY9aPPZ9f+fOWgal1W8xDzlrQ/Tg6YTHj0vHin2/Jc0Ie7KK6/GRW95258M0C666AK84fWvS4CGkk9dQckV70LnBHBSbHESI4Ll3/U7vT60qTI+FCwBO+aLMTRjk50AOZ58NfhoZPtO7z0E64ts3ih6FFgdSTLLpEepV4t4vhJj+ZakbICIJzgHVjJiLjBpdSSNqoVsQy4JPSHxRB29VTZeheN6XkPnLkrq0Q3QsZrH85Lo1WPisoc4KewxNBw9plkCXT+1s1xdZLsu3EL0fEbzpiRs5zbfdAcnIQjz3NHrA+bsDWJ0ZCTxmHpNtRlFKioqU9s87ra//Zc345qrP4lH7roXE0N5jI/msXxiBGc+8WSsWn8gsP4olEeXodFNvAvDzltD8EcGcTdOLI9mWCAJVyeGjmDGkmtZtZi4rq0FUFK5YxVsZgNSD5o2ZPTYRAOntXXwnSSr26nef5Z8U0a1v6J8S47jZsx6VDjvRpZqXi33okkx0kBpjQSg+fm0Qta9y8ol8c4E/hkqvdSjkz5rPAzYGLoMFXSTymW/HsOA1qnBqvz6c+mkZLR3oxKP+y0qyXiKzb5nPkDcU2TJD1onEdUaaSc5vgoePjIQw/UJKQZxTXtAKgFbzBEhIK5VWSHn3HuWk8m8mKSKU3vblD4BWkLyaYcq7v+ET0x7j7IWAblkg8+WPUhGvcHn5N+ZvEzvQG+s1jPQuTa4PpI/61gSwHwEyZLJfr3k8sT1ajaqqDJ53fp0Fo3Al274a6//TXrfUMXp099PVOvgrB+g7Q1Um9yHA1GPnzBTNObRFsdnubbVMKKTFAGY76dVx7euvgI/vekH6Laon0lo7RWpBijyTPEqYLhYxPjQIBbSk1bIYcFgEQuGBzA2NmzAZNfuWZQbbUxV69heq1m7pDptVKuDBfS4jQwj3+la7upIoYDjDzkIz3zi8Thg7RosXroWkytWY2jRUhQWLUZuaJwtPdCqTaNQLaFbqyHfHUCXXV+YIzk3jWplFoMDedTmShQut4+MptCGtLtWVMC1pafcPGrUx+z+0WZT9yaqTVJrVFEuzWKuXMJMZQ6PzExjutJCqVPA9kYXJ57+XEyu2oguc0ZbHlHwfZ3koLk1THYSdbhsnsFfcupbH04Fo5XkH/epXSEJcUonyj6bfXMNlOotheztImnFJ299zJYDsWHdCtPROuBKx8mhEA9VskVq/cYuP0qdkV5xO+qpM/5c5Hd0GVUzesceLvP2HqPUCYmV7E4T5FrAbl8BGimaVMU5nz7Ta8aD+vBDzEFLQmx5VwiuQJlImnpwGOK86KKL/2SARg/aua85py8BTg+gzavJ0MCz3rOoRKNh4+IJGbvi8dCMtfCwsKPnJHnrnyTRep6TqJ7DDEqCYOMCCaBY0r/lwrkgu+F0sGKejsSDRyUixWtqLOS32QYx+gMHZDJWqjaRIOl0oNCShVaSMRrwJCBKeJn4K2kjBNC4ofV8vH70jmose6tuiV4eGUhtOIVqlDula2vzOODsOcENXPBU0uO6sVBnwfL63BPkc7Nj5yP4yqf/D3Y8eAcWFPPYf+EwRvN57Ld2DfLL98chGzahMjeLhyYPxtK1B1prLAv9JADcBqvNbic9P+qJLkQJ9Xy2OK8EGxyLKRnbj/2JsVEuJINSTgIf9D645yOtmNR8ZOW5z8ORKCG9J3rQZDSjB6dP6SXgX15ZKS0pNRl27WWlAUTQHcGgZFD303NGOaKqtRy/waSCM+mM0Ld3ko2t/SswEOdMMh9TKnpgt8/j2Z+/FN8TlVpv3pJiB1KnOM2Mhy0oCip8iZ+THokHQu794SEWt4yYnHhLJPfyGFi14g5X9HFM6kHr+8G9k3HsUR4ElDQP8lhGr2Lcb5pfyanv6zTk7ONL97s+m13fCO5M3hMd1rtXy4sGHJS6V5pr/b0f39NXJBDnUHxZboZ5zT8M0CJg6zHNJ83B43PpZ7WAsvR85pPm6dVq2v7nwSvf7eDGH3wH1137NbQaZcY+kOsW0DA07Xp6gFGWQhETg8NYMDBg+WfjzFkayGF0kKHFJqYrVZSbHeycm8NMo4EyC4naLRQ6wOjwMEZYHUiA1mhaWPTI9WvwvKecgiMOOBCTi5djwZLlBtAGJhehODrpSf7VaWBuGgU+C3U1vTusnm3UrDG7HQe7bZRndtmzEhK1dPhh3lmjjU6jiWJysCJnY6PTBP8xTFqpVzFTmkatNIdd5RJ2lucwW29jtjuA3a0CTjvzLzC4cDE6LI6yRgweom8nUZd+XZYAkl7rhuR4Y8jYV10eNMmWPp8lpO3bzwkQ0nt7nxHsI41HghGPOHgDNqxd3pPNPW1j2umE16GeiQVyKpqKOtVtr1depwAtKQCyLjHuxCBWsDxSy2XPVqj7IS3acY5xX5ulv//97zOANp9XWY4cjs/0Bj1o6Yk6NVBujNPwzlVXf2OfctAuuOA8vOqcv7UFjh4ETWJWaUYFlj116mQuA6JYsq6lBZUQKPHPQ0bysKRFAvGEmQqQKpNSBE0PjU0YOVg6LTvJyMPlJ072K/WWSH6C7ucvi8rXhNcQfEoGaCfYJHGcni+BKN7Tnp3eIeZ5mIcmTbT0sKSa0LbA5t/ykOizEuT4u7xhWhPdj69rbjW+uAYCaPN5AyIg1TpYoQDbA/W44yx11/JEOH6dwO/8ybX42XVfMpf9Mw7dDw/cdSeq9S6Wrl2HxUMFbDr0eAxOLsUdczms2/JUDFpIMg1Dm1Bzo7uZSLY+w8ROlcJebT42D2Nys5qn0HJtlAeZkn5GMBQVi2RTxt3G2WJPU09oZXZly06+Ljt+OHAPRZwzfk4FMHpPBGi8v8AXr6NDSPQq67pZoG3PEcKyymdScYaUgtZ6PjAQZUDPR3tOrzQTql11p0BF95Ni1rPr3vHvUjzzATSNVWOIY4mGPSq2FKDxAEaw0rBKZh3S5DUU+7ieUbKve5i85zooFga9g0DBK+tER+I6MvUwRCAkpTofsO4p2gy5Ne/Ha+h/Vkdo3+p90dPmBqdg1YeeY5g2f45zF/VbFkjH+TT9mfRrVYqEfTafww9veTAFaEm7O82ldLc1ikiArDwyun68T9T1Aox6Teui1+M69cbEA62FxbhX3ROf67Txi1tvwlVXfA6tBr1R3GvFno61dSaVSC6PUfYRHihiuMCcNOag5cBi93arjSr7cDZb1seSrZLq1PNJBGmIB30WEHGHtztgMs3GheN4+onH4/gjj8DGtesxvmgxBscXYWh8EgNDC+iqRrNWQq5ZRadRMR6zztwccgRH+QG0qH/YsJzV/qXdaFRLHmkwBwl1ZAetehv5DqOlnidIz1eTJOrtunnP5qpzmJ2dQXlmBtNzVWwvlbGr0UAJw+iMLcGpz/kf6BBYFqh1O8h1LLzhFBJmS1SDovwz96j2ywoxgK9S3Hdx3ZRfZmsX8niz9jW9RiftOEDHSaK5DzloLVavXNyLQOiQo70hvat7K9WHe4TzI7vzWJE4t88O2ujoUFEYr2W2KvGgZXW99rF01OMBaPSgkag24hbZjOyeze3YvrWbluun1ZWaFCmyq6/+Bi648C1/ugftTefhnHNeaQ+T5ju5cspuyvhaVGCarOhR0MlXA5JyjEbMwgNs8Jwk1BujVhJ+ktGIQhAnRxOWNdBOQaFKmjT51/mlnL2aLlIpXt1P1zEhN88ZXcoeDnTA5srfwFhE6+Yt8/CgTuLuOUp6GibtoPh5tv2gIaYQyjhmBSsKheZA79H8xmcWONBaZcGLFz8w7OkAWNQVDp6TuL55u7yRsXMtOQ8avR3Evv/2vy/AznvvwqGrFuPQMeBbv9+GxbkiDlixGPdP7cYpRx2NxctX4Y65PI5+ztlYOL6wB2J1QkoNsJ/kKQf0dhplAvmkDDR7v1ADHeTl4zP3AFqaFxQV0XxgoE92O87Wr7Y87KFHhZ8FALyOwsJ8Znk1o1eN8x6VSwRffF2gOfsePwH2NzHn/bztlvPuefGIg6qstyauf9xPfJ60v2k+4R9LghYZniN9TkoyCwCz+ygLWveqoGIy8jyVVfqc5TnmvPm7V+gme4uFA3Uq7/RApGfcY4/mvFWQh/AHQmjfe/lln1HzyOvpWtF7qL2ifavfpW/liRYYi8Bar8V51Dp5XqCHPhlipWdvPn0T5TQa1Ajienop8YDRs28pGAndzg9vfcg+as/2GADNx2jv7L0/ex89Qxa0xd//0M9JiZlnrlmeWccoN770+Y+jXNoJxjFYkulG2PUqIUCRxUAMRzOykuvaz0z6d4DWQqObR4k0RY0myuztydQFevx5MCkwlcJTVKir+flhAEds2oRnnHQSjjzoAKxYvhxjE5MYHBkzkJ8jAfbcLArNJh65927c9cvbUJqZwf6HHIINhx6OBWvWoTA26qkXszOo0xNWmbNDI+/VbbasOK3TcrqNlh0WGmiqewCrlasVC3FO757C1NwcHinNYbrdxlx+BIs3HIrjnnI6Wkz7ybWtqMKKtZgGEtYpC7xSgCZgFjk0/GffWwm3pAcwk2R+D3fGA5n0p+mHnnh4DqFfK6UQOnTzOqxasahPP0nvaY9F/aSiwxgGjXsxdUR4NXxq+7h/vD0i//vzeiUo7YKlyiQ2OR6MsocoetD2pYpTAE1jiVgr6lF7rlJptwE0ssgz9BbBUFQYbPW0TwDtgvPw6led3WewTNElTa+zAEILL4DmnpGk9Uxg45cCM1AT+vJJ8StPyrh9EmZsA3UZmo2oRLPC2lNegfOJit57VdIw121zSwg9rEqu64SWgDkhlheVlNmHknklIcZnj0pW6xCVbKroAy+WeaO87yI3sPcUbBn/jwOitCJR4MSS12m0MtQfAmgROOv+cYz+nO7BUsJ5Ksj9ngajAEl4s3jat8RkuGei0aihvf13uOQd56PVquHAFUswVpvG/e1BrFw4jCetXYIbf/QrDGzcjKcddSB+tHUaR5x5Pg7ZuN884F6eMObTeIGDcefRy8VG0TmG6NjWhzlUXl6usUUDGV+TsdDYZaD7QG5HBs3buTA1gAAtC8ji7/JE8r4RtDkgcq8bf5aXKcpFlFEdSrQH4u86XfKZvaVSSvXA11Kw39+2TCE3rbE6D3j+ikysvLYpUWyctyz43Buwyc51VOz8WcpWhl6vxYOU1sj560RqyYQb9n1OQpzkUWqxeMYBXKq4U69+PBBqjgVO+X4VekTQkVWs7kFPy/P13qiTtK58TQBar2n/KTSta+lgKzmlx8y6dbBdEUM07X6+Qj1XnCetnGRZHpTs65xD67JhhKh1/NctD6WHR+W8ZjoKzOdBi/P0WIDsj31f7xrmPbMs3wSgdbFz54P49Mc+gF07tiLP1lh2PvJ8tZ4NY/9Z9lcljyW6lpPGOqoi3T8kJe90MNtsokqaFTYuJ+mtgb2kMCSJJhngywMDhQIWDQ7imAMPxKnHH4dNa1ZjxfJlWLBwwqsBG21Udu7Ez264Hnff9kt0SlVMLFqMY5/6FBx2yinILVqE9sAAqvUa8vTyz86iW6+iY7lmdaveZGoG7UuThz5WdSbdN2rsHkAP2twcZkszmNq129o77a7WMJPLYbY7hMNOPBWbDj3GQqYCaKwQdZZ/zyqL6xIPoukuJ+j2A1n86slVQp2h/WL7M+SjRftpP/eIbkN0KgFo/LsAWkxxSgFjyklJvSHKnLTgyUOe0pXCFaZru9T/fvDi3z1tiHymPNS5g8SrVw3G2lA1N9JR2lPRRu5rFScB2ote9MJe2pdsvQ7QhlOko0vlKaPZsAdgUqKF25wEMyp+FgnsUxXnm87Dq199dl9OVvaUGQ2fJkbviTkaOk1KmOJ1tJAyPAJLYrO3xPVQfRUnQxMUDcR8YM0XiTxnnnRoXpoGvTSegyQDQkOWVnrKs5S6iG2+Qw6IhEnPNN/zUFD6QlxJjFqn8ULBwx7pvLn7VtcWiOPvXv2nBOh+ryL/nuYgJX0AM+1x1P5Ggpwaexrx1Buo4gRWxvjGSYXf08Ta+NVVH8T7vvgfeOb+qzG36xGsWrYIB61fhkd/cz+WrVuNh353L+4ansSW409BccEkCgc9GUcetDk5rbsgmyfSwg8qQed6uDdPz8bT1sAgq3RiaLR/TbIGLQICjTWe4OzeXfJmVRMZ8IRmFaXoXtHz1b8eKT2GvGUxLKj1zspFPGVFJRiBFxWYZCaGU+OaRdCWAnA2RR80QMsw0nx0DQKoGouUll6P3rF0T6Te+TiX8YCU3X8CaNIJ0aDoc3EM8Xmi7jIZgOeHicRS1+oBlkDsarQO5i3yhuncy/QqqRqT95bCjkBS+0/rlX0eHWJkVObL5ZzPEybDwns5uPeqXLYy84R4l+MI7LJzqTnvHfhIcmG0CU7lEo2S0TDw8FVv4D9/cq8nDfBgGgA6k639yxPK03XW63+YoDa5QB9QiGu8t5/7Ptdto1Ev4bOf+ijuufsOsFenqg/pKfJ0eOavdVFk20JSmOS65kkbyOfsPz2DjW4XFXqaefBm1b6BQOdRNDBjMpRcLwdrITVeLGDZyDBOOfJwHLxhPfZfvx6TiyYxuWQxBgsDaJUraM6WrTjh0W1bMbFkKVYfsBnFhZNoMfet63yERVJolEpAvYLmXBmdNr3+TtZqVf/sMsAwHg/WTe8RTY/4XLmM6elpzJRK2DlbwnSzZQS1leIYTj79TCxcsR5t7mMyE7DQgqqSsmuxzT3XJwvSnOfO1zd+mdthj1CovyNWdEo6xH+WXiMyG6fdLaIHLQIh6U/l0iofM6ZtCNTEfSA7ysIKFvBxL6uVHw82MU2GcN7Z83wvRUyisepgrT36vve9H+95z6V/MlHtfAAt7lfd3/RoqUSAlmw17kBLhCSlRNXdwzwuIId9BmgXnIfXvOYcO83qxnsYo148PDXgfDghYnkZpLBleKQkNWG6Pt/nHgTPC7Oy6yTB3pVNEk4MYdbsKT8akWjUtICcF3qC7HTNk44IBRMFyvt5dSmpEjj2fjb4qDC9Gqv/5B03hAQkLiIVJEN4osPgeD13Zv5TvD837P3m+ctUzcb7R69eBAMOdnxcqpyJ8+TxfG9Rw/cqL0Cnlgi2+XN5ejve+47X4dZf/w4vWbMI7UGgPjyCI1YsRPfeB3F3bRb3sHfc8EI8/bD9MLl8Eyaf9rdYsmS5kVGaEUkoIyg5BGi8rwCCjLRIDHNJyyIZTv09ArHsePvn3EFGfA97SopOIxZ+cMzRYMb57gPaiaKLnkh5TKKS0jPHU6Lkn3tLOtT3rFej8rm0V/i7vHP82ZReUqigCmGunTUPHx5yZcty/3AqjWBkPmAV5Yafj0Bf8xiNawSeurb2V9/+SD4UDXZ2T0SvZlSuup8pYAt30sB5k/b4Gd03HvR4HeoQcZy5QfDq6wiGJUea1/kOfxG0ZRU9/xYPm1E+tZ6ab1/TAlhtagSrVjGa9tDk+6J+jYa0b27RnygtY6b3GAhtN3HtjXf5oYvmy/hNFcJMgZjW6rG+x3Wf7+esXOh5IoCOOlH3MjLlTh3XXH0Ffnz995DvMpzn1eHMh+LzWj1vwuE1aOFKhjbzFkokUKPSIliq03NGfU4baLrEVtau4QdqJ3g17yw9cuhgcngA6xdPYP9ly7BpxUrst3EjDjzgIKxZs84KBYZzA6jW5lBrN7Fg8TIML1yM3OCQtY9iiyd6+0GPOw8PpSk0q7Pk2DC2gFYjoSNiSgSLwJiL1nIS11qlitnZWcxMT2N6poSdlQqmG01MM0qxaCWefMYLMLBgkTHCeYV6BGhedc8/qOKYh2flWmcPL709lESACBOyByTJjQG0BBTH9eo//KZca9Q9WuPDN6/HyuWL9shB096IpOzUl4oMxEPNfPtY42F/aOu7ayKc5tBKj8ZnjLouC9Bkxx5PFWf0oHlakM9WlHezt7Oz09ZJoDewhLOLlVCttldJMjT1uADaq72KUyfPnmFJSDHjZtR7osKKXg9dR0pOiFnPL+Pn1R2kFnDlxRAIBdA2215YgiVQUfhkWKIR751CFS5N+iJSMUr5pwrZBVAhJ4GYqAg5+1FpzyfYtkZ2gnaWZP6PJ3o+E/PtsmzpUfFR0VKwVZCwJ/jas7hBApN6DDxW78SAHr/3saRhT/7OZG0Hggybp4nuAqxUGD/7ryvxz//8HgwU8njh0euxbetOFAt5bJosYmiujdtnpzE1OIJOPoejD9wPB208CM1DTschhz7B7mms2iquSLx8MpLcgPJi9kBVpl+i1uCxAFp20+wJ0BxYMy/RqnyTKr4IRiXfUiTyTsf8BuVRyPOrfRDXKHuwEUjg/RXSl4EWp5aMP9+j+2mOrGQjl7ZqYT6GhWeKiZeRpOZJiCd6jXrAikY+lHBFgKbDVAQIkiXeP7sHs+Arvmc+oBeB1HyAyExrSH2gEBpViXktvFox5sRqn0Svp4+h0OvWobnU4VEh9Ag0s9EBjSO+J4K7qEvinMW1lY7j3z19wUEjC4o8LSw2OXewp/HvDeB4lwinlsl62iVzfIbv3PibPg9auk6ppzyC67iO+jmC8/n+7h7w1AuXXVv+LnnhM8dr0NuXQxO/vPW/8ZUvfAat+hwKHJuF8ry7jPmAOt4Oi6CM+Wjsp0n5Hx6gDutYmyfyqxE40TzwO0Gep6LketxrVn3Op+0wt62NwVwbG5YuwsbJhVhYKODYw4/ACcefaKz9CxZMYmRwFA0WKI2NYGRyMfIDo2hyfYxiyCtmyWOWZ6pEdQZolNGu1tButPwAzsM/CYUtN5AFAi3LA5+bLVuBwMz0LKZKc5htNbG72cRsroiF6w7ECU87A/nhcbTEOGDJ0wRhnsVnYMxNSi9FJgvQou6LP6fNzlNL1dvbdOgkYHhvIC6S4Up98POHHbi+VySgvaC11oFXB07ZSx1gtM/0uXiApOzQc+YHrcIeHGfzHej2po/iHt1XgPb+D/wrXvziNMQpmfaoUspPZ/tmenp3V4OxjZkki5IAj+5UU+z5IpiDtk8hzgvOx2tefXYPGcbJyHoYpFQiWBFPlxSfDE1UhNHDxkEJQDgvmntaVMEXAdpeBTDxakQPXdbDJKUh46tmzQ6A/ISuv6n6SzlgGqePzb0d4maxNbA1CvEE/r3pBKMpIGH4iflvDqA5lwo9uiJn1aIra/53456S4Gn+ZPwEbGO+S1YpyoMmoCEQYs2ik0KMFPR4yxyToUQJyNAYHUplFp/513fixp/9FMODeRy7YgRLR0cwOprHjh3TGFq8GOPtFn7y8AzWH7ARB2zchOX7HYVd7QE88UlnmIKTwfL1VRKoHwScz61oR0fxV0VjJaMRN3I0alo7yVvvdzMI7g21r5Arpbw6VdLK+Goe41zzNc0fLyOAJje+wEAEhDoxxtCY1lGhOH8G73Mqb6q8ilkPGo2V7cFE3jlnxpfWG5oSgGNoWsUsSUif7WqSuYhg3mUlzW/TXEgZZU+tEbxJ7cf9F430HgckmtBAMK17R0+ineoT3edetFofgNO9ImiLekNrFXNftM4RQEVPaHZvRaAZ9WAEsQKVkgnJpMA1P+edTFy2Ldcq6e2aBWNZ8JeaU27JfoAmkCUD5OuUw7U3/LoXvnS2QNdNkVYmXjfqDK11/N73DCGpUQYxC8ay7/ePeIcA5lJ5wlkHu3dsw4c+8H9Rm92NPMiFZg4sz0EL6pTgivljFAWr7rRCIb63zRfQbZHYw8O+NifG9cY55n3ocmJHCW/7xPDoyACwoJDHipFBrF80iSccTDb8dZhcsgyLl67ExPhiFEdG2VYFGBq1tk7uhCMKdLolgq52o4pOnY3U2bezYj03vcjJ+Sjr/JnVpvU6SqUyqnM1TE9NYXpmFtOVGmabDexutzCbH8Kmw4/D4cedAgyytZN7PXMdFlRYK4RekYDJS7LZpWc4uAio4/xHe5nlN9Nnogct7mnJuL8mWi/yrKVeo0MPXIc1K5f00lK0F+JhV4cP6eMo49nDUarDc0ahMcj5MH3tjhoVO2QBWjxYxDFrjBrXvhYJEKC95CX9zdL9WSl5adqL3ZseNG0gLRJpEHjKZFWguz4HcPXV+wbQSFTLIgFOgk7hUjq9Ey4ZoVtpjopCY6nXKS0SkGHTRvZKDG9Po6+ekct7qXxE2RprVAj6XE9Ik1NaNCJ6TxQIvjafN0RhrxQckRy0P5GXW1S5JTLG0Wg7SHUlqrFKAKPh489pH0p6DD1PxXPMXEGlRkNtZdjGh85v93rpVBLnNiuMKdhMufGi4hX45HpE0CNQKaMpXPPQ1vvx+Q//L/z6zjuwZOEonjSWx+ELhzG5eR0e+vXd+Mm2MhaPtvCr0dV4tNLCqiXLcdQRR6OQa+P5f/VG5NoealIOnkKvnnidVOcki0Yga4aHpLaZ/ALNb9zcUibR0Gv8WWCX/Z3XaSb5SmpvxblWP0vej9eNcmPzz5wTgTYjgU2LOyRzAufKL9P8C3ip0pDPkC024LW1LwTYdCqV3JMXzgx/0q5IxlrzISOu/et2L+0Goc/F60eAqbmOYCCrxLXPIkDO7rmenkrAcT+ocA+5DhHxOr4eMK+EGMc1NlP8uZRmxqirMkVJRjVi/Uw9BOxhFq+O1TiY7+IVzEn7NzLEJzQrWWOigWcEbAAAIABJREFUfZyVNzEVMDmcXyIr1vut2CbZt5rLrO7SuvAwEedUz5kFv8oyivueh8bY6smCfT2PeRqJ0GuS7axRzx70sn+POjmC1Xhdlx3eM8kTSgAax9llzlyrgc9+8mP43Z23odCpW3yeHrSoo+waSWN5hih5qLaDnbWd4vpTBLyzAQWFa8hwqAM8AqomijlYy6iJoSLWrFiO5YsnsXb5EkwODqJVmsLYyCjWrF2DiUVLsXDxCixasgo5HsRHhtEqDqFFItoWb0jSbCf55jy3m976qc0ctHrZmqozv1ncm2wU32y2Uak1MFetYna6hOnpGUzxe62OmVYTU+SyK47iqFP+DBs2b0FugD1GHaLlbN4cHBnCDHRNcT2syD4pKIrzH+VLc2o0FeK9TAoGYusm+0zoPpACv7R4wyouki8BNKVV9PZQEmESOIsyInnmtV2n+rq5t1xdA/JGQkvuPKMYCRFDpx3xVpN703Px9TgPjxugJXRF/jx+GNDhv/eMWYDmsthGqTRrvFRehVfEvvKgvfUtF+F1r3sNWgx1JWApa/w18TrxC6DxdxkjKX0ZGhkbKSoBtHTyC72eedmNLgGLil7GQ995nxRUpAo4CrOUvxRn77r2JlWUefsJv5Z/OgI/gRnNgQyrxhuVeFSqUvYKwfjJ35OXWR3Je2p8yo2KJ3oZNV0nhozjBpCh09j0vniqEbDwMJvn3PFLHlKBKJ9T93zNTO/C1V+8DN//3nexetkEnrZpCZZNjmCCZc+1Odx0/zbcU24BG47Cwsml+M2tP0Ft53Ys2bgJb33nh7Fs4biNT8CK93WvmRPP2lcy4WYgGOMI5KpRBuN1st4ZjZ8hiC7L3fN+fa1bBGiJNUi8lk6YTC8H558eUMmhFIfWgPNkfS9Fs5EkfmdDVfGwEb2YUk4KgXKrs0JJYDR6S7PPLRmxvca2XJaTk1LgRACVBQP2ewLQBASy4OuxAFjcc/MBDRn2LCDLgpE/dJ2eTqAtsEbbdcuxjZ8zEMUm2wqLMgoVclX9cOmHSOXC8GdRUuhZtbZaH76HQC56AzRWyVHcW/xZlD0MudHgRDoOkwFLIRLx5p7cbD15NzDibdZ6uilUkku/6dn6U8E9P+naG+7s86Cl65QauijXcR113wjQ9BypsU6fLaun9/g92cMGLhLvVpuvsWcygJ/+6Hpc87WvAM2yeboiQFMumq259elkZMhBmndlcCRhrycNxEdI1lskVxpz1fJGODu5YAHWrliGNYvGsWH1aqxesdI6FYwW8tj1yFa0mg0sGB/H5LKVWLRkNYbHFiE3PIzcyCBaxrHlHs9OnZ0pSP/jXU7YDL3VqKPDPsH1ElrVWfegNRr2nzQbjWYb7FdcqdYxNTWDmdkypvm/3sR0q45ZdpUYmcRJpz0Xy9cfgK7dz/ObSLHhI/denOIeS1Vlsvqhm0B2LbP7TrbJ1jJJl5D3XXsrei/N35t40PR3FRXwsQ7bvB6rkhy0mLJBW6Y9NF+6Q9aGRpulnE160FisFqtX92b/tYdlwyIIjHK7z1WcH3wfXvSiFyTespTk2UP96aHC7jUfQGN59fT0lAnb6ChzHQYsxLkvNBv0oL3xDX/XY+x18JW2muEkZMvyFZLjxMjLJMAUDRNPsmombQz1SdjLFR9LaGN10Z5VZFlQFxXmfF6ArJKLBiQavj7Fl/OkdRlXuy4TQJPkdo4vAjaFMrwFUtoVISp4Ca/c8C5oaREGQ6we5nLlHb1D/D1r6AU05wOyvLY2hdaK17PTZaiI1HsU7tTpJwo382Us+dXaLjUw9fA9+OoVn8WtN/8Ii8aApZMjWAAWdxTwyM4y7qsPort8PY7c8gSUH/odfnHLLRiaWIS3vuuDOGK/jX1e0zTEKkWTmhsZrBiajOA7zkkWoEkJDdRmUGg3UB1ZnHDl9BuWnrLqAXuG3fz4bbmJVS+60b2iV8WNf39/RimJOP8xDK2wvrxmcZ61PhGg6TpZZSOZN5lKeNMi2IoKfD4QRWAp4Ctgr/dlPV9SylHOordV+0ufy65RFtjE62SBZPZeFgJNOAjZxiktgkpSDDJeLq2H5kdji4A2TQfwHCn3mDuJdfTgSb9pDfYG0PQ+AjLvwOEHQ4FmeYKNpDXT9SIayz8WoEUAKuCi9TY5/QMALQKvOKYeIA76N143vlevz6d7sq91CCxs7J7Yb0Va9J6xc0w+j0cffgCf+8RHsPvRB4w+g/omDdcnQNbLF5FjMYGlh3hOWr7oVeas9BwaIF9aEaMjQ5Z+wWbr40MDGC0WsGbpEqxftRLLJxdg2aLFGB9fiLHhUWuiXp6ZQnlmGkMDgxifWIIlK9chP7IQGB5Gl5zYDKGqbVODUSOXl3rb9bV51Og1rZXRnptGs1a1w0Sr6TLVaHUxMzeHcqWGXbtnUJ6r2u/TjRamWw2Uul0sWL4Bx57yZ1i0Yp2FbG1PmSPWeiwkYNb3QlyHHvgSrX+yMElEucf2H0Ga9ljUEXGfZP9unsmk2KJnLwmSkwqnww7egLWrl9vlxIogLCAnQO8AlTh7JPfSq3G/yvbRiUGApnQiCzEHr3dWj8y3P6WbBND4nVWc+8SD9sH34YUvPLMXwfJrkx2CP/QzL+RKpRkrEpAy5JvZvoYJiAzVMbmOJan7CtDYSeDvXnduLyeI9/Jkaq/000JoMWWsRA3A32OOmRbWvWtOxClwIoOkRYrVkbyXFnc+QxCVShReLaSuHZWaFFTWqGuBI7CxVh5JaTPzGVJ2e0/IdtDkBHoubCkPlviS4rP0yomSfInUqHlVIUEQeXMEhpnMnRXmCFCjByBrIDUOgQYJacyL0boo1CgPJ715c1O7kHv0dyhPPYqd992DHUs24uDjTsP42Bhu/PH38Y0vvB9zO0qY3T6NTr2N5tgAcsUhTKxZhsLYQhx92OEYq+/G7Q9tw6nPfime+ZRnYGyEVJHRy5EmO9v8J5swu9m0thGkzre5tSaSy4F2w07tjaLz6sUN2yc7iWEzGWRf25yvo5pvy0us+Y5zKAAWPZ06pMT9oTEoPyV6awQUTCUnADreK3uQ0F7xNk7JfkrCYvHgMJ/nTXMQDyTzgbisIdDnTB6Jj6yHbdqfl/fSPEXgsbfrxP23NxAXARoJQJnCof0kuY4gVq9FhS+ZiPPtn3GOJX6polfrJdJkfjbrddbYbD2t8tBTGrybwQgK7PWbeDOzBiILtONYXP4TkEhW/RAKjp/TM0qeVEqma0WAZu9N8mp9/0tnpbmyfwzw0l7Jgq/5fo/7yvZoAGjKQWNo0mgjSBFVr+Gar30Rv/zZj9Bq1pKiMNeUBGpOE+L9UgnMBBgGEgJrsyn0lrEifqCIkeEBLFwwgsFcxwDa8gXjWLVkEmuWrcCKpcuwasUajC2YwMDQsMlTh23Gdu9EvsFeyIOYXLkGw0uWITc0ZuvKqs0ueDjlga2RcOs1UavPmc21XFk6+tlgvTGHdr1hvT9b/N5sotZoY7oyh5nSHKZm5jzUWa1jV72J2XYDlRwwufoAHHPSM43Y2wBaQqXS6QNoKQDKzrHLYqyytEfvfUl+bO6SL70meYqvZ//m9+uYl9KAcpI7ys9sOWx/rFuzPEnJ8UgLv2IEoCebib6I+1M2PoJEPyx51TOr+FM71Z9XK5umv883toiTeI99pdlgDhoBmlIVXCqTnDiLnrh32p5JHrR4WqW7dW6uZJ4e4xzJ5R4XQHvNq89Jktg9P8g2W3LiTMGJK2gL9ySJ7Zr8vZ3EqcQYQirkvT+gRdhj38tklvVaFJaonKL3QgLQL5aR4yylWpDSzAK0rIBmN4GPOUnS7QEy5iN4rzQbScKGz2tJ+RsnTl+yv4faPOSiBMi0IEAs+rbYnf4KzbiZNN8yGPGUovdFT4eMjcbP31MPn+fomJHNA7d/6s0YuecOI84tz1QxuGAYpZ0z+GV1DPcunkS5tB27qg0MtHK4+/7dqO8qWduVlUccis2H7IcH77kDJ5xyBk455CCsOvhoFIcWoF6ewuKlazA+4mOOwFOyJdnR79l1jQAtgor5wNcgT9imuNIvHl6s8io/0KsKivMWPSj0fFTKc3ZaFmiKIW0poSzQ0biiN1IyoLnXZ7JALzt+/u7pAr6/3Fvj49EhiADNPNaJUY8ekmjYe0o68fzFvWKyHtYkhhQkS+l7Eq9W0ng9AsK4V7On5rh359tbei0qW7ue9TuE9axViFMHQnmvCKqd4Fb5K6kHmVXt9Gzz7zo0ulFggY5T6mgto9dcFDzSE3pPBG1mhBJQVcgn7aZYYRgbHWYINCUDcS9L3iNA02tRD2p+syBVz6S/X3vDHQkVgyVF2vjSYqM9G6PPB8B6ADB5/vnAWBJ864lSBHsCDVZ9aEDRCcDdh+bFAtZ/t9XAHb+8BVd89fNo1MrmJTPTZ3o1GuROr6KTfyvSCUAGf/JbEnAn+Wn0nE2MDluIc3yoiCULRrFh2VLst3Il1ixdjjWr1mFy8TIMDgz787SbqM/OoFEu2TWHxycwPDGOTq5ISIIW2mixk6Z1H2kYS4JxmpH/rFnz1vPUM/Uq8i0eCIEmm7bX6qhV66g0mpiZK2OqXMFUqWLhzlKtjqlGG6VWC9V8ARPLNuDkU5+DxctWGnQ1Tyv5DA2gOTiibcnawmiz7GfFJj0umb6U2NkYIo26ITpB9mZLeTllnvmy+PWPPPwArFg22YscSW6ifo7yujfdH9/jmKKIkbHRHk6I8tcHhoJXLbuntIfi6/sK0N73vv+LF734BRZy7TUonMeDZveaLe0m/W9fvpUXCRDVJ2Sm+TyuZBXnvrR6Mh60s3vVCTJcDiy8BRAnUd4ATUTMv0mNZqoQaJCGWGqec1Rs7stuGkq0z2TcuNH4xomWYYgKVAIrIZAy1O9RKKPhiQAxgpqsUckidgFVPaN4m2RAnFzWY/EKL8rrJl4yfVa5SDQMMug6vWcFjeNwj5sTE1vOYeIhinlpGoueO3p5BKzV+9TAAolBH7gNv7v0rSj95G7kHi0zE9cJEgdzyC0axqMHLcO2lYtwd3cAM7Uh7KzVjRutMFNBbtFyrD30UEw9+hAOXr8Gq5cuxS03/RitSg37r1+CJz/rJTjhtJf0wGs/sPJEWHuNfe1iUmiysFkPWnyPbfBOC0XmiEw9gPz236FTmXKSx+o0ChMb0VmxCe3F69EspCBRMhGBlsl3uw1WRXM9eGKk0c2+Z75TooCTZCBW8e5ZbejFHjr4CNxJrjjxokZRTgcVpYCdrX3Co6e8pfkMenbeehZVxje0LWMVsTF1B2Rrc5ScogXsRRAZ904WfEhPZNcp+4xZZR6v48/aMb2m/qkyAtI3kaYm69FULmUM78ewM6+lIhnpOddtHjFw+VDyclK4kvTj7OmgAj1oCfdawtsXdZDGk9VlUZ/Zmv8/1t47SrLzug/8vapXuapznJwzBsAgDEgQYAIYQQAEk5IpUyRIebUMomTJknzWa+2uRPnYpED9YcviSlzZh7QABgEERQAUAQIEEYkcBjODydMz07m7cnivas+933ffu/W6GpYG7nPmTFf1i1+493fT73KFtzFe5ZxeYxVVZjInMi73//xQmILBTbbDML300tWyMroeouMfVY5yPOet66pO6agb7F1yBlFBCi00crsSAzwvL9vGi3LzWqiWlvC3f/tNnDr+GuKdJmLijbA4QK8Pbt9EhR8U2nSpUIebiprQaNu0eMpTJxrmzPNRSMUxlExgbb6AjcND2LlpG3Zt2YGJwVEuDqAK0Fa9imalzG2b6pUSKJzuUogzlUQn6cKLAbF0ksFYncKS1RLKtTKHP2OpGBKZNDIkt6iZeiyGVr2JWqWGOv3fbGGxXMFSpYoFaoxerzNAW24C1U4HxWYLkxt34/p334TCwLApEAhyz0wKkBHC4Y8GVHr8xaDR60rrsGDexMqzX2jgp9eWvk94Lnk1wxzK3dvXY3Ji2Hq2zXrQRqLMndbTcj/JVadm9sZoCosE4gnbCN3mY/YyEKL6WY+Rluv0vbzLRdNs3PE1BmiUhmUIwQ0RNFcMq/xffqYoQGMh71PvvipaROho+0Pefc+9+N3f/f1/fi9ObvX0G7yhwvwq436Xyj/uKK/8EwIYzEBbrM2NqY1QowFjjiviNYHkQpHgNwBNziOFKgJCA6roRGvFoFH7asJQL0KtMOh37RmRa/Xy4K0G0EKrwwgL+kwhYQO0TMm1Ef7GLcph0Rh5rYglOW0VtHXjxxwuFiAFQT8CqrrGSLUVomcSgCbHyLNrQCbAQd5XzqNzOUm/WUHj+C9w4Z7vYuavfwjMV6KsIYhlE4hv7Mdys4nnRgs4d66O8vo+LJcrqJAXJ5HHpsuvwrrhPE6cOYu167dg5sghXHjiSVy/ZxLXvPUA1r//NzG4aTe/m54T8k6S4NYATRSPzKnMWzewCz2BfFy7g1RjGeWf/hegcoGJOxu+j4GNV8O96uNoJnJdQIvPYfJi04hYBAmNYbNBLbioHRQpkpDXKczjC72hYZi7O39R5xL2AtF6fqMAjdYJeTZpjch6ik4K7ScDrkNS5ZVja55JAKIed7vZ7B40JLkkhASfBWubc1DNXuXvFD+dPDddK+pR6wW+eoFI2Vu99h9Z7MLEru9F5+hqWN0RQ4wTzbmnw8d0HRkPLUvCKnRTyan3lIA9UiTa+JFcSponptGwBsaKcVYhfK0sBcgKQNNFAsF4q0KBqCzrGjv4uO9nrwXzQCFC2TdmLnqT1UYB22qgbDVFGd2jwRqkHGPjQ2N9Et6HZCV5pynHy8OrL7+Ab//3b8KrF5lXkdvxWW+blu/Spltyznh/UyiRWAWIioG8L20g6SYYHCZjHaTabeT8NvocYEMmjz1jk/xv48QYki5QJ469ag3VxSLgEc7qoNyqoR4z3GzkEPUpx20gj2bKxXR5CYv1MnLD/ZhYP4nBoSHkqKjAp24HLrwG8Z810ai3UKzWuCn6YrWGuVIZpVodFfKe+W2UW20sVmrYuf8qXPvO9yNbGAwUvrGKyYPWDdBCXRP21ly5x0LvYy9QFr1GFNjI+uq1flkncUzXpN/s2k7N0ocDea7nSvaO7Fm5nshBcvaQ/hGHhBiqTEjtupyDRqkD8n5arkXfWa9xDci0UU3HXDRAszxomoOQvez0rKr1FT/jcnG+w5ua149lSZe2KI06L1J6wb+/+1586UtfvjiA9jkCaOQ+DukwogrSsWXpIiRFGclAck8yy+9E37E3gDibiN/FCnhD/ie9KcPWTqKctcCOAqSoIopOpJzbC5zJuasBtF6LXpqlr+atIjNOrme8iyZnTxZJ3DX5TTaixH0mM+kMc7yEAs5UkIpiIcXPc81A1rizmMDXetHoftqjop9bvDNRwCbPQ0nNBLjb5SWcffpe+I/ch4XvPo32+aJ4sKMGN2IjKbQrLXRSLqrFJsrZGOr9aSzl0zhZ84FN69EcH8fUwjzWbNuF+PFDuLQ0iw2lBgYPrEPmupsx/oHPICX9Nc2bm4osZekIIBLARO8VgHi75vXYyj6g7yi8ufCD/xut+RNoNFpw/SbiY5sx9vZPwR/ZFrTs4rJ8Mm64UMWAu7DSjlp7eWzwcKI3tY8RAklbqSzOA6OsTYGICJso2NLe0KiXUwtRUfwyZ1TlSvtG1hWtKa1MaT/xGFmA1mUg2QO71qDNcZP1z3uDx1bySwl8mU4ewjkkx3AnDOtVoiIkvdY00IyCrV6AUe9vWftacXQJd17rxC9ljBZ6X1nzsreFcFjmSPa+55mQmXjH6HwxyOKuLdNX4FsMGVkHJi/TtSFmY2zJPWk/moozaklj95LlbHojL4eWU13GRsBzFuag6XnqBXajY0dr9UePqCpOC9BkTnRRlmkGY/ZdVMFppb0aWNPn6TUp9zIXliCndcLa/W5AqSmoojy5ltfA9+/6Fl5+7gnTXYRSC2zBjrw3rxnLeJ9JJpBNJLlnQK3ZQNlrmFZP1ISe/jExbRtpJ4Zsx0HB7yDneehrd1DodDCRTmE0m8JQJolUG0h1YkxQ6ySzcHM5dMiD05/nAqlKvYrlagXIp+H3p5GZHEQz6TCIS+fSyBKhajqDtt/mtlRekyiTWly5Wa42sFyrYaFcx2yphHKzhVqrjarfwUKliqrXxr4rrsXb3vk+JDP5oF2ZADTijBNQrfVYL50WfMe50931vVHQ9UZ/f2OARrloZrYp1Ld7BxHVDnfJglCXhc8h8jA0hkyKAXM4Wo9pGBXqgLAFp91EPGjh3gu7+GhQKPslKkffrAft63/x50xUa4Cp5JyT8UFUUN0dh5zl5YWghWkg/GwvNibn45hzHN/5znfwhS986aIA2mdv/zRPgg7Nyb1EWYqCY2FpPV8s4IjThBWBTRbkZDoDLETzm4E2LOEBgFBtnAIhr5jFNUAMhAbnqET7V4bEcV3CYhU2dLH6Rej3EqAmUdUsCjPZxqNiFI2l9OD3Vb0DbfsS45kxQDcgiyTrn1ngMwYIWyIlU81p2joZdE5u+3Asyc0kIZ0wL0naYoXs5PIuUZ4tITXMplJoLZ1HfP44Tj7wABqHn4f34hn4x5fRHskguXOc25bg1BKwVAfod+pGTKRCmQTioxn4F8qID6fhUR5PuY5OOoHk2n50Jvtw7/kZnGk6uGWigGaxicTRWey5bR8avoOlbZdh8zt/FSPrd7MQNmvBUEGa3p/h2GrgpZW6EfDdtCqiJAignbv7j7Ewcw7xRhmplItMKom+tbuRvPpX4FNVJ6MrnxvwcqUq5/x1NyfndcCNV8zjmbVkRZMFyFIYY+4tfRfNOol6bLRHU9alFiQc4bd7gLA47SEiOKW1ERSrsKfRVLIxqLQcURKGkzEQQRbsVeu90Z6fKCCStayvpQEy7zmu/zdjEDUGZE4CmaS1vP1dnkcEthbmcp5+di1zJI9KntsAZAPuOYm7XucG60b+GRkgaQACkAXoyj42YZXuPFh6ZwJ2NOaGQJv2aAjsBOzJtWgdugmqTtfrOAzTy7jxXNnewlqW0Xkmn836mlQ/XnnXqBKKAkC5Lj3nPzzyciirIgDNGHlhiEqvD5kuDchkfvT/0Wl9IwBHdhfnnFlrRv7ntWLzzUiakgd76swx/N1//wbm52a59ROljOg1xXNGXJTUgcV1kU0muFqT2j1VqLcuG/sdOIT7fB8ZJ4aRdAYTyQzWpvPIez7SMXADdqruLsTiGEwkMBBPYyCdw9jkGqQHB5hwm8KWCSeGxdlZuOkklhtVdAopJKml3WAGRa+KYrXI9EjUwonkB68Zu06oirNMxLTlGpZrTSzV6pgv1lGmvDPPR6newiLxp8UTuPKt78bBt70b8WTWNABng108jqYpuB7j1YCarBEGvcJ1piZLr5leAE0Ds/Ba3ZEOUyxg9x03S9+ENeOGqDacWy5tDJ1HqgdooDNp/jIZuDYHVDprkAzm63BuYUgdtFKumfAiP7OtotTrsheQo79fLM3GHV8ngHabvZ/Mj7mj1lHs/FheJqLa0PLhA2yfQzNIxvN111134fOf/+JFAzQRonqyxCsTWKGKcFaHCgMeICts+BmtUCfgwaAlSLY3A02JvBw6Zd4g03tMhzy14A+Vg1EW9KOBVlQQaqEfgD/FuRX1zmhBIu8fAjIhjw1RPC9+Dpe2uDpIOLLMdUwSs/a8GWVICtgIf7ZHmH+Jegea/DK6Bp1Dvei4Cbb1jFJIUqgBtALS8yS0HnSfoAK3WUN9aQaLLz2OxmtPo11cQqtZwsLiMgarDkaH82iWm2icWoZTrqM9XYGTdhEbSFPVA/yTi90RNhr2uIPE2hzc0RxqFR/Och31sSymOh38bLGC8cEkls8WcV0iiU1v34Z0xkVnKI8lN43YlZ/AFe/4UABkovPba75FsYrg1vMkG5QA2twP/wTtxTPcc9VJuOjPpVFuOchtOID4jrfD7Rs1+V+83iiHxSbnEmCUdWqbupucA5NzKd5HupfMk/HoGCNB5kMDm2gIXTxompiWj7E5eLR36T4J9p5lA2tYrhMFN1rYRsdDchs1QIkCK9k7WtjoY/T61/cWgyV6Xq95lO+i1+21t3oJWgEI0b3L78tOQEPUTR5P2U/0zoHHz+aN0d9k/LVXTeZVxlKO4bzZVHf1sVQ7yzPxXNt+uvx85mVNYM8CMjKceWUJo60S7DIm0WfQBqHI3Z7vr9IF6Pnv/emLgbLkVs3SuJk9ZWGIU4+9HnN5r57/2zwhfXwAHhgrd7PaM0BjL5pMi8ndiZ5PnpJWo4xHH7ofD/7j/fC9BuC0LJ2DYWy3UpKNk1QihnQygXQizl7+eqOJFtMcGX414kBLej7WpzJYE0tia74fuybWYCCbw1BfP4dBM4kU4tRhgPgYEymksmmWFS0CIbEOGuUSilR4l3LRyacYoLmDObQzCTTgodasoUo5a9Ua6kRaq7zo9XoDpXIN5bqHJQJoxHtWaaHc9FBteJgvF9EkMOKmcO273o8DV10HN0nRFH8VgBb1iIUgW+YplANvDqDp/Rv9PQrQ9u7chImxIeWsMFx/YVpPN/GwMUTAPWlJ94nRqqkqgqViIyW9wCnvGetx1sTOUdnT7VR5MwDNVHEaMEZmgiVflmIM7TDQVZyBcCQOmaBfpWkldOedBNC+cNEATVeZyaAJyBDPgQAxEWji8pe8DK7+sB4nM9DGy0C/utw/0LjZuaqKm5RLr0gTbmJ3on35qGIK33d1gKaP0VaovpY8O72j9qJFFY8ANDlXTz5fm6tcW6CeqESXwd4g6xLVSjRU2ImgelLyW4QUlj1fHY/n0TDFm0RYCnnReArZJl0rl0qCMjaioSwOI8Yc1Go1eI0ajv7iAZx65kHkz83CyxYwkKYegQ7iUzNwLlTYRe8NuihVHSSOXEByto4Ekf8HzNzdYpxbfljeIiK9LiUdnMskMJ+Jo2/bIE4UK2j6NfSdaWHHRB9G1w25+I1BAAAgAElEQVTg3FwFh6dryO0dx+UH34qrP/wZ9K3bwcTKBqSyb4atUVIlXK0Vd1nIr5hLG5oxRUthmJgAWvOZO1E++ggDyszABBLZESzPn4ZXWURscAP6d70d/sRu+FzRaTiLDB9cWDJN1X/0Q+uUfkwfVWpLRkUuVFlJ55mcSzlPAIHkN9Gal3C15gek7zVAM8DOkJwab6rD3jMCafKj159Ybb0AqnwnHlY6X/IU6W+rAT06boXHzI4t3ZvO06FaARYrhXjoKeoF4jQQiQI0/V7yu963vYwr3o9xMEBr1OphSoGtLpf3Etkl79ILoGkjKpR5Zv5lXLUHjb1nlH/JnSWMXDPjEXrNg6pEWl+uSU8w7xRa38aLZ8Kn2rg0hlzoSZD31++in4vu/cOHXwq8m5KDJscYcKRrm8Nqd23g6feVceD5Nu0gwx/72ZDfW3Cmiwdsi57gLE7xMAa5eWfTGJ33fsdDaXkWf/+9v8PhQy+h7de5QbrZG9ZrYQFwIkHtn2JIkHwgf1vLR5PkF6cqtJFKxJFsexiLuZhw4tiRG8DOkVGsLQxgzeAIcpxiEUcineY9TPlQNJcE0iqNKnW3RqNeQZVkQ8ZFYqiAWH8W7VQMftxBg+R8rcJt8VqehzoRjbca3By91aLPLZSqDRRrLRTrLSzXff6fPi9XqqhQv05aB6kMrr/hg7j0irfCTWQ4J9v2dbLvbABNQA4XjLxxxBjPeneFp1GZIaDjsZYRjHyv964+J7qnw79RbSldzHjI9uzcjInRgS5ajahhJGuJ1o84Qih3Vrp78LVVJ5RezhF5bS3nOTeY10MYYtTvIPfTe+hiqzjvuONruO0jt5r9aXvhRu8l79nFgxaCCGOpGNeiALQ7L9qDRq2eosJCBB39ry1zTcApg6FzUvR5WjjSMey9kNwqzmkzyonuLSz3RmWL4AvbO0TRcdTDRWe8EUCTAZbzeikorTBEIcm7rfAysJvX5JCZ5HKDXrRSEQVJ16UFSgBXKv1kLukYo+gpv8zQkZhxNXF7+l2qQ+nZ12bjKMWyqDXqXS1qUukUW4eUD0FExo3iHBYW59FpNbBw918hc+YsnFIF7aUGTsQ6mMoksWP7IAbyBZw/NYVjL51D+lwT2xwHA3XKFQnlMu0nzwXcFuAVYphLtXHOieH1mINkIobcJZOYn2ti+fQc6sse+odyGEw4mEy10ZdIYXQdEUbmkRqfQP3y67D38uvQl3BQW5pFqjjF7v5YYQQdJ475dgKju65CxyZti8IKNoQSOjxO1HR9/ggWnvg7tMuzGFl/GeITO1B1s/Cnnkf9whHEnA4SG66Ev/mtaLlZeIqoVK4r3jDNl0XXl+qjXrlkUW8ZzY+EmaMALRp2M7w6xoNHXlJugh4PuyysWG/KWxEVFiKc5B2iraZkn2rlq9d/FFhp8N8LxPUK3WnBTPfrJRN6gS8NDmT/6WtF9yR/jhHw9FCrVLtItHs9t3yngZaOCIjckDEy76a5nUIPujSmJ7llvDy2P581TOnZCAAYGWDod5gLkowultPiYTA5WSJz5X2jYFY+C0CTeZa5o88U4gzWiqriNIqv23ulxzq6FvR6C56n25HDp4ihJuNGrZfCvUlGuAKFCqBZ1iJ7WxrTNjp+E7PTp/H//c1folKcR7NWY4OIxpCJzekk2uNxMqYNvQYBNHotamhOfnDjvTFV3dQMfQgO1rppbMiksSFXwGS+DwXOhe4wHxp5P6nTJ81EguYl6SCZy8LJJODmUvCScf7nE3FtgooGqEMAedN9eB2ff28066hRuLNJdBwtlBstVAiQNT0sV5soNTwsVj0slw04a1FnAooaZXJ4x3s+hEsuuwaOmzB+GbOMTBoB9y1lQrlQ+EZ+I53TFb7ktJHwoNWAVxTEyefo8aKX5Iqmsb0BgXt2kAdtMMzrtBG1cI+FPVJFpkixYCgPwjQlLdO7wJi9eRSgmVHqNqDeSK+/mSIB5kHjfF/rOFLzIHuFn0cT1crGNPMqG8HkYJAH7QtfuLgQJwE0EarispR7GaETVnRpBSYCRgRvwB1mrUAGdkzsKKh3ZW6HmVxTnUgeI7Y6LUgzg29y1zTwoe+jQCsQGFJI8QbHaJStBXQvZSAKSt/PzJURgPS9kNpGvVoh+DJVrXQtnVhuQKvxVtDfxMtCzyHkmtys1xIH03HrMzGU3AKqXHVoksjpXNOMO8XXkj6GVKZef/R7ePV/fAO5Yh0dv40nfQ8LfRmMDaSwY90AKjVgfn4R5xdKmD25gKUFYHunjh3FDsY9IY+0b0wVdlmHPW3VNUnMbclgur8f834eZ0se5p49gYzvIY8OJrYn4JRiOJejsG4aN+7qw/b1E9i27yq41Dap3UI8kUU6lUKpvIiaTyFIF+drLRz41X8H3yqbYI2JVyMC0GiFUB1i7NwLaLz0Q8TiKfjb3wV/eDOQSCPmt5CbfgX+uRfRLkygtuVtoPoGmj0qGpC1xF41m5DOvJqqR6w+RhS93he6cCOq/I0H2XhGdF6avBf9jcJqhs+wuy9j136PFE6IvBALVCvv6L6MGg1yjqz3XoaN/k4AWRQwRM+TvaSfu5chpe8f3X8ajGhgqYWiVEhTuMn0tDWeKNlLWnbJeTJvcozIO5lb/cz0u543LW/o97BDQdhlRa5P5xk+PdODmH8InFGxiWt47LgZtA0/au+YjK8GtzJHoYwNc2P/VwM0jQV4PVnFr9sDBUqV5LKwxfMkhuz30bUp5+jrG2XbRrk0h3vvvhOvvfIcOl6LDTPGeFS8wrQaplUUVRKzpmNXpCVuJ4jjE7Ax+pC8bOl2B32IoQ8ehindgVjqqfiK+fHMHiSQl3Vd9PcV0D/Yh8xAAe5gHokMedqAeNJFPEGNwu29WfaYKj6S39VGEzWvjabno0LN0WsGpC1ykUCLQRoVChA4o8YD7JiIOUhkC3jX+27Fnv1XwaGeyKJGGKDZ+5FeXwWgyb7pBmiSK2uXWqRggMdZ8YetBsxWB3Zh8v9eKhIYH+oCaDKnkrZhOAqN/KSxJr1EwFh+qLBDnkmvBw3GtLwya8fQMvF7EF+c6tcp1+oli94MQKMiAXM/k4MuYx9dy12tnkSIyAOGibQxLhK4uBy0L+M3P/eZIKRBg2pCQGEyungG6L6kSEQ5aVBnyvKF3NUkOktVFQkrFjDUz9YqLBF0IjClgoo9aXwPI9yiAlRPZFT4RxUPff6fW8tms/eyVnsJx1BpUOWfcTd7zNtk+nlGhaz2aojg1/eSdzCgzIQ4yaNiQr40Xh7ilIwIB5VGHUOOh1qqD3XqC0c5DJTPVCshVikzBxnZlenZc2jUZ1G+cBpzjz2CuXId020frzZ8OOPjGF2/Hhl0MJxqIlFZgBeL48K5aSwSiBvfivkTx3Hu8Cx2tTvYU2tjTavDZJBUMUXhzQtr4ji9ph99a4dxbM7D+ekyvDV9WHxtGtlaFUODaQxP9GPZcfHyiWU443344DX78BvXXoHJQgFN4p5qlJDJD6FTGIE/fwptYuuGi2arieX9H8Xoms0rPAyyoWUN8DgyQDVF/Z2Tz8CbOwOkC3BGNqGcHQnmf4CM5Quvou7E0RrZimrHJKZycj9fx1i5DEZsFaeeJ1lLOuwn3jKZO71WpWjAKGyzn8SrJlx5AsoJWHNbMMX+LWv/jUJ1UaDDejJIfTDe514ASdZpNK1Bg8Zee6IXQKPvtHcqKlxlf9O9ol41PY9ynn5frVi6ARqnmjM9A+072iMCIkW+6HtpOSVGE41VL646AUIyb/Lc0X0qglrGRJ6VjVn2csQtoW6Yl0WEqRnusBEK/Kh3TM9BdCy1cpDn1CFO8mZpRSIetO7vuvnMoqBMg6sAJwiJrBhJ0qybAZTUbpgekpq4N6gzsaG54F7sWTNNsCkX7Uf33oWXn38SbQJoLTLe6BmFeMMYwo5DOiTGeW9BqI/+xFWcMd675IFKUL5ZLIas00Y63kHa6SBHnkwA2VQS2VSWQ6VU9ZmIdzDYl0duIIvMYJY7p1AOcJq6drimobdD1CBcvWeKi8gYr1JuWctHvUVhzKYNaxIHWp1B2gKR1Nab8DuWu81QHCORzeOGD96GPfuugBNPMkAN4shEs0FUHwqgyRyLLFi53y27fcho0hXu1PJyNWAmx2jQpwEURXbkhwDa2onhLp3K1yU9GzVoGSsYQmfR5SKftOEVBWsr97mVaQTSewA02XdsUFhZJON28UUCX+MqTt6LTNIdGuwrxinai1NuLgJDQNubAWif++ynA8Tbhc4VGpekaQmfRBPWRaDT84jgF3AUhKmk76VtdExepZWgJmx2TB4FeV+ZVC3UZQy0B0NPuEy2oPnoAtGegajyiYIBuVawIKgkWlmNlA9j8paMN0wUhB6n1e5PQo7yr0gKJFNp20ZHaDw8DHhVeMk8SrUKYu0W/OULKM8to714Ad7ps2hMn8DioRexuFxEJekgW6Yk1hg6qRhmvRaefX0JJ+oO3PF+xHbtxrtvug1Jr4zK3AUsLc/BnT6JvlgVmYaH48st1JPA1Kk5HH+9iP6Eg0tbPnZOJJDuxFBveTiSjWGpbwiT2ycwnh7BTKOGE2fPYahRwTZvGSONNlIkfgqDeGp0BC9W4xhesxW//K7r8JZsEWuGhuE1a4jHk3y98uxJeFSG7zeRTmWxmBxEds8NyK/Zhpib5KnQG1eDdApf8pqlPK/KAkrtOJKtKtAow8uPoBNLoNpsIsv0FUCieA7pdgNL6VG03bThqiNrjwSwrSSSeRKwI2BL1pEGAxoQyPeiZOU64oGWhHNaE3TNwGvMnlSr6ySxSVm+GmhFQUtUwGogEQVo4mUSQ0E/Z6/1HjVuZA502D8KYqOgIupBDI3LMN9KP7MGaNG9vMKIsnmgQmobBZUCqkV2iBzqZbRFgaaAbzGaRAGIvNVARtZjsL8pLNQxXnAZa1LukixN68BE77pzzqLPoMGf3gMa1BFAC0C5AmhGbhqDeTXrP9C89hc5LvhfgJn1pNE70D/2KUiusM1H4wwPkLfYJKqZ+9tCYP5dIj7GA0byiTyLzdoyHvzx3Xjq5z+F027AIeOI38NUfkpyuMnVjHM7KO5PwP06O0hRyMuk/7KhxuCMPGlU8JGIIZuOoZBJMTjrLxQwVBhEXzbH/TwpDy6WdJBIOsikXeSI6sGjzgVWHtM7UvMnBh/kXWhz3lm94aHEnrMm55kt1JpYqNQwT/QaJIMbHufHUVorPydnuREBbh7vv/lj2L33AJw45Zv+8wCazGW43lYCtOg+7gZbUkVvjtKyJLoWQkAXerwIoEmzdFmrCeslprQRLpGzUQmaL+r+wGT3XZx4K3Mi9bNE9azeU3ztiAdNAzQte+j53kwvTgFoJh9wpaEbgGUN0EQ4aCEnL3fXXUSz8eZDnPqFRRCIgqF7CRiKVoyJpUznRwW4WNgxGxIkZUTblQVVxOvEiaSOYVVPpJJdCYVaGfWy8KMWhhY4q1mqvZS/BoUaDHQpRwXQ6HufkkWpeW6zGXhL+HsV4hJhTc+VSia7CiKSFOensAgRYFryy1jHR6VaRnbmCBpnzmD2ySdRPXYa7eI8WjEHraVFVPt8HD5dwlSliaW6aa1CQK/TbCMf89Bfb+NYLo65hTa8TZO49Ff/BfpHJtEozaNSXEJx+jh830GreB4j7SomBrLIEl+Q5+DeXxxDueFhzKU8jTjSA3n49RjmF5fh96UxPjmJf/upz+DBf/w+7nvqVcwvVfCBIQfbzs4j3ugg47uYXTOI56+5Bjuuei+2bN2Jh+79Fr58YA2G+wdRS2bRmj+Hs2df5RACERVShVUikYHTtx5TQ7swuu0yjA/0G/bwCHjhtQ/jweG2Z7UlLDQpuZmqYR1kEglUfcoh8ZBhnp0Yml4LKa+CDK3FZBYeVVE6cWb8FmAtyjgKPqKJ89obrA0H2QOixGT/iPeNrkuCiyqbDKgzb8LJvapMXQucXoJLK18NbOQ82S+9FH8USGkB3Wv9RwFJr30RBYey3kVuaYMoCk7keXq9R3Rs5TrS8YA40zQBpoy/zGN03mReBXgLkFvtPC2n5F16jb3cT9apNtLk2tS/kz2mNtk5Cu5EwWmDRMsuGTeZjx889EJXDpo8lxmjEKAFstAc0OVpiQI4STInb7kkODG8UqElw75gemzyj22ObgoIJBfJPiUfIgCtzTqPPEqsB1oVPPSTH+Dxh/8RrXoJyXiC92m77ZhCDIY2lhKHfGVBHh95tWJIccs6BykCWa6D4UwKg+k0Ctk8A7N8ykUhl0Q6k0QmneV/2USayW3ddALtuMmXTMeTfB2GgRT9aTX5/hSR8FqGl49yjZuNJhpN8pzVsVRpYL7awGy5iguLJcwVKwzOmnZY2L/P3nnKX+sglsrhQ7f+EnbsuZx7GZvWXCHNBnkA2SfCrsswt2818GS+N0289ToSTBDd03rtvtExcp7RdyGg2rdzIwM0vc+TVoeTB40pgchzTOF8SulhUu03psGStafXvb4/vyEBZKJiYY9W2Ioy+j76uehvbwagffSjt/FjkAdNe7wFAwRGUbSKM+pik5d5szloGljJNYWDq16v81faU6UtTMml6iVkJb+Kzw2Iasl1vLL1jQhCFqhuAllmFw5boejJFGGhJzZqiQeDGKmWilri0ZBuFADrBRMoECY87SbQI5BG1rxcXxaXfg72qHWA/nwOHnkAhHy2XuJNXIeLmbkZuMdfRPrpxzD94jPoHJuBP1OGt2sE1dEUysk2pqcqeO3IEubqHbbWCOBlHGB8XRydVBzDsTbWLflo1Dq4rwS014xj3Ydvw9j2XRx6ee7Zp7B89ggXIFCiRLW6zISR2aUy9myfxFAqgdPNJgqDBdx+063Y3J/D6TOn8PPjR/HTF4+iWq0jNziM//CFL+Hvv/tN3P/sUUzNFJFOpPG+0Rr2zdQY5JUyPs4c2IFrfvXf40Irib/527/CVVvX4jNXbsbwJTegeO4oqq/8A5fKtztkzWbRrM6i7jtwWjUcqSRx6cEbEF93Kfr7BpHJ5tBI5NilTonGlJPC4SjPR8FpYb7eYsFAeoMqQnMJF03O1TNCnsITLa8VgGgS1Bk3hiKFJNqmcpF+tGdMAItULcuai1Zx0jzLdwLGZJ8ERoq1MElJh7lMxttA0jkKYlgoCX1DxIUvgECuLcpZK3E5Rq4j7ybvoM8RoS3AMgoGoopCgzx9jgjO6L1lHMW4kufWAEEbhb3kiXkPS+7aps4lRnDTXiQ5RUAtOmYCUHXYmZUIETerJvBRsER/kxBn1EiVcdNjpteNlkt6nfD7UT4SUc9YOhAR+no8VzNAo3Nyz4PP8dpmmWVDgxx14u+sfDL19KaCku5vPTvmKPOjATc7DciL1atIIMJxxifzva0SNWrNAg+bv0ObkSNh5E0iWgi6PIEwcjNV8eADdzPlht+omGIph2S+6U1JVddcmEDDRh5wanxP+WjkkSSONMdBIZdCIR3HYC6FkUIOg5kM0q6LgUIehVwWfbkcAwbKAUwlM2wIUnuhdDaFtil9hctFHDbhnuQykY97DTS5D6dpnE5dDGh9lSvEi0bArIappTIuFCu4sFBCkRqn03tZainDCWfSJyj1iohxb73tV7B996XoxEwbRR4RngRL4G0JD6OAS+ugLqDMU2qeO6An4fEKK91lfcn/0fnW19Z/C9e2OYIA2hoqEuAKZuP9pcgPyz1b4SzdaiiXXEjZtdGp17pe4/rZos/D+pPyAW2RgDZA9ThF80YvtoqTiGoFoEVz0GRfB1gjWiSgBa08KB1MAO2LX7wIotrf+W187nOfseSq4aTSYFDlIQmoar3OeVY6OVZCnhICoONFEGqUKQIzGvbUnwXQhADNxJtN4rtJrpdFycmi1r0uikCEpQyaCL7VAFoU3EUBm7aEowsnfDd637ASi69J9pZKnCUCQ/qsQyoMWB0HOb+GRqWMxvQMioeew/nHfwznxAm0Sk20yhXEWg7KSRflRhnTtQ6qgy6anTay+RiGq230t4HCXBtevAM/5yBRBJYGY5h125ipOpgpdjhBNTsew0wxifU334jczgMYGp/E1LnzOHfuDOrlIvylOXSooe+po3DHJlA8dgKVuSqG+zMY3T6KD11/NW5//3sQc1NoOC6KyQG0l87j9OsvIVXox+On5vG3d9+N4qlZ1CjJ1o1jYiyLt+Z9XDJXxJrzHpbWpLDmw5/EsYmN+M4jT+Lt178bbmUa1+3biw1b96N65OcYWHydiUfPnD/C4j2dMYJgObsWazfvhdeowl08i2RhAOXt78bwyATnHpFVSwqQwFgf2pindZpI8bmyJkdcn1nCq4kC6k0DxGi+JCeMfg/niCy0kMYmMErsPPL803q0HgXTDo2qcym83YbnWwZ824NWCyHymgW8Wqt07RCBExVessY1+BAvtgZoUeEW7BuVKKwNEr13ZD9psMUM/OTRDYo0bGWganEU9fBEgYYIcw00o14seW7tQeu1L7UC0fud55qJow3x82pgkLQhhWOoKwN5MGkM2ettQ2YdxXEk99KGI30na0IbcsEYEGG1FxaFSC4b/b0rFYP7S1IIiDxGlABvfoL5Zy5EW6GoaGW0jKXj73nwWT7PPIvJ82VlbQurzDVtRSfz2thKUuOSlmEPARqtffV9cID9RYNp/TvPVRfnmQAPcu8Y1SrHm7QlW/zlVfHQA/fg0Qfvh9csG5zCXhcKXdqG66ycO2yMUcFZMpZAIhZHirzkrovhQgaTgwUGacOFHPoyaRQIpFG7wVQa/fl+5DJ5ZDM5OLEkVQeZgjTiPBO5Tb1R2wa/MvUPFWZRIVazwmuKc8+qNTSoP2etgdnlCi4sV3BybhFTi0UuDmhx7qoJLbMOkf6N5umRSBVw822/jB2798MjTxDlN8nEa846FQXUY6xBdLjPzXzLeg8Ai/J8scziWpUwWU2O0wAn+l0UCO3buX7VIgFaMpyykUoa/r8uRgMyersL/bp1pUlliv50GQ12TQbe88h+0Tpb5OFFFwncQUS1H+0KAYdrN8RIPD7REKcGDHISbQ4KcV4UQPvd38ZnbyeAZkKT8qLs9k1nOI5MAqxpvWgiDEy+lbEwuQLNCgmtQOi7aA5W1FulE63FYyfKSQoH5J35s2stD+tu18pBAFk0TBAdszcS/KKcRPjrsJRWfjJOXYCZczBC+gSpcpJ3ZgLbRhlLrz6L8mMPo/iLl1B67kXUsx001vejlulgYboOb66GqtNBLd5EodnBgNfBACW/1qgtBpAuUhgTiJEzzgHqeQdn+hy8loxher4NN+mAugR1moYGoLVtK678jU9hcGw9TpydwpFjr6O0MINczEdudD2qs1OYevoxFCt17hKQLaQxsWYU1xzYittvfAcmJ9bBqxXRyfSjOrwNKQdo1oqgKtHv/+Db+Nr3H0BttoxGOolcIcVBifF8Ble1q3jLhTJyhX6s+4M/gl+dxw+eexZH3AmsX78J+zetw7sOXodEq4rkkR+jNnsGp8+9hozTQblRQ3p0N5zMIDpTh5FeuxnVmdOoVpbg7r4Ra956G5y2jxZ5AAFkUmn0xdvWg+aaxunWOxLv+OhHE0Ung5ZNJqV504q2V16SKGOeU5WESlJcQId4wniPCDiIGb4eWoeyjug4EmCyx4yi7LZyBSBpxa8tTg18NKjsZbSJwO61L/U+kb9H9w4/NwWiyMtj6QxMno8NWbAHpNuDHAKFMLdKPE8y3gykgq4cKzm/tHH3TwFoAmqMMKf2P8ZIMuDdcN4JqNEAkRrPS29cLjRoEQlgmFulK6SFWigqE8LkYdWTmPJsLUCT+dfvK/PvWR40AhAud48Iiyj4PAtghFtSrwm6r+GQ9PGDh8iDpgBapMIt5HEw4TQCoPYE/pNWwnwd6+nSylKDhNW+59QUyitjwEPeN1kbpt2dXo/GncbNitHxq/jJfffg0Yfug9+sBeS33EeA2z+ZeeVQniVlJ3CWphSBRIwB2mh/jgHaxEAB+UQc+XQKmWSGCzJy2RwDNPKcpVMZxOIUenORolQS9tq3Qf3qTZeJNrcr5Ny3dhN+o84gjb1ojSaKxSK3dJqv1nB2aRlnZuZxenYRC9UGGmywEKi23kweB5Mvx7yOjotEKo8P3foJ7Np3OadVEK1QsD+5q4DQoqisfwWMowDNfF6lilOGTgGZKIiTvSY6r3svhTMt9923k4oETBWnyBwJaYqnmaIXpopDA/KVck54zXht2Qbk3Wsk4tUVvaqMFXleGUOJ1sk+v1gP2h0WoAm2kOvrtR/M2/LyYldWXVRgy0kXm4P2+7/3u7j9durFGXaBpxdNEHNzJmsbmNLCNU29RZEJQDNVh7ZK06JcmVAN+PQgyuTS/0KCS7+Lh06UTzSXjXsVZnLdHjXVq1HGIuqGpOv1youLInQ9tvKe+t20N0IUTRSgiVIJNwNVBQLt2jKKzz+Ghe/fhdJLh3B2ahqvFquoNTooZ+Jop2PouG3kE20MxGNYW+9gsAXkah0kqx34ZHDRdiQ+oEaHCwAooZUEwqnNcTzXBHyvjTUDMXgFF2dnfRRnfCzWOxi45X244WO/hmK5jGdfehnLy5R7dgLxRhFtJ4flC6dQPrcIP+bgkq0jKIyOYzAfw9YN6/DZm25FzvHhzU8h3j+C2PB61FoeWpUlpHIDePTxh/B/fOUbWKRk/YEcYknKKwRSuT4MJBzc5HawY+cWbL7xNnivHMH0oUfw1OgGjF7xXuzZvR9716zl/pk4dD9qZ19BubLIDZUXijPIbb0e/uIUEuuuRLy5iOLRp1A7ewbFNTuw65YvIpnOB6HLdDKFPjeG+VqdlZAhk7WKq+1jIOahiRiqnbD3oQ5fBSBaGSk0xzpPSSt64zk23jOaGSIt7tX43hDimoIAswatByOSbyZr943W5D/lmBUKV+1JDVC0MJZ1rWWA8cBYTxTl8eWWHzEAACAASURBVNncylTGhOakf6rp4xm2epFr6T0YDfvK3oruU31/vde0B70XQOg2wEwbJfaU2ZQDKcoIrW8H9B66Ip0oOyQkyJ5QRWEjskODWCMXDLGq2fPhk2lgqS17Aaks39otVkxyHXo26tcbeEP/J4Tdpr9xmz1o3f19o5WcLKmsF80ANAFc/xTgFVVOsr70uTxXnDdlKvp4/LnqTlSXyWoz5xhuKePtIy60Kn5y/w/wswfvR7tRM+fYllEiW2Ud8jxTmJMAmpvgIgAKcU4O9WGiP4c1wwPIxIHBXA7ZNHnMMujLZZHP9cGN0V5NIpFM855NZqgYK2FaCCVddGKmVZjnMw042q0aGvUyA7RGrca6b2lpGUvFCs6Vyjg+O49T56cxW6qixbmtxihjSiiOIduoD3kzySNHc53O44M3fwx7L72CARpVpvJ4GgliKEQ4utybBy069gFAY4NQGMYtylYbRWQK73mbrybf6b9p2dF1jl3cl+zaiDXjg0EaB0UEuIemDdXzU1gPrV43PYGlJZ7tBdC0IdrrOvKdfl7ZZ9rovugqzjv+HB//+Me6vHraGJWh5fsLQJOH0cJKNgkNwMVWcf7Bv/l9Bmi0ADUYYfbfZNiaiJjuKUwkIK0XQIsmxNP1pFKT/sYbwAo+GUj5zMKLymcs+SOBDR0GpXelkEQqnTMhTmpqbVG1KAz6HFj41qrsZa2L509AVPQY+SwCVRZEdJJoIy+9/DCSO65FLp02HhvpOWfLcz2viVOP/QNK3/om/MdfwnKqhWfmmjjqAYkUMLTWhVdvYzLdwTonhrXHfMQaHcQUx2Q7DngJh1ssURPf2OG5gINyYczB4b1pNE41kK87OBVrw4u5KC76mK220d6/Awd/9dPMdr2wuIi5hQV4RLK4OIvK2RMoVZYQq9TRKrWx7+qtWL+mHwW3g/1jQ7jukv0YX7uZMmbhE5VHYQhOs4TlmQsMzuJjm/DEy8/h9/7T/4vGQhXXHtyCVi6PZ07PI90/wUIuhxo+MRLHlswwxm/8MOb+69fhuC6aN74PG275DCaGx9Asz2H5iW8jvnQGA/khzC2e5TBU/853IE3i7ZKb0LxwGPMPfQMzZ8+gkRzGjo9/GenRjYElx3NliwCoZVKzWQ9D4e02MgkHLSdhy/RjaPleEG6ktUyGgqx/Ad8CyGSd0BrmNU2kw5YKRXvBGmRtN5sspA1VijE6zDo2HpJAsUX4+qLgq5eXS87VYUANtKKCK2oZi0dHCz39XQh0SMWa0Dz/s22v6P5kJBG4IWVkPJQSYum2L+VaxptlPMtRb3QU+Mi7RN8jKvN6KRV9P5YLLEra3LOTctM4xMhOmxjnH3HqBFM3kGIz/FYc1rIN4rXnT3vQ5D6knOgaItfMWHQn5cuxGpDK3FEonJ6T8qHECyFrhd+XQYwBW9GIgCH3NlQjBqCZaOVK4CUVeDyiISdqpLKze+ZW0nBEwZheV13KSirsLEekJLqbeZX3MfQ2BtQRTVADP3nAADTyVMU4Z8uAGiExJ9BmPzG8o2R+DnG6MabQ6M8ksG5kABN9eQxmM8hTc/VMhqs2CznKQ8vzfiWQRl4r9npTTlqSXGdEfOaibbubgPQchcqJ9qdeRYNa5tWqqNebWC6WMb2wiNfOT+PohRksFMtodhx4XNRAHkTrKaKn50I4yj0zc0getGSmgBs/cCv2H7iaaTa4URV756mwlcom7Bz1AGi9wHRANxIBXTp5MLpXYnFTySn/NIbQ60CfJ99fsmcT1o4RQDOGWzZL3U9CjjO9f7vWhTUKtPyi89lIsXllcr/VvPLRa0ePi+pwOv6rX/0a/vRPv2J5QaOrvPdneqc7vv41fPxjBNBCT2ZU9wfjRgAtulFFgWih/p3vfPeiWj394R/+Aeeg1aoVy8FFCsXl0CYJD/PDaY5Bs3NJhhc+J+35EqVGZ5EAJhe+CGLyMAhfmJBLRq1pQcJyHTpXLGACaLSxxMLVYSl5Bu2WNISj9g1UDo5eKHK/qCCUCRGlIkpGL1yqSj301U+jtuMdOHDLp7g83AhqD43yMvzjr+Lkj76F6kOPwZ8u4uRyHT8lmdDsYBOA4YKDubEYtk/7WD9HORbG809gLNGIsPnTxqJZiAGtVAzzAw6K+Ti8RBsn2w68GR+1hIM69Y/uAFU/js7ll2LjO9/LhIrHjx1j63DL1h04duhFzL3+MloLi9ynLjZXQWI0j407x7B54xokOx7gprF+aBBbh/LYuHEbto6NAo0KasszXGTgx5LIrt2Gs+fP4tf+r69hfrGK3TvW4V+/7yC+99JJPEXvkx3iwc825nHL5BCu/finUb7zTpTuvhvLl6xB8pOfx8F33oKFRgNPP3w3Js89hu3DQ6jXl9DJjaKwdi8K/cNobrgK9UMPonjoJyiXFnH+xDLWfOK3MbnjCva2MQCydU+8JjmRxAhL3rjtNtLEUM7eLOI5ctGi0Abx83WobZCxkPk6dhIEWAhIlz3IeZHE7cMK1CRTm3CMyWOr1SpdnIKkxJkVnRnRV7Yp0UaCBlu9LDYBLtoTJutW1r08pxbAUeOuF/jTsoSVOYWPbfVaMI7WICLjjTi9zPdG+UdTSPT9teHWCxBGnzl6P/1uWlCveFfOPjeUCBQeo/1CuUPUFop+2EtlO3oIOAvGv2NDosTDZbt7SMhERwIEaApAM8Yh5R6GBqi0cIsqHUnhEOVEXif6Xa7V7eUn3W0MApljM/+maMSMuslBY4oWlTcm42LaAoVhaQ61rZJfphV19Fpala0Egeav5nsd7JFQqvmfARqF/9i7aZ++02Ij7if33Yuf/fTH8NmoWll5ymuGvXOGXJpyeCm9Ik09OuMx9KVcjBZymOwvYCiXRSGdRD6TwtDAAPryefQTQJNiMxBhcApJ6rySdA1AI+DGxpOp4CSQ5jXqaDSqqLeoY0ADi6UKpueXcGLqHF45NYXpchUeVZoy+KLQpsyIeMFMLp/p/Uts/C4XCbzzhg/gsqvewmCNcrVMQwqTQiEOx7B0wxZrRKpuu/cAybFwhjicrPgUZQ0G//doDSXX02ugF0C7dN8WTAz3m5xf10Uul+OUo14gL/qd3quhJ5vEJ3ksVxJ0h8ZiWD0clXG95KXsc/r/YnPQ/uLrf46PfOQjnCYj8kGMkui4cA5aLwGmv6OHudgQJwG03/zc7SzESIBwyxnXKBIpBWeWY2G+pn617Tb3wSNvAduklodK+rNRjg6db0JAbnA9sn5MayTDgC+CkASJthK1B4uuwdZvV1sJIwzFypXwEXOvJChPrbsUN3yPSKm4Am3RsIQAN3oPvaBkglhoUlXgj76GY48/h4H3/RKyg6NI9w1i+sUXUHzmUbR+8RT82TnUB1J4bXoJz52podIBhsdc5NsdDHXa2A8H/XNt+HGgReDNdxD3OgzUqLWS/HRcBws5B+cHHcwnYmjGKPTpoFbx0FznolLugKIey9MdpNcMY+jANYhv3Y1ELovlqodmdQktr425xSUUz7yO4tRpdOZLwEIFsWQc2fV9yPVlkRzMshW7a2IMB7euw9VbN6F/cgvSXgOdVh3tRpHBSSyZQXxgHDNzs/j4n96B4oUS+gaz+MovvR1Dg6P45rPH8NSFOpKDa5l4eOvYEH75Q7di/cAQZu/5FhoLF9D37psxsf8gziwu4r6HH0B+6hlcml5GAlWkC+vRzg2jL9eHwf03ovLcPViYOopicQGlsof+99yOrfuv48pTMz8mCVXAgHjDDNAKcyXJ8JC1RuuFLN069dmzjPQC0DRwl3VslCn1kKXQiKwlAsTWIo1RL05jhND5tC6NUjYUGnqNayEbKrhwvmU96vUmf/3nAjQ5LwoGV3pmbEUY90c1tDECUjRg5fdKpWz6QxjejL6Hfk4tOAUgynerWc3akNLXjl5XC2oNLgicUFse6dlJOUlk4Bl5ZWSUBmgMZG2bJ1oPlMcmz6jXA4ENGgNDwilVpcbbKK3cxHik8+k6snZkLjRopVxfkm/GY2kiA5LLJFEEE1I3fUDZILA9F+958PkgF1B0gjyzT4aWKjzQYyig/Y0Al4xNuCp7eenMX8296T1tbiLnmDlchW/mlwyUGDxKuG9StW2dm49Xlufxs0cewuuHX+acLylo0PPIZDoUMqSOEdIa0HGQdGNcKJBLxjGYSWE0Q83R8+xBGyxkMUAeNa7kzHPvZyLypWZRPI4Jlys70+QNZv2SQLPeMBxolB7h+yiVS6j7LSw3qpgtlnH09Fm8dPR1zC7X4CHBmXFUncnzRbKHUwLMZ+JAC6s42+wt6zhJbNq+Gzv3XoqNW3egf2CIjT3iGifAyQ5Yzv0McxplPWodpPez5BhqOaHnTfa4rAMO6fboLCDrQQOQKBi58rKdGB/t53EiucY0QSQLI6lNb7Re9L3pOC0Lou/QS/bJu0WfNzRKQo/zxQK0P//zr+JjH73NGPDW2ytrfIWxqKs4o2hYD8zF0mwQQPut3/pX8D0T4iEFJgMnic69hCNV3En+BS9IautEVUfshTAWnrQrIiuFrVDL0G6khmHdlyoqA/RM2EToDOh5TJWcsSIpVEHhlsCiZYFAQiAkvCUwwCEoVozWxa8arGpBa55x9earvYBx16LtAItP3Ynpb/8l5s7VkG4nkXUyKM9egDM1B9Q9+E4HL6xP4PlzDWTSDqrVDpptYLsLHLB5ZjUXWBoABpoOMsUOOjkXnUIS8ZkaS4CGA1zIACfXxjGXiGPE91Gf78BPOxiYiKM07WGOmgh7QL3ehnvwarz1134TTa+NY8cPY2pmgauf2lSBRKHN6SmUTp0EpkuItTwMbOiHN5JHLuViaCiPT+zbist37sLo0DCHlEmoOk1Klq2wpUcmWzyZQaIwjBMnjuDX/upO1GZLSMZi+KPbrsWlmydx+Nw5/P3JBhb6tnLVUyGfx5V7duN9ezZidONeOI0G3GyewfSJ+Tnc+Q/34uThl3BN8hwu6ashP7ABscIk0pk8RkbH4c6fwNzCBSwuLbCgLu37CA5edxPnfhmg7iPlJlBp1BgMmXk1oRT6ofVgvFmSC2NYosmoIEBVr1e7qqGMADCKmItgYkaA0vl6zbDFKl4NXtPGE0P/ZO0auiPl+XiDKrlQ2a0Mb4mQFS9UVCFrZayFW7eyM0JRDA+5XwgIbWiwYUKD4pk2nmEDgun9uSLVgl0aRwa7PVqwyHdRA6zXM6wmvOX76DkCcgSQRAEFfaZj6g2aW9MPV+SQnCPvz4CKaFu4gb0BGcKtZmSGAWDmx7RuMzx2xhiUsaf5F6AmskaqbU3vYfNjloS5DlG90L0IEMtz0bkSbtUGKslUQxZOSakO7v7Jcz0BGnkQTbpF+GzR+Qn+aH/R6yS6ZmSc5BwtG+VvQWN08gxajxd7F1tNlEpLmJ+dxoWZc5idncby0gKWFxdRLRXRqJaY0gJtyuczlDhdidfsSCKAY8KjvHa5hSDgOmAvWiGVwGAmi0Gi1cikMJzNYHSwH0ODBfaipaiogjaiT/uaDPkEMtkMg2zRTzQHHDimMDfAnrNSo465ShlHz57DCwTOiiW0O6RbyPtFY2w6DHDOJlfP+lwlTh4/40Hz2SvHW566B7hp+I6LwdFxbNi0FRs2bcK69Rsx0D9kOiXQeXadsTPPetii8yjrLQhzquR52Qeyb7p0lsoXlWvoa8tcRrEGfSaAtn7tqK16pqpN6h/cuzemPIMGYLK29bqTPRLd+73eV563l17+XwnQ/uN//DN85LYPI8VFJaFc088YPIMGaPQlbdZeaPrNALQvfuHzRjBYsEKxYRaGCPNmTLsGI9gZkJFS9M1xJPRoUUlFHW0kOo6EOCNO2ytPswBLOEkAmQiEqKUeZ1oNapnhswCjfm2cxGlzW+g6EhogTwmxwZPSF+XIiqEHQBNh3yuE2UvQR60JWcgLx15A9e5/j9LZZVSXmogfmYV3dIG5yc7kgceqwCKF+cZcbEoDj59t47KBDm6oA6liB8eTgDcEbJkBXMk7o51JBmgbOJoATrpAcziOzmgc8xd8uEUf2zckeOMfm/NR94H0QIyLAuZH1+Pyz3waNd/hqqNsJo3pYy9iZmYaleUF5Mc2o3H8VTQOT6HtdbD50jEMbxrFmeki1o704ws3XIG9l70DvpOAWzrHXtBDp05hPOvifKWJdbkEap04yr6LbRND+MWhl/C5b/0jmsUqnEYbN7/7Cnxw2xCarQbm3SHkDn4C//W7d7MCInLe9aOD+L3P/G/I2spf4ig7/vzT+ObjT+DY8dcR85r48PoWrhrNA/3jbKmm6kvoS7bR8DxUKBSfSqO5+e3Y8/aPWu4fk+dE1mbdM4SzxtugXOdtS6Bsk5C5mN/+ndZtpVJiL5ysJfp74FEmItx2d9/FEAB1AzT2NPvEHB7JHSKvo4SmNOFnj/JyWVvaixYVuqFSNEAuKuD0etWKOXod2XehQiZji8AC8fkJL5ypcNMpBQJUyZNGe7QXQGMgYkGdzm/VHnKRZb3eoRcI0MBSQKMIfvJok1LU16LjiYrFtE4zjdalHRHJNDMeFnw51K/R9gJmj2xoRAqdiwB3AnvSxiYwBCO5NtKrV2SccPGxTGJgR2uMgBbROrRQrVaCylny8PGaVgaBrAcJidI1xIOm55GfkW2PbpizGoCOAjW9tjTQ1+Cs1zkmL5FSYQhZ+KhXq5ifm8Gx14/gyJFXMHP+HKq1ZeaKpNxcImSlUUgnacxp3oyhxS3uQoY2NoDYU2VBLc+jbfFG/GUutXVyXfac9aXT6E+nMZxOYGSgD2Mjg9zOiUirO56PRr3BIIg8Z4VCH7LZDFdzko7iiFDbACQCXJV6AwvlEl4/exaHTp3GHIU1ad7IO+gTrYupLTWZ90Qn6XNHFMPdRhWitNY66PiGm5GyzNxEGtVGi9tEOW4S/UMj2L5jF6644mqsX7eJgaPOIWP9GuTvRWGroQWR9a7XYRR0BfIgQr8hx2lPm1xPzzGdf9Xlu7Bpw4TRvV7HhJtXAWi91lAIKsNCFS0L9FrT8izqYdfrOro+9d6/WA/an33lT3DrrTcjm82zl7XXuAbAslgkTgUjKEQQSdJkIMBw8b04yYP2pS99ka8dvqyxlI0Ss/kOESUgCcS0bUyvzQ6XKNPmk8GllzPtTkg5hRUeUYEW5i6EeUOG2yVkIQ4seOsxIQBAgEwAK90zmGxOCKbNkDCubRbEdD2b2CycKtaaoPc0FXgtJMkrYBNGtTLQFqQGcI7fxJnv3IHp734fzedPo1Nr4VTSwVOJGGq+i4F1a7FpxzqcOHMOJw6fRV+1hvfnHEzWgblEByc84C317qbkzThQcoATGQfNUWCpAZxeMOnohZEYtmRjKC/7mIs7aPoOGiUfbjaGTn4EB37v32DLzkswdW4KL7x6CC89+xhSlGRLIYVyEe35JbTPzSPbBvrXFHDlzhHMuWmcninipit34MZLdqDQP4RMx0cyleFQBHGHlWs1PLbQxuVDaawbyKPWrKMvlcE3fvoI/urRV+CeL3HId9NVe/E71+9AHE2caWWx+8Nfxle/+U1MLxZ5fvK5LH739s9hy+gYW6vNahFHv/aHeHFsG+5+6VW0EMcAqvj4piS2b92F5vwriLVaGOgfY/qOpaV55HMDGNj3DgxefRs3VWclRp7UZhn1eIJJkDnBUyqpLEWGeL60J4Y3mu+hXC6xQpSQfIKT+ymcaZQ4hZxEYUbd3Gaf2N6XLNwJnAmbuu3hpMIKei1FFZ0WOFow6ePk/qQJu45RFXqyB6PgTNauFsLGY0QeJPOOTBdiOfyCe1nyXtkTch0Csak0eZJMDk9UmEULBESwRYW1Pi8qqANhb8lWpbdfICQjRNT0fVThhPItrCjknCNF6GlIuMLEYAmbMzj1PM5VlGuT98zQCxmOOM4jsrJSwsKBUrQhMFONSEqVKp2NsjXPScYYVcqSJ7ceGApa5muwS7/T/akt3D0PvhjIPTPXJpzocBXzSoWuQS/bKlFaDss9JmPeC6DJPtCAjfcIKe14HFQsMzdzHq8degnP/uIpTE9Psfed2rIRNQ73tuRcMkPhQnuXUj9p+Ez3AAXQLHUHDRIF/zihPkhyJ6eCw6HLBLXJoxZPlBuVTGI0k0IuncD4yCBG+vuQTafQoTmsVLh3ZzabRi5XQC6XMYU8RCfVanHUoUl9NhsNFCsVTE2fx/HTUyh7PnzydDI1COlHo2+M8W9oUZo+UXQQ+bgpcdBjazL0TKpOg6qLqZgoFuM8NgoTrt+4Be94x43YtnMXklScx+Nh6XxsBWyv+ZRjtE4SR4pR6mHXiGA92onTnzUg0lhAy52rL9+DTRsmbTqJ+cuKkJ/y5PXa03JtHhvmDaUBDft+R8+hz73y1DUQ07pfP/vF0mx85Sv/D265+SZkMllDx2LrbFeCQRAP2jLbDl2Cj5vNCmgzoZqLreIUgKZfuGsTvwHviAgQo8SI5qHFuWziVaNWTQzQOqH3IKqc5F5RgdrreehcMnYkHBAl6oxOLg2oCZOGFAcs1C3YpGvRsxoOK0MhQlUczDFkcx10aGYlsDSbsLU4jWN//9eYevBHODt3Aa/W4oiv3Yarrn8brnnXezC8ZgsWzx7Bwz+6G0e+exf2eyXUljp43QWuLbVRqNhtEAMWUsChhIOlrIOUC5wodbBQZqmE0ZEYtu9NYvEEVWR20Il3kEjH0apSDlsSWz96G/Z84GPs9XrqhRdw4swZxDsepl74OfOHtZseI7141ce69X0Y3jSIQj6NY00f6wb6ccsV+7FxMI8WVRw1FzGY60M+U0A8m8fh6Xk82ZnEts4irhhMYrleRbtZwe/c+WPMLJfhTy3CTyWx5dJL8NkDayg9G9WxS3DwA5/C//jet/CzQ8dR6B/ENfv34z1vfRsK6TSnhhLQPvqFX8fpmbP48dAETiX64LgJ7B1J48OXbkPi9OPIwENqaIwF3NzSLJJeBrve+ytI7n03W6UM0GIxtJZm4OT74DtxJGzoqRdA0Z4pHnlqqVWpBJWclEDMnlXbVkSEH50nAkkDHRFUGnzIuhGjIVTGofXYbRRJxV3IGaSfU9ae7AvjGTYdD3hfkCteeawESOn37+XBk+eS6mOm02ma5EfZ3yKk5f3lOrLP05kMd/6QPHENkCQNQjzdInC18SPvtmJeNHErt5KxYd9Iu5coGNVjJO8RHY/Ag64MUKPQQooD8/62OXebum1Ug4IlkhMkW4QSQd6ZLrECoNmx1OO3Qu4x2KYqeUO2q8GPrBMd0pU+rvc+/Eo3EFgNoEluPuuSsMGQPEeg/NmS1WrZhtlU0FHGTq8RVl5toLi8hCNHX8XTTz6K48cOo9WsouM3GMay14tFmfEu0Tqiakz2ELGhJY3lbQdO5tIKeG6Np0itCb6nfVYuHKCwJ4WN43HkU0mk3RgG+nIYzOdQyGcQ96k5e4M5zchwz1I4tK/ARjm5wyj6UqI5pveoVDAzN4dytYoWd1WI8/ceATNu82dAGoELWgOeZ3LQOMzJfHzi5DBtraSTAhl+5GEjR0aLjaI42gTyYimMja/Ftde9E3v3X458rhDMK42PHnM9O0YOWeqxAJCHFABib4Sgtntyo8ZQ8FfJzwzYGgECaBvXGw9a9Hpd+CQCTld18rRNQU6vVKpALtnUCpFxgh/kfloWablDv18sQPszAmi3fIhxA3nKSZ+ajg89IhVSJKCFueRvGeFMysnFd79LVZz//F6cBNC++MUvWNkUJs2uBpB6DYhB8VQtR1VspiKOXowAGlnWOsQYBWjRsIlWBlrxBULXWvnS91IrPm1x6jBwWHFlctloI5FCp8VIwEwKF+gcqkwhD5qs9aii1cpA3oUVZXUZpbNHUJqdRjOWRGLNRoxNbuKSbtrMtDFrpUU88e2v4sjX/xJHSsCGBHBwyVRvEo3QySzwTCqOMi2EtIPFhTaKTdPKKRcDxobjSCcB4pMly991O3CTMcxPexi7dC+uuv03gb4RHH79KA69dogTjrdu34njh1/EuUO/QKodQ+v183ApN24gDXftABIxoDCax9aJcdx6zUFcUgDmKBeuXUaibxwT/QOcm/Pw8Vkcz6zHtngZ+docTi+XsLC8jL9+8Amk4kC2boDu4NbNuGFdmttOZa68Gde++zam9njylVewfdMWjI+MYm5hnsdjx5q1PDav/+FvYfl79+LZdX14dtceLGXWYCifwUcPbMfE0QfQKFbgTgxjIJHF/OIckEnjsvd8Eqk9NzAYC8BKvYJYKoWq5yNLHCY9SFH1Bg89UeQ1agY5V0QjoXMme1mJGrTJ3oyCIbHsug2ZlQSO+pmiYCP6We7FgtValwxQpUWVdLKIFLdo+RENK/C7MK2GURzGQ2C8c/r+vQAaXZesTMr7NHH5sKMIjZt42un3MBUhDN1p4Kn3rxbAARgWImiVsiDyIgqY9Tit8JiqMeKKX007scIDYCg7yHNDcoLkW5h/Zqvw7EOIsot6vmQdCqDVzxoAfn4GQ0fCytu2rNLeA/ld5psMyfsfO/JPAmgmrGvoUwKgY9GNXg+Ekih/LQBsNg9KKgP5CpZkN/RcGHa/5cV5PPnkz/Hoow9haXGGmLK5IpJqMBmYUXKKR16XOBcMEJRJsgFPNzFeFM9vMZjhpHpbLCGUIizrFX8gj6MC1JQfy3Ld8qUlEy5TcSTiDvpyGXRaHnv5/WYLyYThJuQc07iDto3I1DyPUyk4ZYxyn5nj0BQa0XNzA3QKH1N/zRZ5d0wHBwJvPM9MTEsAztJrsGyPc7UnPSoVIZCebHoNblfHnUYpnN0mOZZA//AErn/ne3DVVVczUbwBXxR2NfQj8mM8pTZfkoqUOKsx0J7Bb7pPp6xP+T+6d3p9ry6Kg1fsxcZ11MHFElhH905XFC50KkXlp+hmodkI6G4i9C9axvYChBqj6EiCvMfFhjj/w5/9CQM00mkUbwAAIABJREFUmm9eH0mSbWZPaEcSyxih2ZAHNANmk1a57OPNAzQKcUYBmQhjjbCjViJvmCAnjlZu2A8vxWXMhqZDV1HqgRQlQP8TsajkBEW9DiLgWDBZrxcJSlYmtmWPCFk9kXQdEYpE98FgiQPG1JeO6L0Mr5ux8k3rHwJoHApVHESyoKKCVxRytxI1Sk04fPQzECR84D//O3zvP/0XbFgbw1VnffQvd3ChD3i143C4c6nRQZa8Z9kE/HwGy6eKqPjUK86UgBdIWVClkesgkTWAeqGWxBWf/iT23/g+3P/YE5g6exqU8TB35CXUOnWMrduH9sxppBaXUTp0ChSYaa0dQjPlIDeUhVtI4bota/DJ66/DRD6JxVIZJ6fPYu3kBkwOj2CuVMEPZhIoTGzEsdcPIbt4GKcWSjh86izmax7Kp84hncggt2UzXKeDt0zGsX14AJtu+JfYuvsAC9tjp49j24Yt+MGjP8fDTz6BTevW4ddvvgWTg0M4873/htk//j+ZhHfoX74N/3m6gPMo4O1XHsD+cz9FeeoEhqhytdNGZiSN+FwLm2/9FJKXkpVjwpAizEnYJpsVVN1sWBBAYRNLGKs9BsG8cd5MmxUwzTV50HhDWvoC7UXV+1DWr4CBEKCZgpcoiIt6Y6PX6mUUvSFgi1qXilqkl+dXG1cawPD+6pjQJqUpkBLr5Z2OGlOytk01HFUiUiK2qUAUuUDHiEDXdBVyf723ohZw9DzrV+kqy38jL6OWXXqOugw5NWbBmKguFBySjMe4OIbGhLxokpsYhDd7VEr2kqciLzVAC9aADU/S/cSLRs+peSO17JTQ+wOPv240gpVX5r4GKMh9ooq361jNn2ZbBsmcGABmuH+Ce3N40kARen8CHvT3cmkJv3jsQTz80wewsDjPfXJpA7mWoZ+LiywtC12XKiVNU3WKABkipxB8CFWF9GI3lCkMMSM5mz3HkiN7pj+l0RnmPiQ/OSBtE+8TFAamD76HBIUCqek65RZmqV+ny4YKcX51gVWu3DSN3Kn/L3faDAoFqHrTdA4wHRmM9hPwFoIdE94j2iOPaTgIhdkewE4co+Mb8MEP3oLdu/exDiXvHLeXsxxxArRj3PfTGPc69Et6xhRbhGlLskZELvCasPloUc+QfDZPH4b8D15hQpyB0cDUT92hdFlrGvT3Amh0bcl1j8cMZ6QeZy33tGESjQK8kXy8WA8aAbQPfeiDLM9on5HxyUaFkunBmPUGaEagkveBF3jMZZqNz3/+CyxA/qk/tBhX86BplGw2apgDx16oCPmkJHgS6KHlZ2K3ZpHqjvZayAjw4nYbtpCAXcaRVjB0/0A52KRIAWh0jahlbsbELCw5j6wRSuo1lAdk/ZjGt6JA6J0ILWezOUZAUuauEbMeg6jylQ0gQlg2hygxFnrlBXztk+/B0swiLm3WkSz5eLXYwcn+JFJDfRhdM4S+iXW45Lq3YXJiEpNjk/jZfd/Gfd95EOdPzKPTamMoBqQyMXQSDpLZGCoLHtpbt2Pfpz+LdWvX4WdPP42Tr72INOooz55HZbmCoXVb0T72GvyZIjqlJovWZjqO1HgB2bSLiT2T2L9hPRO5bs4BW4b78OqFReweH0UnkcMPj0+jmOjHtdd/EGubF3D4mZ/g+MwMTlTiOHH2LLxyA/uufCtGBjJwMhPY1O8gm4hh77UfwgDRaszN4pkH/hv27NyDVyoZPPDzx3jdHrhkH2571w3InTqO05/5dXSml9AZz+Fn79iPXyQ24uqr3oL69DFcfeIRVCl/p9XB8KYJLMZcbHnbx7H14AdM/orlRvKbVcTdFOLUPy+ZDza9ZpLXykxvblI4FNqj74jA0vTUC8OOgQBhZWIEvqxffZxpUk39Vi0JqlKeUWEia0UDfQ0k5Fm1EpJ3lXXLwt1yrGlvb+CZUbmZPQWljY9QNSzTaniGtoSLgGwBkN5L2osmAJUMGwJoHApQLR5F0fdSALKXBLT1SojXx/BYsL+B8rlN5aSWQ3rPRxWT3ptaCchYakORtLp+JjpXqi8peZxyxMiYpJ6D5PmQe2kwKNeTZ9LKSq69Ys6t0KZcXlqvJpHeVAMzuLAeUgGk8vnHTxxbsQ7NIEXSYiLeCXlGUuYyJtyUXFMwSGcABiQmi4rXGhc5mOsTICGd8/RTj+ORB+7BwsIFA4zssXy9SC6cACehpwkBmskPlPkyFZJmYMR7JDBOxlvvDTuEMpJ2buRbA9hs+3ZuxU7vTns9Q11zknFkyAvM9zQeP/oR/SF7nf73/A5a4mW242cqOS0PpuklEDx1N0Az48hkGtxk3OSsyntxHbGbxNatu/D+D9yCtes2IR4nx4JtS8XpTex34+fndWQ9hsEtTVJk13DwOEWAnEq3DNaxPonHOJwSHDyw1+agWS8q11aEe1HLtyhAC41Xpa9VMaLICr2fBHcEa1XazKmHlHWg97jM1R1f/zr+9E/++US1BNBuuukDAb0XReA4n566xtgIQeDA0jxo2ipm4UXtdWxPv7vuuutNhTj1xtQCRn8vg6cFo1jKJk9OWGHDBEchY1wNWTN5oq3cYdoDRv/GDR9651QytK3eMeEGUz4vAE7oOaQyU28qbhNFHG+Uq9QyuXJyD7kfcxtlMraYILynJuLVC0gvOhFyWoHJ/flvnTbmf3Y37v63/xrtfgetegtTZ1tY2rAZl1x/EPsPXI6dk2OY3Lgb/shGIjRDLJXF+ZkLOPvcg/jh33wTLz55Amtpaycc1LidnYNSpY2JW9+PDde/C56TwOzsDI6+9DRqF04wkHDTCSQX6qi/coKTad2EgxK55nMu4uN5TK4bxM5Noyikc0yfMZLNwuv4rCD2rRnDXDOOmcV5HG2ksXbXQezdexlOPflDVC8cxumlGl6fq+CyPXvxlvf+MrZv2Mis3H6riSMnT6C4NI/JNRuwsLSEuZOvYONgFgtN4IGnn0fFJ16nOHZv3YabrzyA2Nf/DPX7HmY34enNfXh4115suu5mTC8uI3/ueYxUTyPn+ehLpDC5Yz12fvDz6N98mTJSDKggYd9pVKnXVECXYL43Tc4DoCViXAEtrfy0IaHXLlMx2HUaFQpGLBpgIxXQIku0VarXTRS0aVATqBbVwJvoUuQYBlGqR6h4Vej7biqQMFzJ19R7y6oR8iQTya6AMgFowr0VAEJrFHL+lTXa2MqUUICEY6RqMlK4IHtCFJ/srVUBmvKQC68XWdxyHTGABMRoga2VTQBCIqCb1oUGaLRGennMZd2QYUcgirkiLcFmVElEFYqWp70AmlGEMkdmFZF8Ml0pwsbrWp5ogCbrSa+rmBsa1VHwKO/Cc63ym4TAPgA/yrtm0t7NjyhlMmqIaf/VV1/Cvfd8D7Nnj6PTMXlFTB3NBRGcWBacq4FV4PXha3YDCh4zzu9aWeig94XeX9H5XrEWnDaSnPNmnEcZ6tlJLb8IcFMExypf3pMK0Mq4ilOCc85sCJOqS3kNSp6hBV7ksRf5QB638Ee8awbgetbjJu9J3jAqHmj7MRw4cA3e+c73YcOGrfCJooqBmA2hkjfNJn2utub1ePQCaKt50PT46muHAE065hDViaG4knWq15bIPC0/tU4nWcljaivs9b1ELsq1o7JZjo0aneEeaeOOr//FmwJodA/hVjUGqMmnp2fmlmA0H5pmgzeH9QzJA8uL3HnnnW8aoOlri0DrNWhdAi1SQWVeKnR7ynW04umywq1Co3czPDBhg+koQONFwNc3lAfCEE7fm7CAaVcVttcxnje5TtjYmmgVKoFlSs/MwirhmgbxTK4YVo9oigDznKt7UAJkHfGwVKZP4uFv/BFevP8xVONtLLVcDO25HJ/40h9h04bNyKcyqLUa3Cg8metHbGkKXnYI51sxJOaO41t//GU8+fOXkVlugVK4ib16ye+gVsjg4P/+RQyOj+HlV1/lkvMzr7+MCoU5PQ+ZZBLusTnE6k3spKIDOFjwOkj0JdAezmLzrnHUSlUsIw0nlcDEQA6juQS4S52bZe60eDyJs2UPbv8Y3vPej2AsDTzwozsxNTOHwubLce0VVyJZGEK5UuEw8rr/n7X3gLL8vOoEfy/nyrmqq7s659zKWZZtWcGyB4MZWAwHH+YMjIWY4z0sbDizC7YxGMGAA8a7ywCG9RhrLGxky7KCJVkttaRO6m51qO6q6u7K+VW9HPfc+333/+7792thSbxz+nTVq3/8wr2/m363qxP9nV0o59Io+IJ44bXD2DS4Dv3dXZiZGMHR11/EybFppCpBNDU1YffG9bi5tAw8+U3EvRWkVzO4GAwh/8j/hPP5AK6MDmMwN4IhJNGVaEbfhvXY9ZH/iGDPZic0T3NMPUKjfh9C+VVkQwlHQGrPpwhN2UtugaI9FaxorOeCN75D/Enqp2bpOwrQrmVeAx5DKtpIeDYCaPoZZX85ClH2vGpSTNflcIrLmKFz9Jp338skN5tkV23wCUDTRgtduxFAEwNI7236jtIImIyUW8HY3EALgNwgQQM02X/uvSXE17LfBKCJd1LLIa0g3GPulmUyJjwG7hCnAvGNQDqfS2nf1kOqwZEb2LnXEr2friTWz0zeOZkXOo4qISWFQ64j46TPaxTi5LV9HYCmAQ1fR2U2SaN02ROW5AtV8pZxsQRnk7GX1HTSKmFycgxP/cuTePv0cXiKVAzA9Kx1616wl0384EfQc8Qy3RVue7cATe9r3qtOdwsTGiUgyl2dbMU3kdxGKHeSqvyJXsdDaSQ1j6jw24mhIvvMFOIYglryftFYkHeRv6eVQR4xLmix+c5MPGtaGLITw2I1ej+qVxUDQ87n97D+sWAwjk2bd+HGG2/F4Nr1XFVoQm0EEmxEi4wF66/T65xz5ZSusj0cTKcEB4EZ8CvrSQMzN7ij3286sJM9aNz20RZM0T6Q++p51XtMrzmtO8nY5VQKC9AaedEaYQ29L90GrTMGXtNJ4Auf/+K7bvX0RQpxWg+aPG84GuXwtwA0Cs/+qwBNC7R/Sw+aoNBGykWj4WsEqrUidKhFKwO57vUBmlF8enLdSJo9IQyoKAxgGrjTR8IBJMxqjNu1SjQ6Rxjh6Rw6l77TeTGkXKh0nUCGAEVRZHpM5Jncys99jPxOnsULz/93PPlPX8bMRBKzcwX0HtyD//Do/4HNW3fzJi+WivDm04hTj9F4G6oLl1GKtSNfKOK5v/s8nv3mtzFxtYBQuYpg2IuFTAWZWBiDv/gLSHQPIL28iJXZMaymUgzM0sMXUMkUUJ1PIVyuYi91NQFwsgQGeNQuikrU0yE/sisFJDpi6N/Rg2ylirVdXcgVMljJlTE0uAGvvfUW2ppi8Pgi2HrDB3Df3fdh9MIpfO/Jf0CguQ9DW3ZzSLarrRXnR0a4FdSmoXW4cddu9HZ0IlMocEiB+qvOjV/AyKlXcGFkFG/MVxFvbsXQmgGEc0vYeuwFtJw6h+pSBslmP4I//0v4SagHb4+MobuaxC2lqzi0bR2K4WZE7/hVrFm3pQ5s5Kg4hTxMuRVUIi2O8CF+KSPcJPHYCLc68GW9QdesNwWyBKBpD5o2lEjgOKFBr+lYoBWHG6TI740Ur1vx81qyStwxXFSlpd5z4o0SgmcNpMRTo/O76NqUf0agQJ5J3oOuq/eIgFYNbGUfsQFEfFM2d6WRrHArUj1GGqDw9VWRAp1HAI2ViSt8rBWAVhJuxaCFuYyJFAk486gM4DogZ/PS+J2oEbgqVKjzIFDLL8oZUmkW2gugwa0GWvSuei1RRwoxQGWdslLXa8AHPHOYvFa1cKajoBrwoLnHiedSM6VbFnxHOVsvkeWc5VJBggPkaaKQ+PLiHJ577im8+cZhZNNJ+Lgiz7y7CfOb/cYpATbfrBEIMJQ05NWqb/TOgQfppqYRg/q5kY7iNaaKURlW2lw0qholj1k4GLBtoyhx3xQSkNzi/c+FAXas2TtmKl8pv5LcgkXKq+TwrgFmZCgJAHJCnRIi5TVMJLv1OXa8Jmwxhg6NGoFBoMmDqpe64oTQ0dGFXXv2Yvv2XejtWwOvNwifh/K7Kd+H8qkNdYnlezH5s3aMzPhYcKhCxfyeNl1I7xk9nnp90jFUxUmtAE3bR1vRaPuvNppXvZ/dOt28pgGzBHq04SL7QDuMNNbQ613Lj7rzPFU8/qfUi/PdAzSi2XiEiwSM/Kb5oTw01iGWqosAGstcCnGKUNODJyhSHvz9tHqSKk49CHo/NBqQOsUkq4r5fGpM5U4PQqf/FyF/4wIXJaPRuElIrM/t0V40fj77YCQATAVmrSm2DnFqRSMhH7MI6Blso3WveQ6qtWCLnprwUmktMSRbS0WDMbcnxq18Be3T91LwIImdiyMn8fff+BwOnxxBb08//t2v/hZuvvVeZ2F6y2UEc0vIl6sIxFvgW7qKyeVV/PjvHsfpV55Dcq6C5fkywjEvlpbLiPS2YvvtO9HV3YqJTBUnri7BGwqjfP4M8r39KM9MoXRxGqFCGX0xD3oqVZzNAfuaSPF58EKuijEuDQcG+6LYsb0Pe3dsxjNvnkaxGsLdh3ZhTUsYPxheRn8gj2Api+Mzq+jdeRv27d6H2bHzKJw/jMsZPyKDm5kUl9pc5QslJOJRNDe3sgHe39ODplgM0UgUhXIJXS3N8JNXrpLDxMwsFssBBpUEEG5qD2H92CvIHj2D3NVlRB56GMeiATx7Jct9NPdgCr+8pxdT3has+8h/QmsiYXrY2bBUpZBHMBBENZtEKdLMK4XWSHJ+GuF4M2LxBNLpFGKxeB23jihubd2JUtWKVnKgmKjSBEHq1Ib042TFZxNfeYMrr5VbobyTwaPXG/3M3TqsV4/Al3jQ5Bnpf1rHAr4EoNUJLhtKk70i+4v2hAEE5p3kOvSz4fuqVWe695YxfvzMzUV5GswHZl0FjodANUuXfVIX7nBVjfL9rPfbAYg2JCJl+QJs3XtUz6NWDBroyJxQyFjezSitWpNyfS6Pt/JyuaMNItMIvJl3r3nZ5foyDxIerlOA9v3lO5JvZFjIXMpCk2fgcIungh+9cqk+iV2Ieuv6M14bJnRAu6IPEA+a3Ku2bsm8su3K2ONSQmplCS/95Md46SfPIJ9Z4bAveadEKZMBzcTBwlWpZLsGBPwz5x/T69QDNJGvUtFZt9kcPWCS+8WjbfLMOLbqHO7lqn3TYD0cCiLg9zEdBxUqMDjkKnvhO6zU8ZzxOHHehCmYoJQcAmgmNGnGhNe4pcISQClN0vkdlNdM3omva7nqHIBme6V6iJaKmQRIPlOvTR+8/iDWDA5h376D2LRpB1pbu+DzUjETQTOqlLUe/VruvxoumxGn0g14/brCynpeZH1oTEAAbf26fl538hHSZz03jUCz1o0Cxkpl41yRaIOWOyIbRKZpGaevpfe+5Br7OIYN/CkBtPfgQROAJvKT9hwxUhBxrQZofG8BaHrwau5WSUUkoton8Oij741m47HHHrUM0DbhWi1uFi5V076EB8mGbhxLzdWEnJ5NJ7aKIDNWVc2lS7/rfAw90HJtEWjaxa8XOKFY02fPIHpu4koeNOmIQLFiVQklrX5E8eniAn0vblEVoFCpaamin50X1HXCILyhVEiVz2PrCvBWyjh38qd47Y2XsWvv7dix7xZ2r9OHKjTJRAvlV/jYPPwYO/YMfvhPf4eTx87Av5hCIUN5KaZH52oJ+MB9e/DBO4d4jyWzwN/+4AhGkgWUwkHkZ5cRSBcRShfR5AW29PswlQG8+So+Xq4gH/LiW8UqTqWIrQxo7Qgj2JVAf3835pNptEaC2NIXx6buVrx0cRI3DfYh5vXgWy+fQibegS0bh9Can0dPJYWfXlhAKpxArgIEKazpDXBrqFhLJ0KxZg57Ueg4Fgoxx1wuOYP1/jTWtIbQO7gNa298mAlhKTTQEo1h5uizmP2zP0Ag1oLwnt0YO3cSr7f042TKg2huAb97z25MJ9bhnod/jUkvvbTJg5Q36EEpl0E0HIM3u4xMKMHfcSg7n0GJ2qx4vUivrKCzpweZdIobaZNg9gXDDC6IA4zCc7F43PFKaCXqNkpknWpL0b22HCXj8tDVCTH2XNhqMcsZ6F5LJu+hwMpAwvgU2ZBQh27J5PTNZSFsyJn1mpV9SP+bvWL6RVLhjeH9MnuV0gYEELIhYz1asm9qSexeBnFET2JarKnCIJfXh84VhURj4+PFb8JGhgurliLh9vI1Arpuo0neTQNr95xo5cO0CwrU/ix5in6fPKP19ivqB14LNsOchLkpmjDAQ9aJOywja0H+bn6vIJ+jMKfhRONxU142kas/OjzsADS9HqtWicq19T207CYrynk+WyQga9aACw4QslHH1b3FHOZnJ3Ds6Kt47dWfIE0Vm5y0bnKr5OPW/baLZiOM5axNCdXpgxxd4Gr/JN/LOPAYqXAtgSeh3KBazSDxYVLXGaInolAneYZtaJUem7YKeRMdEM6ttMyT0Ltz1SYZSew9I24zq89UA3omqOV5rtF/8O8uz6TzTna8WXfZohyzx0wuNvu9qCjAKH9+yHi8GUNDm7Fj+16sXbuBDeEAFeQxFKCcPdOuzDw47SeTG07/s4dSVQa4iwScubNhf62T6ecb9m/H+rX918yh3peiH82ertH0yDGylhl4WR408YiLwSXHOk4c1ZrOWau2YIiNNVqXdvwkekbHPf44edDefZEAAbSPf+yjdREQwgSkv0ieimzmEU+uLLBWdluF/BJOrcj7A2i//dhnzCZXjL4yCzwgkvhsAZoIcLNuapaiDJ7kl8gAy3EiYERhaItWrqmFpzyDdmNq4UbA0ZRCG4JHUjLcQcDSLtCk8Yay4FJyyRopGnlGUWTch5G43IgqRHkDZAFKyxi5lhbC+r05pCSJyQS+Mkn4QnFHKNF7h2iTmx2F5ZnLuPT0/4efnDyMCy+dRXExg3LOMlNTgn+uirTXiw9+aCfuvaEdAV8QpYoPL781gsMjy7i6WkRwMQ3Pch5t1Sr6uzzUEhRLq8AdxKVWrOJEiwfHl6uYLAEparXS5Ed3awxrhwaApibEkGYrmRiup7Il7G4NYdu6NXjihRMYH5nF2sF2dPQ1oykWRmZqBSczWRRzZXhCYQQ6+hmYUcGBPxRFoqmFE3FjEQJBUU7GTeTmOMy6e2gdbr3zo/CHIsgRSbDfj+VsBksnX0ZwcQYrTz2FxbfexJWhHrza2o9zkwu4a8dG3HDfJ3D/3fejSs1HqxUEfH7OyfPlVxEIN6OaWXIAGnv2KjnkPEEOX68sLaG9qwuZ5IIhp6wCBfjR3NyMcmoZ/koJuVAC8Xi8rnJZBI6eW5lzLbFEuLhDWXpda6VpfqY1YsMGKnSm9xHf3xpKEnYkpUel/iL06HvaA2SwOMKNdq8ls6VnqHnMzP1o/ZByov1DHhstYEVZNcrLE8vW7C3TWova5xB3lAaExC4vtEDy3HQPyt/RoQ09lrLfHaNQGUQCYmTMtTDXMkQDPbm2Vuay32l/kvwQMCgA7do5qnkVKV/KeAGMsJYOAg6AUgBN+JP0M4gMawQ4HXnqMb1AM+k0exL1HMgc0XWefsXwoBl9rEKdysvhVrx1a1EBSM6W0mF54gcr03emTRIZNJfHhvHqKy/g/LkTKFB7tDK13jNzzMrLYgPK69L3Ja+Q++Me41rSe+1I591Maajzno5ucHxn5hvJc5N5obwy8pJRGJP+ESij5+VcNOoRbR+LCz+EHomiJ7b4jhuiM4CvMAgQ7jLpcuroPC52k2Ciev4Gz3w9gMZ0HUydVXs7k0Fnukvx/9ySMYh4rAkbNm7G5i27MDCwDq3t7WwMs8OPQqc2h5rfybZs416kiqZEk9jqudHGo/5ZAJrsQfmb9iy78YDsMxkn/Xcnp9fKPHmGRsfqfS+RDP7OOofzRWO8khNG9sqf/dl/fU8eNKri/NjHPlrnmKHIGvVupb1O9xGZagCanSGNaAWgsSDy+PC+enE+9hmLto2bV394ManNLkmBepPXbWqVF+PegCLA6Fxxc4pgcU+OAKXrTZoj8OwMCe2GCGZRIBrFu8MSGqHLQmIhT9Yg86IFuGiAgAp9tLUuVjJ/Z1sKybu4lbjbwjBjSu2ojF1JyspTKuDq+Cie+9pnUZmfxbEjMyil80hlK4hFqb+oB+lchQFaMRbEww/vwv6hOCpzSYzP5vHSxDKqiQBGhxeRnc4gUaog4QPW+4DDBaDdA85DG64A6SowUwGmbbJvi8+Dlv4meAc70B/x48FD25ErlrAwO4fhM2OoNncC8RAuXRhDeXQJXVvb0bf3IG77uU9jU38/fvy9v8HFkfNYXMxgcnaJG6sTxWM6V0agvRdrdu3Fth170drWhsmpSYRWpzAQyGHfTfeib9MBzM9O4tzcMm7fsw+nLo/h8LPfx21HnobnjfMoL2dxZUsIZwY24PV8AC2tbfjc734O69dvdLjqyPKlMEQwuwJ/pBmV7ALSwWZeY/Pz82gPlZEsBdDc0sphPNpsWQJo1QpSmRxC8RYkEgkUFicQqxawEGhDe3u7o/hE8ctacit6vUZl8+o8SLfRcc3eUR40N2egBilGAwnPnkknqHmdDNDTOUp0HzFeNGiiy3DY3+/n/qg0TnQc02yoClC3d0ry0tzgh35nMuhQiP0cBCxkL0ilnlR4U+ifBahwUykOJLfgp9/1mF/v7wI8GwE02bf6Ovo4qeJ0QKzidpR51YqI5wPGiykAjcldVR/OGl8bGda1kCldT+SaloUiL/T7GcBuuPkIGBlqF/FK2BZH8DFAk7FmmWj5wjjoZpJjHHFuCF9d31mAxnxntu0VgxyWgwbEEzihxuaXhs/jyKsv4+LFs/CiAE+lxOFB57koMf5dADQtc+lnAk3XQhz7xJbxwaWcHAXt6BrKHmYvrGkhxcUBlAJhaSkMQKOeq/Z7Q/JvWkY57QUl7G04/YzXjFrCmRBniX5WgNg3+BgdAAAgAElEQVRplm6rTiU5n0f6euFN650UJgvOY+MwKtFU1cLkpsDABDIljMo4gEGkB5FYK3p712Hd0BA2bNyE/r4BRKJEtu4z5LrMimCjX/aZnXXtpB7VjaoRMxrI2Z+JqHZosM+Ri9qQkrWrZaNb7unrmrVqctC0B03WsvtY/t0aPiKHhFCbowvWyCLZIn24//Ivv4ov/NG7z0EToloZA9pHVCBA/0SmCk+kZ3FhpkohIoHQAtJYoFiaDdp476uK87HPGMvDNg92e4VkYFjAqDYrboUlk6T/1xMnAlcDNAFaMiFuoayVoywjvTAIuJASoPEQkEaT5A4J6CREPZm6QrO2KMnlXOJCAe7HxYqnVpnKFrB1sTqLUIE0DS7lfdyKj+5FAC2SX0Y+1IZqKY+VxSl840ufwfBzx5Edz5kevkHKRwCKHmB2pYJsBVi7oxOP3LQGzfMZXA1VcWF2BdPJEnzxCIZ8WRw+vIBAiRqIGHLbibLpRNAe9SLiB6aTFVytAvGAF63Eh9bZhLa2AGJtPvS3t2P3lk3cLmV4ZAwnL81i/Zb1mL0ygTNXF9CSyWP9xx/Chx/5NNav24BcoYilhRlkJoYxMT0BfzTBFn9mahRXZ6dwdvgq0oU8slUvwrEE+nqol1sJt+3bixtvvRfelVksHH4SuTW7sO/OT+DCzDT+5C++hHtSV7HtyEn4JtIoN/sxsqcdr3SsR9PWO/C7//G30BSJsNDlDU4WcTmPQD4NX6IL1ZVZ5AmoBUIMOvKrK/AEw4gnEpianuYuBpGAlxtUB2LGW5ZJrSI8ex6eaBOS4S60tLTU5faIohcw4Fbe8rvMtyhjLXDcBkINWBhmJL2/5DztRdMGj9k3ZR5rVm42rC+AjI41YNF4h/Se0yDOEP2aMD41BCdwJetX7q29N46nySXAZc9RKIh6GhJw5MRsG5oTUCfjyDmeVHFLJJAe43WT8RAPEx2rAarsNfc4akWv5Yk2HOuMK3fPUqu4jNFbn8Kgx5z+zukbpOCZ7oTMkPoqOJkXA5QMQJN3ljVRm5vavEi6h1sOGiBHHpwS5yDS/3wdxrh+/PDwOaPA3T01uXNAg4bp9jvRIya7wgJhm39n3rmKfCGD1eQSrlwewbmzZ3Bx+BySi7OoMNUIE0uYoi4Cd0aByDbg/53qTf7BVkiqdDgCL7qKVLoEmPvX8qbeSWk7OsF6moxctbQZ4jWzAI33gK3cpVsQn50BouQwkOI0g6oILHGOJxs9QspreoUa3jKbrmN/ZsWtyfwt2G00N3XAhbxdNoxq7lVikmHzsbmc3DRVBtQUKnCGPzcTIK9gkHuJtrV3YcvWHdi1Zz/6B9bU2q85wonmhNm3zfw0AGhuB42eUKri5CIBReIua9kN0K5Zj/ZC+vpO6hSs0aZuJuvTXMdEC+VeJKdIdtfG1qRo6D1Oev2rX/06/uRLj7/vKk56BvLMkTwRw0ru5ZmZHq9y7hQzL9d6WmrPED34+wFolINmaGtqVWcaZGmr3Q3QROjoTeS2EkU468nUwlPuJZPXSJi6gZzMJYFHuS6366GGxirnRhSKBnWScyK5PNcsSiKLJMLdKnhiKKlcYs+sRAj5WBcyKzsPEPCH6kvHVahAg05tadMzkW+uTNKiVODzz514EV967FGkhufh9wGpYhWhpjB8IT/mUwV4/B587L5NWNfXhpGJBSzlC0gWuHkcZqdWEK0GsDi9gkLR9q0DkPJ60OwHYh4gV6gyYFsKeNHcHkZ7RxybNw7g0JYhLCws4PLSKg4MtqGaTiKbz+PcXAarhSoWF1JYTOYQ6RnEx3/jt3DXHfcxsSMJsUggwM3Vl5JLCBOXHIU4q1UU8ln2Ck5PX8ZzR17F2ddfw+xqAZ3xAHYM9eOO229HKDWDlROH0bTjRmz44K8hH4rj//3H/4bp4y/hQ5cuYuD8HEphD6Y2J3B04wbc/Mnfw5379yEeCsBLiiUQgW/+Eipzw/C2DCLSvwOe5CRK8U4U/SEWpnOzs4hQb75YHMnFBeYwinpKJn8t0YFILI7s0ixaUuOY8bahbc16xyMi8yXr2+1VctahVU6yTt1rWhSvFtg1r1YNoLk9aI2MILkGhdqEaV48drQHyFBhRcXgyFiXsk9pzYkFakKONUJdw2VYC5eJJ4z2gNzTDdrkveR9abyNcWMUJd2DCxIIUHB7NZ1LRU2ro/BbYmBJKK9ZrvXtYuQejr65hgBV8tlqpNp63txySM+JAEQBuu55lHEzhrGlH1EknXocaqGbGkCTcdUGdiOvXu2ZbPs8yh9iloYqd3mgoigNkn/0Wr0HzdFxDQCagEm9ZgVS8bMocu+lxQVcvXwJZ06fwIULp5FaWUClXDDeQ1JUJetFIiBOHlE3XxnnPJk7aflal5tGXlQF2K4P0Ix36XrggcfUXodzy3xUEGCKAqgQwOSbEc0GAS/y2FieTn75+oR3mSeKzEtXDKnirLH+1woDRB5cD6Dp/dRo3ZqcsBr3J+WxUU2mhroEqsTAov8JMFLeLvdFIO8YdQ2gogJysPjC2LB5G+79wIexbmgD/IEgdz7g56wQQKV5Eb7SWr5p3RxpoK0SC286uMMBaNojrwGne+/WA636HFNdxSmYQV+rZqjVWpRRMRl3/mEqn/p8VZFNIgu/8pW/wpf+9M/eE0B74CMfZvlJ17q2oMp6/kieTU6MVaUnlM8fdBRH3Sb7twBoZis5m0ALQ6d6jY+oVT3J5msErHjpN+Bc0payACt3+MWN0LWwdIdTjTeLFrCxbsnKJEEv9zfeAglJmIRg6SBAgy8VaiLI+V081jri/AtKzEwYigYbYmAUzXlvxjtBExmhCg9Voq+9aBq86nFxwry0KWnB2cqa7/757+HJ7/4AyWwBaGnFr3/q19Ad8WBmOYXR136I2za2o62nH88NX8G/vHgKid42tBbymDg9i2KygDYfNfUFMhUgFPAg0hVCdoZKD6pIVz3IdsQQjweBWASfeuAOHNiyDsVyGU8ceQvBSgHdzWE0R+NYyuZxaXIGb10YR3Iujf7d+3DLQ/8OW7fuwvaNmxCmRrJMSgkeD05KtfkPjqIgSg8AM+MX8fyP/gnff/UYmlrasaYthvawD+3eDFpnxxBu7kBy/Q2Yzntx48334Kmn/xmZI0/j/rdGGEhdCQITt9yOT/3vX0J3LAjf3AV4Snl4Nt8DnPgWirOX4O3cgvC+j8GbXkAx1o5s1YdiqYSVxQX2RvrCMbb+vZQnNTeKyuTbiKzfj2KiF4HUDFqRxnSgF209fQ4g0YJL1qEIHT2v7j3gVkxuMKD3r+SgmR1YI6IVYK/XkvaGkaIRmhnxBAuBM11LVyHR77LexEAxAE2V+9mHoneRfUJf6XZa2qOlhbG8j/HaleuobtwAUaxQelsqzqDrE2+UyAG9dtxA1w3SGgErx7p1hR7d81Znzau2cKIYtFEo3/H7e22KhqUYEKUix7gBmjZMtcJqBL5r70v5bRxIMzKZnVpl7nZBIJxkGBE9P3142ATArBJ3xs5WGDKXnFNzbOgiHNoFyjl2aIto3opILi/iypVRnDnzFkaGzzGVBnm8qxUyIA05Kj0W6SR2nFmvAhdONqgSkBC3s97FALBEtrX6y1qfTYMPdGiWR0E0lOOok4Co5J0JATMVcVAhAL0b553Zf5RXxrn2HMqUQTHjQ0CJntV4x6SgrdYdgOSptP/jSk3rQTMywDZ510wXqp+pFIoI7uH1IpNCIXDWlULZYSgzeJgITNkbmGR/U4Bg1pnx8vlsSy3yZVIsgUbRH4xg/catuPPue7F+42b+vVIx3XGoBSB7Pt1OTxluviEVOdh1J83qAe7FSVWcbjmo9bxe31rmaVnm6EnLpyaOJ20Mu4GdkNqSgULgTPacyC93QRPdmwDanz7+5+8eoP3R57jVEz2nADQxeOm6Et5keToxPlqlAaBcKOoRSALcjcrpQu+HB+2x33nUJLuyS77mGncGyeYimGOMQNdCSQbWLdD0xLkTjQX9irCW3xspPf2+bs+bRt4cvzclL7wBOWRjhZlRTrX2MHRfCcu4AZSMgVTIUQiMJoqTdnOmAwF7nXnDGC8bVbCJd1FbuHItrcC1F0ILb+5bR4JidQ6j545idG4ee/ffgtbmToQKqzg3Po7hv/2/sG6oB/5AGJcmruLxH5zFtjVtmB6Zw/JUCpFSBdR8I18FOuNe7OwN4pXLeVSLpmIzfnAAe288wL3z9g4N4b6dW+FNzeDFcxeQK+axqa0F5WAcL4/M4Oz8MnZv2oyxs29jKhfAPZ/8NO696TYOL47MTGNNTy/am5tRSpvk8oYfC1pJdFyem8YPv/a7uDq3hEjPWviKGapQwPpIBd2lJSxm8nj64gIOPPApJGJRfPPvvoxPRT1oO3sBF1dKqB7chA/dcwiR9s0YGuqHn6rH1uxA+e1nkJofQ7hrKwr7PolYbg7lljUoZlewtLKK9tZ2+EpZpgag3LR8vgzf5HGU3n4KTRtvRLL/NnSvjiCDIGJbb4aPqDpUyOh6it1tOOi51KDqnfaFubZp3cYK27r75RwBLY7y16FAW30p1jV5y6gVEYE0Oo+Aj3iw6D4C4jT40ntAC1S3ISNeNA3Q6Hi3cBbvnNybnk0EGj2L9mQLQKTnCgYjhmergVdMAya3d10Aq05VcD+TXpf6WvK+eqyvV9yhzxOvvchieWZnjzt8bYbWR+SjBo76mbRsoGu5vQluIGnoVkzY86kXbYjTNkGX6zJWskreIfK33iNTWW7yYAWMrySTuDxyEWdOH8foyFksLc5zAQCjsTqPjsnLcgCXK6zZSAbUe9LEY0Xr3oY9jcR2CFf1+zqymJuGUy4Z/W89MapNlXEymu8pdMnpHWSUUT9FWxgg8y35aQJOuZ+o5UAza6cWMmb9RKFHTqMxP7MzyhU+5jVk9Ytew+aZamDbKE+D6igqZmeCK0VNNwKSA0aPydBq4FIbX/GxCfmtIsWmSFsgiA2btuIDH/wIBgY3wOOVAgID5egZmHWUp0OQpfF2ciMpm+uqe6QyQLNVnHqOtEde9rd7fei1rwGaYAq9B+TcOkMJhlarVDDFAHI92fciYzSx9pe/8ld4/D0ANKHZEMwiBqbIhjqANn51hAEaJeGaJq415SEEeX6vD9/5DvXifI80GxagSfNaASzXA2h6wWhhQoPtDoHIptHepZqVWE9K+07HuCdco3g6rxGKZ/qNCrUtMqXq5ph69vXGi1+ONV4IsvLpQwnmFD4ilm6qfpNzZW5EYDfK03GApS3VpuvJ2JFlRpYpCRKqRixUquyip/yuEIXhvF4sjJ/DkSe+Dlw5j1vvuAFL88t46sgZzHkDCHlKOPzSJRSXi6AOqCG/B2siPvS1RXB6IoUUFTxEg4j1NGPj3XvQGo+hzV/GB7ZvYU6yK3NXUShm0ZloxmD3epyYnsXR4TFUIzGs7R/C0WNHcdXbjQf//a+jr6sba7p7kM7lGJyFiCqEc46s4BUFSxvd68Wp4Qvw+H04ffwNPP/i8+hoCuCuTX2IpmdRWVnE6Mw88p4q+uMRLBfymC0Di/Et3GT9m9/8OoZam/CJhUmcKS1iS38vtobDiPc0I7ZuD+Lbb0SwbyOwNMphznIpB8/OB+GjcEg4juW3nkbZF0Z414cQmT6D5UtvILLjA1xJujR2CumzzwPBEKLrbkQ2lUTHnvuQCnWyAAtFY/AHiWfIzJMICy2YxCrUcynr0g3Q9L6Q82R/mURhuy4tq7bsQQ3Q5Duzfzj912mvRtegdW7Im6miuexUNLnDoHQ+CTttpLgNCTqGrkP/CGyxl8vmtclzi7fMvD/lkdRoCjTQMceZHBJtKGlAGAgaT5oGTfKz7DORLwLsBFwIqHGD2Nr41oBfndC3YMg91jIWWsboZxCA5pTWKXDAcobBNhG1mgbL8hEZpY1MPe5uoOe+v4w/rwkGKcA//eiYMti5dbfBAEytYEJ6RJXhgA7OIza8XmRlUi7P9MwEjh99AyeOvY6l+RmgWmBvnaRRuUGz/l3vh0bgjOdQhTEJXJmPAWgavAnNhvuaMvayp2jly9wSMNMKm7+n/UrdAWwuMhcf2BtRnrm5DrUpqhXFUUSY+8IT1Ys1zijcyF4zarPEldaUZ2Yqv3UQktelHW9ZSzIWboBWt44UuKX8NV7PBLxJb9V5EK81XK4d6/quJVTc7QtGOB/toYc+jubmTia4JS+pU/RHeoHLWKkozs6KK7dUcmPprzcd3OkUCcj41/SqJa5VDh73/pVnlnPdNBtyLbdRSmu4UMzbvDMT3dLyVPQ/yTkxDOnv5EF7/M/+67v2oGmaDbqXBn+0pgSQ8ntQiNM8jIf7RIZCBizUNpxJxn1/AO23bQ5BzXumLTmD6k34itiWZRFKeM8ZcMUnJEmvGozVK5j6yicj5Gul2CLMBMWaMKuxs0RQafAngyZhHF2dRdam2RiGMZ08a6KcrrfAtCdAOKYktEDPGQhS4YbZOFTeHApHr3kuDf5EqFepEohjA6ZIgD7UfNdbLTFdRNmOL/WznBk9g0tnXsOqL4qZqauYOvkKlpZncXB9P5ZnlnB+Pos7D2zC+UtTOPP2AsYvTfHe27KuCRviXpy5uML5adWQH/tu34RIdwsQDWF7Tze6Y174KmVMpzLscRtoa8JQ3xASsSZcHD2N8cUVnJzP4/TFK1w5OjqdwcZbb0ff2vXYs3MP9m3bztxmVAnYHomgapPVnU3o9WI+ncY3nvg2cqsreOvpJzE8fAnd/V04dOcHcMve7fBlFjA9fAKh1Xnk8xkUPH4sBuPo7lmD+JY78Td/8xUkF+Zwy4YB5C+NYJ3fi63LGbR3xZHoakFwxyb4996Lvt4+NOVmESitcng727cfxeUpzJ15ASGfHy13/wYqlw5j7uJRdK7ZjJaOAaxMXsDkxdMoUsJ3IIpw5xp03fErKIZa0LQ4glSkDdXmbs7h0GFAmVNRfqSMzdqlqiqTX6X3jqx5yWMw59lcGFvJKB403ueWVZuVoKVokVwuySGSdS/X5rXuqVjiZgPQaCfxXvCSB0vC/ORR42Z/Db1abu+NADTj4TI997TQFeFF7yTgivN2lLISQCQyTACaTqcwXjmfbbhumi/X7R0r9LUi1rliWvALqHHPgXte3Ba9G2xrWeUYUnZuzXybGJkGVfVAssR73O+rNZMWxSMApNEzOQYvA3YCBzXF51buJC6//cPXLYG8ydMxioGlmhkW5ZEk449CdZznSCTO2QwuDp/F60dexoVzp003ACaMpXXISK4u1CjjrNeffPdO/18PoDGVhfUUmVBnrULZfT3GWJzgb3LJpEUX6wLbuNzBgUKlIblnthiAr6/SeNizxpnyNswpLdBsyJHXm+0JyjWHYtybfgmOHuQQpQOIFRq1L1GbglrOl3vNclYOvQsMnUcNoBljzA2Srx1vS9UrAIlypOFFONqEvXsO4vY7P4Curj7DSGDf04Tiqc2VeX7Zd+yosdrWeFqN5r3pkAFoNC41EE3PZmSg851TlW7y2k3bLF1BYSoyRceSPNI8jlrGMGgtl5HPpW0uWE3Gcj4hgW1aRhVDSk7XkcKk9wrQvkidBB55mK/lBmh0P50iwlWcIjw4aS1grHorv21pMN5fiPOx33bmW4SAFiba4tceM508p607+lkGSRaW2zumvRLa+6WtSy2oJQ9OwoiNrE0RutK+xQhr42UQgU7PLC2iRNBooCcKRUg46TxRPpycKP0JKS+W3NLi3YyY5tzu5zJzZapQ+O/cDddsP2o5QliNkk8D5Nb2kgfNh0JyDm+ceA0Xjj6HK9ML2HToTmSvnGav0wuvnkExV8KegRi8La3IL6eQax/EgYO34PV/+jZyC1PoLQCnZjLI5Uoo0P5qT+CRf38Xij5gJpNFOBBAqZhFS8iHlkgYNw70Ihzw4cJiCtmKF4XVWRy5Oovhy0tYvryIIqqYT5eRi0YwuOcgdu3chh27DyCdSqG7swsfu/2OOoDG3pxSERenpvEP3/02QsVVvPTcsxiMBzE5PYtIfz9u3rMTXe1tqORWESB6jOQMKu392HbXzyERjWIymcfjf/EFzE6Oo8vjRWJqAR3+KmKoYu2aAA62dWBg/1rMrZSQS/Sh87b7sa2rGd5iDvlyBauT51FYmkKxUkV43yPIvv0MsgvjiHurSAxsR2pmBKVSGpVMFqk0kOjrRtPO++AZ2I3m2XMoNnVjKb4G0USzJV+tEY06CtZSIRiFTYqjVo2oLUztCanpTCPIzXqnUn7KnyT+MtNLVgCaeGPZ4FFhFfc+pWuUysbwYMOJhbqpAMxT020K6futla0qjuU5NViQPSjrXTwRApBEBmhDyTGkFDEtK9S6dlcUZjVhP/GC0f/cR7do8taoqlP2qpYLGpzIuOn7y3ciq+h/J8ezAfWPVpB6LLXhJvMmskqepzZvtVQPGUc5Ryx8LS/pPHeqhxsU6+u431+DVpaNDNBec2R3nRJ3wKRttWTrzivcO5H4GNM4c+o4XvrJs5gcH0GpmEbAS1QSxLpvCHaNchGcdy3w+FnAGT9n3amWvFQZ20xz0YDVvm6OrPzkubBUGmYvGY+KkMNqfcNjyaFOyyPKJ1hwYWOIDPRsTpopRFXAi4igrcEhFBcmgd8k9stc02V1M3n3uDTSVfrd+HwbNmVAQB5YC6J+1jF2j7NJB6QXo/0WwoFDN+Geez6E7u41zEhAYVSqcTH6kQC5gC5TcEGtuZjEWSo+PR7cfGgX1g321BmhWs/XZJ6RZ6xXabSYSsf1Jh5jyLJ3qmLSL7T+1ICPgGTRRsHIEJZ9YAAejVWFi/ok/UKu9eUvf+295aB98fN4+KEHnL2qr0vPVQfQVleWLUAzXizyWBjBZFzcMijvp4pTWj1pYSIo2S0UtMDVrj+3xasHsZFA1RYwTZTObamh85pwqPVBrDH7a6EsSNu0hzGKgd6BPGb0P3kAdA6O6T2YrwNUpuzauLrJKuOSepu7IxND/5sFYObAKFAforEY/P6goX5QVpooNQKYLJytcuQE1nIeJT/lBlThp95eZN14fDj61Ddw+PgRxNr6cPutH8D4xCja1mzF+Zf/By6cOoIz5+ewe0Mr8pNJTJS9+KXf+A+ItLTj+W9/DVd/eBZzeXomIJWvIhAOYMvt67F7zxZcWMkjVM0g4iVaswCG2ppxw8aNKFd8+O7Rozh6dRpTK3lkCxXEPWUsXphFdC6Dxa44Cn4vKvkiirFmHLz7DiRaOrl10rYt2/CRO+5FIhQyhQJsTVYxt7KEM2OjWFldwUsv/hiJaBwt/jzmT76Ipm23YLC1CW2eNNqXruDK7DxW8qvo33YjWnbcjp17bkNxaQJf++Gz+P7/+HtsnF1AT1MF/qIXkWoV+YoX7dUKbtrUh96tnZj192LjL/4WYoEgMvAgTh6dyVMo5ZLc1aBaymJh9DQS7a3wljJYnlxC0FfmHJBcNYxAtYhKIo5gczeaOofQ0tqJYqwTc/G1aOrsvca6kz1ghJAK3dkKRa0kNDirE/6KWb7mQavA71M9PK17XQCCVNlpUac9QaZYxrRIErJmylOidUzrXbjIxCLXRpJ224s1K+BQ73l3CoMWpLLnJcQqhpp5b2O0Sbm6805sIZPXwAhsKUgQ5avlglFkNXZyAWhyjIAfNziSazUynjRAlbHUclCMt0YAUa4rY6CP0de63nGN7qfHUwMAx8C1OWF8TSrsefYoLwd5N2m9Y+bahvbYCSKJ515O1Thz6gReeO5pTF65BK+HyGaL7D0zhgHJTvGg1WTwuwEL1xxr89YkxMnjTt5iW6RQ+57fxnkns3YIklEz82s73ZgxMmDEtFeywMR6/7iVE3vpbAEcV/jX51DTGVT5afKKzfky9gwAmfdM85DVjKU6UHydAZI1JH/W54hMMGvBa9tIGQ+arCctN9y6Ud+yhnHNXqK8OmPUeREKxXHg4E24864Pob2j26BmYurg+9YXBBiAZu+v8kJvuYEAWq8TUtaGmzY0xOB05KDqnSvrWzj2yOtFa1ZCk/I+2lAx+5mqp6kogrxxxu2qDdB8NluXl0Yy7Mtf+Rq+9KV3X8X5J3/8BTzwwP0OWKdnEYNSsIrIHM/qapJz0LT1KuFDvZnfT5HAo49+xilZlUXxTgJGBlGQpOSbuAdXnpm+F6HXSCi5LcVG15EJFVI7nnzLA2eMIeMKNbkf5gqkKIgHiz6UJ0bWO5HPimA3IZyCE88mskIDvAxAk0UnyJ6OF8AmsWgzUV5mGSametPepba5xKNBlBkEwCQ0TYFif6XApIdFbwih3DJK6SVkmwcwefTHeOn5J5DYeCPuvf+TuPD6Mzg5t4Lh86dw6acvYF1zAKlqFZlsBbd9+KPwTFzFWy8exsr4AnJloKMjhnUbutA91I9KawtShRUUq1W0h/zY2NuPobWb0D+wAZFYM7yZBcxcPod/OXIEkyurWCiUMXZxBnPjywzIfKEgMqs5RAe6se6229Dc0Yeu1iYE/EEsptLoiEfwyx//JbQkmlhh0LvTvS5OTeLUpYvMq3Z1ahKp9Cpmjr+A5twMFsPt2LL/TvRUkkjmi2idOoWrk9MoeCpoGdqB2/fs50rM15MBfP1PvozBpTmsXePDZN6PWHcHgukC+ptK6G1uQd+Wjej/4K8i2NbLnQRSCCJRzcI/8gpSlI9VBoLVDHIrM4A/DD/l7iSXkFvOwBP0oegFguUqck0tDDgDwTBa2gdRaR/CcttmNPcN1cJ3ClQZpUghkBprv1BI/KwATcAGM39bcmRpLcbXV8mwvH9cLdhM9Wd9gq8IkFqPSVN8QACN1rqsZVnbYgHLXhVhJHvE7eluJBfkHLdckH3PcspLSiIEaqhumM6V0iSyZtuqRQSh3J/udz3AJHteexkFrGhgpQGMoyBU6O964Mt9nv693jNYTyXhBuX6XbTikWfU6bmRx8AAACAASURBVCAyL+ZetcR3Y4wbhUqeUkM1UMIPfvq2w2Cvz7kGFNAfmYw4g/PnTuPFF36Mq1eG4SnnUSVvitdU9hnHmanQbDRW18Eg7/i1A4z5KOs5th4043m27S5Zbl5Dp2YqF7m/bS1/THLYavNd8/aYKkTj/DMOMlOIwx9LrKt1jBj09Gisi5zHtJWT1kPGYIdPrKejavTy7vGXY2qFBI5z0gAx2svlKlfTW4aUn3GozRORx6v2MaDLKQQhw7FKnJ4J7Ni1D/sP3oDe/gFEI3F42GlgQr38zBbMs0fNevfFAXrzoZ1Yv9aEOOvXqX0GB2zXcmqND7NWKCNriuaDDFzDK2h40AR86v+NXKLKaZt3WMdHamwQphZKm7619FwS5nw/AO3BBz/i6HFtTDJg150ECKDpLzWS00KImqV/5jOPIpOhhsc/24cE5u///u/BDdA0sNL5N3WlJSo5s+4Y6ybWQomXtKtdixZwzgZuUBEkCoU8aCzcbFsIbolhq3nI5VyrvDE8Nwac5TjfTBSIGTtDrSHPLCCNE6nZBDFWmGlxUouN0+QLL5ScLxNF1yfFEwqH+fpGJJjNbEBsicNLDOqqPviqFQSLaVQLeZQDIeT9URQuvobcyBF4b/4UwrPncPnqKBLrdmFtdy9+cvwY/vHJJ7jZeEsshFs2bsDC5VM4NzGHhakVpI8NI+6rIhHzY/+N29G7uQOr/gjGFldweXER8VAQ27rbcffGIQx198AXisHf2gP4Q0gtTWAlncH8wjy+/eoRnL8wjelLM6jkikCxAm+hgtD2fvhDIcQ378DaHYewpq8P0YAfo6cPo693EL/40CcQjBliV3nvyflZHD5zGu0tLYjH4sgX8khePo3/9rW/wJ171yPb1Iu+5hjmZsZNL9JcCp70IvZs2Yat3R1YXFrA379wFlMXL2FHpAhvxANvey/u/MQvozMawtXLl5kxO963DkODG5kDKJacwOLKPHzJCays5tHSP4j80lXDoVRcRbCpD36/B9nFSXi8EeSzqyhkTGgnR55p8rrCg5aWPpR7dyLbtQNt/UPG60Ne6zqvl03AFoJZNstrrPFuRSx7VQMkAR8OQFNV0o5Ad5Gn6p0toM5402ucQHRdAWgC2CikQYJMuM4EaAk40ELX8dY0yDnT52lQJ143UZiOhSmFBURFE4nwWPJerQNotVCVjJvIj5pAr4We9HduI9ENttwgo95jYUbTDVqvp3A18HLLLz3fMgbynR4T+lmHOUX4G+xgFF/tWrUnEWxOBoFQqVAY+0eHz/P65vwlUmYNepkKBUd2JYlzZ95iz9nU1Bg8lTy8HjIwTboGP6fHpOrLXpZc3n9No1wPkMi7yzzUcuNI3NYoMGotl/iMOhDARgtXONe4r8wYST4SX70uy8nWQBjw4hQJUK5v/Zvo9Sbz6+w9VcktoMl4pOrX4r82NnXXU/QbemxkLzFzQAPqm+vfw+is+lZatLkUv5ul30CVeNKC6Ontw/6DN2Lr1h1obe82FdQkuW3KjpkLU7GqPZ43c5EAEY1bj5vy3Mrzyb6ws2gBci1vTOaDjpMIhDhdZA/ofSM61u0EcgxFakdWqSBLvZULxgAVrPFeedCok8DDDz94jQdN5qsOoEmzdL15tUCRl3k/HjQKcQoiFsHotu5Y8VqrU9Z4IytVvALaMtcWtlYEWpjqSdEL1xGElrlfEvNLpQJb3fShpuMmEdEsC9b3uRx7DNwcTOZZTKjFNHY2cXCqzmSWbo6Nm8RTA7wMSacoAhknyROS9zWonZKpibC25u0wwK6AYNAHL5EJUkp+uYjA7AUEFkZRHboJ0yUvYmOHkbt8EoENtyE9ewHeSALNm29FYXkaf/X8qzh/7m0Ul8exfedebGyPY3X0LE68fBLnz0wijgpaWgO45+792H9wC755/BxGF5KIBHzcDPy+rUO4ZWgdOhIxzi/xxVrhizahlJpHMbWIN0cu4ZmL85gYn8SlI5eRL5QQrHpQLFbgC3mRikcxuHYQ+z/xC+juW4vmpmZMzMxg5NwJ3LhhDe65+0HEmjuMd9GC7MXFWfzw9dfQ0daOts5ehHxeTFx8C3/8x3+In79hCOVoK4KdQ1icHENx/AwCkTCavBVsGtqA/lgQR8eX8IMnX0dHJY2hrQH4fRHce/8vYN8t96AYbEIlt4JApAn5zAoygTjiXg/iCxexmpxBMp1Dc1snYr0bkL7yFir5FEKU8B9OYGnkGNKLM2jZcIhz8TKz55AnuuBKEavLS6j4fUgk2pHu2o106yYMbtyGSDjMVpmEzmprlXItTDiChYLixbrWCrS5kAQElXfECBOTqMNCR5FRa4WhAYBc21R+GreHW6iZdjeU41hlbkASuNKvVtaz3vO60lODmJqXz4BP9/7W4UQN9ugesnfZw+X3IxqJwh/wm9xN5hOr0W6IcK4HKLU8vUbAi4W8bfMiVnOj64g8oWu7vVU14GCkhxtYi+KR++vftcDWil7GV+Qe/S/yg/4mYFZ7IYzosvPJHkdhmDfFWRyqY+ogklUZkxDtNa2eOEmdPUOWq5G8H4qbMJvPYn5uFmdOHsNbx1/H9ORlUI2Tx2NC9AaMUR9Nw1xv0mQNq5b7va8PFN75LzKvUrDFY+30mKaKSi+ob+Z1cxkZhAiNhuEK1PPKa9N6tvh7aymKX4mBhv3F2OGq6pCNLwu6GAjWfwTq6LZNogv1kdrRIHtI/511HzdCNx8nr408P1LoYBLy3sUwXw+g1fx9ptqYkm+Mp47SaKKxJqxduxE7d+3H5q070Jxo4T1qlqEh/1DFvrxGbjm0ExvWmU4Csi5k/8sDa0+YEUxmMkSWaZnD39Gs2Q5GPCbXGCkmjUiuK/hEepYah0gVOWZYyNTlsr3nHLQ/+hw++tGHnH2qjU3ey6USYw/e88nkEktgbSVrECVC5f1UcQpAE4HitqZ54blCAvKAglZFKOmEOrfFKQJeW+GyyTSIa6SYCDixe98SNZKgIuBDx4bDYQ5hiseLjjM0AoZFXYMoWUiGpLYG0rgLQS7LIStaV1T5RtcTgCYWjowN8+tYs8+0XzHAjyo65VnEg0ZNvYO0+H1eBEihlwrwX34T5elhlDbciuWJc6hSqHVlGi39OzBx4mk0NTfDO7AfTwzP4czlcZSWp/DQnXdha1c7FsfPY/L1Z/Hm94/j9OQqBlp9WK56UGpuxeCGVowUimgKBrFj2zp4K0V8cs9WzgGjFkceTwDB9ft4PrMjbyKfWcXZuQX89PwoLpwZx9gbV7kvXbpEyarA4PZODJ+fQ0tPN2749Kdx6+13IeDzYWp2Fm+cOIaetmbce/Nt2LNxa22NeDyYSy7huTffQEsigdbWdqbjOHryGP7uz/8Qv3lDP5LlIE4H++HNLaOluIQOfxZ71/YhEIxjOZPB3z75BtJji+iOexH0VLH9pjX4uV/5TXQMrEe5bEpGgs1dKBQLCHvKXFYfLqSRWV1AqUou/QI84Wakpi4gmJpGx4ZDyJdLmDnxHDLZDCLr96G5rRfJi4eRL5XRHg1wNSdZ5al8Cam2TUi1rgMCLRjasJHJikUA16xE2pcmSZXY1N0AzQFSlrKiVCagbtap0SBCF2BCArzuKwZYXc940SBR9g79L+c4e9f2FXTWYMXsA/EoU9Ite/Bscq7kk3LXEpt3IuBHck00QBPAqgWqGC3u3E06hvYL7VNznniKjEJmeeYke9e8gY6V7BoP2cMC0N4pxCny0T13bkWg5ZC8v9zfbTy6lbIGsY7ydXkfJcdPIiDXzC8bgYaElj+29yS/m+11Ggj4uXMHKSJWWh4vfvDTC7bXoikKIa1aKOSwuDCHhblZpFJJzExP4sroCKYmryKXWYWHeNpoB1F1uxBLC3CwBLdGCde7mxqBNQ1EGoEWGQ8N0MycMFmGVSsUvvRy0VTAH+CftT4xqMGE34iEVta63l8C0GRedV9RPV9SCOD8z+FFM+CyvuleUiUqMOedwJl+73daK/xOany5bRRV6nL7JROU5M+1feXfAbBJxwYjT8zHPrWNCBmARmFfD4fFaS8SGA8EIoglWrBlyw7s3XsA/YNrEY3GLGODIbal9SGPdfPB7diw1pB4y34Rw06MH40HZM7lWPqfZc47yDeNGfQeEZlLhkqRnDP8HtQpwqQs5XNZZDJpdkB4qfiuUnnPRLV/9IU/ZICmiwMFWJLu45zeUsnktC8tz9mMSWnuWuvtphH7+wFov/M7jzkJdm7vnPzOlYfK6rgeQHMLKzlHW9NugGY2bK2LgVt4GgFOgKyIfDbH+TQy6YKuebJoc1v3sLlHPUmmY+FTeTGX9gYcTxrdg7xokpMm7yH8T7J56X++J3mi/CbfLJfPgCKudP1ILIFoOGysWVqQxQIqxRxCM2+z9VSdOY9I+yCqhRwnceZnL2J1dRnlQgqF3AoqQ3cjXlhCankWz82UcWS2gMzSNPb3xvGJg7uR79yIU2++iKvHnsXoC8OYWyxQahWCCS+K2SqWlsqItkWx855NaOvuxC0Drcxvtpwt4uzcMgreALZv2on2oAfhwiqSK/N4ZfQK3j4/gxd/cgH+TBE0ugTOoi0h5NtjuHJ5mXuC9u/Zjg997JPYtXU7A5JzIyN47cUf4T/91mdx86YNyC4voFTMIej3YbniBQHTlYoPyUwWIVRw+tTreOIPvoBtG5pwT3cM37tcxES2AE9zADft3IJmfwHn5lbx8rER7Ny5GduyKUyePI98pYzNO3rxyG/8JrrW7UA5EOX8vaovwGS1qUATglUCalXuLhBaHMPq+NvI5UtI9KxFk9+DQibJnsP5yXPIZdJo33AAAer+MHcRnmIGJfjgjxNXkB+rS7NY9UaRahlEJtoNry+Grt4+zlEz4UjDoWQ4hKxXyWeqON0CRoypfME0IpcqRQ6TOJ4vw51lDKGai14bKrJ/NGmiFnwmR8PsUTZOrIFBOXWcv1k2fTkFiBHhIwtVG9oV4KfL3XXVsts7JgBNywSRFQLQdCEQ7TV5d3o+9gAFggixx9mMqRsQyftrgd7omEYyR8vGRoJe/10Uh5ZDcm8RzFouioLSgEXkl1zX/ZySH6M9DM78eiooF418EwNX1lUNfFJ1r/G+CIgjZfHPL551ZCH5ZCg/7eKF83jphWcxOjqMYj7DeZelQg5en1Hcck0GDFzk5EIE4k1yUyM0IBLWY6HH2Q1aagijFsZ1+nPapBAKUhLVEEVEtBznNSs8epR3bJ9Xe9sE/IghTQVAjQCjcKjJXOs9pH/mEbHrkq9jQ5PvBEIbec3c9yEvH+dbUvcYIr61OXEabF4Th30HeFaPoTVIE2Iz45UXgEZeV+7hSxWqnNfHydEYWLMeBw7diF17DiCRaLY5iPUe7luYqNaEODVIE92ow5BaDrofX7+rNsLq5JlEAJShw/u0algY6DySJwySqLiikEMqlTIyzRp977WTAPGgffThB6+puCbDgeQ+rUcaO7735NTlKiFe+oWrB5US+LcEaHItEUQi9Bwh5G6Qqspv9cZ0Cy83QJMNRMfp3DW9uK+xbj1EmllAPkdtHiipsOZ6F8FHz21COiYh2VzPho3svRzhyUzfxvVKY0vccoGAseRJ+Em/O3pGua4eazM2lh6BcswqRrD6vAHmBvNTWJTGq1yBf3UapWgrwqOvwFMsIusNIuGhRFAfcpFmlMdeB+KdWF5JIlRcRrBtLdC8BhfGLuIfjo9gLp1Hf2sT7tvSD8xcQi67iuLSOJZmp3Hy5QmscLEBeXDYIMbyYhntQx245yO7EG9tQ8Lvw9mpRRwZG8dEuoqNOw5g/9AAFuYm0ektYGx8HKViHkdevIDlmRR8zJ9jvOyx9giupotIFstMnNu7cQ0GbrgDPZ2d2LdzFzxeH771+H/BI7/wi7i5yYPZS6ewOD+Cru4uZCO98G64EXtuvR/Hz59nYtulkZP41tf/Gm3eEj61vgWX+zfDs3EfXnvuJ8jNXsGenQPobErg6eePohRpwk037ENTJoXZyyOItLfi5379NxEc2ImSx4/mahqhUgY+LrLwM0AreoIIeqvIFoqIF1PGK+MPo62wgGp2FfAHkV4Yw+r8GAKta5Hv3oUO5OBbHWcwV8wtc5WQL5RgmpBspBMrTYPI+RMoUfN1rw8BynkoV9ASjyMWIm8TEA4HEXQ1/XYbHIVijreGAH63B00AmuRYyn5opOjdViqvTfaYSbg+Y9Ye8ZeFw0ah2cRWFi4cUrH8bZa+Q+4ja55+p71gDB9TAi97l+4nHEEawAgYFYHt7EnphGK9c3TddDrN+42ELHVJofCLBlpuD5PIFbdXTcsTOqeRgSkATIPJRvJO7qGvIRa/BgMaOLoBiuPBcWkl+V4qyekaIrtIflBkwNAW2XeAKe6gXFjjna/1NaVzOQ/W48GTL10wxVKQ3rcjeOr7/4yxi+fhqRY5nYI8ZswPT8uAQ4GkpI23xUdfMrAvKToM6wRQZKkCNGQM68CMTWvgpHKn7VGtj2o9cKl1EiCwYgJv4vQpm5RyrpwPsMff8G5SmN4YMKyApX0TVV5qWgwaU/IScyiRdIHlqVPtrsQzJu9TA9mmSMIBVJaGwwEi/IeaEeGed7lOI5DGDG8kV+3zcRN2Wx1qcWDN+WVDuXr5XB/sciDbCSPasggjWurAtQXgTJ1huhWYYZNKTVoDPiRa2rF1xx7s23sIvf2DzEvIBRrW03/LwR1Yb6s4Zd/Lnqe1qte2Y3y4vPvaGNBhf61nNcjSWIBy1opFw75A96U+vhStop+L+QJWV1d4DwlW+urXvv6eqji/+MXP48EH7r9G93MkgbgEyWCQgojJyVHu5UAvQOEzqgSsLapadcr7yUGjVk9msphhxnH1NhJobkvRWdCSWKr634lgdG8GEXoyWbIAqf8X/+ywGhNoos1pw4/c0Nd4GfTCkOvRfXQujb6+zj0RZUWDbBaGUULhSJitJm5KbHPYaNfKwpP72h1hno3c1EbXMSllwg+seoLsMcqtLsG/MoVIwI/ozDkQB9F053YEqhWEiimkAzFkylVEiPcqvWya5FarWFpewpPHTuPc+Czawx48cMMB4MJr+OE/v4Cl5RwO7O/E+Ngipi6toEhNi2nj+zzo6YljcF032jb04O10kZuczy2vYmJ0FrHeTkTaurDnhjuRSDRhfm4KxXQSJ468gtTFKwjOZ1i4UkSfXod6eHpbQ1gK+pFZyCKbK6Ozuxm9d90HFNPYtnMfWpviOP23X8FN+7vQFwhjpVhGJORHPpXClu5WDC9W0PeRT+HYTArHjr+BRLmI8eOvIFAq4t6WAKJVP87d8iDWrN+EU89+B50JPz68ZzNOnz6FV54/hVQ1hvU3bMO2gzeiJ1LF3r23It88AG+5iPbKKrLwIuuPI8jjRiEb6l/iN9xnnjKKvjCihRQ65k/B09oPFPIMmBevvsm9H8vBJiTaBoFqCUvTIwhRzzpvAMFoC3z+AKrBBCrBCGZyFSzFBzhE1+XNYTnQCm+siZsx0xpCvoDW1habAF8zCgRIOVa9U+VUzwwu+9kt5MRrLcBFlKJYqqTaWMlTs2RrjJAhw8DKQ5akH4FQxOEkFANEiJqZPNkpuqm1TxEwZvo9WsPQcvyJB46upQ0sx9Pu5gmy70wgjMAYfei66XTKCVNEIiRoSa4ZI0kbiQxPnO9I0RkqF1LSJpXIVlVVjffFDexEXmngpAGYe4742soLr2WVnietoNxyUnsPRGFLiFPArjw3hb3Je+bMCY2rn6pc7dwKeao1OjW1ET37916iECdFFlKYmrqCI6++hKNvvIYqddXg/B5DmSDFIaa2j+S8jVwxG4cNiRksqEJlFiY4faNsbSD3iLRkpqz0bcsmXiM2XM+9uRU5qch2m29p7HvqJGBzwTg/ikCSPBl5yoRf0IsAFQownDMykt5dPBqSd0yhQvJKkUwmklYp6mHCZ6Fn0RlmtsLThJNtWJML0SSBTcJ7NSJbnltb4MJg7zrhSAOZzbjSOFDOJVPJOL0ebM6bPUZ+c+bFUknUY2TpyWqnSFdCyDTau+osNtOQ3f0R3jOZdFMgRR09+nrXYNfuPdi9ez+a2rrYEPd5fLjpAIU4jQdNG1Oyt9yGo3byiL529rLNKSdPP3VnYJlmiNkckFzbb2UQcXuxbIxLLhiED+FolGU2PQ950EimiEeY9tl7Bmh/9Dmm2XDkrKw38szZd6dqW5Ytk5MjVdmsplIwWpfoyozWniq+/e3v4NHPPPaeqjgfe+xR25jVVMbIBIhwqgFCI7zk7xqcuS0KUSZ0DRk0DZh02EKOFSIa8mqaiTQMxIV8lvMuRHhqISznygKQpqmiWOTYOqFvS/pJuRp3qAGlRJVBlZi0mXJZuqfhVgkETRmwVDppK4msX8rrotyISDGLpC/BuWbNlTSiK1dRTq/CV85xFdJCsBVjgR5W7NGgF9VCFhGylP0BFPNF9qq1LI/hH984gZMjlxEsl/Dzd9+BaDGJJ77xNUy/PQMfKVW/F6VQAKV8Gen5PCoBH3bu7ED3xj5cTuUxemUByXCA6SNmLi0g1teBPR+8Hx0dXehYswHnz55Gau4KFlMFnH3jFfhGFhC3wEw4n21hGDIE1EJ+FDJldPS1I7p7D5rb2kHFRm3ZOWzMX0Y2APQGqphMptFTCKBvWy+CyQKW8iVEvEF8x9/PuWWd3jzOjo6gLTkH72oKDw814f8+kUTvAw+ho7sdy8PHsH7jTmDqbbz4/AmkMwXcvLUbufVDSLR2Y/v23Yi196O5rRubo8BqrAeRYACpPFnXZQSoyosUtT+IYiAC6qFK5L5ts2eRbVvHIb5YahKpC4cRbOphZvAi9VYtptnC9YZiiLT0sUAKhMLw5FOAn9wOPuSDYVSyKXgrOZSa1iIT70I13oFKOIGmcgaZqh/heJOp1LXl3rLBRYDR79ojpi1j+V5CjBxetMSzet3Lz7yeGaCZMnRqaWYsUlu6TuMRCCEYrgE0FmSWWob3NuXzsPAWihqTH0L/xLoVD5rbIBKApj1RshcFjIgwpmsQQOOcDvJS5/O8n6UqmoAbGZ8EKDURJY+bpD8wiar1YIjAtIS+Mt5uC17AmTy722vWyHBk2GBDaAKsZUzkOg20XV1xgdvLR8e7x0SuQQCNrH+aN71O6O9yfwnZ6HlhgOLz4bvPncLC4gzOnT2F0yffxOWxC5zjyqBdKvlsiMsEwGqeLXkGvQ4bvZswy/P8UjGLh3xfhnCbEv25CTlfuRYSYw+hzc80sXxzX8aDJMNo3VnnT8N7Oh4gm0ROKSkOwTHxYdUKCsirwVPGXipLSWUBGoMzBkgGLF7PG0XyTnt3RMa7dY25iAFx7DEUcMvvZZ0bBMYIoNrwXAUlHgt2bXGoQ8En67YjuSUuPE1xUhubWviSDQIHGeriB1UYoAa1MUDjFaaOMuDaeCy9iMebsH7TFhy6+U4MDlIlewi3HNzFIU6tc7VnXe83t5GiQZ3pblIyhKO2oEMAmoyMjD+dR8YL5YczGwLJUIqAVTwIRSIIh6JmXZWLSKVWecxlv3z1q1/Hl/703fOgff7zf8BEtcLNJvPIz2j3pQPQJiYuVcsl4w4nd140HuN+nLKBTR+tCgO03/nPn30PAO338djvfMYSbhoPmlxbLEOZBLfwcgs4fbxMkAgmd3xaAzRn09jFKoaXbJhyqcgJgKSIdF6LexHIvei5RFjr3BoWGgTObOEAJUib44xCopwycutSnJ4WEFGWyKLQG7XmjgVCQXLD++EpFUDPmQ3GDGdPKYfc/BVcyXnR48mg7PEhU/Wh4IvAG4ojFPCy0IhUcvCXs0j6WxBevIjXT53CsydOoRhqw0O7N+CGDYP47l//JV5/6SR8+RKCgSp6Ng9g000HEY814fnvPoeeNTFcnk/h7eklTrRtGeoACmWUxpeRTOXQ++GPYOeOnegd2MAVjfPLK0jOT+LS2dM4d+RNzM+mscZPVBQU/ABWbZ4q+TvSTREOkWRSRQz19WLrxx/C+NgFVOZnUTg1jGhnFFu6w4i0xnFlxQ80xdHVHMa6ahHx5UmUuzvx/TMLaD5wO5YnL3N4ZauviJMnT+PnEz68srqKt2Y86DiwCZGoB82DO7B3bQ9mLk9idfIKPvkrn0LcW8QPXn4Jc/52NPWtx64NQ+jzZNAyuBXeeDtiPg+WUhTSrKCttQ1d4SBWSxWkMhl0FhcRSU5wyASpJQ7lZOfHmLC2UPUhtXgFXW2dqAZbkS8W4PEEEejZgBxRn1w9jmp6AUFfkCtGA1yMQuNRRqWlF8uJQY4FR0tZzEUG0dHdXed9lrWqFbZes7LuRXixC51DjoZKgRS3CXvVkunlZwN2TCIvrTuqapa1TgYGyQQ6JhSpN+hMv84cP6cGNG7PjIAeDQ4FMIgc0MBHv6vkUYknio4jACYFN2T4CD+h7CUCZvS8xsNkmOxNDpxhJOe9aysOJXzLHjmPAcR0D10d6QaOGhhrg1OUSp0CsV4//b76/UTOiRLRngJRXnSM9ijoa8k9+ViUncInAdeyDjRAk2vRu8pc0Xj98de+iePHj+LcWdOqCeU8GykeanbtqF8pSjHerXf6NARrLkBhigdMP08DzgzIF32gr0/vWiybfEceN5MZ4hCxatAk4yrnm2eRyI7BL/Id5d+ZQq+AE4IzlCCmApE7C1ivsoyj+/rucdCgTP9NxqS2VmrvKoUUHMVgQGp1DDv0BYBYbjVOQ6i1StSGPulx4aGTYgGTRnNtRee/+h7Kc3l9cFYP0JiKiBwVTNljnjEQjqC9qx+7duzGlm3b8LEHPoStm9dfM8+iV2X+tW7X+8tQWRkArY0Sw35gQpWmy4iZW8Eh+XyW5aGpZDapEHTPYDgE8r4zsXLZeOUFoNHf32sOGgG0R2yRAN1PcAW9F607ugcVCfB7Xr58vloqGnckAbQYMdYHA3wS5gpyngAAIABJREFUJwNz/74qvvvk9/DZz/7uewNoj33GblzacLUFJEJGBkqjU7db83puTlEabmAl1rWcp8GfG3jxArAKyCwGI7Td+WdauIgQdlvXbgEnHkG6P3kjaKHIYqHxNc9vFYTNN+POAeEocW8zK78vswykZrHgb2aFGEAVscwsJvO02P1YLBC4DoMcs4WqF1EfGJjR/g15qkj5YvBXCxgZHcZ3XvwpMsUyBtqa8Qu334y2SBCvfO+beO2Zn2J5fgmdvW247zcfw451g/AmJzA8fhnf+vaPceLUCLydcYTDAXhjQQSyRaTmVlFsb8Hmux/EB+7+ILo7OrhROHkvxkfO4M0Tx/HmD57B3PgcehIBIF1CuVgB+SoDRODqAXz7tyP59kVkMkX0BbwIbh/iFlPhhQn4F1aQK1cQbw5j2z334bZ7H8K63h7Od7l66Sye+/63sDw1gWgiiAueHqxOXkXftu3YMDiEYy89h7sjaaxkk3jqeBrBgVa0dHfgrk98GjfuP4T8zAhyi5MYOvghBDxVzJ59BT85cRzeUAvQ3IX2SBBd7e3YuecmhCNRAzrgQWdLC2XYoFLMo5JdRWxpFFUqEKCEdGqnlJyGNzeHdHIWqWwGPl8AHb1D8EW7kVq8yi1F4j3rsdq6HsV8FuHMPIKrk6j4Qoi2diJAzeupeXI4jgr1Tg3FUYp1YcHXiia6t/UwN1rPWoHxWrUNr2V/aYFNNDFllTSurysGCHnIqJKYq4q4U4Al1rR7g3PQgkQOaww6uj6taTJ2NEBjgWlJmBsVxcjelb2kvWfaW6j3HAkvyVOjn+k5pMqT7s/9QhXwZE+1bcrOnFY2B84oI6MuGaBZT4jJHaVesKZHqAA0PQYaSMn3btAs4yJ/d4dp3N7Q672vzLe2/LVykuu71wB7Qi1hJ40J7U06j+bsesatRAlovO596BFMT02xgqIempVyCX4OhxoQxRleNS5jx5Ol15qWmw0BGqMoOwni8bEcDKTMKdJhgqYGlMg1qJqOiolMYQKRgtc6b9S7z2wlI19BheMcYEjIRgFLS87MEUbK2SOIyEU6ple0oSUJ2LC/tPszfU1VersmJrD7g2fHrrd6YGQiv/YdLUDgECpXXxvQ4aw9+x48/+aSxll0TW6YWdfmYxrH8zW0g60BN6g+6/3/LCBYuhMJn6OpTKfCtmAwjIE1g/gv/9v/invuurOuoE8AUyNvswHklsKFPGFlYlYwBTFijNAaN9EuQ3lF/2iPSgEAHU/5qnS8yBPZg7RHIrGY8aqVyg5VlkTL3ivNxhcIoD3ysEPDRc8ghU+yLyUq6Lk8NlwVYcYhTlu5wOy5WWLJN5bw9773L/js//y/vAeA9nugEKeU+VNs1+3qlYHTluL1wgoiqGSz0jliJbOQteFFEfJynD7Pbbk6G95yRdG7k9vTUGkYl6Ygbr1g2XorFnnSRRloZUTnSNhJA0xOULUcaXQ9ugZ57zjsQy2ZvH6EwjEGUq3FZYQXRhAoZ5EJtMDvN5Qk5J2Z9TVzrlM+l0GI8ikoCMAWngerZWCx7MUOfxplbwDTy0k88dqbGJlfhb9awv37d2LbzoMI+gNonjyKI888iTMTq9h/110YOPRBxIopxBeGMTwzhy994x8xMZdkoER5DrFEBCuX5pHNF9F1aDMe+ZX/jP41a3mhZ6mCrljClSujuHjuNCaOvILRty9joCmISoFK+EsmBy3kQ84L9Nx5K84/exi5Shm7u2IIN/ux2NKPaD6Jbk8eEws5dO67GX/wf34ea3oHsJrNoSkS4aKO537w3/GP/89X0dNaxRvjRYQWkzj40YdQbR9ArJTG7qlTKJ48jr8+k0KmtxlN69Zhz10P4Bcf+TjC1SJGx4aZhNYfjgErk3jx8AtIZ3O4MDYKT6QNPb39OHTDbTiwfRcKxSJXJDLjD3Ga5YqstHzU65PCPRR2Lq4wV1pxYZQ9mlS5GWjqQry1E2WPH7mlGVQKOQTDcZSaurAaakHIU0Eon+KqVvJ6RnLLoCZ2VQp/Uog03o3ltk0o+kz6AYXIRQlrZe1W7Oz14RwbYxXSGjXGlvEcGUPC9NaUtSv7wKzHiqWtMA3Q6RwRIm5hKRaqeMKFpkE/n3iYBKCxILWhWr139H6m86XSUz+j26Ol0w2476Y1fNwyQEAdvac0eBeQw/sTZg+SjKJrGkqbgMNhJSBWG30iV7TwFxnhBiMiJ9zjIjJGxu//J+49oCQ7q3PRr+rUqVzVuad7YvfkkTTKCWVMNDJCBElwr/2e8QIceYAtiXCf1333PgMSQQj7GnON110X+4IDQSAQQSQLAcooIGk0mtAzPd3TOVROp+q8tff+9zl/1/TI1vDeeq0FM1N96oT//P/+v/3tvb+tx9mApPu7ait1s+D3a4Ck2tcAQBqJFRpLAuZynNxlNxup70Vt6t79Z0sY2CTXU+hPNo8Q7ATNJkxiuF53vXF4SYC2RuWfgB/pPVIEIcyLDjLITB9Giq5S5RvPUcoharWkGXiHGIgwPCcZcYZxCjQt+KnEQSZ9SnPDQRiM8640dMlvQ1gNHgsSntZ8srCozGbJ+HxWRaK9d9hA/5TPtW2WcbJUS05fmlxjbd6XyQI8RbrEBmhhyE9H0eqA8OsjsdOcIcxPDBg7ZtOMZhrbJ3mWz3zyLrztrW9b177Z80aeXxxQtoUcl6HOAVIIoxXkup/qetb5Tt8gIERYh85F+5b20+bvGAxBa5/Er7korxOmb+i6PFOhWqriJAZNAaGuOXKGSXCeIpoBFpo6cdTXxHfbu1WDTDdDJ/r2fd/Fbb82QKOJHbZc0I2me7LaNKOGLu1jbO/M3qxsoNe9iakh1sFVI6thEjUqrOjeIUNGYRLqFBBWbYjnHbbe0YG1NzlFw3Q+7QhAf7dpTNkoBKTR2IqIbbhhxmL0+wSWy1XsLDwPpzxHqlyiAB1PwkukmVEpRRLIt0tYaTtwawV03JT0+fR95JwOliIpbEQJ1UYH33zqOTx2+AQKK4t4/fl7ce3lV6OTzIs2UHEGrWYDXmYQtVQ/h2Bdv42NlQk0vA4OHXwWn/vylzjB/UL63vIEHvnZYyi5vUhtGsHOy98gyvKRCGbm5uERexHxkW4sY3ryEB79yTPop2RNI3dH5PJWEqilAonzd2Hi8cNoRoGeTAJjLQ/Zy85D+cWDiK/WsOLG8ar3/hH+6J1/gp5UCk8dm8DowCA29PTg8LOP4nNf+GtUjj+LYwsV5Hp68Zp3/gnaSycwtVLC8OoR7Hz6Cdxbi+BHkxWMn78fw7v243WvvA7XXXQpVo48gVp6EKMjW+D6Hh74zpfww0cfxdDIVtRnDiI1uhsXXH09Xn/VNVy9RQCt3mggVy+gTppmpPMEn/uKtom+ryzCXZpCuraCdt8IVtxelKJZbGnNIlVbhd9poRONU9dUdNw4ak4K7XgSS+hFj1/GUHsVsVadZVMcI+bYyI1gMjeGFAH6to8e0q+z1KxpPttgx2aSwzVAx0izdP2R9R0CNN3U1cGgOSuyMpL3YzMX3cyLHksGj47VMKcCDwUPdG1dz7pO6E91ZNYDGeuxagr29FxUXKHn0+NtKQ4dowCwmDAGQwwzlnxtX4ArAQJdoxrmtEGT7eDZ37fPr+PVbXf0mvqs3c+i/14P3NiOre3w2faym6Hj6xmAzvIHBqgTI6qbkQJZm63QebRv/54AttD845wwU0BhopBBpaPa1vV26vWBmbJWIdgIAA4DEJJooDnoiugwC92GAqzat4m/w62DpAE3FWFRHiLQDAoYwlwuhWFyLt7qfaB9mmbqYWZW2P2An5NySs26sJlMffbuPWq9sTktWF0X6oTVqQYdh0etYR9F/knBqFZesvseFMeJwxbc40s0kl/3Vl7Wh6fmrXHlZjB24iSQDfj0J+/GzTfdHDKkVq7mWgeF1qpU3QpgFoBG65eYLpWy4j21TWklEU7boj8lYiXXJ1kZ+lPlZxQL2I4j7dEE5sgJFdsYitP/9ec+f2ZVnATQbrxhTSGi4ixK0aOIJtkvXoPTUxO+3HSoQK0LN8gn8CO4777v4vYPfuSMGTQaUI7/WkrHNkBTI2pP9gA0WRtEt3em57DnjBq59RaOTgw95hQ2z3ihzWadwwH0gslgi/dM7IO0dmLP2u6ZZQoC1gNoehx9T69Hf1fGUkIPNcNQiFQCVYxFm1VElyaRKUzw40WpZUazgWZuEJVGC7l2GdXcBpT9BBJeHfMdFyteBA0/ih3RMlIxEUU9NjeDrz55EFMzczi/B3jj629A3+h2ZtySXg2rbg71SJxBCEGOOG9aEQw155EsLqLY8fHIk4/BS/cyk7epfAgnT87g/slVTNVj8HrGkMrk+R6p2svlcEEEtZNHWf6i9MwE6nUP1HMp7/lYATCWiSHZm8TCYB+KC0UGlgtzRQx0fAxmHDh9CXiFJtxt2/Bnn/xLnLd7L2r1OmaWl5DPZNGbz6NaXMUT3/xbfP4L/4heyrnbuge/887fxfTiIg488l1cVl/FxtVZPJdJ4N6JJnL9fejZfg56NmzDNZdfjvM2b8DDD/8E17z2bXDjCZQPP4bv/fhevDA5j56BEXTcNHbv2osLL74SWzdu5iRRYie3Dg6gSqLDFDarLmNDrIWak0El4qJVpVw1AqNRNJwk4lT9evi7aK4uIjs8DjfTAy+WgEfhkGgExVgeraiL/k4VjhuDxw2NgZ76MrfoquQ2o5zMwaV+kl4Hfb09QdWhvYnbG7YNqGQNSF86ov51M9awZeCpmbwoZay6N21dZ2rkTmV9wIaMwBL98NohyRpl76z+espE2ayfDRBfao3bwEYkNOR6ql2kIENtmgIW2yHTZ2ADb4E0kk9QZ0sYOxG/VY0qDnaZgh8bjKntssfIBmjdLJd9TxrKWC80qpu6bkQ2M6bPozal+/lsUMwgw4BSvZd6XcLAyqAp0Ow+z1nnnhUUYVEhs7Id0pZP9HJ4C+acNGoIvn5Okz1XAxCj7BRLVghwospJ+k90HqOIOAlO3yDnlMChdNagSlQKNQqwk/lkeipKn2u0203UqmXORaK6ceoFyu+HawlVqV46GjAbZWmSEcg79SmsMCyfKAxm/nvwih6+3tzu/v46Q7i+rIUWJRhGSu7p1BxAAYKSy6egbA041Nxsq8LxpZ5JWUXVPnvp51+/sMD+jjJrn/n03bjpbQLQbEDWbSe4mtYIY7OdMgyrsJWSTqEsPoE2IlLFCXRFIsXK3+x2bmkddOMhtQUaRaPzEw74ayoS+NRdbHv+vT8k3UEyG6SDpj9qczhnNyo6k1SkwKlQJ6ePcbN020MUb1Ibgwsw+da37jtjgPa+90kOGr0ISnjXyaHX1BfSPXDdRlC/Z08y+zPdDNb73unOtXYzI7V2meCUFE0vmcIeitBpHLTfoN2iic6tibcBuLXCnnQ+2xDbRpCqz+i7VDBAjB1p81C+A1UOpUsziNcXWeoi3qwgUl2RFiuRDou2NuoleJkheKk+tAd3oOQBiXYDjUgMg5EGs0LTxQq+cmAWxyaPIxNp4g+uvgAbN25Bq7yCqJtAJpXF8fgIWlQCTX34onHOD0u7UThzL2J6cR5TfhbVUgG1Y09if2wFw/k4Jk8u40svrGK50sJ0sYBsfgApascUjXBbjE5hAUsTMyjWG8gWanA8Ei2lDgI+2hFgOO1iaHcfWkhgiapBD89hqe5RUyTsiUWQzMRQaLSx5TdeiT/9yH/BltGNnJRP/yO2jtookSbcj7/zZfztX3wS6ZSDfb/5Flx3/Y1YnTuOR7/6eVyCKnY7Dp5OxvBgycXy0ircvkH07bgQmVQCu8bGMTVxAG+5/kZs2LwDrlfDyvw0po+9gKWah3JxBfmBEZx90dUYHhiSsIkTQ76+jERtiTWksn4NbgSsP1fPjqIaS6HNOjqU+5eE6zWx+fmvoFGaR2bjfjjpPrSjDpqROFrxFGrRFEr1JvoTDmrZEXhuEpFWAwPtIncqqEbjKDVayJAnlwqlJBQM2GvJZmu6N3DKsaBkf2WdFKBpbphu/moMVeVaN3rbuVAGaW3ivuRpaT9MMmAK9tRp0XtWgKKGUM+j68S2C3pdG+ipc0XXou/aIU0FIprors/bbeQDZs6SmWAldFMZpww354SY4gFyLik/tPvHZtTsMbFBrI5jt43Tc9lM/np2TsfOBm1q07oB+SlOqCVNpJsBOaDc2cQ4pHr97ne795yzTGRNJCtYxsF8hyou+b1wL0pRqw8ljNaFOGuHzoRaCTKJSydsHwM0dh9jbKNiJIZMnVWoYMNokAWsq1GqIEaLOxeY/6hYB+SUtD2u0qccUpK7kWNEjCJMv6L9TsQ0FMzawunBTa9THfnv3ZgDgGYCxi81OusDNBsQrv022SERkubZEd6uxZIxCNLQopXHJ6hVQ78mZPiSeWkiQ6I//O7Xh7PmkPWA7NrPtGjg7rs+i7e99aYAH4g9o6R5yQkP2WHFJ2JzKNysLDHZXemTXZMUJZ8STURNgda06Vwnj93VIk3XAP1Or8X2hNi6jpxDogSSenH33X+FT54JQLvjo6Bm6bZTpHaKABqvUZIEoflIAM32tmwvTbwLoXa/9e37cNttZ8qgvS9oE0JJlrp56EDQnzajpcbYNuDBhLD6dOm9dRsZ20tR8KcvxAZ3NsOm1w/agHQo6bTFYSENa9L9MECLSMIxPQuxGkrRqmHs1nKiz/Ue9Rj1XDXJmnPQWh7iIKV9Cme1kC2fxEo0y+r1/eWTcAuT8DwfzXoJTiyBdrOGVrPEPeLiWy7EgtuLk60YtsdbSDlAs9PB906U8NjzL6JdK+HKsWHOPfOpY8LyJDKJFDr9Y5h1+6VfpAwSXBIQbFRQnjuGqblZTM7OYmb2JHYvPoNztw8jk4qjXKrhC/c/j6mKj+npeekT2tOD9mAP6sUCvPkVNAt10U+jvDk4KJabqPjAYE8CcR/Y0B9D35ZBPHpkFUtzJdSY6fExNpBFPzwUmh1c8PZ34K1vuQW7x3eI/efSex/5ZBJ9mQyefe4JfOiP3sPVrm94z/uw+6xzMfHY/Tj03f+JSz0fuzYN4IktZyMxsB3fuPerWJ1bRXzv2SwP0Vo8icbKMt7znz+DXeM74VOyeTSKwWwa7UaZ89EIMKf7NnB7m1KlwlU2O0sHWWqAAG2EerXRQu9E0IznMJcahUe6Pq6wZPnmMtJzBxBdOAiMno1IbpjfC+XWdGIprgZdrXpIZ3vgpjLwqcKwUUWC2u74UbQ8jwt3Uul0kAQvZlgSkjV52p7fsp6pVJyuIxIF9A3SA1KdLK/loVatBBV76h3qmlOAZrPE3SyL/pu+YxcBhMn40tJMf6/rSNedHYa013w3GGTHzhRHKHjRDVqBoA1OaSw0z06fdz2g2R0+5X6lnBcnFZskwksATVNA9HltFo1MpNoO8eaNoLXK/3B+lISIT2UCTK5JdystY+xOB7jV7tm/1+fTezzF7hk7rnaI/qzVJDma5FDsnDQ5hlTNXew75xy+GwV2th2WIhQBV+TIUgiS/tO5qO+qG8QEANTsLwrQ6DhyTB3WoSTdrBiceAouVdIxMKakchosM6YmF4nPx0SNqSw1yfCUZiGsChU3UOVyFY1ajeEgpRuwjpvRR+u+x3/rGdY7/v+3z7oag9rkHrdSUoBuNOnsufFy7ln17k55n+vqoL3UmYUQkoKJkNW761OfwS03v11nvxShaAcUlcNhPBgWK8mckWpzwivc4aHdYYBGzBYLZjMbLox494+ma/B5jD6hzk/73yrZQ4w6kSq0zj591924445PvHwGzeig2baJri82TapMg5xfCnGq12kDHTsMQDd877e+jdtvPwOA9uEPgXtxaijBCXuSsa/UFb5U5Ho60KgLR42UTjY2jpYRVyBmMwndBk2P0XPZm5yq9xPkVmMvQoUeyy2QaCzdqyQbr5UU0JdO57eLC+zrqdEnVM+JiEThU3uMTovDguQRJNwE6uS1t2pYKqwiWy9gZOUAam4WpY6LvvocEskUSwHAjaPu5vFcU3p1kv7Z80tl7rNZqlSxoa8XV+/did5MChXfQaxZxrDroxRNoRjNBhVEBIBanTZOHD+EAwee5onfaVbRM/k0dtSWkd2YQbY/j4VyC197aBIzDQ9OphfF4iqKU8sopF14lTpaSzXUfSDen8QlQzlMzJfRXq6hmIhh/xUXoXl8Gs2jUxhKRREdzuLnEwVQMKIViyLV8UFqOLGhPN78oT/HeWefjT3jO7FcKLBURbPVQCaZYcax3qjj7//iP2FhsYA/+c9/jtTAMH7w5S9g04GfY8/cKpLRGObf939gzzlX4at3/wUefPJXiA71IOGmUJ+dRzKTwEc//yW0k72SLB+LYWN/PwMbAkdUHEB/Vmo13hxSTgz7y89LKxXOkYmh5iTQRBKRuIOlWB+/r+F8jltRoTyLTH0V7UYd1d4xUGskSkemzaOFGEp1DyvVBoY2bBJ9sGYN9UYLvXQPZk4LxW56Sqr2EYOvUMSz2wGgajvp4WrEVlkAs8MV2hqer1el9dh6rI4YJ8m5tM9trzv7nhSgKZNM9ywGR3I3aL6LkQsbIasjo4ZK2Rt9XrovWl/0o/mcHAYwxQPCVkvemBpYtWX2ZzY7qEBDj6PvBaCGiwRks6frkFClncjLRRYBA6J9Ts0Gw+kbRi8raMos4b9uRsvOE6R3onYnOM4wFPpv+r0NAvUdqD2z7XfIMpicKW1xZ1gT+10Ky0Bsr2x6+q61zI82inMuvCBMmmZ5EpO7pMKwGmbTbdViX9TeddtZ3QDVueDyDE76NyHOjpFkiLiIJlKIp0n7UfICuaMF7xkMswJdMtqk+V3S67MaYrONpnXQpmIvoE25tiRK2qxz2zg6llpU8be7mCUmnU6T5P9ygM3/F8faLKv+nd+N2VMDJlDfxxpQo5WnVsj6NDd5OlB2umcS9u+lWTX73nXPpnlJIU4boHFqIcuLhM4mt8Kz++oyLqfwtlSnqiwKzWuuVDetxroZapucsY9RR8q2C3RvLa/BRSt0ftVcvPvuv8THPn7nywZod3xcGDTqfavN2AWg0bmTbJM1L51z0LrB0FoWTby8b977bXzwDHLQbr/tVvzhH/4+bzDxuMvhOzU4RF/yDZq2FLpR6Ms/3cagBs32BGzDZBszBWg2ZdntQaj3ri+Fx4NpTdpIxRsXkLZ2M6Dju6vMbNpUN6tuA6vHSAgkxgAtmSBGjNpA1dAyApoxNwknmebEdGIKiMHJNIuYbcfQatSRL5/EUDyKXNzhfKeZaA5+NI6442BxaQ4HFguYnptnWnbfjl3YsWUrWrUq4u0qRturzEY9hwH0EpPmRBGhhuqNCqYPPYWfkPRFG4gTEHnhQezPRrA12mH1/950Ho8uVfH1wzU0SiWM7d6Lgc3bMHPsCGbmFlCcO47KXBmVuodh2lwjEcw328j4QCmXwFlXXgB/eRW1Zw7DrXvYs7MHP50qYa7RQYvASAT8TNvOOQd7z92P/NAw3v62t3O7o8eefgoDvb28SO6/71787MffxvVX7MexFw/hshv/d4xu24mffv5jGD95HOfPVnF0Uxz7bv2/kRk7Bz/82t/gvu8/gJYbQ663B3v3X4y5ExO46fduw5Ztor9DfU6rtRr6sxlUG03eoKmEv0aVPqRH5/vY4s0inkyjWSmilBpGzisjQQ3gScm7sMTjGxkYA7L9iNZW4FRXAFKkTvagQ/09TRyo1o5ipd5Cs+1g+/YxnksrKyv8bPl8LgBXuikqE2sbOJ67pkpPq7SEsaIKZMn7VBkX2mtibgzJhORVNetixATcyLoUUBRqo9kOjg00ZO6uZYdsh4TOwTppLBArWmKynglsyDU0NEnXlnEWZyeg+1VB3jg6yurRcWHOWbg+9fpqz2yAq89F37XDnmvAr99G2xPvnu47mU5xziznZpINMGBWxlPGygai9Bxq+MUGiTK7hnDWixLwu7R6ELOtMOfV99HtZOrnaq9eCqAFx1jCtMpQ6jwRWSFRyCcQqnlm9GwE0Pr7+zndo1womuo7qQ4WQLC2a4UtNGEDSNvGBvPXRLpsgMZSFly9SSFOFw4BtGweEdbm5Jku85Ry1Kw2TAr2KJxFK4KYeM+XZk8CGXyJwnJzeKo08AKQRpsvRSwo/KlrTdfVWiBy+jDj/5sgzAaFNrjtHkP7d3J9CQ/bJIcQVea+A5Cmba0kzKffXe8ZugGa3JtVYNAV3gwBmtzP6X50DtpzNwBoQXWmgOYgbcjouZBd40pd03ReHDZiyiIMcKjXKkW+KG2I9s1uO6Xrlj7XCIGuY/23OnIKICkXncKcUtgnxX3/7a//Bh8/E4B2x0fxljffyPdqA1S1XyqyzeuHQpxqPPVBFFBIxoF4ivfc880zykG79dY/xR/8/rsNy2T33RPWidge0gOwww02q2YboeC+LAOm6NcGlbYhfCmAZi9GnUg6YYP7MfI0ZMBsOQzbUyd9M5rnGnah72r1p96XzQ4wU6K9Co2AZioeZ/mGSK3IzEwVDjwaF6rmiKdR6/gM0CgMR4Cn6bWQ8+soRxLct9GrV7lwoC+XxfTcLA5OT2O1Wuf+YZlUCpeffxFSiTiDinyrgGzEw5yfQiPZh55IGygvoLE6g0PPPYb7nnwWq80IMvlh1A89jbF4A5dv7IfTamI6CuzbMoAHHjuO70/UUItHcNaV1+HCPTvw7MMPY+LoBJaXlrFSacBttLHTB2Z9H70sUAjMD2eweccmtEoeii8cR77RRk9PDLVsHM/M11Az6t9bhjPYumMMq/PzmCw28erfugFvvvGtmF5cxuaRDXjyiYfw4D/8T0ycXMbv3vrHmPzl97HtotdgbHQTHv7yZ3DO9DLOOlHDL8/K45UfvhOriRwe/PYXMVus4Nj0AoYHNuGSV74Gz/38O7j0vHOx8+q3ord/AwsJF4sFdEgkzy/MAAAgAElEQVQXDxGkkmlkUym0Ww20KwUsU49HACNxoK8yg+W2gxQ89FIiGqm2U7uniI96biPnpGUTLnInn4TnplHs3YZGNME6arTxN3xSdIshEXcRicVMeI3k7H1k8j1IxEWDK2AcrKbT2vNPE2Y5cZUZKvmR74Wq11ypxiyCww4BMYVkxFRShjuGWG2U6O/K/toAUT3MbgNmr0M9Rq4VhmbpHmQ9iNNH5e0CBoX9toEIhxjjCXHoTNN3XUuSYyLAkkO3RjaE/qXyNRo+VbXuwMgb26FrUNkz2+bQ3zk3lMR66R2Z0nvSStR7DNezdgsRO2lXpLIAACWzc/eU9VXmbQZNbQ+H8bvyxux3oO+Xt0Cr6bNuPLqR27bP6LeuBSCBrp3YK2U5Q/AdwVnnnoO+gQFs2LABqysrmJ9fYEbZkG6ywWsvSk6ul9ZwoRhq2M+ye7NW3ECgy6TqSx6a6WHc9mOIxpOIUwES9URkNXxhfSgVQKo4TRSTGJSOzyFSydM1rBzJYTAeE6FWOgdBP8lrIrDW4S4szSZ1nqii2WxJWybGNF0J7i+zMOBMQdvpANop42e1dtP8MiqksH+EjOiIKofpSsCdQVTYdw1AM4DKSoITDri7S4K0rTJdTtdebw0mW79Pla45m6ig+/nsZz6Lm2+6hQtOgk5UbWHfVfLKntvqgAmhIvJSBHq48rrjr6kmt/GB7Tjo2laApo6c7SiyXeQqeKk4J2aZ7BW1errzzk++bAbtk5+4A7fccpPRQzU9iE2BA4nLS1cDUYsIGDR7sauhthmsb3zjXtx2+4dfdhXnbbf+KX7/998VXNAOGRA40xJWzS/iGKzVDsoeKPWMFbTZhsqmMG2AphOxm2HrZiHsWabgK9gYTSUcT4JAv4kmjuTXdIdqFMzZxtpeEDox1bjSvaXdGGuZoTiPMihcmYFDISzHQYsWne+j1GwxaKAEedqkEjEyVBJqbdZrnJuRaFbw0MEXMV+uoFQqYWV1FeeddTYG+/uR6jQR9RroaRaQSGfRSPbAzwwgV5rG8ecewY8ffxSHjp9ELZYCvCbKM/Nw3Rb296XwykQMh/0qOn292JyO459/cBjz6SGUIjWMnnMJLnvFKzE9eRiTk5M4/sxD6LRayBdqqBQaWGr52OVEUIsCRx0Ho9sGOdy5vFDA5o6PTVkHic0JPDxRwzKVYPsRbBrOIh93UK03MTo+jkS7hi1XXY9oKo10Mo7ioUeRqy7h/l+8gCve8BrMTBzE/lffhI7XwAv/9Hlc3ONh12wTy8N5bHnPB1DvRPDDr/8jzjt3H+753iMYvehSXHPJRfiHL/4t9uYSuOLGW7D74lcjkx9AqVrh5u0xN458Ko24GwPKi6jOHsOxage5qMcVtRtbi4i1G6jHsuhzowywo2ij1onB692IZnqQdc6Siy8AJJuS2ggn24fF+UX09PQim88DrQbceBwL5Sp6qX1WLMpFA44TR29PXsKDRiya2C9hLAS0qXaeAhRiQhQkcO4G6zYZToE2KSMNIBR9PGDLKL9OzyksyqnCrGrUdM0pQFOgo//W9a0AiQAaAS0xrOqxy8ZH89MGaGp3AgYrleIwrjI1si7baNQbplgnZHKU9dP7UX1C1XW0c03UFti5ZRp2pGuI6K10UrCfV8PGIWhem5CtNlQ3ERoLYuIoL4Y20FM3Xkm4VxsXsAldIU61w93voBuQdV9fn5lZQgvcM6jSgggj1Kv2qdFssG1hZz0C7N67l4/tHxzAyMaNLAY7OzuHSrXKchYSH2VtHxKPQVRKPcXp5jkoFZJ874YtpHSOQNvLsGEMhwg8d6TSnXOTonH4JJacTHMVJ2dTUv4ZRV0o18iwjTx+prqWN21BcVKvqfp/5CBqgYPZDNlRMK3MIqB0AG7wyY5OIFzeIWZNQYrkRPGcoPw7cjgMKJW5LVWhnPdlpDiEbVLF/hDo8BwxuaSMnoL5IfmANs6x37u99ymgl2vJN/QzBfS6FxrEGSjtS375v5XgfzqIKWkATM519ca2SQ97z9PPNapkO3p6lbvvuhs33XSTsO3aLtGkR9BaVQJJnSO9NjtxpkuArnd6N3QeYtEo3GlH0GzSpBug0Tm793O1AbaAM53j85//O3zik5962QDtU5+8E+94xy0SPTTzVsagwz26tRNLANB0gOyJYOdR0ecU4jwTHbQPffB2/PEf/wFTjfakUaNDhpAnK6+pCBJxUi+XvBXub6Z5OFxNYalIG4NjAzBd5PYk0c/WTGYrr6B7QuskVzCov1ejK+EIMczag408SjqeDQ+hbVPBJt8VAxaAva771jF3Yw6yiTS8lSk0o3GsIsUh4Tg6KLV9Tjqns5OKd8sHVzNSyM8lYxaNolYuodbyMDU/g4mZWX7JS0tLHNYcHRllDyDbaWDA8RDz22gmcmglehAjpfSjj+Cf7/1H/HJiCs30KKLzk2hVaxxmrCRcvGWDj52tGB6Hh+2D/WgUS/jHx+cRGd+MpXoFQ1v34ZIrXo25YwcxtVTA9C//lcMIw71p/OqpaeTrHQxFgEUfmIlFsWkwjWqhjpWah80ALu53sWdnHvccKOB4vYNW28dQOoYItaraNIhtYxswhCam3FHEnCp6R3ZgW6yERnkZC+4wTj73NHqyPbjyNa/DE88/g/YjD+GirRnsJM2yHdsxf/6r0WqW8dPv3YuB7fuw9Mwvkbv6jbjxxv+Iu/78vZidPYn9Z+3BDb/zRxjZto83AeoYkOfm9lEWl61OPIlMfRlVxDHtORhAHYkIkI1SCJc072JomvyXTKeKhpuD37sRqaEtqC7PslBtJZHHykqZk1YH+nrh0FxyIij7UfTFo0jQhhGJ4sVjU9gwPISBgX5ptWT6KJLzoh6e5AuJd0zMmG54GrLTBG4CaFJ9GAKkmCt6ZQQOaF2KQZDNw2ay1enpDrHZ+V1qvOgz3hxNrpweIx5tysgmqKWR+66UpfmwhgZto03AJpFKSu8+Yxt006MQQLNB+kZhf0Nd87rew/AppVaIBpINdOxr6X0Lo085enFpB2W2yWCTow3c2A4Zp3DM6Bg7D0/HjMCesngGylgyKWLTJFk6bDNjO5j0uY6tHbrqfic6st2bj4I4BWiBvTOAyB43GTvSShPxYgJU28a3yzwjSZ5MBn39/cjmc7xGaF4SyC6XSqB8RrJ7rA1oGoLb12L7afImhZyy+BdjJxliGNzAckyUgxZPIkZJ2bE4AywuA5AXz/8jMEThTA1xKkCja3jmGsxSBppn2vZAOuTQ8BObxhWqBL5M2JZCoFR0IA65sG10Dq/dCnqASviPmDl5Fs5ZozJB0xxdK0p1TgqCUlAv114LkkwrIoPONHolkXKT7G9hpoDks/IA7f3MWm1hpabpTPDrAbTTATfZw3Wvs/dhGyDp3hquKznfXZ+6C29+040MqOw5bzs2dB5dx2xrqCjHCBVrMZGy4VR0p8UCNmuna80mV+j6mgtr2zd7PZFDwvu8S5glir/5/N+ekcwGAbRbbrmFoxg6XvLefDS4uEHEpHl2aJGADSDUeNkeGgG0M2v19CG8/33vFcClXr9JvuakUFNZofpiZNDCmLG8cDH64jHpS7cpy27GTCl6nUb2RLCBGv1eX2a3UbRRuk4u/Yy/x/kmpkGvUWPXwSY6nRYAe+i0MWiDaROO0AmqE0ETn+nZU4kk56EtVxscAtuaS3CFZScWQ7PdMT3DKETqca4Ul/02G0hUF3FwpYwDs0solorcjJ0G7NrLXoGE62ATSnBadWTQYIbqeCSHBI3rwgR+8LMf4f6fP4IZ0iNrNllzK96TAlIJ7O9P4LdiwITvYcpr4KpEDj+bXMQPKkCkJ4dGrYJN+y7DxZdfi8npkyisLOO5B+5FT8pFj+PjiV/NY18EDEAmGj5W2x30jObRnC9hxfORz7q4YYOPPfE4flD18cMTdZbhSBB76AO96Rg27BjG0PAga4jNLcxiYHgzcvEIxjdvQXbDVjz0tS9ifP/5SI9sR7W4iNrjP8FQp4Fz20Bm3wY8N/4qOJUCnnvwJ9i9tRdeo4MnkltwzevegvLhx/HEA99DYbWOa157HS589S0YGRxCrm8Ygz09cCgvqbwMnHwBoPAzKZt7VdThsoxJxHGRpbwHJyo5a+gg5ZXYYNezwygN7MVytcnhyuHePFqRGOYWl5Ch0GfCwUILcNstpKlSzWuh0vTQ19/HHiS9W8171PnJjJoRmNX5K5s1OJymrK2EQI03bio5NX+HVdBp4/eaHCqUTiJr+9Ap0NO5atsHBXF2bod6l/QZ3YMyaAy0uKelNEsODDhJxXCLFaHybaBHz0MVlJyjwRpHJCOgOXId8YrrktzOIJJDIgJe9Vx2uI7Oo8ya2hO1cbYx1nVITiPds0kdD8OCJt1BdLaESdHzaucRAssaLmYDa6rU5F6ls8jaVBKReFBgu8bGMJMUSn+sB9D0edXW2Rv0GmBn7am8yZlEa7nHcK5IfbCRLyDNv23j/Ann4dE8o3B0LIqe3j4MDA5iaHAIqUQCxWIR8wsLWC6soFqpcj9iZZhEa042bp47HG8VUMPAihX5NVdMbTw9ewwRNwE3nkKUU2FcduQF10QRNVpo9J50fvKeQkCOK8JJriBMKucCAg3tIWyfRGfkcTRsGhN9BrTJ0JhuG0agV+05yXa0W22OFpADLDsqQTbZXKlnss8VqVIVKz+WThk/Ov1eii90Ppm3Ebyx4J6tnDvtJCDvLkyD0C/ZoIY+47ChyeKTEKfe0+nzxKwpc8pfuwkHPvc6xAfdn4Ijndv6PN0n/cQdd+KG37qB7Rv9dFc58rqh9W5SJbizi0XuKIupa4acBgJ7dF1d2zZo1PtZA/i6HDnFB5S7yHPXpDHQeQSgvfxm6S8F0JoNkb/RiADnoNFg2IZKFxJ9roaDQpxn1urpQ3j/B97HKsa8CCIiS6Fib1xOzf2zhGETAxZqpdG/OUxgKoiCSRyoY69tcaKepd63jdZ1stioNQBVXdVUylDo5OKlZYQsFYGvMZ6cEqHUthhVFskzRlZFIXlxcNKxvHB7ImrBAP2+QgncnQh641E0OxHUzexLRKNYKZUQb8vG6sdTiDVKKBWWcWCphKmVIlZXV5GMJ7Bj2zbs3DrGoQpqnTTYLnK/zjTaWIymsDTxLH7x1JN44MmnMDU1D69YQTvlIlVsILs5j425FN7Ql0QeHRyo11Bu+9iZjeOJo6v4VTSFAlF5roPtl7wW4+PbMTUzi2JhFdOP/wj9ro/iShUzxwq4LBtBOx7F4aqPWjyB/FAac0eW0KBNy43gjQng6t4IHhvqxZefWeF8O2qkTkadOhlsGh/Ezn17EIu2sDw3j1gijeFtO7Bn737sGu7FN776JTTKBWw95wJs3zaG4/ffi+TiInau1DGwexATZ52NRNvHaH0Bm7MpPDdXwrcKaez9jTdyP9BXZCr43Be/jPRADy658pW45LobsXnLGBKtKrK1RSTKC1hpUl6Kh5ofw7C3hGqbZAAk5ykfT6AZSwDtFtx2HV4HSLoOqpkhVDKbWMcsF20hl04jmsphte0A1RJyMR/VZos3myb39gNSWQptO1LVa3pbUsK/bXhtdltZLgIwFCq1u1cIqBOQxn0CjQ6SzlNqEaZNxbtTBBTI6LznvccY2+7CmG6Hjs6lII6cDgJIvAlZIRiyA1VqQG+cm25GiwBagjZmA8z4nk2lYY3DawIqOXeNNkpqU2EAE30WVl5LRw86vxo9NdbrrWdh9GIgQcmoE/bv4/Gw2G9mvoy9UkfNzoVjm2ZYNrUT9G+7gwgbf7nrNSB1PSfU/kxtmj6vbo56jP5bHVUeO6uPqthhAS4CaqViV5h+s9lHOnAiMYyNjwfOtUfhPkZA0leRK10TSWQzOS4kyOTziCYT/LtyscgFL8Suec0WGtSXljXOmLIKHGMOTdmhOTPR2SFn5pcSshPsCCEmzGbAnjGDIuuE9he74FJaN5mWVnTJtmmmzsAwdKzl2uF3xYRzJQsfR++cmZY2tXaj8K3cIIVUmc9jls2MWzdQ0rxDZvC0yXrYZkvfUwje5NwB2Azyw+xG7nqM5vbRtSWC81I/ZwrQ1qvifKkG6fbeaDsPag8UDK13r3d89GO48U03BuwZ7+GWQ0Pns/Ni1SZRUFufn+c0JO2IHEBd87Zs0OlsmX3ubgBKAI3tqamop3OcaSeBT32KQpzvCMgpvpZJ36BUJWLQxA45UiTA3rQBC2q8bfBAi/Yb37z319BBe795H6bEnnRpAkAkvShpEavHJ5M0FHclA0/5N+wbmU3CBlbrGS89TjcYnRi2F6qTaY3B4/Vviha43DtsS2EzcTaDp4aOhFjZGLetHnexkPIVo+3xQqcQjV0tJ8bW4c2Mnp02bsqBavkdxKMxVOo1UDt0yhGifpfUBL3RohLxOOaWZnFobhGVZguLy8s8jptHRnHWjl3Y0NfHvTojxTm+dioiY19rAw98/5/w5MQU5usdzBx4Hl61weCxJ5/CaG8S1w1ksBkteMkkDpQriKUTGG+28O3ZCmYSWaxUWsiMbsfQ2F6MDA9xBSeFn1ZeeASJahGlpofFF5dwURwotnx4roNaJo1IxEOl2EChDa58vC4fxfXbHDwfz+JrR6uYKTQZVLLhcyPYvmszRgfzcFIpNObm4AyM4pLLrsDZe89igPVX//W/AG4DIzu2wZ+podabxq58FFuKi9hKgruJGM+fgTYljrZwtCeJ7xUSyO+6FKPZJN72+t/ET7/2BfzLAz/D8GAfbnjT27H/gqsx3ppHn19BtROB58fQ8n0ko5RwLC3AqI8pheE6pCFHLADR7a0GPCeBWDKNamoQLvXtbHlIOhEkUjnWOiOturxXQcaX8abupIVIFtFkmkOlBN6l5ZiZLxZDS8CG2SlIuzAK39FcJIVsZs8M0LO9bgUI9hqgKuW6aSqu60DDB2G4ktbcqeF5BYg2y6Z5G91J+byJU8I95XQZtoQoIzKiBNAYtJhwlRpxup9EikL88TW5NWynaP7XKqx1FBQ2UAst08Wqe70qW6XgiX6vhljXcwByA9AiwDuZyqxTWSrrWZ/Xzl1jo2qIEj1G7CiJZ0qiszKcazYyZh2pnYxsNAqsbFDevWHou9TznM55VHvHlfJWpwSKIIZ5S5LzJcUbFOKUDd914hhn/UHzOdltUuwPwIZIXhCtRSKy5CBQdXO+J8/5lbmePNy4y0wWhULn52axsrTMBTdRtuXCcHGlJXf7lkIinq+8i5JoN+lNxgUsk7SRCWtxkQA3Lpf8LlNcGII0Zoys85HXJEcGLK4K7vJ+Y/YcnRPsmJv8MuaoGLiaECVvTvRvNvSSj8XjRsyUMnzmL6rPZRVOBHFcBnRWkDMouLBFdA2jKK6WBcRCRlmueLoOAgbwRc06Nk7Ov5dB+7cAmj2PGbxYwF/nsg0eAxLDAEq77uJjH/0Y3nzjjfyMqg/K+ZsWgUTafPK+BZDae3hwPUgVOzFoZGeozZOdeqHgJ2S/Jb+N1qbazW680CGmlIpKuEhAGNvPUSeBT58Bg/apO/H2d9wCN0Z5wColQra+yZ0viPWj87Mj2R3i1AHUBFoNIdxzz724/fb/9LKLBD7ykQ/jAx94/5oBDcGZ1cjZlyqiwPM1gJFegnq8gqCl7ZIYHimB1xcltK9Q17SR6bNIAmaYr7Kel3IKYrZCAPpC1izerj5hArBCqQJlBjiFxnQgoEmjzATJBGjiozIONHHS6Yygf67ui7OoKVVyrhYKHKqsN5rIO0APgdaIh+LqEp6aXcZUsYqVlSWuQqIy42suuRz9vb3IptOorsxitDaDhuejSmHFmIeVpXn89Bf349GpKhYrJbz47AG4KzW04g4GNvbigt4Urk068Dt1RJoxHEx00Iz5GGi4eGK+gAkni0auH7mNuzA0PIKxrVsxdXKaCydmH7sP5eUCUkNDmPj5AWzz2igQq0RRBErCprwtCnnEY6hVm9i1M4ZXDDqYqvt4rJjGg4dWRRk7RjEAINfTj2uvfx2SsTYOf//7mIOLi193PTYP92H5qUfx9JNPIR5pI7W5D96hZQzu2oQbz9+Ks5LAcwvzmK+U8KrRDWiu1PCLJw7jmXwe/tZd8Eb2YNeGHK551Y2IHnsS//2L/wOHJmZw2TWX4e3XXYmto1sxVJ9DIRJHPteHRNRHjYC1m0LGdVBJbUDKjcCtFziM3YjEUY5l4CTyqEVc9GfiSDSWEakWUU30oZ3qYa+pUi6h0uwgHulgJO0gmunBUpP2G2KPo5J8bQyQGh0FFgEAiVBulYTM7GOELbFCPlaVn82S01wkhXUJb67VWWPNH1p3LG0QanCpAdONnn6nhk/thfbzpVCfrhcKF+rnamzpumEPvPD69j0q2LPJAbER0m5tDaC0q9KsKunwfkyIwlIkVycvCNVCFMPVWYonEwx4dS3rWHc7ffbn9gbENsVUZNJ9s3AmGfmgYlY0FQmiaChYwHRoS4gdoE4GnOsUNeCiE/ZSPOV6FhsV2CBLa9LeePQ5dJNTu2jbwu1jO9iAETDmUDLJDpmcLKqHlPfZgUP/UejUFJg4cUrkd5Dr68fQhmFsGduG/oF+rK6s4qlnnsbJqWmTUwtE21GupORCAyb3jPgtgaRYEg6B1xhJNFGIU5hrbqJuigX4q9rdgMdcIjWUWyZAi8RLJTcuAAtWOyGJdtjhaGFmxREK2T7dvMnRdU0OHgEz6bDU5vekRTIKrullcr6XuT8BgyFTyVI49u8YyK1l2fRca4tIdY0Lg2bvabof6v3y70yIU1noXxeg6bpXB4AYZcoFZEbR2jtPt9cGc46Bufzc+fE78Labbw5Com4sEZzLtguyH9M7o7VEAW0CVqYylbQMW6S52DSqCx3EqICLHYlQLUIjY7bjZtsKegY9hu7V7tcpDl0E1Cz903e9fID2iTs/jptuemvgXNOzSZWqPIOy7zzGk8cP+zrY+mLpADW4rCgdc3APVXGeUbP0j+ADH3jfmhJ6NSrdhoFEWtX4cxWH0TrRF6gGPwyb0IKTRFsZNHpx4YviQeaWCfLTDaC6P9Pn10lF16NzqId9OoDWbfR0kHnyRn2eMNp4nfZPmgg2C6EMB31Gz5aNuyhQw99OFMl2DSvVFtwYTZI2GnAYFFCYMu1VMD8/jSdXO5gpVlCulEHhn0vOO5/ZMwJ4zJKvziJVWQC8BrKRJoqRJI4cfhaPP/8cptI78Ktv/D1mDs2g05uE0/CwcfcgLu1J4YqsC6/ZxoILHOq02MgtHF9GqjePX8378LeMITU8jvFtY0inkphfXMLy3DQqv3oQq3CQz/Sh9fjzcFttVH1gc6+Dvr4I8g2fAdvMSodzsMY3Orh+o4u5VQ8PpXrx02cW0YlFECWRXPKWohH0b+5Fu+Eh6bfh9vdgz65duHDPGL57z49RWZpDvxtF72AaXiaFG8YyGB/qw0guhfp8GaWePBLLFTQfOYhaLobpTb14LjmI+fQWXHL+xbj0/AswFKnjyUd/gr/75jdRXq7gltdehddcfqUk79eWkN20hwIeaJDnnO1FLdGLnOMj4cQQaaxyCIc2j6VoFpXsRqSjPjLwkGgVOY+tFMuzwHCj7aNVLSEVbaPpOxhORpHM5LHc6LAWk5sgOYHQy5fFKoZfdXN4MnP4R+aX7fUpg2Y7QQpkbFaNAVKTqPRQ84x+z+Ecyp20HCPbONpzVdePeqLqfDDTFeiehYUDdH5d+2pj1BDarJZeTw2mFEPod+Ue1XjSPfCz2o4aC0jLMyj40vuxwRb9Xs+l4FNtACccu7GgybJtK9Q+6D3pxt/NDqjdIeBCx0qengJFsbEhWymtaDQcKxqR2gRanl1Ck1Q8tTYMZgMPtalq5NV+2bYvcFzXEcDVe9bzjJM+IOfadsI8JipM4d6XJq/JkDcakQuYHs7lJ6kMF4l0GgPDG7BlbAwbRjdiYXkBRw+9iJnJE+i0OnApuazThsOMUofzUEEALJZALEFVwA4DNdOkifPP6Nw8Z80eH7IpXNYo8hpWOHWNBIUCFs1rDpp3m5CpmW/yjCGgklxuuSAXH5gWUwTUTJKlkf6QKk9ay/ZaZFFVw6oyWOQuWeE1+N0YOQx9FwGotMBMsKnxX7plMOS38j0TWjXAnSwqAQFTgxmwUfbcXTOfTKmMzj8+zrQ7U3uyBggyQLeqm7WoY+0NB/8K+3oCd911N26++Ra5b87dswgcM9fCCJgANNZ+M/29dZw6bXH+FPDomrYdSz1PYO8iJD4vxUS2g6LkTPdapeOIQaNuAmfSi/PGN70xIJ6UmFJHWe0S3zcBNL1ZfUlq3DTgTkbjG9/8Fv7sz247AwZNAJrmrazVCVpbFhxQ8IZ1UqOqf4r4Jm1WksRre+WSaCoGzZ4wIQjUly2TWUGVbdC655AN0PTFqVFWg6fH2AZcP9MNlGhLUgbWiUKLo9sj0A2LCwVIXgBRJP0G2qUlTFbIQyWl5CgyvQNynkYJlaUZPDI5j6LvoFytcM7HUG8ffuMVVzKLRsnrNGZOs4jJoy9itbiKTCKOuYUZHDzwJDLxOI4vreDRHzyI2lIVyCXQtyGLC3od7E+T/leE885mWx4aTguVUg09fhbHiw0cWm0juucswE1h0/hu5HN5rBQKmHn2YdTmJ9Fw4mhXmhhaXEaj4DEJP74hhh17XBw/2ESs7sPJRDBTiiAHH2/amUe508bqcC++98wiJlcbaHSARLONdjSCWjoGP5NEPumivyeHXC6L1ZPziM8v4fxNGSTiwNEq0JuI4LV7+5FIJ5BdbuFXR2ZRGslhNBrHbgI5m/JoppI4UIvgRzNFnP3a38EVl13BvTBTjQIeuf+f8cVv/xCj/T14zxtfhZ07z0ZPpIFcfoCbmDvU+odaazlg0dlONI5GJ4pyNIEMyZ7UilhxcnASGaSiHSSpN6qbEXaNGMxWG3GX8v719NUAACAASURBVGvIzrlIkdYWhyU7iNQrvClTqEipbzWMFO7TzVtSy1SOIEyCtql7nYP6/e41wWuNKtIsFX6aV2TYtN+sHRbQjV7XgX5PgZLtvOj6UvBlgzphwWVjtQsLbCdIKzA1ud92gBR40DUUfKlBszcRPTd9RtfT8KkNWNQmhXI/Yj+CjcHqdGIDHBuY2XZhvT3I/p6GGXUD056Btu2Q80nUQMLXsTVyBvbY2huJDboUINsh424nXO+7e57oM+j5xsbGJX+NyyAl9CYOqDBGAXgwX/RJU5FlI2iTlTpGDh8S4I3FkcpkMDw6ih07d2DDyAjm5ufw6EMPo1wogTvCeS3EjMZWh/KOqao2lUaUGDQN3xsGjRPGWaMqBP6BE8IDFYbB5D5FU49DlybvjJ+LnPAYW1je8GUfCr8rjKeEYHm8DFhQdozzk7hrhxSz8LlZGJcQ4qk5ZXwvfH4ZP2WdFFApQLPHVvIceXdbI3FhDIUFyORFBN9V7TMGg/oMQmJIfuqpWmU6hgIYhH1ioEIOsxFRD8B5V+6bDbjC9WD6ta6zQOzjP/OZz+KWW97O+aQKrLX1bTcJIvIo8pyKX3TtinSN5DwEoM3qZqIt5zh/lTXwmhwKZXsSEQUJfWYFaLbd0c/+5m/+Fnd95rNnBNBueOP1gQOm61SLItSe8TMfm3iROwnYdJ4sQJn0rOWTTOLrX/8G3ve+D5wBQPsw3v9+YdDUEHWjdX1vcl0ZHBldozljBtduiqwPo4ZHwqAiXhgsUm1zImZXTcgp8Wvb6OlLtj+zk4pto9htnOznWrOp+J7Ew4NEXU0gPrXJOgHPVCrDCz5dW2TWqtHyUIWLZiyJkWwctYaHk8vLODo7hxOlBmr1Giq1KldSvfk1r8NgXz/rFPVks3D8DgpHf4l7Hvg5Ts7PoTebQNSrMitT8zpYOH4EB585hFaliY0pB9md/die8HFJJoPpSgX1TAonijVsyUQxudTA4OAAHnpkgtsb1bduhhNPomd4I7bsOAsnJ49g+cDDqDVaiKTTmJtYxPm5FpYm6xiIRpAh/cBEFF65g015cJ/OQ8s+xjdEcVV/HMeiDg4gjaW5CgrFFhbrVOruI0aOKoAV0hanircoEHcdjKVcvHJ3DNeOjuCZI8u4/0QJyXQEe8b70JeOIbncQGd6FfM7ejDUE8fY6EZU/QiOFDysrJbw9FwJN932cVy4bzfipkosvzqB+7/8efzDw8/g0nN24E2vfQOu2dTDVHqbKsdSeXTaDpxISzx8qhaDg7qTAjL9iLpJbghP4rPx2goqkSTKTlpCl16H22hRpW7Tj8AllX0jd0Gh+ma5yBpvGsYP85sktK+GgcGRMirGCKlzoyBFFzn9W8FP99ylFaG5VLTkNNSudH639IYNxmwjptey7YgyQ7qWFQypTaHv0HrWf9sOD31O90COSrfxVUNJf9p5I7reNNyoTh1dR8NOHH6zAKKeg4AQ/U8YeLMxW7phem41+LaTpmvedtRssNQN7Ig9CcdRGDR5B8JI0b917CjdQSRC1hZYqJ18KYBGv7MBWuiohk6xbeP09wrcOJwKB2NjY2vtqfREknvlvCs794lYNpE315+oEU5lJpxkk4zIZ3//ILbt2I7zLryAows/+tGPsLywAIfYYgZJtP/E0CaZmFQKbpIkb4ysAv2peWrGtutYqI3VKlEVOZb7EUkiBjUENozALue7EvhkcB6VatUAyOmzSKI/P68m//PfO+hQuz8OAZurCG7ka0RMOFrnTDAwWljATJ9dUUphZAFS9o8WosgclHcQvCvr0OD59cvmXAaamSKQtb0w115H9k9lc9Tm0Ge6hu09cs1Ncore2lw4fe7TFRZ0A7Sb3vb2NQRLkNe9JpWJh30NiNY1F/zZVWyh49KkFl9mvanjyM9lCvo0pYGeK0h9sNaSPjud79cBaL91/W+u0XVTO6VrMli7BNAUPOlNiUET8KAJ+l/5ytfw3ve+/+UDtA9/EH/y3j/mnCL1nO2qC33BtrGxDaFOFnoj2hjZ9vpsQy0Gm2jwtSW/er7uichLtkuXTK+nRlDHRF+mfm5vhPrSbGPdHRaidkGcYEtgk8NLQsHqQtB3QGNE7YY6rQaa1RIzO3TeVrIXxU4UmYjHQp3PHJvA0fllVL02yuUyiuUSdm4bx3UXXIhEq8L9MylZvVlcxHd++mP8+L6vo1aoYGh8O1rpHHpjLW4IfmRyCqsLBfT5Pi4b78fjVQ+vGo4hHY2i7rXxbMPBFek4TpTrWGk2UCEpiIU6K+ZPRPLIj+9Ao1LBzguvQvHEs2hOTWCRvMgWMH98Dm/bk8Ejz67g6r4YvJSPTtLB4okWsr1RnJjysOQBr9mTRWs0gp89V8eBZRJbBUb6E+iU6Vk9DntUqDURwNWYVEV2+e4+vGb/EJZbTWxEDa0FH9+fr+GcDWn88tkl5LZkcF7Sx0Dcxc/rwLbtI9h91Q3Yte8irHrAt//uE/jZIwfwHz7yMVz5iivZsFBl1rg3j5PTx3H3//oinnjxMH77mvPwjtffiIFsmj3ieLsGxDPwKRRJHn7bRyQZB1pttN0U2r1bEE1k4FWLKJcLnPxPekzJaAcVJ4UN+TyKDQ/MKbZayKSTXPVJnQuiFOJxouwQkcadACbaBNaWqvM8XqM2L1XRvAFZZeCy0YR9YhVoBADCaqMi8zB0btQg05qzw/HqdSpbp4BIjbdN0+v6UrCgRkeZbwJiyqjZa0fCE52gItXeEGyARt9VVlFDlfb96FoOWa5QtkeBH603ZfU7RixUNxUbaJGHTay2MiuhLZF2cIFdMMLRanMC4KNV4F1tnXinMYBHgKmAU/oePVuooxamanTbN9sx1PtSeQnZyv/tn+AcHM7TNjoxbN++fV2Hl6QkpKBAwmUdSvhnbGES9kUrggVduXrYMDB8P5xr5iCRzmDr+Hace9EF6BscwE8feABHXngRMdJ95DxKcn6iiGcyLFYbtneyAKBlv7uBQwiaVUYk7GpAuYb8zEyO0XN0s22hJAwXFpj2f8JY0briKib5O6U9mLAhA0ATEpYQp6xV2d9kbPjvXQAteEM8niHICdaF9RYDJ8KQEXZuWpDiY/VMFT6PLqnMWXh+fg7rR9evvc7tvVDXEo+1Kbo43ezS++TfKxX2ElPx7rv+EjffdHMQ3WJ5E1MQwPaFHHTWIKOqXasqXdM8gvzR0NEK7jOQW5ECGA1Zqti37XR1k0ndzo7amDMOcd4hvTjtCIDaSt7rSbbF5ExykYDGQOmgMHQooQgdkH/+l6+cEUD74AdvxXve/S6+GekaIIAjQP8mfqzJ/vp7ZQT0xoVmlpJmkegICwpUx4YV0ukarPMTCjyuNye6PUZ70qtxtVmwboBmAzfbMOhktj16+r0OOP/do1Y1pNFCVV2SaxKGjBzks1leUJXCCgotD4PJBFch1qNxnugLC7N46vBhrNSabFhI8ywVT+CaSy7B7tFRNBcn0SANMDeGFx+/H//93m/gxMmTKJQayCVjKBeq8B2Xk/aXTizygti4qQebB1LIO23siDtYyQ2hmUyjr7mCkfkCnow2kYvG8dBME325Do7P1zHvx7Fp3/mozB7Hpp37sGF1As9PLWK12UINURQml3He1jzmZ8pIxaPYnPSQmPcQ63Pglzo4VAeKbR/7hmOY6ACzSyRjIW8rJnaOe41SQn2DcBmAZCzKfS/P39GPLZtyOLxSx74NaVwwEMdQ3UHh6AIea1RRH8kinXRRHtiErTvPxatf/9sY2bqbK2AX5yfxvz77f+Jf//VJXPzW/4Df/t/ehUTHQy7SQl9jCbMNH4eeeRhf+JevYL5Sw//1h+/GzrMvw7C3iqzjw09mONGbVNOpuXas3USHjb2LYn4MhVgG6foqml4TVeq/2aTcwhiabhIJqryMOdKWqdNGLh7DcqMNN9pBhDToSJYiRQ3vSWhkrfyN7c2STpP+hAnoYsBYd4zAhNl0bCfEZlKkybCEA9Th0HmorBMXEzSba/K+FLAJsyygULXZ6O/K2NnrIgBWlEhN1Xhr2p2FMhPrsT42UNLz6HXUjoj+mNgsNbp0LmW/bQcw6F5iNjEFa5R4bjur9makdij8PTFU4mjpD18/LkVM9CN7dhiCUS9ewmAhGFawTe+BxprSIVSXToAasaqUFG9kP8wFbXbRdhz5HWtulUr/nMZptUEs3zNJlmjYO+pifMdYsBVL5aV0spDCBQpzSscKn1wOn7pphHpmATQ07JTJtBL2i0CbT3l+SYyOj+HCKy/D6MgIfvC972Hy0BHE6Txtyi8TgOZyw3SHnRn5EUPBQsxGvFSexVTdW4CEmFOVmOGCAbPpcwA2JoK8ej6W99Aeo6aCWURqyYsyedGczC0AjbclkvAI8rpMEYAJkUpVIzGLko/GY2xy1/SdGYVPEwwO02/sfcsG2ZJVJkVwdE4FMbpvCfNtvmGFOIXtlNBqMIpGekfnd3chEKfYyYnlWbvm1fohzfC4cHEorWg/1dq/E0Cj5HkFSzxWvM+LA0rPS44r7YXyyozAs/Tl4tAofVcxhK43CWkbCSwzBjr2ZDvFuQ1HWGyQMGihwydOo82qnWkV5x13fBRvuuG31kiGaESCzq/4hp9jcWHGV5FFegjS/+E2J+ZFqLH5l6989YwB2rvf9XvBw4Vl5uL9KlJX71WNzumYKnNjXKGjIptSkSIMHTF+ZNCYeLDj4+pmGC9ZN6RwUocil/ZnOnH1s+7j7c1Dp5uCSw1lBIsyWBUkOEstHagFhSXj0W4jm8ogGXdQb7UYgJFG1kCc2j112JusFpbwi4kT8DxqAeRx94Bmo4ErL7wI20dHkfI9NFem4abzcOIZPPLwD/CNe/4epdUyDk/NwF8uo0LVoEsVYLWJZNRHajCFc3b2YiTrYMDpYDXRh8zey9BaPI6RwklMF0uIJBNYWG7jwIuLiAzF8fyLBUTzKfSMb0Q6mcH5G/swd/AojlUp5FpHudFGea6ImhNBlCQ2qAE16Yb5wDAVOZD8SL3D+mhFqnJtdZCUlA05jhqXOxGUSFPJgLN4JIIqfAz1JbA5l8RqtYl6rYVrLxzGVWePoFZo4tmVBhYKVbh7zkbf2H5cdMVrce0FF3IuzPT8HA4cn4DTquGJb34BP3/8AHZc9Rv4oz++HRTg6q9MI9tYwoKfZqD/+C/+FV/80j/C3bYFb3zjLbhk+zbsiNcxHR9lodm+5iIXchBj2abuF6SADQdz2XHEHR+tZA/gJlFvkqhqFNRvlTcR07e1UavB8Vpo0nrrtJHsNBBpt/ndxUiB3vTipGnDgISqWo2BJ69dwmG2oyJiqATQeDM33+tmifV8BPLUcbBDg+rwCCAUkGgDJzaGVmNzXcOBt98Rg2qHQdULpe+qkdPz6hqj7ys4UN2icCMJtasUeGkXEs4xM6EVLjYwThxX21GOn/UTMnahl60GPUh8NwnKNiBWeyGN6YWZpHVHFdbqkdNltPeofd/E6geA7JRiJX6h7I3IOMqGIeMrAFrHkRxQ3kBV1NXSydLjAoBs2T4GMIbFsR1HOxIhwF1YlqDAIgBoAroEoBm20FQbsrwECwUTaDN5ZwwcNOIneWsUDmXpGHUaHKr4JIbNQSSRwKbxbbj86isx2D+Ae/7pK1idX0KC84HA8hqZ3j4glpTuAAputWLVdCnQ3DACYaLcoSkycl+SFiA6atyz06pu5XfKwrZhHiIDUdKrpAIpun/WcDNFOVR9yW9CnlVBkTCsIRunPVCJcaQzy74mWnDB+Ju5y+cIwpcmlmkBbH5u07fUBlkSdTa5aQHYDGU1eB4FcjkCpxnC81dODWdygZ7mFxqbbCC/RHGVuVu3G2e42HQK8pxZJ9dtzcIEcPddn8XNN9/ERXXqBKp90zZ1BNASSSoaCdtjBXbHOBcKrHR8Y6qVZ1KoutkyOx3CZgvtFAo6RkGiHNM2VZwvv0jgjo//BW688QYrpzgsuKH1rewe27eV5Xmf+9txCbh44JooaXtX1Cz9A39668sOcd5++61ggOZTBROV7oe5NLaOk6pBK0CzaUbdYGygI/kzTb5vCW+IRyqsH5Vli0QA/3BeBE1KXk6nFBEo6NLrqAHoNmD2hLKB2RogaBahjp3t3WkYhjZomnha9KBIn/I0BrMZRDoelluE1mNIeDXUO2QapFppeuIgVmI5zjmjcxw8dgzbN2/Fay+/HKmoj87kM2j0bkY2neUqvZ899ADu/+l3UZyexbHnDzGATW4ZxcnnXkBniWQ1Iti5fQCXbE7A86ooOTmMjp/HLE795IuIVOs4UVjGlp48HpgoYfXoEhayLuaOFYF8HEO7N2F4cAjjbgOTVRcrs/OoVMpYXi4j1/SwQAKvsQicuIOsT0KsCfi1FhqkoF9roBiLouhpwb6McM4AtFY0giq902gEybbPoI0WeyYbw8aBLJqVJjoOcNnuPpzTl8R9R5dwoBLBpv3nYt+FV+Lss89Hf08P5571plOYXV7CC8ePYfbo8/jlD+/F9MkFbB3uwS3vfDc2778WG6tTiJcXsNo7hp7R7aiVC3j4m1/EX33rm9g1vhdvvfpSXL5nJ5xMH1Zzm9HrFRCrF9Hi5vYxJOtF5CMt1HKbsJIcABIZ3gSIHa7W60hSnhOFuDttBnjNVhse9f2kql5qG+W3kEcTNTfDFZ6pHOW+GQ/ceL3CIJGCuQADZiNM7pJu5ATQ4omUSQI21X+W0LICIgrt2BWbdF6bLVNHzQ6N2uDK9vrs+U5/p3VJTogCMgVoCoZ0LYv3Gnqr3XIdYZhK5oZucJpEb4cnGdxRNZYRtVaBXwUvdtqB2BkBafpMuompY6UdF9QWBTIXxtATc00ATdlAPZewEHK/EjmQTgasVO8QQJcyfb4vWtRGAoiwQwhkJYSo70Nsm8vrVwV0BVRZoN1iBMOwmsk5sxT1BcQRG6cVfSpCTABKdBJ5fOBg2/hYcI3uXuE6Lgpa7Xw0bZbevQnbbBULjLBQORBNJDC2exeuuu46xN0Evv4vX0FxcRlulOQ1YkhTX9pYWio2DbAyOf/SY5ZAQFugK7OH9H9GsoOiLtypQKsPDcMYvCTllYghofek1ZImJCit1qTClBPQCTyzkK0waGvt/9rwmhYX8DiYlAO29yxVEmoMBluVyeMiZorfLYNmM5lUy6xL9YzaawVqaube5Z6kopLeCzGd+sM1RgygZf7EXJPTR/OR8uksBk5tjK690+2B+vlLA7FTc+u0IwJ9/65P34W3vOnNJtctvF/Nk5V7dZEiEWmW1xCRe97iA9C+tjOJspV0jAIxm5xRJ9GOFrJ9NACe89r5u+I0acERaZX91V997ox00O4kBs1UcaodVBurkQtJ34iHOmjqSStIURQnHidVcZ6ZzMbtt92Kd73rnewZ0u5K4Q3dVDTezQNGdKJJIGWDZxgwMiTiyYa5GvYLIe9G82S0rJrmZjKZYG0hDn2YkINWrNhG3wZa3WyYbnw2E2ajb12Y9iQJJqoV2ljvemocSfNK+5Sm4qR9lmSv0iP63PcZ7IhNimK2VMNyqcRbNY3jzPwsDh45hHe+9Wb0uQ43US+/8CBKw2dj40A/6oVF/PAn38Ivf/Ukpg88h9Wqj+17tmNgqB+TRw7g7B17UT12BNsGHNRmp3Ci0cD2gQ3oqbZQzqQxW2vgl1NL2N/vw/dS+Onj01igLgcrdUQ8HytuFH37N2LPhjzcZgfT0UE0FqZRWlrG/MkCtvUm0Vpt8Lv0iEkbSGHTvk1oO30oTs9h/vhJFGtNblPMAbsIkBtIwim3UPZMlQ43YQZGAWR55QDJeBT9WQc9g1HsG0hiV/8AHqw08NMXyrj2ppvRTGQR8erYOLYbm0ZGsHFwGAM9vajWa5iam8ELjz+AZ//1PtQLNazMreKay/fgFTf+Ry50GO2UUckOIj26Ewk3jmphGf9890fw3aefwtuvuRzXXfsGbB3ow4nkJvagt9amUHVSKPsxDPoVpGMdzKEHpcwwUtleBinEjFV80W2qUy5F2+ONtt1sIBtzkE6nUC2VpdsAdYhI5VH0Iohne+C60vOQ2RpLdkYXtM43peo1xOm6pB9F6dYivB44AVY3DPVOGVhESZF/rfSDhgfVsVDDZrM60pxYZGNUEV+cEmG4tYG7Ag97LSlTpHaA/rQBozo3RhhMAJoBafFEEsk4dRjRgiIj6su6YlL8oCxeCOzEUyXQZGse8bSy2BQGf4kkXGLjAofLiFaLDj2z15SmIO/BdBnxPdOaSisBJY+OhXpNxZiMofT5lDwarcg1+l8+zQ95UmWeiGkVBkHy0iTvTtt40UZlKiW7wqn2e2IwZ0A6gy/zvGq7usdAHeWtY9uClJQgCNEFLHhukYacVdXJn61Nb5KpaiT/eUM1Da7ZzhJoTMRx3kUX4zde/RocPXQE37n3Pk6yp7nV09eHaKaPARofz6guFBKnWcACz7Rta9UhOTfGeZGWUjTHRbVdbbcwrtIEjV+FhjeZNZawmoyj5MIqQNOQpzKKChC40MRU4kr3AHNPloPEe4gZq26QxuuV2TADUAzxoGw436UtY2G9CzmvGWYD0FT3TNtPyTsICwHcuOzHut/bgsE693VftIFo91757wNoepRdSBBWkVKrpze98Ya1CgckucKhbmX6YkimiEkmfUJxUFVqyCxWljGxdRaDNWeYL2WZ9bnp2ZVZF2dNRGt5bphKbi/oCiItHmn93/Xpu8+oF+edd36MQ5w6TxUf6JqTa1N00UVk6sRRltnQm9SQpq37QV+gVk+33f7hl8+g3XYr3v3u3zO9v8L8lIBNMgZW/01JsdwHz+RgygCFK9325sWMkccnyY/UjUA9TrrnTCZrYshWDNpiuNQDtSeeGmpFtt33qQDtdJNWF5wyCjYbZyN3ESts8z2Tp0/jTTkwZEeSpBsUT6HGrXjqEhJzXRRJcoKkHpwoTiws4MWJw3jlBRehJ5NCiiobo0DFi2B+4lcs+TA/M4n7n3wKRyePIdZuY7g3hXP3X4qxpIcDxw5jMOohj1UsT63g+ROLcFoVjG3ZgUrLw3ykhYNTCxxmHM1FcexgleU1Zqp1DMUd0NQ9uFzH0AVbcNWmPjw96wMbRrF06FnMzSyhVvUw3J9Fca6EKPXfdKOIJBzk923BlotfDbRqKB55AYcfegpVMoApF5lMAgNbhrA6cRKdShNF6jTQEn2hXkQwkHeRLlLeHZChxZaJopUGUvk4ytE+bNhzDvp3nwWvMMsVgNt37ENP/xBrj/Xmc6xY35PP45kffwP33fN17ByO48BUERurHvaftxFjo0NI7jgPwzvPwVlnXYBmsh9+NIbiwYfw4A+/hi1bduCK8y/kvpktN42a72I4UkQzEpMQbSwCkgY47uWRcmmROyjV6oh5NSw7eWZSYjFSwwd6cjkqY4TL4U4HrXodbqSDVr2Bmh9lcc9kKsGbjtcSpljnFM3NIAxlcjpVVkLTBuha0udWNnb6k9Tsw6RYCcvwvLPyxuxkfzFQYR6czl9bHkNyVlXQNmRi6HpyLmFk7CpOXXeaR6rGkD5Xj9Z23lRfSoCAqNeT80VMi24itKHR7wX0haLXwjyZ3qNWWDbMsQtbzAWA0LTw0mpaXetUkUhrj5+Nq6sFNOsYqW2yw8XC8EnOnbKHuglogjYHnFjCImRDdazJvpFMj7xvAXQ0X8L8P7KPBngYoGnbHLVf2qZK75GcVmEjw81SnXObNRnbPs7Px/djog+6oei48H0z82ZAmgnx2XlTujULQDNQ23QB4PsVvgc9AwO49IorsWfvPtz7rW9h8tgJJGJxZLJ5RFJ5ruSkwgP6UaeCoac+hwFR1CKIo5pUrUkRFm4dRWtPHHYqWhOALNWbvAfQfVByNuNISfyntcNjZD7n0CS9C57XUmVOoE83V7LhWsWqUg/cEspci89lCg1C8G+NFJ2L70nCkgHwUZZIRyrIqbKOMcUHBqLx++BIIIc4La00U3REuVzsBJgUBiZpZBhEP1NBqylPXVufG9yapZBA2G89VG4fq2fV+w4B2h0f+zg3S7fTJyh6QiQLATQFWpxrTk4Kg166YUk5YIbM6B+q86fz386tU3unuMdm1tRWSHhTinRo/Z7Suzbi49Of/gzuvOMTL1tmg3LQtIpTbayuMYkMiF0j9o5bPSlTxJPeqPTb3hc9CIU4zwSg3Xrrn+IPfv9dpyTv2UDLNt5S8p4wQoTE+csLDz2UrvYO7GnKyyZ6lhJsCdTQc1A+HTEVnOJhzToFUWqQ7IVif9btgXYfd9p7slXNuwBh6KlLcjaFSGjztVE0ldfTi6Jnof9RX0YyUB0nhla7jZmVFcwvLWLjwACGMmnOV0r7LQYgdT+K6cNP43ixiki9hKn5Oa4E7RQX4NfLuGLLAGZmjmJpbhKRQgWkzvb8Uh2lZgt7BgaRTGQwu3oSz8+souYmMJ5z0CrX8IuH5tlwLLU7OPviERyfLeHIsRLOv2onkh1gMbOVE26XJp/HiV+dRF2kuZGndp0ABvMJUcyOOdj4huvRO7wJMb+Fg/d/G7V6A5mRPiTScU6gXzoxj8ZKAa2Ei+JSlXtZxjnNhTztKJJeBzmKRESiaCWjyG8YwpVvfjN6BzbgyOGD3D3hVVddh2svfQUazSYm5+bx7JFDmF6Yx/DAEIqri3joO1/BxkgJR4/MIxmPYc/OXvRSPqAbw6Yt47jijb+L1NA2ZN0IVhoehhsLyEYpKdpHhCQvjB5SxI3Dj7qoRuJsxBc9h5uoj7SLiLYoBNbAQq2N1dwm1qYbiNRRTA4hku3jPoaxRBL1QoFZNDIq1D+OAtok7JnOpJk5ExCl4EdCKKzdY8AHzan1ABoz0UEu06l5ZOzUdAG07vOo4Qs2elPQQvNVw4vaBFzWgwAIXWN031rEoKBSwQqdkz77f2h7D3A5r+pc+J3e5/SiXi1LcpWMM5q92AAAIABJREFU3HDDppdgMNik/MkNJeSSUBIgAZ789/+TALYpNgQIkJuQxg0JiY3piW2aYxt3W7YkF9WjciSdfs6c6e0+71p7zbfPWCRYJMePH0lzZr7Z3/72Xvtd71rrXZbr4Xvy/LyBzc4hxbknox9jf8aYhAoN1DTqVj6vh65fCWV5aAamOG4DY/48MtTDkKOxbMFeVYYtZq212CO1URd21ECOhWHMEzfQZlWmLvAmYVWrzlRgI9YtOBA9RkRtkep0Geg0AU5l0lh0FZVqYgNaBhRsXAa2TCy343B2ATQDzd02zkKc8nuv2fipHFUBacKknRKadb2ugIHj8YsfGM5cuW49Ln/pSzE9O4c777wbuXRWUlbCybw4TMI8OLtqhyu/UwBbqyWdOIydICOmVaMMcSrykLlRVNbpfGDzxgOe4Uc5n/RU0SpMSrRIDloLTcrDeFpbIpQua4qgMOgLqdW5WmCgjdOtHygvGeh0+fMlTphAPAUdz59J06NbKiclIzXh3A4f6NJ7XIhTv1+BLZkzPyHd9pgepUEoUoWB9UcFtLvB1n+eX+YD/uDT5hgEAO3mj9+Ea1//+k7epdgFVwDCVnYGrOicEVxS/47gW9KFanVhtn1HxICnn0vWcVBcoY6d8RZBNFvB17kmrOWUOAZdUmG33HILbrzx5hcO0G78KF7zmld1WDpzdJTZV71LtVUhBWgd9OkGZR6gLHrnod9OgHYanQQ+8IHfwzt/6+2dKjEbjE2IGWWbEA09kILXsCcXPReUGkt9vN1GSMMBauRYHVcqlTpl+kHFljVrX9rHywCZASS7vhkqG5eBseDgCZL7DUD6nqttOjN8/nV0UWgiJpvEWwWczbclGhepQ1YpS5PtWCqveQ+xKPafOIlmrYKV/b2Ip3KIt+oINyoI1cuYrrVRK0xjsVpBI5JCIp6Qno/VAw9jbO/j6G3NoFItoTZfwuHjsyjUq5iPpbB2eAV6ihXUpk/ivtlpFJopbOpPoRytoVyI4If3jIlRzPRE0LNuCA8+NYlwo4lrr16LB8Yq6NlyDmqlBSxMH8Uzjx9FuMXnF0JfuC3gamQkj8yyEdTn5xDq7cfwhVch39OLfff/ENVWEbEkw5JFRFshlNttFKYn0CY+L7dRbjaRRBT1YkX6jWZlHiJoJ6OIZmJYc9aFuOjKV+D4iXEszk3iqstfhqsu2I7BPHk39eqe2r8Pdz74U8zMzWF0eBh7dz2C+tGngOMTODRbxMa1/cgl0ti6uh8j578M5525FYlkCulWBbONMAZCVWRiISw0wqiI8aYmWg6R7IBUlTaKc6hXyjhSj2F5tIbR+hwas4cRCrFCMoFqPAvUlSVrpvtRyS9HLTuCejSNnsYCitG8hGCizSoqdQLZqPQxtPZgBir8veo7VOZ1GvjhRud7A5XrQMzTX6c+E8e9riK1Ws1t7zM2vTv51pw5NcAKPAygBF6wAko6TTYWG6Mcpq7VlA+izBCaN2t7ibZAQBu/R5KOtbK7zqroUqnjBHaDSvOe/VCGvcePHDBFSboWuFZLdv8BsKNHrcCIY7RG88YQct66n5PZTwNMCmw1l8zyfS3M2e3w+cBUxTdZXETATnDONI6kMInaaNkan2uFqB3YPvBSoOcqdq3S9BT6lL5jum7DRgmR6wGtIMAHFPZdcn+u/Y7aTq01tN/799IBAy4XV9m5iDJ0/Gwsjh1XXI5zL7oQJ0+yA0objzzyGBCnZI1+uuXETG1e5UUBIKw8sIILoFFj7xXXx1KinKopx9Exz8hAXec6khfY6FRcMszJQ1/BmYrPMjVBGTWn+8YcQtEpjKIhZY9WXai5xhyTcNkOLGoxgzFpSyGYOIAd9f7n56jZ3JmMilzTdUUQ8OEBLHlOrvemhnYd8+hC/MZg+2eVATErdPhFAdqp1srzIZ6+Ygya7X/ZO27e6q4YR1MGNLWhk59phRsEwo6pNueP1zJHz/a8MnG6TwzEdWxpRIsnRN5ICCtVsqDjIN1FOm0mQ7jlllvx8Y/f+MIB2k0fgwnVmqNI28aoj+X9qs1pL+3F2dm8Xj6GeSL/1QDNPxh04sgSBGEA8x44cMtzcWVpnZwIMxbidUhehW7SaqUizJMdKAb6JOTjUcP2oMyYBQeBHir2//MBYQASA2OzVNHdQJvNn3muvtEXkCbhmKDFFcdsAI36Zmz/05ehEn1Cta+iUTyy91lsXjYs/eCYEB1rVVGqNSSU14qn0CIAY1sZAYFtpIsnMX9oFyZ3/hit2gwa1TpOnJzBw1N1NIqLOGdNHivCOVSKJfxg1wQwlEa1L414qI1MKozmXA2PPDIpBveCC3LYdaiFA+MFrFjdgzM3LcOxYhPID6NZK2F+ehzP7jqJZItVtUA6F0d0poqRNSNYefH5iCYyOPbYg0ifdSFiqRzqR55FqVkWNqJRLLFJpwjANio1EcFttMpYte5cvOH1b8LiM4/gX779TaRHhhCql7BQqaPajuDq1/8P9Pb1Yc+uJ3HBlk34jet+FTFLBNYHISBtfGoCdz38EHbt3oNjux5EeXYMO4azeHyyihedfw62rV+NVedfjaF0EuHFSa2ardeF1RuIQcLGM4VFadmUIJM0uAb1eA6xagkrGhOYbUYwV29LwUBfqIHk4Z+iNTeOaCSEeLpPkv5jsZSopbd6RlDIrkA01BJxzqncamFJZ2empdm0LxUhoCcW1TCNO2RtffFPY3r81+j5cY8pmxzIWPjvNwNtninXnu1LA0z8vgarqlrNJYbO90T1cNNQosn0KKPEsdEYhpx8BIsGgnAQr1FlhStCnb50Bg5sTHa/5s2yslVkKkTzjXn31MqrCNNo98b3+mydzY8BLT+Ng5/pAEE40VgBaH6JfaMDvDguA2EGODlms5127Z91GJjNsRCKAjhms7vWNo6/MMexY4ccg6CdHpQtpPOp7b80BOM7sN0AzZhGsUMu59feY/PmO8/mUG44Y5Mzmcoi2XgCJiWQTBLGyJgfB9C6D2P/wNbqe31HWHJaND+qGQ5jZMNaXPaylyGZyUmI98jYOPaOHZe6SQImVrGTGeusJ+N9JPSoMglMWCMjxtwxHZsCFGt4bWu447DwUBSQo+CJQEkciEhIuwK49mUtFrY0TJpBrxtivhATyqXSIwBoDINKdaiJ0QqA435hn09NRrcfWTPCoOkxZULROr6lArD2KR+gydx2qki13lP3pgpb85rhiJ6xfN3YY7v/AEyr7pvMmozPfZvLt3zeM/1PKjS7AWD35+3fN0mz9Dd0JH1snObI8Tpc8wQy/Dttm539vIbvbPEzdn9+R5JuG2AAzdIsmFIgr3F9teGEosm8KnPPtAob1623fua0AZq1euK4mXoSpGRplxW1/w2EjhzeLzlo8jCsBNrRiraAOaDT7cX5wQ/8Pt75zre7ZNogB8038Dq5bOPUrT3CvIuQGH3+LxQyHQFLAu1qaG7bkICHYq6+ardKDxCgLb1X3wPk/fsep+9Jcg78w8NAm7/YzCjze80Qy+HQNbe2mGyjsiJEHxQbV2tolg+MTGBPMoUKK1ZcouTBkycw2ptHuNVAhixHvYhSI4RUqCl6XMVQBIVWDBUyWLUymtEEGnPjGP/hP+DHDz2AiVIVlWpDDEy6WsVzkSQy6QSS9SqGGgUmu2GkJ4FDZWCmEMbKvjrGDxWxMFZBNNTGqjNTeOBoE5lcAts3DWK61cYUcuKZlhYXUDg0gYMnCmIM4uEQ4rEQ8myUnk+iZ+sGrDr7UlSnxxDL9KE2eQTt/Kgc0tWje1BZXEQ8FUe93kI9HEW2pwdbzr8Y73zbe0S8998fegAH9zyMTN8IDj7+73ju8FFklp+B697wZhw4fBjP7n4Mf/TuP8C65SuW2ACCWvojJ6enUayU8Xdf/3ucfHoXnv7pfbjiqvPwostejosufRlCZMOSaWD+OOrHnhNh3BRaSEnIrolEiw3GS6ilBtHTN4RyzyoUylVks1kwkVuERhdOCmAaSISE2UnX5pCYHpPctFTvICKNEtCKAcmUGL9GIotGfqX08GTyq4Uk7fDUfULMqlVLPmDpXqv+QWuemLVtMm/R/4wZJz8sZ06Pv767hWNtDPzTcij8kEBQCa4HKEOe/C4rGvBZa7u2GUj7fp95UudG94WCEWPDNZxlYWB+tjtFw8CU3auNmfPgh3cFwLiqVrmXkOZ52V61cC4/ryFd9eDNbhoT6M9HwCJqBKAbxOkc64Fp+W5OLUGBxCmanMt46tXO4aQVuwmJOBAYmByBATK+3555AK6WVn/668bWnTmUCtAck+Na/cg1qT0l6Sd+fi9ZNNcLuQugPQ9wdsKgrgrPyXIwz6/Gg7gvj7Ne9CJsv+hiHD0yjmyuDw888iRqNQ09SoK4GvwljJ7qkTFFrCmgr+3yLlUQWH9CkTAkR81AiEw6mVPVOlN0p7lgdACkCEN+19BKXOY5NZi76CCfRHu0obsUIggLG7BX0mvTQpryu4BB6wZoUmHpwtrBc3F5ZF6+YCdvTjMTnThuUHygN+pJeTgBXQu5m9bWqZw7C3FKSPu/AKAtMcb/wT/8HDRjwsRBdD1r+XfFAnRKws6eaNWmvY+X9/ct/20FQeZI6R4O9iSv3w3QxDbAcj01dYPrJpPOqlQLgF8EoL3h2l8K9BI77SvV2VLbpHnHobFDe5f04rTNbKjVbvCb3/w2PnAaIU5Wcb7jHb/ZSaY1g9ltOOwhmIdqB4pNuLJhlnCrLT8UaQaxaTOWrOyUKo6q5unwWuLZx51+ilskRqWaB2EPzvckeR3fONv1fINjn7fv12a4amANoNl3+YeTUfJWDaYeQASZTEYrw2o1JFIZ1EnnA6jUayhXy4g068ilkrLpGVZLsahg7ghKR59GOz2I0tBGtBIMfdakifmjP7gNT33tb5CbLaBdXsRUs4Xx/h7kU1UcnA8hk2zjZDmCmVgGvfE2BhDDQKyF+SNzGK83MUOHsVTTQoRkFI10CrmBBPraDWQTMTzRyiCazKE0O4n5w1M4PFWUsB9TxwksR5PUcQOy556J5ZvPRr1UQTQRRa20iHQ+j0RuEHNH9mFi9+OIJaMI9fZiZPUmnLt5M7ZdfDWu2r4DJ6Ymcec9P0SkVcU551+MZx6/D9/512+ib9Vm/NqbfxU/uOdu7N2/D3/0ng9iw4pVamTVDUUjFML+4+PYf+Qwxo6N4+D+Z1A6fhRP/dv3sfHMEWw492xc/Mpfx+Yt52lp88Q+tCcPIdRqYjgVkwpMjp9sJxnwSqoPQwPDCA+twcz8oqztPDsEFAooL84gVFlEf7uESjyLbLSFMIVeGR6OtJEqz+qhUidQa6KWW47p/k1oR1WElIanG0T5a87AkU+1m+HhOIzO54HPdav7KtAVsmvZWrU1bw4IXzfpC2OWLL/K3wcEJxqu01wWO+wsyZV5RZofpMaP96SHgrLFBiAsV8zyRGyfmJG1PU7PmeCZgMbAIPd5TSpFyXyxOIDjUTthzpR9t82RgTj/fv29bPmwPmjl9XW+1agH96MCvgb2zFbamI3FM/bTvPcA/FpLvbAwYdZuykS7/XHZPcu8NRtS3c1n0GHRJOGbQMKxN67gwHc6A4YkOCVtvs1eCbjxtNcI0GytcL2qJVJ2hQeYf02FNRpmNKDNsJrZQb22ghcLgepINDRnXI101ohHsXLjGbjkyqswXyxjcGgZHn70KRQKZXVi2HaNwsJ11bpj7YYAZgIxgijaYFH5V3FZBlCFHXEVm9KmzTnOUi0nY2b+mQs9Sq9HFm657EERbdNigTYPb6nCtEbkpKZiiIrOIZ+BXFnbQgng08IDedUxaJaDFjwJ93unk2gAzCcQ7L1LgSUTrPX7RLzW74/qAJo8Kxf6o32hQ+znTNo8+AyaPePgqZjQ7imy4pYwaAoxg9aK3Xf4s//thziN4DB7Zw6DVqmz2Coqz1vbxbk1y2fT1aLJX/++Y2nRNXPczJ4S1NprXN+d1yVfsoVUJi0i4gTtDHHeeONNpxXiDACaMvKGi1hkQtBerTL/vKTN0n2K0/cAzXhyUr7zne+dFkD7wz/8IN72tv8hm8TAlxkeWxBmEIJcD6P5loIvvt9an5jqtz24Jbkeba3iYtEADbcs0FAIyVTGVba5hErPu/QBlA/QVO1fDyF/nk61sTpAzQHHDkp3Bo+f8UMgUoNKoVJZaFqlx4OVjAxzH8qLBWRyA4I1GGqr1ysIsfQ7EkUqkUK7UUamuYhYMgfMn0B1fhLN2WOoRnNIrD0PMXr50TT2/OR2fOUvvoyT+04iWq4gPJRAtRVCq1pFuRxCf5T6ZBFUhnvRHN2MHRdehsu2bsKBJx7EX371a8DBOWm1NNobQbnWRnW0F7Uom6Svx4ZcGbsOnsBcoQk2MFooVDB+eB65CLsBiIgP+tmyoNJCdt1yrNixDZFGBWXE0QgnMDC6HCePjaE6dQSLR44i1t+HWDSCdRdcgY1r12D7+ReJztuBI2PYe/iQyB9c8aKLsG/fHnzn9r9BKDOASy55CZ47uBcHDuzHNS95Ja658CIM53ucJwxU2m388OGHRLLiu3fdiUpxEa3pY5g4sBtXnbsCC6041mw6H1t3XI3VK9chMrEfleK86MrFRSw3giipbYa3egbR1y4jzPywgTOkWbxW4TZRYli9WQNqBYSKMyjHciI6XEccPe0i+poFRAiWWk1EayUpeCjnluN4ZgWSiQQalSqSiZgkxtpaEvDh8n78PC0xYAxdsnegq8IyT1DAjHiZCpxMiLpzaLrFa+vcB4R8vzFDPvtkzBP3rh9yMGClEgu6z7T5eNKxfSwCUJaIn7Ox2KFggMg3mP4+6exdirRKtaiTPZAK1JrkcNKo+pWl1C87FTvY/ZoBKQNM/He3LpsBO94XE9Up3yONtSUZXQGnAg/X+Nrltyz5LobtTdzXhU/VBmq5PplRzpmFYlz6yxIP2z+weOCTjaQB55jJvJJFEyAU8lpCeeFwHyTZnNq4u1lTs4V8JsxB6wAD5lMtAWiW7+baOykEUahgfTpddWpnjSlZ5eZL2bAl15Tq/ZDIbmT7B7HjsiswtGKlCEE//tgeFBZVciQSYyN5VV3nTPJ/ydckE+bylURIVkCSAxWSI+ccN7IgBPsM26roibJcBI9O58zacOltNQWcCUhrsNpRc4iFQ+O1JMSpIzEA1bmmy18LXieIUx00/8f+bcKzViKwBAT7nzH2UHLQPIDmkvxN9oTXZYSD9oPrTaNVgX7Y8wHa0tMtUPU4dfGHD8bY01R/XjhIOxVAs31jTt2SfdJkGLMqRR3GVosIsXdW+yy2T+jYflAnUufCf80cL7OBZgeY/8rzmXv2lls+c1oAzXTQjHSivdaIhytiQRPFAh2wqsps2CQYrWiPx5oW88F+93v/elpFAgRob33rb6gXI1S+enr2w7/bJJ2KDTPD1JkgVjRSPoM9Nx39KeOmB2kJpO1ABLDRQdkh6XEYjWoJq32Xz2jZuOw1jstCFz6S7l7QHIdsgo4mU9D0Xe7P054ygKZz3hAJBc0rodo8mb6kxNirxQU0InFkEynJhaqwpJ/hNVrvWErG3xNpozcVRagwKQaGLZHGTxzBynQUoYFVqIcSiGfyqDUaOPj0o/jHv/o8fvqt+xDLJVBLRBDN57Htqisw0NeL0t4n8cjOp3H5u/4Ir3v5q9CfyaJYmMV9X/0k9jy5C8dnq9izex+axTomEnGcc/F2bHnxVSgd2Y/aicdwAkOoFxax/+BhTI7PSS9P9s2sk5aOkhqOIpFO4oyXXIZ0mI3Gk1gI59A/vAJTEyfQmD2Ok/v2oG+4D7XFMkY2nokz16zEhk3non/VmThweAwTM9O49IIL0ZvO4K57f4KHv/tPmG9W0ZPtxbLVG3Ds6BjO2bIJ57/4lXjlJZch7p5LoVbFD396L9asWYtv/tNfoZYcxFP33I1WbQ7DfSms27AFmXgb5285C6MbL8BAuC4hYz6fajiOSr0plbLDAyOI9C9H34nHUAnFMJdZjVTf8BIG6ejhw8hn2eWggnC9JKKiiXYNo81ZVBN5VKDhvtHqNGqxLCp9a7AQTSDC9lj1KtKpOCKhiEuCJxnAjhEaNgoAmhpkM0QKfHTNc38pG6Pr3NYqc/wMfNhh6bNp9l4fWNj17dq2B2zfCWhxxpBslrA8IWW5VeaDTo2Vxyuw47XMGTGPlt/duY5nMM048nfcF9Y0nJ+r1ipyHYJmK7O3PSgHvKsQ5bW14XggYeGzdX7Y0Qdo5pT5zBvFf1lhrdeiXpnmrBGMyByRJxUpDn3GHYaRXTOc08Z2NDZvNFhcYzTMFPDm8xVD7cQxDWDbc7JQjn0382wJECU3JqFGns2e5Xj07tc/fDogoCt8anNnnzPQagBNPucxaD6o5z0rMAnYNYY66YjwHu29YssdgDGnXKVDmGwfCJOyxJKN0kPxOM7dcSHWn302io02dj7xDKqVpoSaYomUhHW5NyhVJDIWlJUg4JI5lUqCoBE5WVuJjQeSHq4PgBakSW6khkZbDF+aHIYbH6u2O62eeH1h8bTYQFJnoiwc4d+VCZc5J5gNUdSWuXABIBLny1WK+nvU/q4yG3rt7ufln5t2jmlXAR+guX973SMkDE5mpsa8La8VlGcjgnM5AFe+sHDHoPwHf1mqfRdUaP48n/VDnLZmReOMZIIUMCrIZI62gXyqILBS3myUATSbG3MAaQO6HRFb6/7r3HOWduHjFbNdvD7PZ17v1lv+DDfd9MKrOKmDZkUC1vmI4N7kchrNGhYWFlTyhb04DSRxMXSjTwsJfOvb3z1NgMYQ59s6AM2PF9t32WT6RsKMt6FamyB+hg9Iq8wiskHFAIS5qF0PPEPEUsGibZU0HJAQ0UjxnEwt26lx++yCD9Ds/v1wg79JOl5RV7Kn/7oPJOWQdRuHxplesHnhvK60c4nHUW4AiXAYVYJENtJuKH3Pe+V9VJivx8USaiPfWEBzcVaYlsrscepbIz2wDKnqrDSwrMb60Ohbi+LEATx019fw5P6DODBZx5U3vB3bz9mOXDaHk0f3Y+bpn2Lk/KuRHxgVOQ8msJfmpnD8+DE8u+cJPPPQj7Hz6ATqiyXUx6c1VJGO4vJtq3DgxALKvUOY2LMfx+fLqJcb0rop3WojFgkJm4dMFOdefYEk/1fjA4jEEliYn0MsmUaufwTHHrsHCwcOiGBlJJ/HGdvOx4q+HDK5Xsy3E5guVvHWt/w/2Pnko7j3jr/FM7ufRnqkB+2FFoaH+nHs2DGsetFlOHfHpfjV174eoz294jkemp7GfY89jMH+QTz2k29hbP8Ynv7Bj5Hui6N/9Xpklo9gzfAgLrnkKoysOxvrcwnMLS4i1qygGY6hUV5EsmcAPYMjWJw+iRWFA6j3r8VCRqUzuDZISU9Nz4gnn2RVZ62K+dKiaKOREexnBWhyEO0Ymc8qehqLaGf6sFipo0TmLE5QE9VKXR/4uIOerxE02Fqyw9/WpVL9mmwvIR/JnxKtcNn4ylwxDMg8R6k/C9rWOOeC1+rOm7KDVJwQiqW6goPunCsDRMqgKdDgWETx28v71G4Fqh9mEhz+vflg08K1DG3yesK0kBVq6L4x9nwJWHDJwr5n7AO0DmhyIMpn7bn/TlUkYbYilSYDz9AtWVAVMWVIzK+Gs2fnAzSzeWbn7CA00OYDVAl3SD/hpUDLB9WB/WCnAUr0NOW5sAWOhOukZjBoH2OHXXCguxw+qyx0B7yspfZSdfb1G89wIN8agjuFe2cERaHf2ma73C35np8B0HRFMkyrfT87LI8DaMR6FKdln07a91VnnomzL7oIrXgCjz6yR3LzmeRPRltaSyGk3RzIZrFvY62KsIQRVWiWh5yE65wDwzwxqQIOx4RNo1SDjoHOhaP3LDwq1yTAsrZOjl0jk8h9KVWcqjaAMOVOSD5YqyhiU4YcuVboZFmDLp0462Fp7I3PaGnVqebWScslB7jbnh6oaz/p2J9TMWiBNhifKwGapP00NCQYhDBPBZ3+qwCa3OnPHe7sBmi+A2p70HRSdS1rYQwdFt2Duiftf3M27QwXB8GLTth+sLPfWHzbz/x3R3bDtZEiWJRuPMkUPvPZz58Wg/aJmz8uzdJZ8JRK0eFTcKZFYMaOF1U7ljIb8rg8Otz33OyGKFR7OjlopoPmGyGbAF7bD9t0ULPTqvErsWyMyvLxMGMYRXtu6oonXR4ANDGUDsDTmDMkYOXtonwuytxBdVvg0QXGyzaNvc83qEsMZld/PRurLX3zwnkdYRDV5Ilx1UqUwJiSHay1GB6MolitYrFcRI6tOFzJOrWzJEQWjQtdna0tIFk4KtWMoqbdbgl4i6OJdJusnOqFlVLDqGaHESrN48jJCSw0gOWr1srnYtVFpKozaFIQdWQzGszlqRaw5+md2HtwH3pGViGd6UEmHsPJyXHs3bcXe556CLO7n8P08XkMbx6RMCKBXbRUwIGjs4i2gMWpeYTqLSwbSMmfpXIDwxdsQHYwi3okg2phAbn+QQ1bJfKYPXYAkw8+hVo4hHRvCiNnrMbaNWvQzC1TjbDFAl77ujfhqcd/ioe/dzvmjkwjsqwfIdQQKjcxsmYNBgbyWLbpXLzxul/HphWrxNvZ+dwzuP+RBxHL5nHo2V147KtfQblJpzeEWjaOWG8vrrj6l3DRxVdh++atGMzlMDd1HEdOHkPP0Er0xOkVN6RPabQyi0i7hUJupVTN1hotJGIxVKoVVCpVAWOj/T2oTB1Be2ESc6Ek+uIhlJODKEbSSKWSyDVLUpVbrDIk05SQGddyN4PTDZjM4zuVh9ctVyFrVy27y0tTUUpNW1CGwdazOUb2fd1Oia1fc+D4Pkuw98MCVkVlRQIKFsle6UbUPeZ0i1hlbJVtp0ja5XdZqFZyPqTYRns+MrRo4T2zT2ICnJNkYNGYJ2PDDDSdaj8bs20A1Q8X0HoTAAAgAElEQVRt2L6l92ysOkEBHSQDzZxXOwAsnGvgz3dEfdbS5tU+Z05dIpVSBxSBnpx/f1auyc9JQVS1IvNKgy+hzhDXUqBH5l/fH5OAbgE5LWWRXAWi76yu38gQp+l5aaKYALlOzr0njEWHWMAH/7Tv10NUnxMbk7sD24U5BaT5ul2inK+KEBxbuqcfF11zNTIDQ3j44afQaIYlIZ+yB+zLKRWS7CjAIst6DaywjEi42dJcGAJ1FZgiwxBBWKScKO5rAEKBmQBuJ32kOWkMawbCshGrihQGTRnjNu+LDJprPaTX1c8Ig9apavW1PJ1kh9d+q3O+EURoZog68trtScfmAsISCetIS3DcBHEmRKvVrcrmKngRB4WV1NWanB26HX9WuNJOLVcA4kRz5bGdojWEvuStgefhvf/od0vfzCrON77hjUtCjj6IMudH07CCbggWlRMlAKfrqHsjaIdntk7xQ5Cu5Ns2kwnynU2zA5xPKxzg+wgUP//5L+Ljp5GDpp0EXodkmvucueQ6R1r8QvkexSsSHOgGaGaEfWqVN3sHiwQ+8IcvuJOA6aAZQDPjbojYwKCPYs3Qdotx6phc/zBX0q/N0ILEansQYpRcgqqK15bFSIgCeTwhAM1AVhA6UK/jVGyZveZ7Orqhg4Xue8o+g2aLoDMHzhBY2KmT5NhqSfh2sdZEKp7AQmkRCW4+V50m8+KEDHvCBDxFpKvziC0eR7M4D/SMiqSD0LquA0O43RTAF0MLheQAarlRTBWriFcXEEYT+docqtSNiyZQHj4DSPdJM/GJ3ffi7/7tbhQjGVx+1SukjRTzpCj98dTTe3D8uYdx/OBzmN03jmgyjibzjAbySMZ7kE+nsOPsszD27G48+MPHkRtKIppOojRTBLI5DKwbEeaBoqz51Wcg2ipjanISxcV5RCbmUaq0EM7Ewebow5vOwMhIvyTZT+/fjzMvvgJjTz+OYw8/g2Khijg7FGSiiEbCOPulr0BfPoxSo40Xv+xNuObiF6Mvm8PtP/4hxidOSo7Y4Yfuwu5/+wnafVkkFksopWLIrx7B8rVbsXLdJpy95Ty84sqrkU8kUJifwZN7Hhdx23wiiqGefgFU8cosWjNH0YgkcDyxCtF0RhvfR6JSNNGXSSBamkZr+giq4QTqiRxayR7MtuLIRaml1EI8k0VFugME2j1cH+aUdHuPfgjQd1x8YGHGx/aAHsbKvNGodLxBlwtmh7W/jk8V4jTnxb++D3b8PWzv0YR9ym6wD2VgEI2tsFCnMWZ+SNH2mHnLDBOrBdMDuc6qX1Y4OW95yZ73KtBtL9sc+YVIFq7tDnHaffH39JLNFll4WB3ZIOfF7tfG7Bcl2Pf5oRL/SPKdQgNgYn9jMa1YdSyaf7iYDeBnDVCoHVFxVmP5uufEnrHdr2/PZA1SSsJrQG2AYf3GDR2GSZLQxf6KSnSHLRK0JiBBzxoDKAokNTfReicK4+ZhAwI0OpUdWQeEpM1dhKCLjm8sjm2XXo5VZ2zGg488gUKxjkQyK6kqlQYZoQpSDH+TkWO/RBaG1WsCWCjGwhzFKMOMLheTXy1hZFfR38mHc56+gFaRfBK3EVE1zsKiMWQqAI4AjXlcEpplmD/BGL3DzQEDGZHq16BgzACxgHRLx/EqMznnkpnYda7YGuysHZ5rHdFgJsZ74WETrJW0ObZXbEveJNeH5WnKmRkg7OdBquAFAl8nmtsBaEsBl2KLFxbK/FlfeOOffhTXXfem54V1fRa/27nSBHtl6xVYOeDsaf6Zw2SyOMbMcxx+Nasx7d3MmwBCFg80rPpTiwe+8OdfPr0Q500fwxvf+AakMxmJdCie1wXRdNWb3NPi1FiI0ybBvC15s6tG5GC+9a3v4P2nCdB++53v6IQjeLM+GDNDYJ5r9yFgoMbYA7sRPXTiruNAkBxryFmWjeglaQKxiUoaiyaboEuQ0gelNi7bVHYYmGE0z93uxYCt/zn7TLcXICEmr5efLVi+n4cSWzqRoqcOmbUwMYPKecpFw4hUCyjX6uhvTKNRraG6OIPq4Eb016dRJ53OvoDOErYqVUSaVTRTOZRzy1A+9BQWjuzE0NBKpKJhFBthzCGK0sBGJGNxjBaP4o6HHsb/+fcHsNgIY9OmLciv3Irywgxmjj2HufkiJg6MoVksoDRfwly5iVwyiuxQBoglsGLzVlx7zUtxyUAYz+zahdt/eD+OT8+jXG5iYbqA1Oo+9PbmsDCzgCapLOnF2UZyaBAXvOyXsHJ4BBcsy+HYnvvxxGMP47lKGrVCBeX9Y8idtQaTuw+jsFjDxds2Ynp6CjuPzGIgAgxtPQPbLjoXs7MnsX7b1XjFNa/FypER/OVtX5dwxvzCAsb2PIoj990jVaksYsgV64iu6kHqjPXID64C8qMYziWwetV67Nh+ITaMDmPs8AHp4jDc24vBWAihx27Dwsxx5HP9iG17HcYqSeRSMcSTKZF3yWZzyNTnUCoW0aotopLoQyqdw9RiWQ6PRCaHbDYtzIeF6QxEdK+vbtanm+m1NfY8dkj0fCjGqSyx5W/Y++27bZ/YGjR22/ZdN/jy9283G+NfS++D1YnsQ6nq7wpCZIfIfZMF8w2kDyAt78wqG5UMVCanUg56fNreMuBhAMnsiQ90/dCFvc88bpMfMFBlxTp8H1/Tbh+B+rvNt3n15jxaFa4CAmVxDKAZCLM/fQbN7K6C75DzrgMWzdaJzKNXvU5bQttmleC5XF6qzAQaORDnf68P0PidOk9kVbRxuZ/kzs+x1ZPlLP08AE24HNcP1QdoEsZh5wdj0NyCI0DrADpZGdQsVFkJGU00jo3nnIetL7oIO3c9g+nZRcTjGdEdE+03aKicTJfotJGZrVP+xOm2CbCqSxiUrJpWM8bQFqkEzmXgZAtpIL0fA/V/6x1Ke20ATebLmp3L9eJLAJo4BqLDqN1ibP4NNMvvPdYpYDL1oO52/A2g2e+kMlYAmlWSBt+h5497nU5SjGCCKRhqa+TasgeX6qqdGjQpQCM4kZ+uZ9d56RcAaP693vjRj+G6N173vPxwyyOzPWKf4fPSfRyIZPPeJZQrDP3SKNmpCJ/uaETgYLq8UpfXa3bXGDXu0S9+6S9w882ffMFVnDff9HG86U1vRCabkXxTyVF00ivMSbfqVFk3poNmHqAdFPylGSEO6pvf+s5pMmja6smMuV8kYIyT/c6MqumW+N6tPx57UBIjlmbNLE0NqpcMNMkmcRo+qsDNMITmakjegCS3BnpDxup1H3r2HlsY9v22sbrnzvd47R7V89YNQu+QOUvSZ9PFxO1ArDGxvtlCksNbYoiDSjAWheWqsyLnkEAZLCKvZUZEp6sxdxyVSh3sCMdrhMKaR0Fh13Yii0qyD7FGFaVDjyLNnJVWGzPthDBs9VYb9VBE2ht99eFn8Q/33I/+bELEIpup5ajOTWCCuWpj05I4j3oDtXITZWleHkdPMoxGnN5/HG+++lK89ppXYFM+ianje7FvchYPjs3gG/98J0qFMvrPWI5FHizPnUQ1HkXfOWfgxS9/Dc465wKsGh7B8tHlkqxbObobzz37JHY++Bi++YN7UCvWRPbiNa+5Cm95w+sxNLMbn/vh4yIncvzAOCKr1yNUm8eajedhx5WvwED/AO6442voG12HPbseR/nYfszPHkf0ZAlzk3NosBggk8Km887C9kuuwNo1K7E53cSje3bh2bkmUiNrcdaalThn/XoMDgwLeM4++BU0qosY2HI5Jnq2iBTKQDYpIelEOiNVZIn5IzhSaKG3bwD1aAz1JnNlmEATweBAn2xqerV28NqasjXoA3JbN93v8Q23Dxi4f6jfxI3fMV4mh9G0ikdfdDToisHvt3CdsUxmnOzfBooU/GhyuO9gmTPFz7FYQPvZabhO95aG1qjzxzC/MYIdD5bhOqmY1HJ6bX6jeTZM4i6X2KDMST04kMEqWmW9WExgoVx9zWyHhTyMrePr3TlnvA+V1okhxVZxiYQAXZ0XBWndHr3NhwhPOJkU2+++7bB56Qay/nvMe5fvZxu3iIa+g7nTg59jsvXAdVQozMt9soiB4VG/NU23jfNBpdgYAREu2Z1CsZ6O45p1qzvfLwn/ymvJf5pvpTlcxqAxL8xyBS2Vw0KcnB8FJqrZpjBBqyG1Q7yG8eR61KuW30cwum49tr34cjyz7xBm5kqIRtNSfMOKwVq9hlg0jFZdIw0tVvUxZ1dIopB0XGHFZMiFXNkWizlsohnH0ZCpk0JPSnOo5qBqqWnXAAFmUt2p4XX9HeU2FEgzxEm5DwI/xg4lsOmAMcGegvoAdBkJ4PU778xv53dePrMPrnUNaDmAhjh1T/jNwg2ciR0JqW5YUDlt64hnyc8H0GSf/TcCNLtn3ufNDHG+8bolebC2d21N+ppmZivJpiYSWpzBezXQZXvGzthuG2V71D+/A5kiVoIHPYQtHcMYPI7rS1/+37j55k+9YID2yU/chBtueLPYRu0CosU0Gh2wokEnEUaZDTOe3UDE90J/EQbtt1gk4LWRssPHULt9jy1s3+tdyujpgjeUK6BGEpKjiLnqTDOWHS/GhROV4tWbZq4G/5fF77R8fFDls2WWV+OHBHwkb2DQN7rdBlU8DU96g3kBlTIPp6BnHN+j3roeADT0PlviHzRk0JqFCWTqBUTbFWm6zTAac2LC5Tk06k0wVZhbsJzKoZjoR7K6IEYk3a6hVK2hNfaINFevM3cqMyxirAkXEl5sR/HPDz2Jr/7kfqQSEQwMrUV7ZgpPPf4Mjk0tgIx6iIJgMtltjIxksXHtAKLxCCqxpJShbxruw6XXvBpXbT0LsVYN1dI8irUann38Edz39AGMjU9i36GTOHFsDqV4FOe95FK89NpfxujQAC45bzuW9/XJgt1/8iQWTo5hbnYKd/z93+KRH9yLDS+9Gu9/z3uxMtEAqiWcWFjAcG8fvvf1v8cdu59BtqcPg4PLcMVrfgWlagU/feRhDA+PoF2rYV1fBiP9mk9321f/EgcOjmH9BZfh5a96NXZsvxjxZEZp8tI8po/ux/FiCRctHwB6lyEei2NhcQGte/8K8UwPoue8FuX0CPoyKSmEYJFGk8wn9chmD2KuHsZ8fAADI8vk2ZItWFwsSmcCWw/mnPhGpNtTtPf8PADND7nJOmJVZ8o1F3bq21L15np7mnHyr31qlmWpN8r3cE2yYIefNTbMD0HwPUFbI4YgTIpCpRjYCF5yyUSIlr0Sg1w1sm4EKJGw5puIAaO0BtnwclnmT+1WwPRrzhoBVdPlZWkY0AeM5giZ42ShSzP8xnqZnI8KZGtxhvTOFeZbc10MsPJ3vsyHsYy6jwOtMNvPBpDMVvkOn7EFHB/Zx3iSHUQCR1KcRDIzkhulqR2s+ioWC7IdOV4thFraDN0H/PyM5vG4vEAH0IxB8w8sAjT7twI0NxaBTxbaCgDa8xk0NRPmTGgXTRpEJ9HB0BHzvZxcSVt4f4ILzcFqtUPoW7YCZ194Mcan5zA1VUA4wpzEqERPpP+niIqGFWjVFaCZBlqb13UdW7QduwNoDkxJ4r0Lb2oGiYEyjV4IuJPWbvr8reUWAZo4J+JgR9ThF5sbyGwQoJ1K70yAgyew64MUm6tusGZr2J6/ATQFbAGza8Uhcs5FySxpT2d1BJ3ArzClpwPQnh/K/K8Icdq9fuLGG3Ht67WTgNoOlbfyUxN8gKbrOCYFI9FYGM06mW7tLiDzaJXTjkmzc9lsFD9v32V71faF9cRU0MfCJjrTmrtre/qLX/rf+MQnTgOgffIm3HD9DYJB5Lm6/Ufnk6Lb5iSKHabMhjFDvvduwMOMB4VqTyfE+f7ffx9++7ffsYRutO+zTWsAzYyuGU//8NAFqkZaDiGWrlMtP6oNRk3118CQD9C0DJ7JtJrzI+GTlOaXGPNmB+apQKp/6HQ/5J8Fxrpf9z9HT5wAzZgKi6NzXFxgtkltAfkGk4slFYsiTeanvIB4cQLx0hzqsaTQ86L7UyuLFAfznyYieWQbRaAwLZV7OQrt1UsoH9+PcmlB2i2V00PSCDwWT4r0A5Pfv/foo7jzsZ04e8Uwtm05FzNHD+DL/3gn9u87IcaFowxHQ0g121i9aTne9IYrsKK/D5lkAqVoHrkIJUPiWLFuK3oSEcQzvWI0F+dnEZoZw3fuuQef/4e7UFysYTYErN2wGpe+7jpc/eIrccFZ56A3kRBjSImQPYfHMDZ+FMOtAm7+//5/vP+jH8c5O65SmYVGBf35XslL2nf/t/DHf/03qEfSSISBF7/yzTg6MY3CwhxWjA7j0u0X4rKzz5VcrFqtgqd2PYz64hx612zGstHVskZmWb3ZqErifqxwErn6PHKF46gMrkd4+VlAZRGVn34VsfwQoue/DoVWHL2ZJGKtOirVMqK1CuJR5tG0MV8qo8I0kGQOud4BYTP5TOvVKhYKRaRTiY4xMSfJz0HzD1VbE3yt2ymwdWL7R/aXy22hA8OeotJzsN0U1op5OXECRk+U1Ado3Sye7yj4QJJ/J2Nj69ZCCH743wCaJIh3WlXR0KkRZb9ZVrQJqPGKlQSgpbOdCu0OoKrVBKDZHFj41HLsOAfGTpqh9sO0dp82j8aqGdgygGQVqHpdJ1nCkn+nE8f2Upxjv0jA5s1K+n2n1PfWDUSbzekGxzZu5u8xkdjATCe6IWKaZFEUfLKiVKtaNSGcoPlnAbQOu+M3i2bITgC7ttAye8NxCkAzpkbQgDpm7J1JUVa/IpAOSIcg87q8mJ0XsOxV9Wm7rjYaLBRwoV03EHXEpdggjOzQMLZecCFqCOPwkQlEWQmNsNpPhxlEiLbRRqNWQatRFVAm+VNkxqhTKN1a1GFheFRrKsl6WdNx1/2F50xd16fmnSlrJu6u64cqRQ0OoAnqYejWVStrlp5rsC4dChwQcg6RCdX655QiVu/Hqiwtedxn1NzvCDwF6DmZGfu0LxKcSlrP2NLPURTwvFH83C+conag62Z+vkKBmz9+Y6fVkzmABtCWkjeatiERNJ79Ttnf8reU1VWALbbLgSr/TO5OfbBzn6+rg0rbRlHamFyDts06oVgqxp9/8S/wqU/d8oIZtE9/+pO44frrdS1aG6+QkyCqdAE0KxIwkOR7nD5a/EWKBN7xjrd2Gp77YNAmxQeD/sRZ2ManFQV4kSliCJAGKsJKKtX/8cOzagzUc+N1ePiyOsK+k6FRQeOu8tOMZffhZJvAD1Xaa3YvPqCyjWeHWje44+8rlaIABPb74vvM6+XfrVTYFpN/GNti5bi5eOI0MxP7EFsYZyaGtDWJUi42lkWdUiKxJBZKZbRqZclnq86eQDqbQT9zpean0KiVMYMEsqks0r39KI1sleTbyPGnMTczgVatiPlWBLnGAnbu3o0//du7sfvwNFzKtvhtI+EwznrV5Xj766/Gxt4MhlJRzCaGkE5nUWk0kYoAfSs2SYNwWu+FSgnx8V247Y478NE//yo2nLsRrckpzC9WcdarXoH3/u6HsHLZchQXF6Wakov4wL5duOvOb6Bv+Tp8/+u34Y9v/CSyg8uUaaSRYoECG8Qfexp/8KcfwzzY4DiJbZe+BCcKdQxkomgme/Brr34tzlq7To2HZgHLmFgNy/yUyvEDOFltiqp/fvYQ4uNPIh9tS15LNTeMxJZrEE2kEavOIBaOota7EgfHp7B8xQqkytOozp9AKBJHPZqVfpzZ+ixisSQKrZCwadThq9f4jLQfYsycBK/BL+/JvEcf6Ni690E7/277xXKpDDAw14e/I0CjtICCvbaASEmcDodFSsWn/c04+d/FGbIx2d6wvCxxdBLa9JsHqglbG8AQLz6mrJZWcpoemIZ9OCYWnfAwlXE77S5+Dxks6o7JfmWo3h2kBEYMAwRh0YSAEvN8LX/D71jg57b5QNe8Y36fOEn0whtq3DXXRNmvBDW3xNMNKv2qtbKMQ5PmXWGOFyXoBl+2nzv2y+mQGTvqM+RmX2jXEqlkp1hAWUYFAK0mx8m8LrI+BN5FiRBw3ATNDAF2O9m89+7vUzCmVZx+kYCNc9WalZ0m2zZ30mvSyWDoszYQ4oRbPf0u30Z2Pi9Gks4xH6zUxwnrLnjGwIjksdE+hpHo6cWZ23agZ2gYe/ePMWAAhKKOtXQyS7yeq3wkQCMok1JIhvrJiFNyg46A2w/tDsOo/WIVRGpnB9EoE4ayqUwl56fTAkpDoRL2ZF6dVOUr+8v5a0qVhAJeARXW8ko04Fy1nrtH2yf+mSFzpPShkhpu39jcSaiNJIXLM+v0u3KQyAAa10oiHhXwoGeKhrLlPv9jRPVzA7PuN0rFaVdxqH0Vwbz/0wHtnRZcIdzoAJrvIJj9sblSYKZFT9ZZSPuMhqQFmhYCuD7a1jvVa/9kQM9wjjFo/B4/f5XP0rp0KDnUEibSinH4GosETgeg3XLLp/CWG653oF5D+nRFRBNVpJDUlsoYj4+PtRUYMFmThjIiYQXr5k4ajvTtN27/Jn7v997/gqs4/+APP4C3v+03ZR2Zl2rfZ56jGTiferRDwQyFGTA7JGTjkxNqQQ4+AgtjHHRh+3ooqpFihQJqdDW/RRJGPSVwYRul5DxYTt2g1X5ji8xfUD4A7RxoHVSuYJEAzT/MOpIhYgx0hS/xuN0BZWCS4DIRZ3VcGKmZgwgtHMdcpYFYeQaZZh2VldtR61+NqanjIguRaFSQrMxjZuoYsrUCEr0jkmcWTvWg1ahJb0kK2x4J5aRaMVk4gejsUTmA5lMDmBp7Bvc9+iC+8rffxeET84hzjyeY8AsM9mbw/g/9Di5fM4JKfgVWZOOYLNURp5gk2kivPQ9RNnA3faBoFDOzU/j7r3wJX/yzL6AZi+G8i3fg2CMPI75uBW74zffglVdejfXLlytF3WziwOH9uOO2v8ZMtYVipY4PvvfDyKUzaBF816tIHXkCkUMPoFRaxMfuvB8nizX0rTwLZ22/BLt37cT6VSsxMzOBt7z+V7Bl4xaZXwroTi3Mi5hsJNOH2alxYSBWtws4Fu5Bfu9diC8cRTyZRXxkE6KDa7iDxVvOoaKeeTyHRmYY7QTzzipIzR6U3LzF3vVIMIxJL6xdw7FSHZV6G7FUUgQ206EWiuUKYnE9RH3DYIeqD+wt5Ognti/1KBUgmJHhZ623o65RBWsWDqQRp+GXvBtXzWyY1dalrkENXcl81bWCTYyisw+8Nu2FVDtGnIaaqHu0pAUT1zC/l7/X/nW6/hV4KkaWPLR6RcPzAlrUGIoeoIThXChMcuNVI4iGmPaJ4yBbFBOZAwUf/D3viftd0xMoYaIq79pE23K3LCdOKwytxN6AlYFjnRdt8USAJmOkMaWuHMMRDd6PJdsHYWBzLg1Ed4MlsxP+czM7KKCUBxHHRfAZp3aizoM5iv5BQwBB4MoDhLOfo2MT0ao2+ww/Z4LZsuYiei3OlX6fGJlOPpTZrtVrVz0foHFOWgSv1uLrZwO07kPcbOZSgKYq/SIPwcNQmqdLsBDNVgjRTA4bzjkPazZtwnN7D2N+Qfh7DTm5sCQaDItSxoM2oy52jSwXc2ybTfZlpqAwGbRYoFvmGF17FqbJxpxd6XyjAUth8siiSW4dryd7TSrMpHJboJfLQWNIttN30zF4Ai4kWtNVAdmROdFZEhAv+Wre2ePWv0btgi4NDASLTpbsi+DMMFkP7js+Y90PXAcG0DS8/N/xcyqAJqOWZxTcVGcNSBgyCLXeeOPNeMPrr+3k8NmZb2kIvBZfYzcZtk9T+8L8c12Hnefibs4whO5B5qgxj1SFpTVVSu1mg915aCeitBNqfxR3MIUjI6Bez2Nq2mkFNz/3xdMEaLfe+mncQIAmUQXVDOTYJMLH64uTCBGfFpkNQ5F8Mw27GgE2GaVXqQv6n//5Nrzn3e97wQDtQx/+Q7zzt94mxiyogFBjasDHwEg3il16CFkiZ2AERUNHhOPY6kS9XDOw8jCd0bcQJxerJWzSQ9fxMAk5WOSqh+MasNGDE0/OlwlY2lDdR/j+oWoPWRaZp+jMMZLJIxI3YOfrr9gBYtcVQ8lOIiKCGJbnwf/l0OC/6RUuHJP5jcwdRbw4hVqyD4urtgGROGpTh9GeGkN95iiq9Qbirao0Mc/le5HJ9WEhludMId47gsV4Hpl4GBNH9iM6vA4HnrwfP3piFw4eOIhELIq77/g3zM+XkXOCiX2DeVz6ikvx1uuvRy3Zg3oyj9XRBk4ihXykhZ6eQWR6VOdMDgGme9QrqIztxJf/5dv40pf+FrOVBkaGetHXn0Ap1MaWHVfgrb/2Nlxx/nZheQq1Gg6PH8X9P7oDu3c/gZ5lG/D/vu+P0Ggxz6iMWqWM5ORepOYPY764iM8/eAAjsQpGz3sZNm89DzMT43jomWcweWw/rnvltThv63ka+qDHxUT1BvMBi2gXZ8m7YVVrDovVMuoTB4HCBNLD6xDN9CEfrqkRZnFH3xq0k3lEEhmplm0XJoF4SvL/Su0omqNbEA0D5WodzfmTqIZYghFCOpWWjgR1kUGhx6/5hnaI8u/+v81Y+KwH15MZHjvIu42KNNB2umr+e0xSQD1MOxQChXOfJVaboG2pbP8Y2OB+0DEpQOP3kakjySBAEE3pg2uN2pMEUVGC0aDDhoIv9UrJ6tl+tWbfxsxJb0N3wPG6BCLMQ+NYuO8t/Mi8Tm25pdpHlijMe7IKzYAtVN05cxhpiGnog2KH4JkEcyLURickwXmhx9tw4TAfaPnOlc2ZD/zs4LH3+Yyp2Q0D41JgEWNS+/MLmnTdKG1RLVckXMx7YF/YeDy1BKDp8a7isPJ9rq+oMXsWovPtGa+/et1K7yzXylyROvpFAZqAMDox4mYj5FofKW8WALQW7zuRxKozt2D9lq04cGgcs7OLiITjkrsmhz3zhKp1ROk8OIAmhRRkOOUwVYAmrC0BlWiXKQNj99NcvcsAACAASURBVG+Oscy/5AGrOC2ZM6lkdIUMwVlFcBSRpusK0BzApeq9yykKxGj1TFFgIqdNAMgsX8oDWnpGyc7t5PxpdS1BolYyC0CT93VfS8GF7P+W5mTZd0o+nAyhC6BZEYAskv8+8HYq0dr/DKDxXvwqTj3rWQSjZ7ZFEDh0sVl1zQ01wKt7RB0sc1BVJkeBGvuSSjiVkkCxoCDHwpzSlcUx+XI2h7XYj2Dqc5/7Aj79qVtfcIjzM7d+GtffcH2n6brkUbI6vVJ2BS0REauOx5Lai9OwOQ98GgRuejVaeqOcjK9//Ta8732//4IB2kc+8mG8612/JSGr7lClz4rVpb2GhhYsZ8Ti0Oq1qhfTaKjxFAMvGmEqTUG1cTOmHUPsQkBagaGTal40Qy8WxqAKN2lrHzTKoedEBjWMsfSh+4vANm03QOvcb6cfIkEq85+0gs88Av/QNcZw6aGrz4PATBMLtTw88EYJ4EKIVOYQH98tukK1VRcgFI2jPnkI4fHdKC3MimBthgr2zO/J5sWY7W+kkWo3xCthy8wTJw4hmRvCkXAv/vprf4PHHnoUQ2s3Yn5iHk8/9RwarTZyPByzCVzyulfiQ6+6ALk152A8nMeysFalTiKFnmwPRoaWySE2X6mgJ51BY+YIqmNPoLkwiVu/9l3c/r0HMd9sIxkNY9n6fiATR7pnGL/0ilfhTW/8DeRzeUwvLGBqbgZPP/FT7H7kR4gNrseHfvcPBDy1J/YiWpzGfHoErWQeB3c/iKcWo9g4mMNstBdbN56JTStW4unDh3DXj76HF2/bgQu2XaxGnLlgtRoWivNolYuIU+i4WcNAq4BIvYTx6BCy1RlkUUWissBmpWjGkqgiCWQHJbRRaocRo2hrrYR0ZQalSBrtzJBs9lh1QURqadiTrRpmwxkMpZNSpUZwKdVuLpzphzINoPmsmgE0pfeDxuSyNZ27baCN6ySTyWhOlwN/tpZMpFZf92UvCKy0YW/AJqjh1wTZKrg/o65VmzJUTJLWNUiARoNibY7EK3QyMix6UcDIfLulRpUHhggQl0uuMEbvjeNQhpueq+ub65JpmWtITzkInTrvuak5piaFYUBN2cSgA4MeXkykVwY6ALt6ePoMojZeV+ZPrhNTlt6AtNiVJoGhtmrjtc3Z8hObl4ZO9Fp2gNjhI+Fo92x9VlXslGPQDGwHoILhX03lYF4ew8Wcez7/RCLtnr+uEVsDEvqVBPJA+sSMvOXy+GzfsWNHHYjRU8LGLsyba2spVbNiv9n1RHOj7Iej84VoZeyiZqvzQFZJ+mNK8ZY6n3qQ6+8k8Z4HsYSgFeTr9Zl75zTGPCbMTayAmWpFw9D8/lQyI506ZL1VyjJ2WfPxmCswI/AJulzwcIzFtT2Sshys5nRVkC4txpiujhAz14J07GCYjQ5pCDX2imW7Mekjy3oEZa+NPbe9bWddgsSBOOCWC8guOToP/CzvKxoOmB47zwyoyNyIrh33hTaND1oNGgGj+ag6RjpKLiRo/Tllfdpz46/17GQVOucymaR90ftRdk7p8BodW1f4Zmez3W+H+XXN3AmmDVTxmpyTVatWdfaWOTZmg9SJialti7HgSp09sszyHu7Ber3jvHHv2jrk/uM+4vPWta1OKa9J2yPFenQ0HUCjw8NCO3lutBWSiqLXk9Qq5wDeestn8KnTAWifuQXXX//mDkDTsLXOMZ8d275xXQoxdPDgM21lZzQMYtVLli9iTM/tt3/jtIoECNDe/Z53iSipASCbOFtUnDS/eqnboKmRtFJ3PRgkf8z16eLEayP0oKReDqFOc3JlJqzCwx62GVM+CNNjUiPoDJpUESlKZ5VoB7B2dQ4w79iYEN9bpgElLU6mgN8vJfDMBXIhIAOkNgfmFTi5I9ffTcGZsJkCFEOIMayiNtJ1GRC9bGnGHaksoJ7uF2o51qihMnkA0alDqEUT6AnXEaoxFy+CYqWKqXIVoWQeveE6Dj7zKJ7Z+SAGhkYxsvEC3PK9HyPV04v5CnD/t+/GQrEGwspcMoLN527Fr/7Pd+HstSuRicdRjKaxMlxBdfxZLPauQyyTx3A6he9++++QT8dx2WvejmS9iPCzd+Pw+Am8+/P/iJ1Pn5CChFYygsHeFIbXjKInl8DmzWfjNdf/T2zfcpaEF57avx87H78Xhx6/G8V2Bn/wjndhMNZEojyLaKOIE7kNqIZT+PG3/hrF7Kgk5e8/PoHR5atx1Y4LkU2lsW/vUxjq68dZW7cJqJqjRlm1AJQLqLciSIXq6GvOIdEoCXirRXJIVqYRLs1gbvk2RLMDkn8mBweBQ20Ri5NHkGzW0BjegHRpGsVqA4nyFOLtCiqpQUynRkQAeHkmiUKphARaqLACTdrg6HruZpKtOtDfA37hgA/Q7OD1mRjuX+Yn2oFshy3/NFkPGiCCLS3x1nwmCYkwl9OcMtk72n3AEmTVRmiVmh0sasTiUoigRQDKXOt7tOTdDKQSYUEeDn/Pa1thjN2bCU8yLCGHgCVDi6YhK/Q4NtV2M8cpaCGlod4AsCqotdc4FmtOzPdwH1oXhmDOWKHqcrIkLKtV1bxH0RjrHNQKWphPapVyOo/arL0bbBuwM0Bu8xjs+aAAxJ4t5yKWiMtB6tuXgPlSZpracMxDU2ZRW9EoY6kHjY5HQzP8keo3zxkWECpyRUGRgNrC5xelyF07UKVhIu1mIGBKOkUE8ibCOrhEdrt/DsmcDZ0LfUYszFH5I9dNwFsr9p0GEO2ebIxyU+6HwIgNwS1niN+fyVAfjkVYVTmUdS0r6BO7KsURdBjoPNfV6acArjBjGl63OfclnSzPWX+n9875kPlmM2/niGtnCIJN3fPi1EQVMFoESysUNfdJ+nvKDwGaAfpO25yOI+Wz6x3nin1iXZjO1wSTc8ypHnDR6Pmrzn4HfDrgLBpzFoKV8FtFqoVpEFKprIAIewb2TKqVksytMNMRRpj1GsZU23oXYMX3ODth/7b95zukfI9VSLMrDKVvzG5pH07eq9pSa5loWMaPSGjemjolvi4j1wMFzMnjMlWC57VUi0uLL1ZFJ8E8UIIl2c+Sbqh285ZPf+a0qjg/+9lbBaAFIFylaQimadsIQBUQYilA007xmvvBSQqMZ1uEak+n1dNHPvIRvO99vyOhCVP/7ix0v5LI0HuH9TLxNtdlPkJxVxXfVANDqlobqUoybTK9xAM1w6CLoCkP0rxcTq5WZ6kXYIvYjBkZNVksZNW8PBp5vztk7KCxe7HvW8p8uWKGZku8Wy4gm1/twdnohH3tQLHFyipV7VCicXZKDhCcxYjexbvUZustVoOigRRz8JJpEWDsAOB2E8nSBGZPjCFSnBEDkYmGUCvOIdZuYnqxLOzW2uXLEY4lMbZ3Jx5/4nEs78liw+WvwX2Hp3HbXT/Gj/71HoQWqpD0y0gYa9cvw7W/+hZsv/hKbGxN4nhyFD2xkEh5jJQncCiUR3RoHZbVZ1A49BTyyTZSZ78ai1zkBx/FP975A3z5L2/HzGINC1QZj4YxujyPFRvWIpbOY+1gCle++tex47ztWDUyip3792P/rodw30P3oTh1BB98++9idbyG4swJhKh7k+5Fvr6Af3x8Hx6brkgD7ZnZGSxbtxkrVm/ExpUrMZRLyUF/5sYtjrFpI14rINKsIO3CPjHUJb+Mwr1SfRhuoD64EcVQBi35dxuxVgOLIZb5hxBuNpAqnkC4uijdFyqlAuYSw6jEs5LPgPIceloLiPcMoJ3oRTWWczo9yp76QMdnf431MQPoAzRjxsSb8/rKKWOk7AkNmQKyQBNIr6V5ZARoPmhRwWY1mJYnxu9hfhffx2uTfjcwyYWpf9fP8b0q7UDGjV6tAjTJkXHsjd6fOj66V/hesmesyLS8NAVvxubRS5f95N4v0SwXBpajS64dFB/wcNW5MoOtzpwyaBp+ZWWxVZOafaMxVrBiWoMNRKIunNniOJUlIHtNgy2Hp2cHFKAFVdk+iPBZdQNtdjjxHviczJ6ZY2fzrOuAAsgJKRTwAXnn8KQ0jmODpSI2pFIbHKfJA3RYjiW6bzq3Ot90AHk4MW1CWQabX1unZlP8MUgoDkHVrK1HY1ft/mQ+pPJUDz0j2CSCwbZ9BhpcOyOpdDR44uUS27h8BrIDADsfUHkF2nphfZrMQwwjm+2RcCABOX9nYFd1MVmIoSF3qwBWIJ+UnDWdA9Vrk/t3DJrNjdy3Y5O04lWZJYpWa2Wznjd+ZEhZ4oTMtVU/ayQlYGEFSIiTpM/J7t+/5+Dc0QmQ60nLIzJ3Cpj1eSiTLCFxgvGIRsvINNFZF3AgUfyA1ZQ1JmtBnZBaXectnc4Jg2br1cZHBo1OgrLNYTSoTecYcdv3p2KMzZb5NtFeUwfAVVVm0hredA6HYAqnJcrv1JzToH2j2Vcbn4Ez01fUAjGGOYlNeG4QvFmOKRlTnSNWUhNnqO0k9lCH79Of/gxuuvGFN0v/3J99Bm9+85s7QNOKBERU3LGRdOAl3YpCtTp5urGlRBv0mrVPpMS7I5HTbvVEBu197/tdyZGyhs4+srUH5xsqTqR5FWa8uEhYbUe03zFwLsRJ4GQ5aPaQ+WeHjm9rvgjHYL+3yi9JEmxovk3HALiwAdcm8yPE82BMOMrmz+rZmKH6WcasAxAj7ApS7+SHcI5FSNTFsf2D1pIhNdzBZ6LSInw/ZUEI0CJkbEJR0TCLVBdRnJtColVFKJZANb8c4TiFOkOItBqIzR9BaPogQLFGVvK0w2jXypibHJMcBqoHsVE6N26lCRRTw5KvgWQWx4oNfPkrX8WP/+0nKJYa4Kqo8bDMZ/Brv/nLuO7Ss5HP5DAYaWC+HUWauW1MBp86gv3IILd+O2LJDNK1eQwuHMJCtY5dh09g3/QM/uofvoFj+06gWmlKHlh8MIcrXknZjApmFssYzsVw0YsuxejaLbjmypdjam4W9957Nx746U+wJhPGq1/9ZqxuTaFemMZwJo3pmUkcXijhvif34N/nqPifRbEVwUWXXoPVy1aIIG4+yxBHEmtyCTTCccTRQKa+iHCtpLR9NCShSM5rm4aIR088hfrwFskvq0XiSDFXg9pdoajkj7Hpebs8i+bCNFLtGorRLOZDKfQmokg0y4jWixIuZSHERHgA8fyQ9AHU6wdC0Obx+QbPZ4PN8Ni6Nw/TPmd7RcKb2ayIvHLTK2jQJup2aPAAUfZJQZQCGoonq3dpeRr8O9uOaZjRnDWGEPXzMib2iA5ZGykt6bfD2YwjjVmQLqF2xnJs+F4WCXB4PmA0cV05IHloyakeCOvq/bpxy16x3nxWSap5aHYYyP4RYKVhRPu87n0NUQoAEwaDgHBpHguZALUnykBIBxNX4cm54BwTwCpDqeyA2Qj7u+ooKRDVgzIIc9oh5jMM/LwCShaWqIxQ92cENDmARgfUctD0AGIqBfMA1eYZOPDXUic3lHl6LEaQqval4/IdUfu72WyGvvjMDQjxe/x8WmWT9NA0OQxWrtt4ZD5dBa6wRA7AG/tjNtY/I4KDOxhnZ307ORCGWqXvZFOfr1TJp7JaZFIudyrl7SyQ9n+xtDj8tH+6JrUtoIU5BaxI1wKVZjKAzLEaMBUnu6VrhzuOY1DHJnDE7TttvXEtkGVjsUkAgpVRlPxDp5TvEwG2tuxakpLkcrL4zK1PbbDWnYNh69uxa51WauGIMPp2ZgbP10gSBby0z7yxdCYnESWzVx1bUufcKYtrDJqd33Zvxhgae2vPTr7cCiU8gXZupYa0WKLsjspecKRMdaiUyhJSJvPK63AO+efPSg+x9SROT4IspYbM5SzmOSBCxdLoVO1iOyzObjyZlPzaOs9GzzH+7Gc/f1qdBIRBcwCN9yzYQ2RbAgdWwtm0zNbqiXtdk261ZJ6LVEpKKWEQ/sUA2nvf+zsdhVyZSG/jmtExw24ULB+oNgxVQBYkKgcVV5xITpx4Ai4/xBaCbRqZAJdAzM1pYU/LS5HDzgTtJCE6SDwMAJvS7/JgRRMpCNPYxvHZjA5yDyu9X6so2NUijMA4W1jVZAAsvBUYJj1IGY+mori8zjwZhjhJkzdLODYzh976PH0glNLDSA0sQ7RZQXxyH8LzJyTnM0TxRoKCSgHVVgiNnlHUT+xFLZxAIsy4ums+HIog0TOIejyDXbt34iN/8jk8eeAkeMexEFANhbD+8u345LvfgS09ccQjITQTPWi16uiJsAoYmHzmYRxfKGH1+Veh3TMiLVHufeAHePjRJzBXqmDs6CwefWQP4s0WUtIjtI2Vl+3AB//4o9h5//fxL//6fYyMjmLditUYXLURm8+9GCtHRvHozofwwL13YduGDbjwJb+EdX1ZJJtluc/awgwW60386IlH8RffvxfL1p8BZAax46IrsOPsczA9O425QgH9PXmcO9KPKggoy4hVC4jPHEYi3w8wZ4FJuakcIpUCYvPjKKaHgWWbEYol0UjmkGKuYqOGBjWoStPI1OYQbZQx3U6gHYqiEUsjVlkQY5kpT6IdS6EUzWAqnEcZCX4F2uEoerJpRK3ZclcIwNgyO8i5liwE54M2E3dlkrJucvXSM9m8Hh6tpoiX2pqydSqHY1Tzf1Q4VvM47dD0D0dJkHV5OJqvYSyaeupynRDBj+bqdIcLncmVw069VwUZtr55XzzAyHjKHu9UU2vYlE6XjlNb9QgD40JExhgaM8H3aTGAMhK+mrjMSybrrqVg09hyYxq5pS1PiABNx6xsXwDQNBfVB2kW4hNGnCEgSl94JeD2d36nMeacL/95GGuuzzGoNOU8CYvJkIcrVOo+yKyeiTk4qoXWlBA3f9TBVgAhhygBtGNK7BDTQxHKDrILgwNo5kT7dtQHBmo3g7m0CIDZ7wC4ue4pHjhWIBfXcJvTmAuYoKCSVA56T7zY5sZnSXzQKN0zWBzADieieakgXborJNOiF8dD3UiHILQYF1kgXpe2jNEOngMMadv6l3miPI6wZUETe3/c/vhkPYsTrh1jLH/PXxsG0ixaxWsZkBZAQqe843wEIUfbPx2A5gTGbY9a32lj242RFeDonDVzFqQKWjqP6MrqPG+v840V85ChZuSAAM3vcOEDtI5SApPpnWNjdovXt31p68Rf7z54tXOc/UwpXUJ2NylRMi3mkQKxjq6p5sA1ydh1qUXYGW5jsOsK4UKnjeCUHQOaNZEfEvsnVdoNIUQYkWDon2e45TPaHH3+C186LZmNW2/5FG54yw3uWbSd06AATdegRj+keIYAzcIUmvinvyRiZuKa9vKL4I47vnWaIc4PgwBNkvhYVeM0g+zgsEWjFV/qgVmFlYY/gqbAkhTaDjxdUVB2NCRFVn1vzxaNeAMs+yflzY3i9efqhBK8cJOFNPk5M1IyRgJV8WhTWrXjoV2fBfM9KwGQnGzRolGvXh+u5o4R8fP3Bto63qY7sKSilgyEyz+RMZG5obdPz3BxAocKDMuRBWqhHU4gk88Dz/075g/vRi7Tg/zwaiycPIR6q4lEPI752Ulk1mxHuVJCsjqH2enjSI6eialiGfFUHuPpZbi0P4yTY/vwrj/5czy5+zCq4RAGoiFMt9o498rL8cdvvxaheAbp/lEkF08KY9STyyFOfbdyAc1EFs1EDoloCN+/7yf41Bf+Dxq5LNZuOQePf/tuTBcrAvpYP5oczeHdf/JRvOnaX8be53bikx98N45Fw+gbXo7+TAzJ3lFcetVrUS7M4KmdD2LdpvNx+TlbMNw/hJ7FcQkvZuOcyzq+/4N78IWv3Yb48hVo5oeR7enHBRe+GP29vThxZD/OXLEcW7duQ2+oSlOLSLuBbHUW2SalHmqYRxzJ3ACaLKYoTiDZrGA+NYRyLAv0r0YvykjXFzB3/LAWWzQqYqjYf7SayKGdG0WR4K22iJ7FY4jWK2j2LsPB6HIU4ZJqed+5HLKRNpouP8Wev4ExrksNG+qatia/ZhgkVOZyiSRvyIEtvp8HkV6nIr1AfWNu4MuYJDOIvpG0A4d/6l7UXBkbm7JSmmtDcMKcLO5X2gzLJfMPddtD5kkHtibS6TnHkJTsV7fneG2yFwzrc39XqyWxH/ZjDp7ZC93rruqcxlTy2rQ6i/cg8yLhJHX61PYoA9PZl5JqFDBfZsh90MSwp0g5CEhjkRHDVpqDtVhccEnLWgVvB4MdesYuauhYKyyN4bPD0myWzxLJ/LsiAXvdP8hUkr4lOWiWY8v75Xv90JnYRo/hFP0uT1ZD0lvStG1BHq8BBv/7/AOechYGPmyeOtENN7fmcNia03nVPLmg1Y11mAikkXxHm9f215G/phU0EniojIRIKRCgCwhX+0uARrBPORdWu3IqbM3ac8pkKE3C8G4D5TJlkJqSHC5jtJw7FhJ5IU4bo3/u2HnVAZaSKqTPxgCuPWdbz3bWyPOVdGs9XwScS4h1qTpB9/4iULZnacSKAXADzrYO7bM2dmEPWfHpOiB0AK+bc70PZeMlNByhgCtz0IIQpw/QuBfkDGQLL+E+AtBp5AzHYjl4HK89g4CYCArgpF2WkzFhZbLuLQW+tPlM8e58f6Ml3Vw051WjVD449dcR2WKGS/lezreo8dUozaPjt7OYa0cUA1z/X2P+eK3Pf+GLp1Uk8OlPfQJv+RUFaLRrpWJJJYxIxpDhF/vN9dtWmQ3J4RIDRoOlnh6pXq2u0BDFN+74Fj74wQ+dRhXnh/De970bDaHbFYSZceKmlQlyyNo3qJxg3yO3UmFpAG0eoQNoupCDnArfuHYDNNOisYcglHzHADRlMViRgLF6Hc8jrKX9BEy20LvpeFsEctAJZd4QgGaLhUmImogbSA4sYUbcYcV78qu3bPGqDovTd6rMY6FYQk+kiXCzhkKpjNAzP8LU5AExNAwJ9+eoYB9DoTQvzzSXG0CxNI/e3pWqhh2No1gpYuz4SSSWb0Lv6Brkcn2YPLoP/+uzf4WnHz2AWjSEbDuESrONc699Dd7y2iuR6x1GNq2NsKmxlhtehYVIGtlQHUNRoBGOIludwo0f/1P8+MnDOPuKy/D0swfw7AM7ZQE2wyH0pePY8cY34GP/66MYzOVRrdXwk3/+Iv7sX76OZDqNfCYljY5HN1+C4cERHBs/gg2rluPlm9ZhWbSGVBSI5gek+pT9S//pO9/E9x59AIu1GCrlGhK9AwhnBrF+6/mo1Ru49JytuGjzZiRDzCdRpWmGJnONeUSSGTQzw6jH89K3Lz2xC7G5k2hkh1BM9QmDSCYyWZ1BbfIYpuZnEFq+BfH+VehvzGAxkpXCDPQsQzwSQX1uHLmZAyjVGmjGUpiP96IY70WiPINaLIVUrh9JWhePMvfBgB3kfO4aulI2VtlkVTUXFsMxUzTi6nFrmI7SIcJOOa+ZnzcgxmubEbM8NXufHajmQHF/WNpDANJUY4zfw2pBJt/yu0QQk4ysxyBxv9IRsYObYzDdP15DbIIT9pS2OzSWrtKSuVd8j6j2t12orIuB74QlNYVG5oCPlqEWgjQCHMpOcEyaIK5aYWZD5D7C7U5LKbNJFpK0ZyLwTZw07l0LP2rhEPcjAZocRmFX2ODyuLoPcX4vvXLOg4qIKjPI180W2iFvuX3S0sjdn3/A6mGq1Yc08ppMrUwqv9cO586hYmuGR75XOKHglr0/M64ISYGr/122/nwnoe6Ahw/ajAXg+3ypk47NdrmA1JeSg9WXOPKqkv15M6e3Ax66crI07URBAZ8Fw1/MHzb2UGx2VB0Cyr/QvvO8s3Ab75WJ7wSNdvhznQhASyQ7cyKVnJoQ0AFEvqNuZ4EPsEkPcEwEaHb+GSDzgWYHtBEEuoR0dSzYNUHJAvvpBmiU07D54ri5D82pMsfAwKEPoPVZqUyO9DZdUn2r32ZrrNM7mu3d0mzBFqxzey4E7CphQfuqIULf4TMbZPl3/FMBpTpftkbsevKaA2hk0EjC8OykbplIUjCHO2IajwQ1TQFoypizZR/BdlnkmrjebU/IuqDAPUFazOUTE/g1CKaDs1rHmUSNRR+sEPXau3FsX/hzMmgvXGbjU2z19Ms3uOprzRfknNG2sA2g2AYRFw4RoB1ua0m7en1+paOPPtnq6XSKBD784Q91ctDsQZjh8L0qoRhdrJlq95xk0opSAutCDWoslcaWRer6qrGE2kCOoXR+BxGpNWaW8IwYYxe2cFS/HUzmbfngr+Ndh/RAIxgR8TgHEAX8UffGkzPwARqddL8ptm0y34OS73ctZIwSNl23zmHs5bz5XgHrCKK8z9oCyuEEapVF5I4/gYWx3ag1qijMnUSpXMCGVVtQLC+iUJzDYO8wZuYnpcNAX98IKsVplGVRhqV90fo1W4CeYRw8uA//l7T3gLb0LK5E98nhnnPz7b6d1WrlhBASICEQMAgTZZIInvF45mFjG0w0NuGt9dasGa8ZsJEEHgYb2/PM2GAPMLYRItiAyDICgSIKTUutzvHmcHJ4a1d9+/zfPWrPW+ppm9W6t8/54/dV7dpVtes/fvIz+Om9ByyVle30kRqv4jc+/AE8Z7pvHYnpQglrvQzQWMXo+degmMuiMLUDs5MzaNeW0D32c/zpf/8z/Hy9h+5yDXt/dB9WF9fQyqZRKOdxw4uuxSvf+k688KqrsLBeQ7MHTHdX8IW/+ji+9JOHUCjmkO63MDmzDdXJrViv17Fj+25cvGMbrts2hl59GVurRXT6WbuWr93xNfz3733Xaubym7fjkquuRXdxP544MIfJzbN42QtfjBdecSny7RXUWx3r3Bxrr2BxvYb8RTegOzKFdG0Z1VM/R3fuIIqVCWSnZm0YfT1dRq61ZrRztrmGJqOt8iR6rRqqtVPoj27GieIWlGbPBdI5dBpr6K+cNlao0phHf2wLepVpl0BZXkR5dAytfspG0MiRKL1BVoS6YVwHtJlqMEnS4178q3Wn76kDmw6LWns0YnKYXJcCX/xvn1tZ/Xq5pgAAIABJREFUHCiNGzgIJQPO7LiGAte7HLztDTij5waFRpNq/33UG+vG6lldGvdd2BdsfefcVjFWLADn9Xmaj/uj4UBzaByLImylBmOnpz0wYAKNqbbSZ0+DZLNgRxlBGu+xOlK1Wq31Gid4eJAoxiF2DLoGHtcCq1CbJoDA+3JAxpMx1eNNFDTs6+trG9gC2c5hgEaGM8/BzlQmr7kz1bMcpGE42LuXstozrgE6Qzl/B78+oD6p5WvZsVQQrykrMTM6DMBZxG0ac1aD0zPZh7IBtGRGpwCEzq1npWdHp00wpJ/j9yg7bHVbtNNsvAoNJZr6EjOGMVgREBlkOCJGUuBfIMfXRQLQrNaYtVLWpOINZJYiDqUCvFeuZ43j0vqz4fRBCYAiy2TRCOpY0+lqsAyMHAgNp8vi+4jfU2zn+XsyeAS1ksZQoB+vEfoC80VdlsPkUQ6pea1B7lFlVPS7AXBMpTaOciMTFMp7tLa1hm0KT8gCWbAWiu+lg+bd0RIgpuxEy4IAfl8zbynarXdkoCp0sfKZDq+ZOPikHy1XKlbnW1tfHewz+V5+VsBO/23dzEyHW/OempY8iPAaVCdD+D3eD0sa+DMBIP9NwY/2BK2F1oHbVW+eUFkAzysW0gklB2j6Hc/zyU/+CW659eNPWwfNANqbbg5EWAC0mkLCMYG8D46xpB2dO32y7yfVUFAvKpUR1Ka8446vnhVA++AHP4B3vvPttpEVKcaRHS+Cv2cBnl9UBtWxUTNK1jnSdG0t/VH9CNMN/AwL+KhZE0d7egkuVOv3Iip1UFcSaj3iqFWbj8eyyKPbso2i6NabERygaW6dULmMvtC/LbCoKyimmgeO2LpmuFG8G9UXl6dkxIQI1MUsW0yj59bnUHvs+6j1WHa1E2OlPLr1dfRKVaw++n3MH3scW2a2GUu4ur5iwI21BNxcnL6wvDrvRfL5AkZKVZQqk8iWp/Dk/DJu+fyXcNfd+9Bfa6GSSeP8Z12E9/77VyK7PoflRgfdwgi2j6RRLo0jM3MOpiojyG69BL3RrUjVl5BdeAI//tlP8JE//R84/MgR1BvUYIJJhEydswW//ZtvwRUveSOmCyk00nkUKpPWCn/64R/hj279zzi4tI5+p478yASmZ2dQKlexa/f52LR5B15x7bUYAWtKljGzfACrqTzuuvdB3Prnf41ms41Nl12Ec6+6wToxH/zG36NQGsPrf+Xf4TlXPAMzS/uwOHfSQEI5n0OrMIbszC5rLOie3o/J1cNuHDftBEpl9NIlM/C8lqXclK259VbXUsSpdgOl9hpOVXai0FpHrTyF9PROrLJrt9nASLmEEbRM6gPFqhk9/p4aaqxDk/SF1pgMk7NMnqoi0GBkR6eqAmWBOjnHAevEyR9DAE1rRwZMxodrzVkOT6mac+hGQM5a8T0VZsaMab1oeLEZ1NBu32jWjCk2NsqkEji8uI3mQGZDatzOFvmsS7JaZOzbg+hZgZLKHMRyaG/G+0t2QXuQtoNyO1ZH2/WaLGN4WX8UftbesShf80oDy6h9H7MiCrj0WdkLkxsol73jvU1H4DJCuqY4GBsYL6Z2imUDQ56WrG9IQ8qhs1bKBLjLZa/vi1KvclgDtiPl6ZB4coMEvGMnGYMtX2vexq/nzZoc3o+6OPV5AaHhAJbXwdQzg14xI7qmQZAbF3uHTk3V0sqv6DnFgYSOI8AXAyDZ+TMCtL4zVTaCK9Tz2KxGTrkIHc1q9BDDJGaL9rxSGQ0KBm2srjojWqlWXX+t62oAuu4NbFOkMxe/93hv+j1w4kNt4NB1jVq/9nMmSMR06AvyXjsZsZ0EaDGDN1hbQWzW0vv1+mAdKlulPRyvA/03r40Azdi10ABBgCZA6j6Ugt4OvDiZw6aH2ESRoIPmPaP2M21VzAzHe4Lfz+YIPEcM/xEIa//HQZPuS++Z9sDLmDiOzfc2vxczgnGA4HXdKWPQfAJKmAYymBLgdZk+acSDUJ1LgazWmrH41hkbGkACg/vf/tufnjVAe/3rfSj8MC5woOt6eeYLlpcW+lIj9jRFoiMUbx7KbPze73/oaac4OUngXe98u+ValRbRhcUbmWBIkhmV0aotFI50EQughyfaXOiXzlIt6DJeA8MbABq/YzP/QkcmbzxOX/qmE22tNmmvxVPk7hIkbLtmMbnPkdOC+peiJlLPROQub+CRUbwptaD0O48SWNdCjbekRkbRz4YNT92Wxgr6D9yO5dNHUa8vo5vKYfqcS9Gavgj5xhIWH/0O0r0eKiNjINtWa9RRKhaxvLbiXUaM6DpNc7Ll0pjl8zm7rp3O49hyDX/+zZ/hrnseR3u5hspYGW/61VfjORM1rLadaT2y3sbM+CZcv2szJsZGka/OoLflUqyMnYuRxmn0l4/jS5/7DD7+l1/FSq2L9dBeUSnkcMH1z8Bv/btfw+UXX4709A6UC2U0GmtYa3VRqs/h7/7yj/HFb3wbKaZ6x8axfdOEAYQLnnEdxkcn8LIbb0KDdXi5HKbnHkH++CN47NH78IFPfw2nm11MX3AedlzxbFy45zz87Ed3YnZ8Cm/412/Dju48Fg89gvHGHHrNRRSLFRR3XoVKZxkryyuoc0B6eRSFHZciPTqLUnfVs+sA6pkRrGZHMd8vYay3ivH2AtrZERQYOTaWsIoi2pXNSE1vx8paDZVCHpVSyQApC+EtrQpgqVbzmYCdpu0LgS0BBP5tLGoQdxUbRibT9kGo7YiDEh5Da5QAzVMSrtCvz8nJar3R2KnmQgBN2kX8TMIuewTKmg0fmbJRAoef5Vpq1FhLkch/+Pk0WslngWoPiJXzgGvjNAUxSjLsscHUvQwDp0Fww9EsrJljDYwGcIP3ycaBhD2LHZeCKzHWisJlT+Jg1Vk7so3E7hsBWtzMIXYjtnEGogtk+FyWgcGn6sQEGPgZMXdMOQ4DtBiYWN1paIogAImBpd617oXHt6CzI7ZSUii+tpnKM92vkEIeBkKycTGQoqyC1o/+XQGGglCtB9ppdv7pvcV2UN+Jr1/PLwYU8dqKj6MaNHfcdPjuSGVP/Zl6h62xRUxrGajyOj3aMv7MNKc79h5WV9lg0/aZx9SUs9mn0RSb4Oh1fbHvSfZXMgJMe4kDvV2fjUHJxtFdxo5ZN6uXwPD6WQMlXxAzojFpYU49sMK8d5uMEomxWuAQUnp2HaCorDdRKHjTbGr6UoFPrSHWWfK/bQ6uacSFsgcDcaHz0R6AAw4+NzXA8TrjtWB2yoKBEWNvuQd8vfs6jP2k7ov35IKx3iTAd1lbd9mqGHgqQEpsRMrer5hlgTA9K99LbtvUtKD9xdhNe5fXXK+vBWDt74z39KlP/Sn+6CyGpX/sYx/FTa9+5YAlFMjV9fH4yhykVleW+hLhW1tbHXwpBme8aA5LP5satA99+IN4z7tdZkMRvAyeblRGgS/HioPLFXtZJjYYKMrkwfki9g3o1KwiihjA2CYJm5ApGaYg+Ecdk3FTghmoUAwtQyMDzr+9a8v/Z1Fn0EA6U7Ssa7D6s1aikq7F5jvJBSRpMJiW4b0oPSVxTm5KAUltpJgxYHdLfv4Aunu/h9WF41hdncPS+rJJgYAzCvMldDoN1JsNTIxOGVvGDTFeGbEasFqjiXWOJmrUkMqmMbVpD3LpHCYnN4Hr4PCTj+DHB1bw51+4E6una9iycwa//7abcM5YH9lUGqdW1rDv2DEsNdp43lXPwcTUZsyOV5GqbsFKdsR01Yqddfzztz6P3/uD/4mF1SYIF5hK31Yt4VmvfgHe9sY3Y9eWWax3UuhnC+hkCvbOSt069v3oW/jEX/wVjnX66KV7uOqaq9CYX8EFV1+Lc7Zsw3OvfSGypTI66RwKvRYqT96NtSd+iK995/v467uOI7VzG/Y86/l42UtfiTu/+CfYtuNS/JtfugHTJx7Avv0PYLo67uNbwMJMGlJns0arMxjbdRl6IxNufNYWkS0VkM4VcCoziXVOB+h0MN1dsHVY7/aRm3/S6fqZC9EZ34FUddx+Zl9iNZcxfZ02UwZkSHtdHJs/hRHWx9loIjcy8VriGmPdF/eCOxdqOrHFPQQPXY+yhwFaIlLLepuGAbTYscoAav/ETlyAbMA+W8Rpi3UgHcF6mEQXauPIM+uQYwF+UBJ3w8mCeQKDMDYqiKXqfhm5KtJOnLP0npK2/2EHLqFJZ9e8Fs72MGt2LOXqHXc2N9GYcnaPJZ2b7gqSjskYIMvxD5iyqJFADpr3JYDGvetd2u50eS2yMfq8zsfnzpo9nyjdN6ZHDSACh/HzJ0ATqImdioEXYyvYnt/17rIA/o3RC8XRqnNlYMnaPLepSepW10WAQ/C9cQ1u1NnT8WNA0mHRfYsMhY8Ok4RGDEr5oIwNLrqdlgMeBoC6P61RnU8AQms1BibxurD32WnbPF5+1m2qN3JYhqbNZ+TF6cweGHC1Bg+vU0r049gBS2FxF131Z0cG1uchxCmuYR8Zg4thUDLY4wGAM4AKkMTXYs/rsCSnIuDAc5M8kHK+nkv8/PQetXatXCiUDcjnyn8pCCTLxvUq4GhdtZSeCLVlAsgKlvhMOJmBe5zsK4Eru/+1d+y6bA1KFJ7lSc2Br9az4ee51gjQUn23u/EEEL1n3ovePX013yW7R7n3Ld1aYyOHM6WeojyzDprm8sZALln3YYwcm9WC/quNflQAGuwyv8vUdCxGzedJBu0jH/3Dp53ivOVjH8UrX/lyuwxet4BlDBT5nE03dnVlwSyhs0wO0BRt6eHzQf2fdHG+613vMKSsRSMWTC8hTvlZcXyIcMigDTNf8c3QIbkAjHe9JBG/um2YsvYUkURy1ZavwmulWjQ8nTVCenCxcxvUHfRc0kDnG0R6EVPRpz4bu6iC4Y6dqW0QE851xyG2xBkMp1kTZ+VRmxD2RsNHO99FprYEzO1H/eSTaJzYZ7Mu12qLqDfXUMgV0Wg2MTYxiy17rsb68imUWGBpXXFNrK4vYmb2PGsUGNmyG+nKNFKr8+iuL9KU485HHsdHPvsPOH1wDhdcfgne/uZX4vxKBjMT02gtHsbeRx7A3qUarrvquShNbAYKI+jmq8iNzyJTrqKwfhpf/Mwn8Yn//k9AowdWD7JaIFcq4BVvfQvecfOrMNKrY9+xoxjbdgGKm87FEme2pjNo/+wruO2zn8Vj7RE0lk7j2dddh8VDR5Ca3YWLdu3Abz33IlRGJ3F66hI0G2sYe+K7qB97FMvtPh49soj/8bNf4MoX3YQ3ve4t+MaX/wpjuSxeNAPk6kvWSt9q1bFC0J4tod9toMomGaSsRi/Fzq1eH5XJzV5L1u2gUJlAnYCAwKdNweERFMZmcGxuzkZRzbAGb3KLNRWMj40bFd+pL2Nk/TRyvRbmizMYG5ty9ehWA91cxuYHysjIcLpx8HFErK20AdYppW5oHLNotxLNJBlqrpEYoNF5y4jJYSl4EPiInbrWugy6pQSCqraU3ZlyJdMiJxoDROuCCgXvxB9yZK6IrYJ4r7fiHxkjRYsymsm0AWeSYocoxXnuWQMbqpz3KwqD3L1JwgvGu6ZtxFokglyTFBlMJfAzxiy5j7nz6NX1Ih34DQz2oGjahT69WDpt9V8qLub3xYbJgUsV3gADU24uWmWOxlMwDoZi52QMahCo1TUMwFFQrY/ZCt2X1e62vFmAdoqfoTMlQIuDXNZSGtixIdZJgDC4XzZlhHq0GACE5tfQ5EDx0sZguomyEjF4kDK+5DS0zv7/AJqYmWGAJtscXxOPpS48CR/zeyaePHjHbrNNNsOCBq9R9tS31+/xGTEdzjVIwE2wR4BXqVBDjWsqWdd6tzFIjMFnHEy72GvSbcjvehbJ64+kwcl7UDZIwso+FSQRkI7ZZV/nG//YGooaamJgKz/LY5DtjmuqJHsinU+DWpFgMc/ENc5SIZuqEca32bxQdQMPkI9r4/EcXOuUskgAWt+aL4pBnd/nhW6sNR/ObjkjmsVIJXTaRrZNftjswZBQrYNi1pMmmTB+LmbatB7JnnJ/6l4oRyNQ7T7bG5r4eZZ58J4+/vH/iv/ykacvVHvrrR/DK1/xsgFrqOdM4EqpG4FNC/hWludNqJaIjQCNf9QZJWPKF3v77Zwk8IGnneK0UU/vfLuhbzkEGXKdyzbYYHq8d6IZMOm0rINNxjIBTEwBFYNonRu2+EVp03ADkoVT6zFfsnWspFMG/Hh/NuhZooCmxRRSMsE4xRFLHFUILAULHqV2fPgvj826EEXVAlnxJhkwZ+ZwNBtxI0CLQWK86XleLSYbD9FeR//Je1B/4ieosWOz20KzXbf5ZOniCPa84N8iNToLNGvo1xaRWj2BxtHHUCyPWr1FgcPTmdbLFU2Atdtq4vY7v4K//MF9OLbvEK667BK8419dgc3TMyiPb0X71OM4trho3Y/btuxEcWIWnVQGtfU6MDJqzqvVBR656x/xux/6FNpmlLyNfHzrFrzjw+/DtRedi8zxh/Dg/gPIze7Gtoueg9LoNDpLx5B/5Bv42zvvxufuP4RsLoVNs9NonF7E1PkX48Its3j5sy7GlVtncGjsYizsuxu1fT/GwsoCymNTmCmW8R++dBee+8v/Gm+46U24/8ffxMlDe3HlaBdzBx9Hv1jAZVNVHFxcwbH1Ji6YLGOp2Ua9l8V0pYxtIznkS1VLC6NLLcCc1aBxqDfBNWVCVlDEli270SmOoVAcsXq0bnkShUtfjGqZxdbAyvo68u06JptzWB+ZRn5iq6VLZVQlUyDFfYFxOlY6F6Y3DKDZegpd0GKFpJcV6UtZ8S0nTlCAsdsx9llCpXKIAmsCBHJaPLd3dCb1Oz7mTnNqe8boMc2g72oNyi6bvUg5e8Hj2s9knAODEbNl/Ix1UIfI1/eH7wGxSaox4e88yPHvWIF32KcCLX4u1pR4PS0Nqhk+65YmEPM5nXGwo2s0oxsmJ/B3ipTVzR0DpIE9sPFynLWKkPpx450LtS7WqRzYOwNtee+UN8V6SgNwfmXL7ZsAmu5TGlgsbo9rDuXkpVqvUVqxnaajVVpH64lBrxi0AbCwbnW3u3qPAqRy8rH2mmmABSDHf+c5nKFls4gHlsmzTfS2ZOPjOaaD+xjqxoxtmoJa2TwBjeEA1r5Dvck+65mSmj7vPmaTDQP0pFCcgt/2Plkkn/Z0CP+da81KBEyoPWXq8nWKrsKnc/DfKEWxAXiFZxcHKkrHW4ATyZjI2Vt5AtndAfB3gBLPZpZd598mlmtpVzG+TkTIj9j7jFKc8lEbgicGJgw/w/WoTo3HVDAxDNA0Tilec9atbCQObQHn2fqzFEhLRrL5lBCmIfkdexaDkU0Uui3bc2b2yPwkS20IRsJoKQE0BWf+TFORLh33nI9O1HPVWuffOp/shQIZ7a84kNBz9T0yYncjtlLrkccjw8l3p2Mz6OQszv98FpMEOCz9Va96xaDkQ/vXBgWMjAwCKcMxBGj8D242LnBdgG5GL4g1aL/7/rMDaL/99rcZWNGxRMHz4cYRss/gY4G8b3BPcbqWE//oRfFlM7Iwps/mtqnORQrPUnxmxxmpQk/1eKeOU9jclHReWuw8pv13GMmRdDPROWwUkZOT03WF9PmA3mVkb+38IQ2lRRAbQndQTsHb6JkzaO3Ekbuc3lOjed8iNnan00Jm+QgyqwtoNWuW+lw7cI9poE1f9SpUdj8XnYP3Il8Zxfr8Mcw9+n1keqxD62K0Mo3iSBXlmZ1IT+9Cvd3H7V/8C/z1Tx7CwoklPO+qq/BbL3kmqpVR5NHF4cP7UZrehd3btiGTLWApV0W/Wcd937kdxclZXHblNchUxrG+eArv+s334omDK5ZR5HVuf8Zl+PB//D3g2MM4fPBhnDNWxr2nVtEcmcX1z3+FaZMVTu/FN392Pz79tfvQzacxnsuyaA47nvcCXHbe+cYavuGK87DQ7uKB+36CfSvrmM2msHvzNJYaHXz2gWO4/hVvwutueiNOnjiCR+79AQrNJcwduN9q1y6ZGbcOp5VWH1tLPTx2ep2RCS4Yr+D8yQpS5QpyhTHkGovo90J6zOr42MmZRSZdQHV0Gs09L8S5nZOY6xewsvUqlCdmUKXGGcUV80XkUn2Ul46gNzaDVpoGzTuLbe1Q2dxAvNdGaY3zHROcyVm4EXYtP3YMttsdk6Ywxx7ofTFv1A4rsLnA6ia8k1Nr3CJ10zZMxJKtMzlEjjSSqplUwMN9wf3K2iUDjSNefjDs2LUuBwaTnYgWZLloqBzXIHgKTsa1p6Q47/teTI9qR8Tq8VrIgDDS9LqjRNRUbf3DAI2gguOnaEs2TAsJndjSZpQT5jHdNrSMKYjPEQeSPrw7651YQT+JzyUfZINigMbnz3l+ZutsIoAHV2ycGpZQ4fOR7JEY9dh+yPHzfmIgZucOKT1ek5qpxKwSrMip27szPTcBNNUw+RrUerPMROgwt7VmelzSyXQ5JgWqCUBzdkVr2UAry0PCVAgBCL3n4bWknxOb7qBdgap8iNaIGz8H4pJs4L+ZAjyBfM/H7CHl7JSxkmHOpV1DAHYmys4UdJF+hSxk00Aaa/s4wNxnQLpGnP7oGnUvCnL47wM/qrmtIV2m+0+O4s8zYVKT9S+w4YO+w7DuwNAme8S7rQXI/LiuXZY8Wx+7ZqytpYFde0x1oH69UipwBhphjKKCBwUFrPEjoJT8jgO8IHwd1aPxfI06GyISECUVBzYICKAJeLMWms/amcWkqF/vnkErsYGP5XLtQZPaCL5fAE3A3vacqVMkQ9nVvKB3IJ/KdczPWtqW9s6yZMG+0k5QYTwExvoOn8ctt96K/3IWAI1Cta9+9SvDuvagkdctgDbYpwwilpfmDKBpNqQoZRlcvcg7vvJ1vO9973/aDBplNn7rt37DjJHtpRBp6SVokahIn4bXx1twdANfAqMf/+Mv0wU0nfplwX5YkmHWnz/8MNjWIj3XGeHvjQEYCHl63YhesKI/q2Mhy2bisN5G7IbIpQIUgcZpIh/YmjQCME1qG960k5JBzbpnjZ3xew4dqgOaOHRvhNEuMd2rTalr1vOMf9amNCef6qDzw8+gnc4hd9EL0F2dx9G7/gaLrSyeOHoIy60OWqxLQw9bp0dxwfZzMDq7B9Xt55vy/ic/+xn88z8/iLlUCi+94cV4+w1XAMURLB19FI8vdTFzxQtx3WwJ660O1htt1MszKJ96BCeWVzBSKmNm+3kYzXbxn/7sz/F3t38P3YUm0rkULrv+OXjv65+H++67y3TnLj3vfCwsnTIANjU2gR3XvAKpXhdf+v53ccdP7kV1ZAqZdgdrh/ajfOVzcPMb/jXWn7wPu9tHMdFbwMn1NorsYi1msdDN4ecHjuM7+5fxgtf9O7zi5a9BPpfFQw8/gM7iMWxaeBiHjh/CtkoJI/ksHl/rmmAt72FTIY0xaiFlC7jw3AsNYLPrKtdYwOjELHrFUbQyBfRSOZRay9ZpQ3BK57ueKllXa6Y0htKWi7DKpphux0VS8xyhw3VAz7wRoLlxdoPpQYk7PXZvEYww7UrtO8097HXCaJ3gUGI9K4IoOqByiS3sroZNo6T1YZIOPT8+u+k0MNudrAc3ql1LCq1Z0+ROxIYVM8LTOKAgoaB1qXswliGMS3EWmY0oGs3jchgOGt0pqIVdI6HkFARcxbwlDBrriJLJBLbngzSFywPwZ2fQWP/XohadTW5wYygHyr8dwORdQ84pw4HDFHMvAyowomHW5CVMEJUze0MjUI57Op1Ce2DgmWoruqZhYG5YdG3zDZs+lkf7WE5dQ+vVISvbZ643zH1U4KnfGbiwyQvuyBsUjQ61afa+TVTXQW1STuECvwLbapYXExoHxgawQ8qLz1UOTHYwZj8TwE9b5nIs1KkUwNV3fd5w0qEfAx3Z2fh3A7AQpZ4dbFKctm1MptYt05I8H5+BjR8K3cVk8jwoDvpZ3d6GYJ2CttacY8OrPbjgQ+JUAXXWyx/pemI7LBASAzSBBoF93VvMcrmfIhGQjICT702CBGe81HXI81vwEvaTnq/vAV42/SUlWwgANhbwC/ypfkt1nayBtuOEMYoxQLM6tGbDRM7538VCOXRjB2mWCCzZhI0wAi22bfTfZJ6NiQ+1gHatViLRtrIg2cCNwRqbC5y1Y4oRcBLEn5l3yGpv83sS4B0EjEG4WXW5sQ3w9+N1dQY4+Q7CoHcJ1DMwVnpZDP8tt9xyVqOeCNBuuulVoXbT7TSPLS1CEw4O012si9NmlHFmWM+LXH3TOGVNuq9QLOCOL38V7373e582QPvgB38fb/uNt9oC0QPnBQloecqCXYs+Ykp1WbTn/JyUqoljaAiN6jT146LPqoroXUvH9NwwM6JmwbLTm96ZysJEKUPzXq1TItRrDGhVtoMPxD0DKKSqejDePjCX43KEzL1rxWfwRWkDXkMwqHScdNbsXrFFYBFckl6IN6oiRf0u3swx+BqOQPUctNhNfLLbQf7kY2iNb0c7X0Zv+RTaR35usymfuP976NaWcLrRQ7VSwUQxh/OmJjGx61LTQfvGT3+Gv/naV7HvGLsdu3j9jS/Cb7zoGsydOGybaSk7gcsvuAijpRwa6zW0iuNg/nK0u4LVdBlZqlvnCibw+tdf+Bw+9el/QDfHUUp5vOjGV+DGXSn8/LGHsG3zDuRLBcxOT2IyXTchwtHLX2FjnG757GfxrYcOY/N5F2Pr7DRap/ditbIHz77qGoxk07i8UMf29DIarSZyo5uRWzuJQq+NP7zjn3G8NIEXv/pXcf6eC7Blahr7jxzCiQN7cfVkBqX108i01/kS0VpbxJHTx7FnZrO9o3p51oAe68QItpiGpNZXZXIT5lMV9EtjqGS6GM2kUGIR/8g4llFAfvUksouHsHr8SeQvuBbt0a1o9voosfmk30Ka81BLVaQKzkDpXfL4XIcqqGUUyfEu1F/yOZh9m5MXv+8FW5VpAAAgAElEQVQWmwbqnBeYCNfGrDSdE4v5bZZrGARv/z4QW+RYJBZulw3AqEtM10TGwRkFTsDymkkrWma3b9DKMlkYAjSN4rGUotc1sWPVQYIXunp9mNFGxuzxumjkVIem1KoDiWQ4tACG9q+z3K5Z5OyzB1Ee9SZCngPAFjp6/DhBNofXGL6jEVQcoM4mGjkSj8ZdENoDNO+05b0SBJl0g9mnttkPDxzdgEsU0+tUXVbDR2G5wC2ZL2fQlBqNRDrJyllqzG2DO8/E+QkImESH6dy5BBHXC6U7bEZoYBbJoCejuVRjRnbG2RJ2o/tUBO+uFdDjfVgDVWAynXXx5zAAiGHiA392gJa8T96crkHr3IFuAsQU9MbvetieDTNmWpsG/oPdl210JtrHkHEt8TmQEeUfPgMvbHdJBRdmdUV6yUewY1NOWuylZXEIwNs+NsyZZq8P8lEwTKNv1EQTG6TnxBIb1XIN7i8UoAv48Dz6nh225/fAfeNrIArwKfMRJumIHZTfsndvJEZg5yUIT8HyICrtPiKUHoR37nbAay+lvaVnHPsepmv1Tsii2X7IeE1fNk2NUF/f/iekUy2NzyCxwS4IZ8oJRKwRcGRQm+bPQkGLD7n39+FpaA5dpw/lejEpFKZ8LaPg/jvV66MT6kt5du4FNgu5bYpqSmzGuHdO+yv0Z6UAjGuGBI0kr/Qeg7EOtWu2+mwG6G23ffyshGqHGTRlCHh/vLeilWF5QJ9aWmSK0xe4DJQ2gDPhHKSbsyaBd73zPU8boH3oQx8YAmgJCyVFcVscBq5Ccb91YLph0MaTkBwNuw2Rpf5SZChsCr0BSwdntrECQGP3Im+eGkmqlyDQYlTNF6xusMHGGsw3dPaMDkeRohapolGuydh42eK2eV4h7xhUoMmqWRFqgWmupHtEiySJkjY642HApmh3ONrcYOBCeimNjBXcW4cdI596HdOlLPrr81ifP4Hu4lF0WjVk8mVTyR8v5JAqV/HTxx7DX//wR9i3/wDmT64g28vita96Ed7yvKtw4OhBU3dOF0YwWy1impt7age6rMXqNtErjwHZMjrs7uq2MZpu4fvf+Tbe/5H/F51CGtntk3j7G38Vzygs4f69j+HZz74BE4Us8uUy2qtzSNeWrFmBgOU//eUd+MG9T2ByvIrqrs0o5LrIbL0EzdPHMXvOHrzmBdfj6h0zmNt3t91nv7aC9VQeH/nC17H9mhfh+S9+NTZNzWB2ctL0yI4fOYjawfsNNF44M4YOssi2VlFfX8IoR8HMH0GqMoXj+Wn0Uhwkz07Pvo186i2fQC2VQ2/LJZjZtAUl6ngxAsxkUeulUOq30Zk7iKWlecxMTKGVyqDdrKEwudVGX2XJ8uTYYRsi1JD6IGCxqQ/WXUc2xofkOoOmcSq+lgTaLcAJqt0OJrwYXEGQzdQdjD7zRhM1pvB+uFcM/MlIsec0GDM3Vl6PxuYI/27PUpWu0E1mgsr2NHxpBIku23NmaMN6V5u9Zl6KSU72imZaepedd1ULlDhAUTNRzCKLJfBArRAEb8kXMoWTjIjRmDXub43ZMeAWnOowe2huJSrm5nl876n5oQOknL2wFEToohRA86CToqwpM7IGALIZ68JUyoIG17oJWQyeorPwNKGcNTvSyWzy3ep31MJywOnsmV1nt21d6V7fmraUrwSFVTfWYw1qGNY9AAMhXS1gPwx0dM9PSV2SfYkaowwQh/o6glsxod6b6gyprjVh55Lh5gIkcdnGmQCa3H18rOT9BwfLmY9hjCCv21Px3rXKn5nOc5bUGcyBcn6YCWuSDVaj5sF+rJPGPcF17+vQx4+ZWKrqx4Zq0BQkeSCxMQWv42vus3yNuvWTtUkZnZgdCrXGXHFhbyq4EfnA62aWwLBIVFNoQDj8j9ekmk/vbPSyHWP4S94tPhBHHWIo7blE5QRmq5iSDPWHDFRjgmCwrqwBxQebk0W3Z9kJY9wI0GwfhVRiGGdIe2ifDQy0yh9Y1sF74Egupjm5I2w2KNOzoUTIsmDpsP+CnhtBNOcWK0jkM9P7lC1SAELyxGoUA6sr9i0BaL4vFVByFuetZyFUyxo07+L0wEg2gBNZGMd4o0gIVleWF/vq+JKB9wXglLg9gRTwxS/+Pd77nt992gDtwx/6AN7xjt+2i3EHEwMxqQD7pcZghVFRkpv3nLSMqiJnRs0mHmgbi96G0ZwDNItAwkvWKBMb2yEmzKbF25SvaHafL1rR077hXT2Yka2iIW4U+1xg0YZZLhn72BhwYdJw50LEqQ2pe5Yx0uKO6XB9RgaUnxlORW/4Xlj0GWt0cEmPFlMp3S4muqvWfAECqbU59JvrJiq73M1YOu+Re7+Dz//kAZxcXMOx/aeQa3SQyuTxghuvxraJPE7MncYq6wFSGcxOb8NLNgNjOy5BaXyzS2RMzKKdqyDVayG3ctyMwo9/9CO854//Fu1qHuPZLH7/N96CK6cKqKVLWMuPYXNrHiebXRxcWEK1s4LdExP4xfET+OoP7sc3fnAAHHaS2zmG2fN2oFws4MTdj2Lk4nPwK6+/Gc/OLaLfOI1TnFAwvgM/enQvHjixiGtf/m9w801vwNGTp7BlZgabxscNpM6fOoZ77vw7zG7ZgWftnEU9U7Lr4IiNVGMNxfoCDmansL23inqmgBy6ONoAskwXlMcwNbsT0xWPzgfRPP+bIKbdRKa2iBbZvNoCsguHgGIF9W4Kmc3ngqOMCKY2MAwWxREcJOud64nRnNfyEMw7QJMRdGPqjIZHgA7QtOGNeTHmywEJQcPgu6YRo2tnGscjUf5hIMbPhtN5yjMIfDJ9xD1QqVTDnDsyUVmksyHYSHmKwcRpLQJOInkraXmKbEySqhGjIoDGta3fyenx+sS4CBzwc2oWYkhk7HtgkIzRoqZf06UsYidPkKU5pzKQdAA8njdIRbN2w6geB5pi8MiieF0PUx989nIofO7SrzOGxVibJL3rdXCeymKKU00ZDrIKroFl6VgPVr1A3JkY2QR2YBOg8TP2DDjwmu8uzIn0vz1zwACXXZ1eouETEnjt1qwQzbgU+Bf4GACIiGEQU6ZgmX97sOylGr7e/Dr1P9nGDWs3MBdxkDlsB2OgIdv4lM9IBy4MhXdH5+O+uFa8kaERfIc0uxyoyH6ayK/VGyZMFQGnPqN3yzXkjSSeRub6dv/jQYWYGAvoAzuse5Ctt3UQ9uTAfkSNEsYaBV/GdeKgPwm+xPTIR1nwJAV6E4d2hy9AbgAuBD8G4oIgq0mihHm/NrGDKV1bbxtrLjf4pPCD1qXVqwaJlTIDQor5RiKwtlbV4dnzUgsGDLwvMpiDZqMQ2CXdq6qX44JnDavvBau7DXIYLvXD5++/0543gGZiv2bxwvfalv7WeC+lJ10/0GV6nKDpus0NAC32uf5QnSHXeDZ+nzIbt972iacts/Hxj9+Kl7/spWY/vMTD78PXkb9GK1dhbTABGh8AW4o9D5pEiUrNEa3+w9996SybBD6Id7/7dwapy4Q+ZUTgaYMkWo3mbNoDbNrAZ74MGgIJKcqYMLXlXSIhOkgFEU2TsfAXw4cgtWCmArQImc4y9M3US5+5dadWVZisF8lnMqgnGBraG29qgc+YgvcUTt6cK5+lIittIm3cYWPm3WMSkgxONhg9cwQsUw/3omNoM5khDEPabTBPCjZOqNxc8dRKpw10mmhyfFVjGZlOA63aGprZIronfoGPfvnL2PvkIo4uzqG1UEN3pYns9mlcfeXFQGsVK+uryBbKKJan8ZJteVwxMYJCtYrS9stQ3nwORgt5zK3VsLjvJzhy4oSlVo88+DN8+qv3o1/KY2zzOP70ra9CZ30F6dFNNkT84aOHcXplGZvLBRxZa2GyMopnThVQRhvvu/UOPHJ6HaXt49i1Zyc6hw5jKZPG9OateN752/DGS6axqVpFq9NCvjKDd33qc0ifcyEuvep6PP/5L0Uum8GO2a3Gaq6wW6vbxb4n9mIPljE2OobUyLilpagdt5qrIkX9ttYiikfux+LiAsqNeRzedBXWq9tQ6KzjopEURqmTxvcTnJxvYAYG/hZsPXc7fPAmzVEulNBhcX4mY/NGuQEpustxTvpjNRuhgJcGgwDC1LpDakgMymDNGCBJRGBlnAbOzACEPmP9d4Nz+R5wJsZqSurewGOlBkG/zKM5sq+e5rFaqdC8QLam1+Fe9RE+5oisDsh1CxXUxE5ZAE1GfJBKCl2czgZ5B3kM5uSkeA6xEgJD8bgWslUe6Sd1nYzyeVzWtRijFZgNiVI6a+kpZgKwgRh12FuWkjUnGOpCQ92bzyg2TzhgLMRI2GxUqwNL3FvMLvg74R6mrhRV711KhIPKzeYwixUYVR5BgNG6VoPDo22TJJLVz5kmFVNU/IaDI16fMyyeIdB9uDNwSRJ+7kxsVuz4ZZuVvvZnl7wj2UYLXsMILNnn4SBU5xOAiO2ewMww8xavIdnNwfdYxhJmHeuafXKES8FolrOvqWSepRg//s47KBNFel+f/tylZsCfJd+h5gMDOb1EvDYOqO35D0B5IupsWZhozbitTgah67m4/IcPfh+A8vAeea1xd3FMDuizA/AXsjveTCIGkGlzT/Wq/ttom/DnTP5ksH6jhgcer85JEt2uTaHhOhSA1HE1gJ2kibHkoVmIRIk6QNVtPSw278+G3bledy47IL0+77RUM2Cylu3eQy8H95ZJDbVaofu7YPhGpQ28Vx63zuwhn4/JrLAzO5khqrVGgOYCwx7M8rtk0G47C4D2iU/cZjIbwhoDYBlNTPL3nHGAxhM2WUwcRr5wYXr05e2v3Px3nGUX5wc/8Ht4x+/89kBDJqF+faTBwKFF6QVtZOaL+YB5PUTdlpZRGjSd1LhwM3jUlNDPfKCiLt04s3jXI2BFO2b0TdXbwSLZArbvGv4OG1pRqhapDJpvwjjq8roeR8HOEtp5Q8fQU1i2eKMqdRFYEO4XjXfh89Gx+N9WD2OjK9hJuLGrKPHAHnWxQ4nCIazFK7dXLB2XYZ1Gt4e1Th/lXgOpbAad+hoy7Qae3P8ovnbvvVhr9/CP3/sB1hfWgHoLuWIZz7v+MkzlOljt9FHJ5jA5WsZlY1mcXK4jM7EZ11zzImyZnESe4rhrizj6+L349hPHcSozjvb+x3HH/Y9Z/dnk7HZ8+Xd/Hcfnj6PUqePwags/3vcY0sUxjBe9y7bc72BbtYhKqoW/vfNefOHOR5DaPIVzr7wMjdNHsVZrY9v5l+L8TaN45zM2o8ixX9M7sJyq4O1/dAvS/RTyW8/BDTe+DltmZ0324vCJE/Y+xsbGcPTg41g9cQDXXXIRtkxvwuryHLpZpmp3oZIlxZxGdfUoMvvvRqPdwMrsVVgvjNu7HSuVMFXK2xiedmUWsDWXgCFzkRYV971Q3MYYudPkRqxR9wpAuVSybksBMF4bN6zkC5zlcYAWN8LoHRNc+Xm9JEas0sDQ8lvBUdieM4CmubFukLsdZ2IUhCgVx7Vj6cOii2QymPE6S09zch8yxalI3utxXNbDRT+T7ux43ceBWAzQBJJ4P85ceCTpzQnuXAb7KbCQdgNksTUXl3s7KILzXj0K9b1CsLyRyXKnqeaEmIVIpHiYPdioTWbC13Z+zspz9kT2S2lBFsNboXG0vwWkBw40sG82OkfD44tBZT8AtFj53t4L/RVcXoH2SlNfPHAt2L/rndg1BY0s3jsDOv5RaoYajPyTsAm0g64wb+uCz5vBs6XCE8BrBeo2XDqT3H9Ifz1FliFKicX3L3AtPxCDRF2THKD2kj6j3zv48SHxZGXsHgObZF2+QQBZulXO7oTGMQtqKNPkzJ98HL/P5yjGzMaGsWMwgHUP4OsDFs2uKaTwhgF4YgPckfOeNwTnKtYKQbc+Y/cfUq82dSRiGq2GMpRB+B730gauRT8ffVzS1SzyQAw074v+yWfc+h47kzyH9qvWkAGUwPxpEoqfvo9m2xsb8gGwq25OUjjsQrZ9YOuPtWRMcbYtMFUtuABaPJdU+8rNqIM7F5omUeP7y0uUODbKxbAFfA3kkkzssYuUwWciseLA1DFAAiLZm9b2Eo5Qx8nNFDO/vH3quDIVLpvH9eQpzqfPoBGgvfY1Nw1SrR6cJhMKtAfNti8tLfTdOXDTOsXKD3uBL8Vl+WKzuP3LX8H7z0Jm4/3vf591cZIOZnpPdLA9qHTODINqsmJGwGjNjo/h4KKywtxQp+ZdWj2T7lB6xutRPIXp6RWvhhAlaxGgDewlIEsiRwdv0j5x9XE3rp6rtpRUGMnhRj1Jg3r06CBJTsm7qBIxvEERdST6p3y+rm3DZzhrLaQqYkPlrAIpa6d8maIQ2NRz08K2MTf8DEFit4N0p4l8l8rVZsVx+tgBNLIFbBkfRbdYQWrpNB7a+yBu/+H30R3bjmyvg+98/Q4sL6whtdJEqVrBTb9yE86rpnDP3odRJvgoVHHFCFDP5rB70wzOv/x6TG85B72D9+HUygpaaws4We/iviMn8MCD+3Hv4RPIlHLYvvsK/Nn73ooSusg1VrG2vIADx/ajPbELa/W6FeeXek0sr62iUiqi1svgD/7LX6I7U8Xk7l1I91i3k8I5l19jsz/fed3FVg/GkUnUKfud//RxLC6voj0xjbe++4O48Xk3oNnp4KFHHsB3v/9dFMcnMJLuord8DHvOOR+XTo3g+LH96DXWsXv3hRhPd1HKZrFWIzhdxOiWC5Erj6G5vmDvdW1kM6bPvdyAN7XiUB5FNl8y9mxj04p3UfF505C7M/Fone+bDJrNXI07eYMTJXMsI6c1rBSnO6uOpam5p8yQqJuLBn1D5O7pFxnlJHDwdE+zsW77XEZHAEpggyA0x8kU5rg9FauaB61dY0vCzFmyOu4IPIUkZ8evkT0Uq8CjmKROwY9N4+cpJGctxHbxc2qg0DURMNicujCKJQaVNNbWhh+YqCR1kGhSEZSpCDkBtkmaiue0wmmmF0JHJFlXi3Jpd0I6U3UjKrqXXSA7EKfQ1CU5iMRDaapGNLE+1j5vkT0733hvSfetnK9ronmZB9mxjUAnKUZ35x3Vqw2VgVinHFlcs2vq4gwjhoKMhsCOKcsHG2cOxJhXdQg+dXRdDFgFRgVUdf/D7Jx+jlk12T39Lv5Z98Y1Z2m2RmMw1ojn8NS1d28KePP3SiXrGn1PZO375kP6QLnsul4U96a/cOHaogF1ggtmmfh9psJsjYWax5gtO9P9xgCVx9/o/J2tEYsSZ2VEw4qRHKTRrczZ7z8mIfTM3dl7aYTfr4NST+F7N60Cv0HQoLo6ESVRmlprKgZoAztEyje6FrclQW80zOl1u+EpYdppr/NzsWmbO2tlGB58WGAbxt8ZsAvsmQM0jepy+RR+j4yaTRPyou+QVXB5H5+zyrnTYX+HSRb8nNW/h7naNgEj5RkBZRp0fHuOJpvlTTlJ+rp31gDt45+4FW98w+tDDWryDvnsvKTB/5iNFUAboNZQuyDxPB85kQF10N7/ex982jVo73//e/Gbb3triCJCBBjSd0ktSFLfFW9UX5CUMghRnHWled2Z0bYhd+wG39OJUhnXLK0Nm52VuQZ+fAZXbFBkKLzZzFNAnvd2JsIWZNejbr4kSYHQaCk6I5I3J3eGuZvxJmQtj5g4OSNLEfQ9GjIjFIRyY0fINFJSh+DdUrHT0/2g30GKkwSaa0iH4nSLjrstnD7wCD7/059j28wmXHLp1RaBNPffh1s+/7dYXptHvziD9bUFzD95BLWjy8jWushvGsMb//3rkWsv4NCBfehlvJZu10ge1+yawUR1AiMjo2hncnjy8JNoNFvYNjmF8bExPHJiHp/44newkuqhmc3gBVddjQ+89Fr0rcWtiqnqCI6dOom1yqyNe1rNVnHkvm8iv2kPrjzvXOQbK3jbb/4ODq41UMpmUGIUNDaGTZddgot27sS/ufElmBwpGVNVWNiP99z253j4yCkUNu/Eh/7DH+LSCy+22qles46//4fP4dvf+TJap5awdesEznvmdXjF+dsx3VtBprWOsU07cKKyA5VyBe35w0gtHkW3NI5aroLJ1aM+beCiF6IzucvAmNcT9VHNdFBLeaHsxvdB8JTIXejdebdvrNOzscNNw8tp6GTwBf54DuozEVzx3zxFD0vd8nsmVWEBVxK5x2kpsiJcNwQ5rTCeSNG99oAcAQ2f1dywGcICHF9v+pw7bR/XwuhS49SkuWUgJtSFWGAUwCOPYd1f+TCGJyiJuw6iq3nrmrjPaRxpj9zB+Hf83hPBTjk4dmFZIX/aswD8I9ZJHYoeVbtsjp5vnJbj/mfBML/H5h5r51eUO2DVGNCqK9Jr5sx2ZRk4efrIU1pJZ3fsQGO7pPvl3zyOZhDrWRsDk836NXEUz5C2lru/YNBDTVP8XaWcKWtBG2aCon719nx8wgJBtK8la0mwe/G0sWxlPH9YdmqYPToTGIn3hdaOgFYMWOJ3oPeiz8XAxwNcd5pKTyow0GgnAXquBfkyHT8OIgRyMmCzRd58DQEa1x2PVa1Wfdg62e81zn/kxIGyO9LQBRsDtGGG8EzrS7ZfLGL8DBRwbHguEdPm/jFx4CQQVN/tBUz+/uzd+v8HMJM0Qdg6DKRCDNASUEIbkUzR0PoafucWgPXaaIfUpeyPSoo0EUhrkdeuQEZNdz5Plhfte94E1m1+tXeIE3gps2CkQ7AB8qfWXVt0sM294bXoLkVkLHQAgB5IekBipREWzPn3BinG0Kig52DPMcy6JdDjmuBxRDKddZMAAdob32D1q2qC1HMRQPM10kVqYWHOGLTBRgvgR+3Fmgl2xx3/pwCNxlIT5KUY7vVuBqrC4NUYoDngYJ0al1sS7YlZc5XwZNByXJTPVn4ZhgFw4dt2MmDQEqzIbrBplDKJagMGAM0WpDTRaHzdxMURkRb/gB2LFvqA6h52cqEdWx0t/zuApnPZjXBRM53ESKPTNLYGaSped1FYn0OHTjVfQp+6P1RCXlvGt791O34638DVOzfjgkuvRqbXwd/9r7/AP937gN3HQo1p3iYwvw7M15Fu9jB54Xa86jUvRn7lME6ucgZaGz0yn5kcRrsUd+zjkukJjOXTONLqYrpawfTICHrFMew7cRq3/dXXkR7JopPP4003XIvnnrcDrW4P5Vwe5+y+AJl2DU/2RpDZejFG0hnU9n4HW577OuQXD6J+/Al84Xs/w59+8jNIlzMozFRRKY9j20UX4mXPvRq/NNlFt7oJ09MzBprvfuIo/urOO5Eb2443vvbN2LV1m40IWV1exvHjB3Dft76EO/7ifyC9qYqLrrgI1++YxCuuuNy6PD3WzKBfKGB1vYZMt4nW2rwxc/Orqxg/91konX8txjadAxNHMLAPCxRWVhYxMrkJeTr9MJrFNYikxZekYbKUG2GHrWkaMbWV7L8Bkx3qRAaOPBhUvqN6Yx319fWBseJnzLGHAmWxV9bMEnWUaa1LvsPTlol8Ao8jUCMAJD0hi06jkUADdgKUfHAWQmk36QmZs+L+DAya0mDO6hUHjo8gzplwjyDluAwgWUebC8eK6UuYhKeOVRKoVB3JIOAxmR43iHFKQYZeQEDOVlqFXtzsXWU6/wawEOyFUkmDmiyWF+S82DzP6RwBVMkG6DzazzFLwmHXtL8EC86WUvi4h9HRMZMP4H3E12PdhpGwZsxWiWFRSkfnE1MTA6b4e8PAS+vQl30izX0m9uiMoCqqr5ED1HHiQFmAIf7MU84X5tNKP1BBrmrGWO9r7EoA+6of03E2BL3hfgqhW5aglGk4l4dJmawMU1/8w4yNS3b4VAgCtw3TFgITNggKojRvDA6Hzz8MUp8C3qNGAu1LB84esNuxgw8f+Dp7UQQ+PWObBUz8WaUsoItBcrymFXjFayNOh2pP8fw2NjDo7Znsjul3hgDFNOectIjXv56Pfj84Xj+UVUmaJ+uD47n3yYYRMHmNPOe6+poXq+bn8fmrFsSGIeySGbK9G+aM2n1TDcLGVQU2rucA0QiWwCLauDimZcOEFf7NP7qnT/3Jn51VFydTnDe/8fX2Uhp1TkRwSZWk5rFvXbK2ThYX5w2gaZFQp8eH73qKkXUNZKbOHqC9D2//7bcNDIiMgDY6DYXV2lgXilOUMQthjiDjQIQbhgBJaQ+218qheKrI0xPqfIo3hW3OANAG0VmIbhW5OpJPRkUMwFCkbh5vLjMmQ7UoduxAF+setZkGP7MeKOTmB0bRSeBA93oqwbv7vH7EgZ9vKltg1n+aQt6G7LLoOI0Uxz2tLVvk2yeDUKwa00Wjkk91ka0v4e7vfhnL3TSevWc3UiMTOHVoL/74H+/E0uIpdGoNPHlqGbXVBrDeQq/dQyGdwatvug43P+eZNhj5eKuP2pG9mF9Zx4E+RUt7qKYaeO6ePdhW6tv4pJ/NrSFHh1Kp4rsP7MPj88uopDNopNK4+Zdejj3FJqbLBRxr9DE1Po71ds+nIIxtxtbJKRxeb2FsagsuT51CqtPCqU4Bf3DLn+BHP30Y5dEixi/YgXP37MFLnvM8vPz8WRtevrKygKV+Dl9/4gTu/ecfoDy9A6PVKkYmJrFl607kR8aMrcvVF/E3X/gMLtm+DS+49HxcPTuBSp/ddA1vpc+XUOu00Oj0UQRp8joa6QJy1WkDpI1eChPjE0B+BBnWraS6aHXamF9aQrY6jbGZbUjN7DFQzPFWXB88hmpFGNHJEJAl9bR8ouyvQEGf0b4U+8TW8lrdjaIYJBkVGiyBG1uHQcdQzJcMugyBzhU71DiFr/1DI2apfGO2ku4/U5nvOkDjHxlFfp7n0DXYGje2ytcz/533zVydPuNpjcSpKrji35qVKMelFEgczcqZcBKIlTvkC8YiDgKlIIuha43BQcy0yfYowk/SLXQ+iT6kDLU+p2fL+bipMKrORDnLlNbh9BJPNwlEx4Ghnmzr8JsAACAASURBVD9/Z4yhDfxm17c7NktJghpsRWN00HOmjf+m80sHbsDKhHnAEtzUeuIz8WfrNuVMQIjHjcHawF7K9kRp9Big6R71t47NzwgQyn7FgCAGaMPfTQBv0hTjOnA+6kf3JaepDmL+LKkNT+P7mfUOeG1xMJANouSUnGBE4eOfXLuSsyPtWQ0mNHg9l0Zxaa0O1kBQAtD5hp8nP6fnMQxIk/cU3m+Q65AdiJ9V/F64x+PnP3jOEYizkphQJtSTrwls9VNAa3hWCuAEAHW9up5afc1skU1zcF568E4YLFFmJgZosjkMPijYPNAcS/msT3Zd01bStjjrlRmksmU7cnm/DwE0miYXlk/0EXks2loLZKjZGGU37H3xuQY2zGrayG2Edeo+3BksXg/Pq2BW64b3+qlP/Rluve3jT7+L8xO34uabX2/nI/uoaSIq7+A5TMaE106hWjfwng6QkR1eyHd85WtnVYNGodp3vfudzsEHSQFFpTyfRs048vWXGy9aA2hssgso3NF0c1CIrRfum8RTHtIq0qgUGW8ZZR1fYFCGarB4onqZM22u4YhPICoGumf6TAxOtcBtUUcUtt/vmWe+6br5d5Z5dXM6faQpMMy0Zn0JKabdWJyZyaOerWAkk0KtBxR7Tftc9+hDWF+ex8riSZxcWEJ5ajv2H9xnqeNHHt+Pr3/zZ6iV8ujVWijOTOElNzwfNz/3SkwWs2jXVjFVLmL+0KNYWF3FUi+FQ3OLWGEqOJPHZTNjWOl0Mbeygk4/i/sPncY9ew8gXS6YjAUZvV963vWYyraxe2oC/eoMLh4v4/GT83hy7rTNwdy5ZYeJ1D622sXmKn/ejmKhiK99+9v4zF/8DWqFHMZ3bsHMjnNx4/NfhNdeOItsp41DC3PYf+wE/uL2r2PxwGn0Mj1Uxku46PoX46pLLsM9P/0+lls9TIzMoFIt4vlXPAMv3l5BqbOG3soc6nXOmOsjX65iKT+FXorUN4ej17Fa3ozSpt3W9ZpbPYYqOmiDgrcnUcixY7PvA9azBXSLVazvug6V6ji61OPrZ0ItZ9IyL4PujpmpTk/3MVqMGa14nTL7xH/zugo3GkzFqdtMBtlSJJaed2V1FoQzlRfXasWGaJh5GXRLGSgL3UymoZTsz0GUyZR76ILks1O3YAycbLSUpR2SVJnmC1LL0EcWebQooDJQerf6N5ixskkkoVvCDFgob9D9x6kl1d2pJkXjn1x9322H9qqMPH+nZ8R70X/H/+6ghkGhs2liF7XXrb6t5WCA/05wxOfG8VvDMzVjBkv3bWxhzUWC3TYmkw3knEZHRy21ZsO741bRyI7E60brIgZGdKYDvbR4IHbE9se2cRigxU5a1x5/RvY0BtJyPmcCEbKFsR3U9bo/8OkI3v3aNaAkuQMFKWRV5Bv4HbG4vAYfYZiQELouT/0nZQT8Ho/D3xPUCcyrc5OOnvuj1fWuX5XVaMKAAFoMSGPfY/tJul9WeL+ROZev4edkB2JguwGQxSA58h/2fAO4IsiRXIc/J9YvxoPLE1+jY+t5s8lueH2p41Q+i5/RyET9znyXKX6Q7MgYSFbQYHW6kQyLX6vvJbNtNrQ+aQjiXFtKgDguYYrRu9tpT/g5twl9L5cJf2LGTraM7yX+vXxsXIpgAM5G4HE9sFPHGxPcpqmcJcnW8Zops3HLWeigfeITH8cbbn6DSyFxksX6ipFiukatI3umqytLMnsevYXRI2YYA6XHBfvlO756VgDtw//3h/Ce97zLDLRtxK7P0EqUklmr4RvFI5qNRXKe10664Hy8g7emyxDEi1kOzxZFoKC1SYbBkAyxDMSZ2It44enf5Uw2sBUR86fz6fi6ztgxxJ/R7/W7YfZEiy82jLl+2+Y8dtN5ZBpLlt4k25Rq19FnaihXQSdTQiHjg6JbuYoN7s4fugcP3fc97D01j1ovjQv3XILz06tYzo7gb+/+GWqnT+J4L4u5lQZ+9SUvxoVXXof0ib2465EHMNpawtbJceyZmgR6jC5H8ODxBXx1737srOawbbSMdHEUx9fbaDW7+OoPfoy5XhdFprTIPuTSeNO1V2CVMmzVCq6+4jm4ZKqCr//8UWwvZTGR6WK5n8XsaAU/3X8Q9x46gkY/g/GpLZjMpHD75+/AXH0d+W3TGBufxotufA3efMUuLNZYk7WK7377O/ji//onpFfbSE/mUZ4dw/NvfBkmzrkcTz76U6ysrqA+dxzrJxaw45nPwu/+8ktxXr6B9uoCus0aMrkC9pX34NR6zT57cXoJMyMlNDiJITuC1qnHcU4eKJAdIsNJh82O5/VlayoolUeNvVzZfg0KOy61wfRgp1Nh3GRAaFBk9JSGJIjwGWwcXRYGTod0fhxQcPfwPSqA0pqgQ9FQaHNwkSOivITNhDVZhSTCVhDEY8TAxkEF9cPc+cT1MBRMpf7QwNiGaR2MALUvtA+1N+0aQ2TN/U9g480Pnvrgs2AXHkFavLalQ8UaFv5hYwyfnfQHFTzSPqnWK3YwCtKS8UM8l88mjVOl8b7XnuNx4jSkUpfudIm8vE7L01ze5WcGfdDQULdghwBIdoJzVSkcHAeAercOWHyYtYvqutQP/+gZxXbJRhhFoMJBjeprIkmeNDvTB35rAEiN1YpGdMUBqN5BzKoJyCZH8v/S8/6XQJWeY7wmBOwF/mJm5SlgIABO3yc8X9Cb61Fc3AMUMVGa1KBUu+2nwHqRnaC/0PuV8xPg5TMW2Ndach07n+0pVprAIJ9hwNBD3eqRfHShgfQiU27xRICnCpsPbDzTZtZw8tT64fhdDAf9WquxPxqs+Qig2OfUQZxyiRzVILIxSWVGMXCMAf2ARBjSaxv42phACNITfBaxXdP8Vi5jvj/p0lktY1Qmoe9wPVoaMdgS3aNsBY/BLEW73bXmKpNMMYkgZ5liO6brl+1SM4/YUn5+0HEdali9SYfgVRN+CP68SdKvxTvstd50bAK0j91y29Nm0AjQ3vjGmwcBMMeyMdVp57KmhEi+RQCNG4A3TCMWR5eKLG+//Y6zahL48IcJ0N4diu2dridSVsGdIquNHVzJ0HMZCxnApOtsozK1NoCuVy21Zo5C/Yg24MAZRBHMMIiT8ZBh0s8yDPz9MECLgVbs+AaMQ9RddabzbWQDk4iP59I70abME6Bl2DTB4poO0kytNJatOaCfK1khf6o8jX5rDaitoNljDcU6qgtP4Ic/+ic8vtxAMdXFxO5n4oYL9qDO46wuYG5xHl979Ak8cuhJPPvCS3DpZBl3PbEfFY71yPSQ7TRx9bYZHFxt4HAzi4u2b8f9jz1kUcaWYgb5yjjS1VmsHj+AT/3j3ajn0+h3+ygy3ZMCrn/+8zA6VsWLLr3UJgf0tl+OfKeJY/NzKKyfQr9dx0VTk7j9ob34+fETqHfS2DKSwbMvvQKf+1//hINPPInClmlkS1lce+0N+LXrrsKhZgrV8SkcfvhefPKP/wx11s6N5lCuljAyMYpeu4tiKYtmsYJydQSFXh2V8ib825c+F/XCBEZnz8H04j7MnzyExycux2h3Hb0jD2BtbQkveMY1aFVn8dj+vUivncR1u7ZicWkB5+48z2hyy3o1u2h26pZ6LO66Eo1zr7MZmnmO1Umn0Oj5ulft0zAgVy2ahkyrhFuGypy5gRkPbEzmIUSeTCHQoRjoSnvQ4s7fW/BNa8s6p5I6kOQzDtC0Z2To4kJeAUkqqHMWnoAe1ypT3nSWApbO6iXOyQwwtYyC2C7/TbVd/G+ex2t9wrSDkI4h6DHWolAyw28TP4KuoXekJeNZBim9ADbliJ1F9+ehqJiSPTLY+twwQBWw0P7mPSUdpH48DyhZkJw0KdjzaLpOkp61Uqcs4SiVRkJjSZKGNqBj8gM+QcKZnaS+TOlLA6lh4oDN9cx6AwSvVSxQ7MDtHZmhT7rYY/uh9yQ7qPWgn2MWYzg1KXsYA6oYXA/bKtlvBQVnet7D4E8AUPtEI/x4z2RTLXUfmD81wPC46ug3dfxCwZ4RxzhxH8TsRLxOeX8CaPxvsWj8fCJK6o1yxRylnNJoddnR6bW49m4DQ3om+y17Pdg3HL0W5jwOM23a72cCwHq/w+DW2KBIxNqAlKaUwJ+JNzx47RbHtcXPN36fcWBCBknPWNclcKN3zHOpPisGjgRoBoQ7/re6YZ3pcq1C/dE5ZEu0rrQ/s6FcwsoVbJwi3xHvkU1Oml/qtiQO0uK1zHN5mYaXRA3bNyOHovnb1nHfoGSQYyFXhvB9KbzCc50tQLvttlvwlre82TviCaI5L3bdG1C0T/SeLcXp6NgvXKhxmE360u134PfOoouTAO29732XdwaF2Wi8cdauCDAJpdqQ8pDiFKhRkatHzd6SGoMjGYDYUMd1NK6HFAZEs1U9dIHELIJGO8SGy52c2pRDDZgWfkgtbGATQmSh78WGKQZo8XEVMcl4KrrjeePalnhDmEPt91Bk2pd1ae2GDUPngO8MRXlrc2gjiw47WlIZ5NPA2j1/j+Xj+7CYGcMlu3ai1e3jngd/QlyBK57xHEzNbPdulfmjuOvnD+Ib+08hk+ph9+Q4cq1FNNsdFNHFKvIop9rYUcmhPrIVrfwoZicm8b3v347Fesv0xkbHZnBuoYfPf/OneHx5HX3W0TTbRCrIp1LYcf75ePaFu3DFdAn7FmvYsvN85CuTSLcb2IlVrNfWcGr+OH5+es26QXsT5+CiTaMoVcbxPz/3eezf+ySy1SKKYxU86/oX4t//q+vxi6PHkC+P2bP4wz+4Bc16A6O7pjG9aRPWFpcNIJSZos2k0eEIppPzmNpzIV5385tw2WQRU6NVHF9t4sm996JZW8FCvYXU2kkgX8Lu2R3YOZrHySP7UC6N4Ipz9qC2voiJiS3I0NDQUWTT6BfK6FEqZOYCNOGK7Xy/Mvrxu9Xai52/HK2xT5w3GYyYOU9fibY3GaB417B3NzstnwElEVSHYcbJICLHrHgKUcaL7JjLJSTrO2aPeE1KAalUgGuOukVS/7bgoh/G6ASRT91fEiAFDTGmOEO3m9emeRGvAxrvtLL9b/WlSXrDmIlSAZlUzupOvZGAWo0+ekqG3fYgKyGDXpLOL8cdAzR2mQ6/F4ERdU/FAE37UsBaKS2v4fN6tNgGuNi32xq3Vx51817IfBnQiLTTXNuKXWsBpHoL3lM73c5QfK77ENPptsrthuyoBaedRMz4TI5fDlEgTYGjOf6hUgutmdguyjbFzjE+T+xwBaxjIDDsVOPvyunL2Vqqu+n10bpevgsyM2JG4/vne6P0i1gwBRvalzpGDEh5zyILeH51efJ5OKPj0iNJZ7EHE3YdVmP51OetZySQJZ8Wv7vhe40D+DgoigFaDAiln2bPM6AfA1ChhMCkJULR/pneuda97R92+3Y8YBBDpXcXs08aUB77MT1TXlur3TCm0NejdwSThVcJg969XafNyEzYeF4D7QYFxK2JMIxfcnaeLGFQ9WdAxHq0AKDsO5xcYpMtElmsuO42ZnXlaylS6/bTG3PYqMNMn+yJnrXsOa/9U5/69FkxaLfc8kd4y5vfbE1tlPCgzSDTy/uPU7G2JhbmT4cmATd6vCi9rPjBUwft7AHauwdiidxI3DRczQJocTSkqJcPxtFuMvZEToB/80ElaaKNbFa8AeQMYtDj3/UUjjvLCNEPNSnEkeIA9kcbQMffALaCzIY9YAkPRrUew4YyBmh6FooeBRpjBo+9Dkxv0pHbTEbWpPDnbt86DlnrlaNTZGt+LoP1ww+jzUL1fBmbe6tI5wtYPb4fncIYypOzVuh+cn4Op1fr+OYPv4XDjTT2VLMG2rLdJhrNFeQ5OLowaqk6jjUqTWzB6OQslpeXcNcD99gTobJ2Ll/GaKuBH33zfrRmyiZO21uqIbXcQmokj80Xb8E1F1+AcydGsF5bx+L6GrbuuADnV9LYMbMJq/0sjh09gAdPLaI6tQNbp8axc9eFONHJ4W/+6y34+RO/QKqQQ6lYxPbdF+K3fv23ceSer6BXqOLgiVV85S8/j26qj5HxKgr9NJZqdaDWQG60gNRYAWmmElfWkBqfwC+99k14+bOvRjkDrPbS6C8exclaC6kjD5i69FSlhPFMz8Y9sUFgc6VsHXmlQgHF4mjQBKNXZOdnFc2dz8JqcdKcsIy+1p0Mrja8fo7LCESdD1J8g8HhXKNe40WA5nuig2zOW8vN+IY0iwykdT9H4qTa0woc4gBA+8DeYWAi+HlFnXQ6NHClETaFOLPLdvj6es3AIr8fpw7keARQnClwhXetY9qBuIs0Nuw8tznJghp+XHjSx1K5EY9ZcRn6eK8IoLljZcqK9TKJ7psMoWxFcq8JY6Z9GYMhTTRR+Zd9RoCTTsa0khKAxmsjQGNNlNmKIbbQjh1YTDlwAZhh8BMHagpUh5lAARTpTFGrK7ZNsi8xoya7Nhw8xtF87NR1nfxb4OFMdnIYfOlnOcj4GuKAWZ/TdRN8GJC1FFjSfch79YCiY+iU0gkSMuW1CUSJQR40rkQ2XvZbzzwhCby+U/tBYIX/znfJ6/DmFW96iZkVW8vRNIlkT2q6QxhRFBelR1NBYv+r96vrlO87k9+JAY/epfaKgdLofHGgoH1v0irWv+bBoGpKzwQQ5cO05/RzvB4JqMnwK1VvUi6hnpX2wGxBEFUmSy7JCR3Tgp9MAHhMP2pEXZgt7JM4nMH/l9ak1trwXoqDUp6HAM1tKdOZrN9lk4h3bfKzPE6cbeA5zxqgfeyjuPnmNwxmLfO4mmREpja+lwFAowPgBwXQhBjlYP5PUpzvfa8DNKFwLmwaaA0h10YcXoRyJnF0Fy8avni9gDjdKMcQ09qKPBSN8b6km+aGIqQUh2rJZHhkTLQQDXxF3Z3/EkDTIhzePMNRjF7K8O9jpsCMULeJTjoftMEDS0plcuumq1v7dIqbkdfGjra8dyAZ4Os0UVg+ZC37mWIV3VYLy7UmJkp5rCzP4eTJo1httdFrrGICLdz58CN4crmOSr+GzcW0jUFaaPoMM45J2rlpFvtPncLek8tYXDyJXrqMYi6N5Uf24ejDx9DdVEZqtIBes4P0qTWgnMfohZvwsquvxs2X78Y3HnzQRG37mZJppo3ls7jkxn+Lhx99APvv+xamLroOv3TjazExsQmrJw/itj/4f/Djhx5CupBGMZtHcdMsfv3X/i9snprB2uG9+OtP/w2eeOAXqKVgDCOyKaQmR5BttDC9aQTVmRJqrQxWl9bRHx3Bngsvxgtf+SvYMTONareGTf1VNFI5pOb2I9VqYnHuAEYzbdTaaZRLZSzVmzhvZgYzk7ODphoO6c6m80C+gM7sBcD4NiBbwnI/jVrTRRhl4AS6ZVCGwdBwwKFghb8XoOLeofFkBMl0hYEhFjtnfKj2hnOEcWnOAAWF+DNM7JBz1P7THmO3lOv80fnlQ10PGSuf36n6NjHEZ0rra99J8Z6nJ7h0ZqJtQE8ilTrOIAAL43acTfQKYwI0gSoBhHhP69nyb7F1rJ/jOcmgmd0JLDq/HxeMCzzGhpjXHwd8vA+JoVq6Jqrts4L0xroFn7xeORo6dX7PGNOe18BosLq6wGMmLmYt4nsbAKZQx+TD4b0BRM9eNk91vdZMEGyV7k9OJ3ayMfiLge6wXYqDyTMBNK1BHTu2u/rdmQCa1m18TYNjhWJ0Z/USOQSyMnp/CvYVbMjpqQbL10PoLA42Pt6HPJcFISWm1X1diC1T84FYOgrV8t88vZfscZEGyb2Q2XX4KxuswI0/yy7oGTM1qAky8n3DezP2lbFP2RDAR00w5sc1ozJqwOuwsSyqg+NnJEat+aTaB7H/1fsUaJF/EsjjCEKNf+M61zPRe2UdamzPuDdzOQclauKJgy+lOJUdGNynaZ3V0ajVBkRLnDnTMxewihnhgT8MTLeBxkIh6Ki5rqkBtC6fUQhIo7moCkDPFqD90R99BK9/3WsTpjuUUcRjpLSfU4sLc32P3JWv9uLHpwC0s5wk4CnO99jxtLm5qJlztsUWFSMK7XvE7d0mw9FHzDhokcgJxkg6NgyDm406tUR7S3SQhszuOWxeLYQYoMlYxiDqTIAtHjth3zmD7MbwMXwbe/Si+4iNnAHKXgv51hpqpSkrVk6bfDLVmenwvBjUv+Oony3jdNz6k2utO7uWzyHTWAHWTqHWSmG1NIlaq4Wt/VV086M2i7LXWsd9jz6KJ48fNJX9x06vWK3bOVNjyFQ3o7jlAmQrk6gW8pivN/HIz76Lwwf2WjfnsW/fhaMrDaBaQm4sj/5KA42VJnKbRrBjuooLLjgPL909g2Pzp5Gur+FUp4+1VA6ldBpzLTK5LL4t2Cill//yr6G5voJTj/4z7vz87Xjy8cNobh1DYaKCyVwe1914Ey4faaGLPO782rfww7sfwyp6mOZYpu1TuPIFz8HuiTIOHDmG8y66DBenl5Fpr+LekzUsNjoY374H5+3cjcnJGZxXTiE39zha3S7mGy1kujX0m2uYW11GCwXsnt2OHZObrA6GhohPv9Nmq38WuWLJQFo/P2KMbGfzhVgobkIj1H/oHcQASqwT1x0bDwTQutb56OLMjNAFKBSQGEAzFpm1E3l7xwI3saMzYdamM26xc3TFDNa1JZo/MVsiA2mfs7Z8H6RucgNgi5bbCskXaK+IaYoNuq6HtToETLwffpdRqrWxd5qWWlAKQg7MItwg9sqpGTbKJuVGPG55j9m/GJzZfgnpVHWLxsKmErSOC8Rlc4ZZawV8PD6BlrNhrPnztI32MsGmPisRbd6Hn8slNPhuxWYQ/MrJxixFDGBk43g/nt5xqSE+O74XpneH2VC/Jp8naf8WBsjHa0TPSucftpdxwBs7Yb3bmImL7eKZAES8tnS+GLQMB6X8WTbbHD9lb0JmR3uBx2SgyOvgPTpoTmSaJMUkB611omOLQbHnaeDEpxBo3FOjwWke1OgkqPN0vMp/4nmf/C5trz8/VxAYpMtD7aWerfxqDHIGgDQMDRcQGWY6Y18wDJi0x3jcGNgN/GOoDd0QBLDrfwDQOMe1Y3uSx5Bqv97B4P2FqSV6lp3AZMfXxs+KMRvYkUhnNS4x8DXg+8MmhAQmyevTfdSWyZ6E9Kauw84Xaj7X1taMseY5/3cATf5eezxek9JE47N3G9xxu9nlhImN5Qrce5yuwvN96k8+jY997Ok3CfzhR/8zXvOam6x+MQ4a5MP9HYQJC6xB8wjM25EZoQ6DE14MGbTfPYtRTwbQ3vNuV6+ONFcMjFE8lX8zmmbrcqRFosVsL1GaPV0fas7jaCCugKQ23JlAji00s2a+ibgZtQHYYSWJD4uUA5CMDRSPGT+TYaM6bGAS9eZB+DQw4vHC0DXEgOxMhksGm7p9HN3EuZFkPK2GZTDuxM/lz9gV1yndoPZ+ey6c30gpE3RsZia7lBoEduk8RtBBNdXB4tI8jjZ6mJ3ahNF+C+lcGocefxif+/4Pke228OwrnmndovMnD6JXnkB28wWoTm9Df/U0Hn7oHszt/ykOPHkSBxdr6DTaGJkidZxGfbWBUrWIHeM+O3ATdW7yeSy02bbeRT6VRmlkFKutDoqpHiZHiljus3OwgmpqFWu1Fn5x114cXlxBN5/F2O7NGJnejNGZnbj50k04eewAKiPjqK21sIoOdoxVcO7WbUjVF7FS2YrpTBt7T86jPLMTmxvHUeo30e1nrPC90K4jV51EqlBGfv00MoUyGr0eqtUJHHziQax3M7hwy2aMlitGs7PbLm/jnTizkJ2ERVahok9AQFXIXAXd6gya1VmbQtBNe+Qu4xmvreTdel2Y7Qc2fBhTQAV/D5bi6NwdshVaDKI+rUmtLz8XB5j7eClXi/dRYQJDLCIfBgPaT+7YfVwaR6FY6oyAP4ASHtPlPrzJgOePgUwMlvhdBkLuMHyGrsn6UEOOxjgANO35gXPK+jpmmiQBaM6+x45IRjfeOw5ofPi7AJqPrnNhz9iJDP9OAE33IMNvQNo6BH1GKQFa7JykcWeggt1iYUi1ng/BKf+PDKStAbNDDt1lX/gZdR0qbabnOgCjHEzPd9pzmaLY8SZgwJkmSysPdcazoZ4akvozHCzGdklrMgZwZwIaeh8CDzFo+9+BwTMBj8HzE2vRTeax8l7VAECAxmdEwDxgVkJ3pxhagQyBJl6nAtk4w6LGFAds7PilIK3X8yX+kSl9Eg2J1pffm1jWsE/Cd8zPBO2/GFzE68u+n/LyIvs9HPQP+wHtbxEdul+9Q5Efw6DK3stQPaE9X06t6UufLgFoCv54DRtLFML81ehY3ag2UsA8Jlf4HGlzYpsUBz+6Zq2tZE/6/jDQbVIUCXGRBAhddDvtoCHmn9e61X5QsKdnFAdgcUBka4qzvDOhPjY0ILQ7PgaPz8kCObKO1iTEet/0WQO0jxKg/fKrXa+RepCBmNGa1Rq1Z7q8vNhXjl+Dk+OX7QbORz2dHUD7IN797nebbo/EEW1BWhGiR5we1fjYnDgi1kbSNcTIUorB5tCiTjQZhiSq8NfjGyCpX9B3uHGJZGnEFG0J7Ok5aLPEDsSi4FDDFjsLbS79TsY3XjwyiMPf0+/1ndgQJuArRN0sLmQBKAutravJa/oo86CWYjEP0kxilERgZ9ufheatBlbbbYxnfdGxzqO7Nm91WJumZlA2AdyUMV3HllawvTuPA4//HEcXF7Ha7KKBNIoj4zjnyhdiVzGFUycOIrt0BI1WG4+eXsAjTzyOg8dPIVdkMWQPY9kUyvkc2nxuXFemwtCzWrlUn+M30phrZjBSyKCc7iJfmcL2PFmLHPYvrODh+5/AkYMn0eGg922TmDl3FwqT2/HrL38xHr37qyhmujhn+3nYPDGB7f9feV8eI+lZ3vlUdVV3dVd3z315Dh9jE9tgzB1ISALakKwIhkASNn+sFGmljXazMYZgQ+Cvq0EunQAAIABJREFUSKuI3QgQbAhXpJWirPYGwmFIstqE3NkVGGzAYOMZe2Y8Z09P31dVddXq9/ze3/c+9U5NYk/+ITst2TNT/dX3vd/7Psfvuevrtrm8aJdWl+zwgaM2aE3bqUuXbGbPTTZo77UdG3O2hYTspYvWbM3anua2La9c8Z46ULzN2QNesNBuDKx975ttdnvVOkuX2VNs9bINUpl9lb/YbNhgvAl/hhlyGUDszUnb3n+rLU0dsm6qHtLZlopPAsZnPY5I0Mb3JGDwp3fT9tE8eZSQ31vplGmGHWiKHiuOggLNoRs3vXPMqxAtg36UEO8CzDuRI2mdYYmJFge8ky7ZMDp655gzmsMaUirM25muZtQSoHW9EtWTjhNAE4iN/EwlCY8VwSLCGnofXC+wKV6Jik3tEgDQ0KJEPaEkT+Q9kXVdKjkJ8eh1YUI4BTmrsHK1NYE0E5QxYB7DmjUDUucrMBiVVgRoUZ6BH+T1QrJ/VZQAMOx9K+l9EF1IngrME1By9JUGV0cgFZV8NBIFFiQHS8Am2o3KVkomyq7yTHS+omU/q9AQVe2U8DlH68BZoPYVpFXsicZ4aSQX2rH4vX1oek5u93dNbRiQBuDAJLVZwPVRh+BMAQhkaIAPxGcAbz7RIeVnSo+AdhUWNTgPOqwqBI/As438YzZnZtNVPycf18fu/pWxnkYzRflfAZ7QQkPnwIbR2fsqmhe/jdIfTq1s0EeDCnm1lezw0/MRY8jThNUA7zXpYODJ7Mh3xcsgD5Q/cBAgFMwcMOndqBNl/EkXl/+O+i3rfd5LBRlxwlD1Xsk5oRCzN7b1UYw53AztQoDJGcKV9znJu3LPpqdnHDCpkAcNeNH2Qw1ztzuQnT3Xr5AnePfr9aABoGFYuobXCwwzXE95XO0VZnEKoK2sLPvWi+Er6x4etOsMcb7v/e91gMZZWyQsVICh0q6q4EqeAzG8BGO0BkSQZX6ZmF5EkKjHE0YRhoqfUzjR+lSolAqg5d4m4LdSWEvwlAIsMkEU4NEqEJNJoEXlofvGa8RgIngpEP93nR4yvIOjebegqcy1bz5FIQ04dqVbpwehYtzU7BEECy8QvD2wgkBwEi5eDVSv20xzzFrb69ZvtqyHxOzWtNn8aZv/+lfsG6s1m5rZY/snm7Zw4Rm76dgL7OjePbZ+9glbmT5oa91ta67N2fr5p+x/fONxO3l+3rrNMZseb1irvcMmNpeth3428ISO1e3cetcazSnbOz1hc6sbNl3v2aGdM7ZRa1l3c93aM7vtmZNP2sVzS3b21GWz6QlrTo7boePHbGL3UXvfA++z7/3fP7bHHvtbuzx3zu657Vb7uRccto21BVtcXbId0zM21d5tF9Z71jhwhzUO3207z33Drpw/Yb09t9pdOyccfM3Pn7EN9EOrtWyj1rQDh262fXv3W//lv8gKG2T+dTds8uRfmy1fRHQ5qRiXfmYQYnBzjk2aTbTNJqett+e4destDyH4gPXU8XpQb/hwePT3UU6D6EgWZfQKCESJvj2cgk7dqVeYztjpz4EVhSn5g0mo5Kds0eJeMoKiF4ZAI/V5gwctCWXv55Weh5ePVZgCe7inPBOyYNG7aHIKoV+MmIFXDx4weHPpzYAnTwJ0CKCkkB68lWw0yuTlmIOm70kOaO+wfiXKY0+UYC5vmJRjBKjicb2LlIaukcVLS58NQdVrTTyI8K8UeQmYBBAEfMTP8opE0O5yK4WinS68NQNlM8JB9AIyhMlGriyg8NYQKCBJSB3XyIsWAVJUqlEu6ZoSfGW6GwakFcgITXMlAytAkcCBaFS07LIpTWJhZaY6/aeB7inqQpCTDQmunUn8PipNoWKviJNnl7QvgIZkc8lTyVyFhinzWY0puRzPhJWiTL1wI3abhojANuii2YD+4Kgi3B85mwA24qtqn9I7QtdkJ0KOfsTn+++LKTZ+n6KZu85PZxR1VTxz6awI0HQtrkMlpVcupuavVSQGLWXgUU9ODp0r9gDGkmRKqct0ncCpnDHCGPE8Iq9pUD3OQ0UuokfRLas2CcjIrz3PtUOVN3QldB/lD8BxrraOckr3wr3b7ekE0NmmBCOsUPAjHsRUHX9P5z0YDddfxSmABvoD/dJDi/x/VuhHA8k9aMDTECYAaGR89iGL8eLrnSTwvvf9euqDllpVGAAGe6E5IXu4Jls2pYAvlVUUntFl6YSbPDMAZhLcOoRMvPQIaCYfvuedzSdYyjskPEJ+XCT6yAhigNKLFwkK14jxSpBW3kvX6nMKCuIACJutlPsDYsQYJ1ppDN16j6QmZnFy7qAEegXSPBchjdQIJdQRCEwg0Qc9lMYmbBZJ9t01q3XXbfniGTu1umX11g6b2rnH1pfmbW+raTs2LtkVw3zAnk3O7nZCa69fstm1S9bfWLK5K+fsayfO2SPnL9nKtnk44vYDB+3I0eM20ajb3Jkn7OnNceuuL9n0xJg1ttZta6JtB9oTdmYJVkzPNi5ftG+vdm357LzNLa1ZY7xhu3YfsKM/8pO2/+AR+9k3/LTZ2hX78mc+aSdPfNt+5LbD9lN3HLVttCBBt8SZwzaOhrKb61brrVsNuUL9nq336nbw6J3udoK3cGXuhK2uL9oT8yt2bO9NdtfRW6zemrbGS95ind6mjV16yrbPPm4zLYwpAhCqm3Xd/05XAPYOdNQ+YIOZvba96xard5atvnrZwcigNWv9qT1W21q3zcm9trLVsc0tVP3lIgAZRRLsEbRF4AMaxnkjLww5cMNeDw5N5g//khNwaW2WeSLiJRfUaTA4S92h/OkFYHI0m8cSLNHLoTUK2GntUmJQfuzsDqFJ/mczVs62lbKKhqGsaDyJHmHmmKiqW8Jf8iMqf3435wLp/QX+Io8LfEWgh8+wB/JE60wQ2kS7EY5gQ7uPNI4mGUEOQNEUOnks+Z5s+qt1RiM07pvOJJ4j9l/j77BvACU+dcK9mwQpVPxpgL23FUAopuczBClzjI1CA5CPCl0eNQEI/C56zCoqCvnAVwHJNL8wKujyPpJB+lzPc19OMhz47vSqyoAe83mM7LeFe6hKk1WAzNN0GQhaAn2EqIzL0hxDrgCagJG8k/K0KAdNn+t81J8Q3hXSGSs4sde4lzyW+LPreXGIPHBKiM5Vns6qijel88R9ica9zkXtM0QXBO4591HXSc9FfRd5Ip7NKICG+yAx3g1R7GeYUgLDMvk6OVvXaY90wl5xTFWKgEz6Tu+EP+VcKQFa/DfvQ1zgoesUno/6lHih5+ka0l3Oc114UAn0PT0kdFMonT6lDEAUjbmlY87Xne6Wzzv2eyHtNvWu8+b3Xupq190HTTlomqKEdyVA26gq1CVLa4tLl9GhwQkOF4jYIkDDgXzp4a9cd5sNNKpFdxb0/MAgWregNeQ1lMhKoCu5VRschUcW+rQiBWh83RDK6HYeSt9FIKmWqfIoQWEhpCuAhjYFREHDvY1E5LJ6S7ClNYoBoidiFLNEgKbv6DM9S0KRwgx5cQQBrji8ig3eh7p7CCWg6U1hmTAFCxG/LBP8nUOWWVAgRRyZA5/tvvKEPfadR61xz0/bsb17nDovfecv7Xvf/YYt11o2tuuI3XbnS7ztxPbKZZtZOGmnzp6xvcfutPHlC9ZeO28HpsZt51TbVteXbK2zZbtmd9tTp5+ys52m7b39FTZ95C6Cv+2OzSydtPXNjp06/6x1NtZsdvuKzXeb9tTCirWQQzTo2qW1nn3t5Fk78/1nbfncstX2TdvMvt12+ytfb3ff+0p72Qvv8aa3D/+3T9v6+pK97d7bbbLet8NTDeuPT9qZK4ve821/e8IuL1y2Q+2GbWJiwZ4Dth894PodW50/b5cWL9ri2oqdXunby24+Yrum2jY5u88GkzO2ujxvza0V2zmz08bHp7wgAGOdvNiiB3MYrqOmWXuPDfbebN19P2RdeDzgzeiuuudtqzZh3bGWF3dsbhMIyaMjL1r07IoORPNqBaEwDcPzAOWkXVn0ToMpz9LHLCWBxiR55m9Fj5WUjDxeMswQ1gCNSdHj+TkZWy052MtMwjnSv+6nXB7lWyg06jJmu+MetOhViiCV4JXhqZxLx3w+0W4EEeKlXMWo3Ljh0IEEtkBbDrHQqyhgJdCI9bVaBJmV4gvVeT4JALLNZ/fRcveGwikVAveRMsUaJdPKNA78Tp/R8qexLG8GQ7qsrJXSGprDWKPHFNVtlE2DCqBFI1PAQO8f95/PGx65pz2OIELvIWWsfYmeiVLelde4xwuDsN2OGG5Y7Hvnvf44Xgt0pEa93APQACMzMIDQTw5nEGV05aELeX4lQOB5s10GjBA8B/eOBSSSrdxDOjRUJFMZwCE0pf0UndJgQPoDPZCqXI57N2rP5UEb0jOhP90oR0A8l0hzOhc/g2KaBOgdAA00ixFLkPvMgeTMSnmKBdCw5wAODooBqFMj7siTAhlRjpV8i3/Lw0Y5RT7FZwwBYjZq7tso+iPYoxHC8WsE55SBDJOWoBGf6f6SeQLhOHN40cDfyBvE/bQfnDmc8uDS3uN71zvqCQDtzW9+U9V6CLIhT0WgnpdeqF1ZuART0HvGeD5IWoBbg0lQYRMefvgr9p73vt8Ty5/rDywPVnE+4MgbqBQ9awDUSo8UNlMIW5ZrBGgCYyVAE4G7u3sCApTMlX+S96rK6yGyRk4K+rFhHV5NAc9HYpxIyNGalLDGdTp8CQN9JwqwEqBVAjXMUYsCrLSGnHj6yWWfKjS9aadbCXWvJlEiMa0q9nSj0EX2mEJVCCUMV+mKMGVN+nkMBtbaXLCVpXnrzB5mB+jmmP3xf/6ILW9s2OXtph2Yalrz8N12/K6XW+fUo/atR//KZvtrHsbb0di2jd7AjjU27J6jRz3RHU1bD87utrW1Jes1WtY9/lp7+ntfsz1H77SJ1pTt2LhonfY+G1tfsPrWil15+lG7uLRgT1xZsyu9MXv1LYft/JUFOzk3b3/0F9+0S2eXrLZ32qbak3bk7pfbkTtfZve+8EXW2u7aVz/3H+21t+62dVR8NcbttTftsLn1dfvbk2ds98ws2vfa8R2TtrM1Zr3mDjt48Banhc0rz9rC8qLnpF1YW7eD7ZbdfvCw9XpbNomeceugk7rt3XXQJienObYMITf0rEEBQGvGDECms87Q5r7brLvzmHXQZBUeFOSFQeCjFcpWSjxNwih6cOTqFoCKgg1/L8OAoDV5Z8Z8biXBmHvavPqSxQY0BJgvQnAEwcaiHdFk9F4J6JVGCfaAChKggUIQfATjTsUC0astoKU1asQTCwzoeVOlVPQYVgAxeZ4gqOU9i8BCglwejwx8uC+4p8Iwmo9ZKjQBFHk6+E5U8riHAJGAohSVzobeCE5tQOUfEpexHoHTqHzEc1qnvAo6s3zeHBzP79IIkwHGBpysYkNLHTTjhEeN8jSlkPS7trHOM5EHDfRRGauhSbHWKYUleRrBQjQco2yMQEAyUfIwnolkTAQZ+m7Hp2OQJ/SfFJTOAOkqpPWmj/rBe1ZrAi+manY0++RowFwAMQoAkx9yo2YCMRotkHkTE2xZg/PE91kl2PTwvoA9mwzTwFLDVoE6ggtcT/6XsnV+0kjDlH4S6XkI3ACoCMgnwoBnx9thpBw0fVd7Oeqcok6RDhVAi/mrBFkookF4HOvk+j2HywEPk1uVy+ZyxQE1Q8kARwDIAlwCW9lBkIuIIt04CA+zr6VXRTPgfUSFVJgR94v0DYBHIwa8x5zYDPR1v5Key3VhTWgm7e1w1NHBw+UYug4vfxWSqFLAfufjn7IPX8cszgzQOAZLtEb6z2lMLqsWFucGyEfy7v5hs3zTBdBqZl9++A//AQDtHY60mQdCz04UcPi7hLIORgwuZvLxDg48suUchYAnw06w55eeAeSPnAF/j17PvQEai0MLiPOv8Jl70Dx1Jw9SlrDJgj+X1Ed0LpAlIpCwKglRxBuFg5TMqO8Q8XddqaNaE9YUKgfxA3DmbvMUIobQRksE7QkwKjw1FFa0BtlYkSBcz9OapVR8PZ7zlsuLV08/ZidOPmVXxmZsdrBhtYm23f2qn7QdWwv2p3/4X6yzfNE2ay3bW9/AuE3bNdb1Qee7dx+2xtSM9eB9ajRtq7tuF1c37IkLC9aYnrX9R++0u6ZqdurQq6y2dtn2b87Z4jOP2drsEduYO2VPXLhoY1PT9k+O7bM/f/Jp+92vfM3nbo53+7bj2AGb2nfADt5yj9117yttX33LHv+zP7Af3rFtXz23YD96/Jgd2b3H/uLMeVvY6FqjVrNXHZi1I1Nj1pqatO3pm3z8VXf2oC09/lW7srFhF1c3bVerYT991x3WwRgjr6DcdiC5c//NNolWGrAmNzbdwhzsPWrW3mW2eM4rWw3ApzFug/YO277pRbbZ3FH1oCLj0Y2tcHgE+VFgRIAkAFEBr6D8JdBd8HvhAGdDSpCKz2LndQFC9/YkD57oNNNO9rzKQJGg59iiSbZ48NAecycA/BROFQ9GvhDYYKgvew89TFFj02nRZGylw31hvyu+rzzEtLQFLLQ+VTWqjQZoXuOX5MWKhpMMQ+cp906leag+lgpNNvkZfzRGK4MJH/eMkVqpDUMJRkrgo/cQuC5DrK7kexgCzaRyBwbehoCDnKWg9Ew2CuY4GhptAAVYj+iszoHVDRY2RIMSbxSVepQLcY90XZTZpWGq+2R5TQ9XBGzl8/AMhIRxRpSDw0PsvQHzOKrRuXZX0parnbkePAe0nBvZRsMigiMZD3Ht0nPigao1iVnKCSJwww9yITn3U41RAZCzt5RTOzjqC/eBTvJ831SN6n4zeKVxlikXVXsiPlNIU8aNn0mIMkWdpPMcBYBLQKJrnMd86gZymHOLFjwPRWdeQQxKH2MFq4cO4RFG6ybLqQMuK9xD23MAh/V7a4ouUyjwE+WYjBPJvgx0qaMieBSoVjQP0wfAA2OhrY1AMSwQFHX5PqViQ480OeimB3uUY4TySM4M5o2CT5BnO0hRKA5MTyAtDHHX3v5DPWgqhJCnNvIfCwb65h40DFV2pJhmTengnbC8J1PNHn74D+2hh67Hg4YctPurmYCjLAYxiTwHsqajdQcrSQl0SADEy2nzc/4V82OYA0CrtrvFg2IOB3sj4bsKy2A9bpm1Jpxgo4CJlpY2T8/U7yKTZEFOwRcJ41qCsBRo0XsiZQGB7Q02EyF7R2gweSqCcKYNHcP1LA/1OvhFU9H1qkVJzNsRselZ0euBz0AoeA4IFwzsSeLeLoBdpwF8O0/8lc2PTVu7v257ls7YCiojG03b3Fy1nTN7bH7xgh2844etO7vfHvmrL9vFK1dQ9GT3HNxjxw8ctIu7XmAbjUnbs3jC5p75pu05cLttdDbtse8/bnOr6/aimw7aoxcW7Pf/6GvWbda88e2+3W3b3Oha+5a77TWv+XG75+YjNra9Zevf/arNr67Zqw/NWK2/bV/5zklbbs7Yiw7ushfs3Wln+zN2aP9+z527PL7Hzp563NbmzttWo2lnFlftdccP2Q/t3umCpz01Y6v9uh38iV+y+o6DNra1aDXkLzamWGwCIdto2vTCM2aLz1oNNIah2O2dZlN7bbu9zzo+VJ3noPAyeE2COYYl42dR6MYzEZCGZRuHoOO7KBVHBRmFYUqaDcnbAoH0LCGPhvMEZTgoFwL3Uo5apHf8HUqHVp+UKUewKRel9MJHRS9aF3iSW588mKzg0LE7egy1Rgn2GKrIRhknEHjSNnIOe2xOq3ClrouGlBQH/ox8QW8Ku//LoxYVOwprkKzP5Hzyl9YoZRP5P8pUgQF5TOOz3VO4DV5nAYD34kqGJ0EMFHZuFEy/WW7LoH3ME1jqHrajh/XaQ85L0FoCK4Ez/SlAUZ6v1ljKeclPrUHfQ+WdG44p7O55tSGnz0PKXrUHr2GCZLHwKck35v0xNC3FjrVEwKTzj6A4ymnRls4vphvgXHAWHPxNz5LPvDQ2z/X79JgjjL3Beyi6kY0HVHGmprWhnUYEsvCGiiYrUBW8fRGgxTOJNIf7iddLkKw9GOW59q4AnS0vEvCGH2qAjLcEEPI027rrAs/xSpEkb7DrfNJJo7jobRI4jl518UQEaKIZGYhDHscUagdAw3+VjOyhxRGdFZ4XhlzAlJOJZ8BolI6P+xH1sPhdXk6c18zMrLei8jWl5v3w8Kq1j2QV/vzYxz5hH/oHeNBodDE8W/Jf5bCau3x+oH49UbiKcKEEGs0x+/znH7YHH/z15x3ifO97H7IH3vGryUqiNSKvAJ4RwZgEadw4HahbIt7ccuAd1AXQBLDc+q2nfJnUadsPqEc3KNocgKLEvEo6pSt63K00gRwJUD/80JNGhyvhFK2U8lp5R6Llou9XwiklVkYLQkJeQkoMKaBMBmMJmZJQI5AUAzpRJi8YrGmFsBVuIpAdruiLgDieAeahAWT4KBUzW3cm7tuOCbT1mLRe1Wepb7a5ai0MbB9r2PLyFZuwntWXL9ng4J1Wb++wjcvnrNlq2/LCeZtu1m2i37XexRN2ZX3TQ5PfevaMHdt3wF60f5d9/akn7WvPXrSmDWxye9v+62f/xhYm6zYxO2G7J1p25cKCzRzcY7/4s2/1qs/Liws21Zm3wdKc3bJnp11cWPHihImptt175IDVdx62XfuOeQuPy89+387NnbVev2Yr3Z7Nraza7smW/dQdN1t7bGA7Dtxmg3232djRe60zgbFOPpjADZa1deRq5KHXEFrw/4wP0HSVw8GbW6s+y3MLTYVTHhHpnhaZaEh/SrGOopso4AWkvS5Bo0+SMPQqw8lJhgNTKJPCL/dtwnNwHXs9EaBJQEbAwJwbKvRIF6qcgzcnKwFWr6ESeLuXh69LaURljXdRwrSHVZJnTGCsDA1KDkXwIxqPQk1KV53+8WxNXYh8KmEtvtb+i+fFb8zv417Kw5M7HkB5MfyIPZAAlyzT+2pNstYj/0teyFsgfnOv5nbHezJprBQ8CPqu76n1bQOD31MrCN8PzzGFx4pqW2tVgYYAmuirfN8IWkulHkGVQEEENtH7MQqwRXkquSMFDeVeeQsqoB7AWAKkQ8ZzAmjgJYa+OfO0BGh4lhuYKRVAz5byk8c0gga9V/T04J0Y6mR7G7VjUANytbbBd2H4QN94fnDIgwIPuvc3VXHCQyo6ibJYMruiyzAIXWsTnUWwUeqL6I3RvYZA21CbDRINAJo344Ve8hzW1JbKczSQQ06949EqRJyQTgN+rzoMbHuivng4esL0juLjaGhJlgob6DziO2A6AfSPepiiGMOjYshRTOORmgEXqMJ8lHEbz5+gkJ5QGEUwytS2xQezpca9Sg2JvHzdkwR+6wN2330/U+V5am/wp7x6FWg7e+4Zz0HzAwo9kSIDovfM5z//JXv3u58/QHvwwXfZv/mVf+WMEi2bmBwcFYPASjxQghyG9zw3A81WE7KWlUnLEt4Kxp/xPFSKUlrRoxBHo0gxMPGZfdD0zAiqJJAkpOKfkYCi5SgFEq3Q8rPIUCXDCXBJicQ1xMOUMNRzIvBD7hrOVUrQK8r6rEwDwI3NevWca4UDBGZRPdmoN6twOPKRPEfGXfZjnrvQXLvkfcb6Vvdmr8hUmPIGf2bd+rgNOuu2vrlpU9ax8dU5Dndfmre55WVbXluyy1twMNfttj2zntP18Le+Y+3Jaetsm33xM1+1Z85fspmbdno/tdW1TTt4dK+96Q1vsBcc2GuL8+ftm099127ZMWNH2g175tKCdSd32HhjzFq7Dtnu4y+z6VrX5p5+zDZWrtjm2rLNdzB+BxHLMXvFS15jL5yu29TYwJov/Cnr7b7F+6IhJwFuflbvMKTHveLJIOF26MwwnrOO/lQ1q40xPCW6IV8xr1CWG/ZfBkcEKKJxKUzRG/lUOWlcg74HY4NpOchf3HawqPPVdyYn267QANBYTZlb60iBa82it2hMKWEdXiQKWuaP+qixMCRe7xxpXfeRIIIg1fPlwZMQH+VVi0qmtDpxbyhQeDlAs8hJooGJRpzJyxF6zOH7om3JHe11VsQMdfE6GEU0kKLSw/oj0IpG0igPaVx3VGICAuBTKAt6K9uOtiINIJ90bU1DwFHVh/eDjCOYbsJQHVM+IscXyXgtDQC9RwmsSiVZyhgBd8nKCBbKaEOUpxFoUjbnMChbMdF7cS3a8XPysWUMK6uxus5Az9L76HwFCPBe2vNYpRsNADwf/Mk8RgJi36fUN8wNeqQyJL7xalu2lhwC0vi0jEj0k6xQd3y9pwyHCNB8H0JuHkEoiyUEigUkS10RPWolSHFasu0qzKozgTfTCx+QX5ee5fsNWgKwdIDG6mGveEyGA4xS4QXECnAPyTa8XzT2xf+iEckL0DBCmNGIcblh8JRBwmiqUOgNCEyBvmSo9LW6NTDRJaUpkDboVcV9orcKz3Q+SZM2FHFjP0a2qvJ87uSxZn4p3ynq3OsFaMhBe8tb7htK65BzTN7GygHw7JmTgyhAI8P5wcLrVK/bF774JXv3Q9cD0H7NfuVf//LQy+FwRDTXUkKl4IgAR8oQzQcdJPiQ0+ztUgNM9Frz6sWUC4F7xA2AoIUl4Dkaqdu7wFAkeAmMEpzpGryLBDE/Y96X1uSfJUHk90pEfq1n6d2jVZuVbFYO8Z3xdyd6B7HDPaqkiPA5hU7O95FgkpIXMet5+L0sXH1X+yllyfOoW3t8HKNmfdwRPmv2Nm0DHaEbqQEkvHrdDetcPmMzq2fZfNSTYQe2urZmF+cu2OKF0/b0GtpgbFu7PrD5hYu2t73Tvjm3aH/2J9+yuacv2+RU01qHd1hrb9uO3Hy7veGOg/bSAzvsO6dO29+cvmD//KW3evf7xV7dbtq9165sLNu5HS+0o+1xWzr9TTtx/oKh76fnVjQm7UeOHbTTq5v2itf/M9t57hGb3LnfBi/8p9YE869est7OW6yMMSF9AAAgAElEQVQrl1XKzYRX0i3MGrt/k0aY5ElQw5AZlCzL1Cm8/ZwSMOh4Y0vlVvEeaHAqT29pBUeAJlATP5MAkTdK9CU6oYEk4V6z7uaGF+64EE4gUsJLdMB3yXmf4kN8hy0PmMCNayAQ6ZFjKT76HapCU+8vQyZ+R8qJSclZCcXQyCgAJOFPoc79bbU4nBleL/yH50RPSWnBS0H4ntWRhE2l6uGstqYfpD5yqdWDlJGUTXw3GVsCQpWsSuEi8WCUHeJdrFX7j/ugqsyBuw9wzsoBPK65ou5BGMuTHKD4qYzUKy21Gwl5QVFJRtkYeT6ek5SmPov6opRBEchFUCnA4P35UqsG/ywANFd+XgCQc+VEw9IXbsz3SGdbHXqy4W3E5/JySYmKlrTnojldF+Vg9Jg5H6aCOYELP88BvWipxbZ7bsabLJqJNKAzRxce5YGKlmUoRN0wap8i4NX7yAgT2ND3hvRMlDOJL6O8Fv9Cbrl+SbKL18ALS6+2er3JYyQ5IP7xwrqqaTXTh9wLhVYjaboNenVGr3KkbVUnq7go4oBo1IiPRHOjruN4LdKAo3c0Og5pW66LQn5p1K+imyhPXU42oScb1WxU5Eqql6LW8olPfNo++KHnP+rp3/+737S3vvUtlbdMdIr7SgZqn2unTz01EPOUjOtM4R6rmn3hSw/bg+953/MOcT74YAZoUViV4CQeRBQAOmBdH19mso3GmRxnJCJ1wlaIcys3FYzvJgHr89emmPipuYRiBq0hAkUxoUBsFB4xPBwVoxSoxnmQk2mF6KcSXqE6VGAy3kvCL1oZBAUEhLqPEm+ZQMxEyGipV8Ii9XmL1paeG98/KkcJuaiceCboUJ8Ac2Pculvr3nvMNpZsa2netifaNjmz2yZgfV74ltXQGwzhrY0V26717fLZ0151em6zb/3uqi1u9O2rzy7aodkpe+PNO+0zjz5u33z8tD17Zt6ubPRsGuBp/x77sVe9xO570W12R6tnf/nkk7bYq9m9B6Ztq9+yg4eO2YGW2WPPPmvdW19r8ycfs6+fPGG3TWJc2JidXtmy199+m02Pj9t3F9bt9a/+Mauf+47Vp/fa4MAd1l25Ys1bX2oz7R1Wn5iyTnPKE1Hx7gJXw4oYYa9URo82KA6Gofjz+BYBNNxjc5NtL7SX8nZi72MycvSq4XfRuIkgTh5QKZ5Iyz63swpb0qvW29q0jU0OG0ZCoQynqAwrgR5aQ4h/8H4Q1NHTJas1Ajsp/mvxvISRPGgS0FE56rP4vlhHvkZVl0yhkAWNZ2ovdVZR6Sg85p81UO1Mrxr2qz2TAFLyqGwC8KXwWgStUTZFcKD3Kr0Fkh/RUI3ATl4S5Po4/4b8UoKYPse0wdsRwtwRfHpeLcaPpe+qd1Y827hugS+dm9YYz78CHiEnSu8r2RiVn+SUlKr/OxjLThfJOyiQmuUOV8c9AmBgdSb+Q+UnPGcOrg0eJSaQRyNZ68ZnUfZHD280bgQaowEf6UR6RaOYPM2kXrMWxsOl3CgWLNAjKG9r3APJbz1Le6fPpcMi2NMeRIAUvcjxTErgLFkdAXHFlzAsnZayse404Lne5B951/M75SpxtJyJoXfcd3vQ5Yxil22b7MQfph5E40+yCPeOhn7UVTI0o3dJe6NzxbNgBCPPkgRDcA+ApoIsfBz5S3sa+bICRGm9nsc6MeHYwml6QCMNIWDtOQDa9eSgAaBhFmc0QCPvRpqtyYNWouwKwfepkOBBe+g62mw88MD99sv/8l+k8KmYjgnGEty4P5XQcNdfrSkyOIVsamTXbqewE+6lqjImbvrszdSwNSdCayQFGd8JIyWlqklt6g/O3jpm1czPkpmi0tH6JUCichoF0FBtGUOM+p7eV4xaKjYRpwQrCYU9asiEdAN7a45N9qcSk8rLh3eOBRYRbEZGjKAtEo8zYuhVI0GIazwkg8oldFrurNtYc8LWu12bGXRtAPf1eNsFaf3Rz/qfhhmLmyu2vbZk85fP+jusj03ZdA3tOrp2YmHF/s/5Nbt176x1Nlat0Vu3P/n+WfvuExes3+/YHXfear/0xvvsxTub9szJx+1Pn3rG7tq/y5o7Dtidt77A2pvztr500Qb777T16UP2/Uf+l88dvbs9sD958mlr79xvb7rnbrt44bSt9mt25z2vsd7571m/3rT5uTMcRzRzxPbc/nLbe9u91p3exzCGhyko+H3gd8q7qGhKtOWJtLnir1JeHrZIYfjA8NhXduaG0JnIgDu1WCm9M1GBxDOJIFq8IyuTyoCKTrmJONPoBYgKRLQsoRQBEtajUUKiC3w3VlBFpTNMtwSaUTFKwQg0yWM7JLCq/CN+l17BVMHohUM0RvAd8b36x0XwEIWzQEtzPHWb78HiHnfjTQYO7oXGlVEWSdALsEZlKTCo9emaCJAE0CLQ1H4p18/5KwA0X/eArRsUJhdI49kynKMEdYQ9fV1J3moP4nlHwC9+juB+lFwSqNA+jgIfowCaDJxKniaPj+SY7pP3CVW79KpWZ+btmuStjSCdoKP0jEWFLGMzymo9K4KJEshqXbrGPcdpokNFE32OdtLzMrhlQU+U3xHYlp/r35Ge/i4+jGdV6e0wvSECNK3JRz2ltlKRL5N96bwFmvecSFR2Is82ddFXaLCqdkxnCA9jNFDQi0+6A+uKBih4UlMXdBbiEeTx6XvoHSfv5pA3M+EAyUoYMx658h7dnO/tedfb3TTfNOODCNgkt/BM0g5lI2hoPKXweG66Ty5QqJNpIb/3e//p+gAa+qDd9zNDdBoNIhkRvpdnn33aQ5zRsojAwBX+9rYPS3++fdBwkC95yb12/Phx9zy4AM4tznP5Oho+M0bBHi+Otkg2zhj+cepb470wmDOEuDUv4h8Z8Dk5F//OfUzY+yB+J/fEkZDjhtXsbW97m73udT9RCQcxKv6MykrP1xokCCMjskVGAlUYWR7ydSIgisJDhO3PQ05TWjdyvqqXcNCE+ypOz4oauKtpkeRkWtzbLb5UoRLz+XCtlGHJDLJmIq1wj5hAirUgwRLDxyVMpKT0Pr43g21rzT1ptYWzNuiseSPXfo8tT+rjk95/Z6vXt+6Ow1abnPEeaLXz37OZ7XU7MTdnf/7ECXvk1KLtm5mwt//oS+3VL36ZLZ49Yb//p39hf336or348EE7cuiQveG2gzZhGza251ZbO/JK27F82rZXLtn23uN2+etftG9fuGwvvOPFdnS6aYONJc6/HBu3ztaKLayt2fLmpu2anLDL9Z12aM8+O/SKn7Ha3lthi1U5Z6Hdku8/aYB5SuzVlGiyKJP3fUuWKt47ClWEHBGexZ7JyiwFFOhGYRqd07WsTCkLD0mkRsaiSVb3sg2FwJ/WIiWns9Qa9LmUhzw1AjL6fpyzWxkpSRPou9EzGJ+nsvMMMnLhgWSCaNUFqc+jpCBXYrMscXxW3sfpEd33qy72BDHwoKmBqKq9NcMS+9TZWr9KDui9o5LXZ1KM8jCKH3Qm1wJoVWjcCwLyzMUIIKRYYvGQ9sYVjXvV04QB9kRh2DkZrvFeEZBX1yAEllpBRIAmMBLBbqTfEqRKLkq+UZ5nOYVebvpOpC0CqdSoNnlFPLE+JW5jv+HNEF1WwCM02Y37Hc8ggkt9T++lf5eyK/Kg+vn5fgc9glfrdqi8ld+m+2iPCAKGPeriMdGFgEpU2vpMZzzKUIj30b6PAsl+nqFIYGgPXIYhLZ20glxxgSXXAW5w5kkGUR/631PoFM/fWENvVRZpkF5pVLB9yrj99d/8rc/49vme6mQzhAXYhJY6nv3Y9ONAWCkjqc1Qxi1MefDG7F7okOqc89cz9vB7s/WI44zU5Nb3L/UVJG5Jy/BQN4txTpw4YV//+iMVT1WL+zv+gtw95KC96U1vrIy9aGjiq5J/voZzZ5/xZ4MAY4gkClUs8HOf+7w99DxDnCK4KHyfy0v8oFwDInrPe95j73znO4b6tERmEyPoXcVAEmpRELog8rY2nFgggBYtiFKg4T6YC+aKBlZbcsGiooVJ6zmBWActUA1hhh+5ZkulHq1EEXcJGmVxSrCIVuTFdKsq5bS5okQ+YBix4QtQ/ktKjsdMy8mVi9ZcOO05a4a8K/RpmtplG2BW7M2+260+NeuzGycXn7atk1+z+bVN+9Z3H7XTY3vtx1/8YjvertvG5pb99z/73/b4s+dsYbNvS4vzdujwcXvHyw/bzS+41/oTs7Zcb1t/c9WmD91urX0329mHP+wTGY4euMnna25vrVlz/3Hrb6xYZ2Xe1lYxw3PBJgEYp3bZzle81Sb33mQ1TE8YG/ddhQCLQjIqqUgTzuQOBtJsQJ9zR+PBwXeHFqoUHqs8kceVQ3PyHoiPxKt4TsytiMJfAIY0wQ7s8MpBP2dFKLc9qkqZfCy6LQGa1heVqN4fhhL68omGpIyVXB+HYEdPiDyG9MRlYB9D6qJl7FXMvZEhoekGCLGz4CAZgmFUnYyLCCq0Vt1HfCoDRhXS+LfzoCcJp6HMIUynd41ePn1Hii0CNhl20bgrAQpCKwKVSr0YBSokJ7NionfX6W+QUyjEg7oHPB3qs1YCNqcbFBjBFCln+RZh7spdpPYdyUjWnuAecc/1bwfDCaQoHUO0rDNWqBznoM9KGSs+iP2u8FkMmcVcMvEorimvE12L3uJ54vmsBuU4vThkXXuK7yn3Cn9Xqxe8f/Z01rxlit49glaB5NLojzKm1ClRT4oGIriTjJE8iuATs4FV5BNlF8dmcZB6Bcy9n2ZKpREiDblucQ+i7MPZcr5kbkUS9csnP/W79pGP/HYCbT8oWv/5rUPFhs/1WwBomMV5XwJokhVRdkf5Xjt/7tRAh6rQAggoelBwk+sZlv5cF/2Deh2YTLNExTgiZglaMQH+LJmkvEb/1vtKCIgJBe50Lz+XAd2qXs6clDqYxS00ADaAo5BUGxlcY0K82W1qJkpFpEaLypfIa5egiGAgek+yUGFYDEUWJDIE8+geVnk5mZW2BwjZS5XR2BACrGbWvvi4jW/Me4VZd3zG1nbfZlutWds91rfuxKyHB12Y93vWWjzltfdbzVkfco5+NfWVOXvkySdtY/GSXeoM7JETp3zo/b233Wavv+t2m2m1rbG1YptrV2xs12Fr3/MGn3gwvnyaDRUnZmyst25WH0etkDU2l20w0bbBwjnbvHDS8OnYsXutd+CHrNlbtdrcSRsgP218yjZbuw0Dz3UmowBaRRMpb60SsJ7Lmvp+9bt+thRctFg7sMIHaIzJ7u8ynAQ0pGBciYYh0Hje1WEAeePYw4lKLjY8RVWqpohksB+BWPQmlB60/P6JHtybRQsb61b1kxpNR9CC/n6otITXirM66QWLylP3kVIX2MG9cb06cQPUqtKy9GrFPZECER1HoxRANub+6fxAtyX4E0+UClXvrj2LvBy9GZG/qODI037mKXSmBO4oc+L+R2Uo2UEjEH63oiIutdzxqrhQkTgM8pgeUp13jQUl+inlmQyxIa9aqDqUXikBgoAWfo/u9bFJusCVvKvaP8otpmfIG6Z3VkWnQmgKjUdwr/vKcBE9iQ7UKoKytKzKpScSZwP6wL1YMcsWNdovNX8WH/K66PhoeNPryrAJE2VKgKYzl+Gg5wjMRxAc6aAES6VRorXiJXEPrHFIduVeMkPe1qjb9LxS5pW8hapQFQ4pBSme6/XkcP2gYoXnui4BtLe8+U0VHUSDNBp3bnwjxCmGyblaucuuBOH1DEt/rov+Qb1OAO2BB+hBi8pYeyYhMSzohgcOi7jFhJHYI2gbsmTEKKkpJfrLqFGvvgNB5GNQNCojlYFX9wkuYIE0MmzKVUs5QOX+R2GGezl4QDJuqpbi/TmEGSFNdyen0IkAGp4nQII/fYhzCmcgkRN70KzXbda67gncnpix7Tqr+LQ/0eLzPmwAdta3s2efseb0DmtvLtjihadtsWd2ehmju5btVfe+zI7ddLPVzz/u0wk2ly7ZoDZutbteZ4PZgx5abG4uWa85bd0aKr+61uquWaPf8WHmtY1l60zt8hYgg9a09SZmbby3aRA2ta0VzrhsTFhncnflGRx1buV+DCmr0DmbyhJ7jJwatt6QkC1BcvQglQK99IZGgOBnkmbbUXmlvlqp2tiVVqqMU4gwWt+6t+4DeikBCi1JjE1rpaHDBHvKY8F9o0GCe8EzvLKy4nl9s7OzTk8yEuUZxLP0mZ6vtcnLxJwzhufBNqNCjLhPuSe4j9ow4F7Ip0PCueiWzcmR8IwwMEM1UYBGGaDzjmCwBCg617iPukbeGc8PDc1MtW7RmGgiyxINS+egcW+fgHVanv3psusaAE28RhmQ8ncT6IARkQ2yVIEc5WDq41iB0mSIlKAi7pPkZSUTU6Na8KHuE/dtGABnEAsazjRKT7DGEAp4iE6j0al7a42SMcgpRXgLKR+co5rD6gizuTHqxkdux0TPmGZ/8jv6nu6vZyMs6vSaeC+CVp2x9imviaH3UvfEe0eairoo6px4j+pZ6b46X9GvQuG6rnx2BIARROrZom2/LuXoxpFYFUA0s49/4tPPe1TSDypWeK7rcoAWigTwPTXBVVg8GkW1U898fyBhWOahCe2CODEs/V3vevB5VXE+10X/oF4ngPaOd9wfwkIjBFUI6UUBWgqmyLxRUMlKjMRbHZLK0Psaj5MHbEer0nu3pO7UFWDo01OmRooAAUrMpOJjKKP8kYAT0yLk4RZnnS0V8HfQBPKa4MXrhx5T8JihLQs68dOizYO0KyXjJcz0sri3dox9Z0rBLAs4elQQLry0tGzt1rjN1Ae2+NTX7VRjr1m/Z+PbW3bkpsM2O7PL6ihSWDpjndYuq421HHThZwL5LJ016zSmPO9x3LrW2FqzbmvWBjVYvGjSiDGbY7nbp3sy+V7I3UNlXPyJgkpKQ2ep6Q9ZePbdYxivc2GdxnFhXAxyHCJIxT6qL5O8B6UlXXk9AojwM0v7rOcJCPhsvdQxG2cG4CoPhLwMHokPA6AjcJfnCbQFuiP4YshV4R0JedwDVXfRAAQdyYO23eNAb46Qolc3JrHHVAB5R6Q4BN5wblQe/K48FwSmWanGkBf2RAYoe/rlTuVYh0/KSInB7O7P9hUlnY6iW31WAuny3+R9tSxJdAHySo1Mo/KWnNBn+i55h20SfAg2vE3Jg4Z9EEDz76H1iXeFT+NxIiE7WaeeXymBPBqlojkB4Dw4O4+O847zoXLPaXtEdKH63Ce+yIOcvVGiQbQRkX7C8RIAZPnB+3CaBWfCsnBEeySjQLwQwYrAttPQgCPwZIRqfeQfOix82FF6N3yHlY7oj8fcYPJEvkbeKdy3KlRJ0Y5RoKkEtiWgL3l8FJCNAEpAr6Q5nn8oqkvA2j8vBrGPAmiSTZJ70lXls6u0MjSK96IOGqDSgzesBy212dC+SYa5wyUV+ODMQF8O0GLoBL9gjD1XWSIR+A/+4At2/zseuCEB2rve9U5neCkA5JF5cnxiNgkTXCMlVirt0nrP90tCJ3SdLpsTRsZlCIwVTEhdBEPhmVXi6iAnFUfh6Oux3M9J65FAk7KSBVRZzuAyVPJC8aFa1N8RVWIT7r2jAKd3AjTjDJ3yrVAliLVWzkD8Hk1jW5hRx5YGDocGNYIfjQ4Z0ZxRe6t9Qxi1tfSsLTfa1h9r2ZnLl21/e9xmd+z15wOAjKGvT4M5cT00F4WVjnL8lEvjAgnDdh2MDQNE7XlcUxRE2YMx3EQ0WqSVAAvv42fir5qfB0WnfUf7DgKZlEuUQASYVcwr0CSPmgR1dJVX+xSqpeUJ84kDqLYdq3MIMEA1Qh0JaOM+fq8BqyGl5KKHY+izOser+VvVqDwlbHx2Kbw5A4JMH73jybfZwyYa9DYXyeur/Cd6xwgycF8ffZTaGrDCTMOqaWwwyZfdwfE7rQWARwanFKa3QEln454rzeBLVeBYCxS/coh0RiU4F6iMSn0UaMPvdUa6F9aHdbBwJ4WbUh6Z2gfFMKyUrs63BD9S/Pq9jKxS0Y5SvKLvynsUKj/9fUJyf3VOCQzheTF8JXDifQJTOwfxg/Ym0pO/1wDzIDG0O7dHwppQfOQtQxwgsQKefNkj0EhzGMk7rILWeko57DSa3ksGoPfuQzpDvWHjqESfQjsdzCOmR61aN7pOoZdkk60/VKTA+1G2iW6jvBJdSJbEM4pgJ8pr8ZfkkM7djdUAoijXc4Gczlt0Ed8/yibJW61J36vOJOSYXWuNonv9/mpaA58rmZ+5eDTUmObyyU992j74wefXRyzy3j/Gv3uRwG/9pr3lLW9KfKHKX86dhXyDkVk1Qz9/7rT3QRNBo8w0A7SUW1Sr2Wc++1m7//4bG6BRKauaxNO/q32TEomWvyxOWaHRkhHjiCm9clVJtcHiFBNIqLiFm8rOOduR3q2hajr0Tw2gQMxNIYsxQBwufK2wmAhfgiQKCfwOz4LnrBrMXVWHsVrGmxb2OSIHz/Ehzim/BqDAhUAIwUDEwDMWlU9pBUeBF/d1lIWvzySMta95rxi60fOisopCRwJN+xEF1UirNO25zrayeEPpP1GE2r3QY5ABGpUchFgU0PwMc1DZub+0pKNyjCCCXqDhHCJ95oPAvU9W9nhUAlz0g4wkBzoAQgwfytMp2uEexl5TuRO8e7vQo8q9EGgMTJCGnDs1qFSSrZ+3eyE6rhw5Gid5NFM/P3hsIzjTGnyUmytZNtWW4oVXDe+UPTD4N0Bew/s1qQcXAWLDZz7q/AfbbNcRQ7NRuUceiWeFZwucjKIRgRNcx9Yn5CP/TqjY1LmIdiMPRqAT+TzeO8qcuG6Bl9LYiOCgWneo/IxAYBR/6dkRTPM7yaOXelVGMBvXQN6iB9Tn+yYjlHyPMxw3NCbHFBS/KozJqwCCTxdg82fxtt6lPBPtG35P0EwZ2pqasvEm0zYisPJ9Sx9y/ipbfbg8BMD2Ier0ums9UTbpXcW7AkKioxJYXS33MwD2WcwBGAM4Rx0e3xn3j2de6Z2iC4HkgmQhqtr1vShHo+zVmvUOAvZZV7E/p3QCqzhZOABmv5EB2n33vbHqh4r9gsHsRjMm7qRGv36OS4tXqv4TtIKRaAwhSyXPQxjY//zMjQnQ3v/+91n0oHlnaE98p3UVlSOt4WBxhZyMqOSjJVMCNDFFHrCde8L499w7hRJ4ehswk0xluZ4jkUqhnUlSg9QorOD4Qz6bGhFKUEUmE4PrMyl9XAsh5h5Xv3f2slahFLRlSe0bJCjh3dP8RVY/0sshoR4tSgmUCKAkVLRvEVREARQBZSngJBhxTfRy6l0j+Ir3j0IoWoqlEIznGwGaP6/MOUthkkr5ulWvfCcM5uWsTu07/o79jTloEVyLBqnMGDrW++p8ca+RysEBRcqvUdJyAjoM5SK3JocPWd2onEPQIJsU5/6ByYvqHlI6O7wdjoMfeEi2K+WqEDjWqDBkx9vDaOIFCynwPCjo3Bsuh+fFb7DKIbMysM+5fARo6hWo6lueGPcE/EzDB/yE1g8ymLyrUhx7EzySor0ImHQGJbDKz0KIm5W9Uqoa8F4D+E7tWkRPpYLV53rm3wfQKnkSjAIp3JL/ImhxXiq+I09NNKTEE3o/8WBFb6k3lqa9lHx5NdgU+KLnlh5UhmVhULQmEIpmriqBNUO15FOG0jpbW5XXK4a0h84gACl5KL2P49SkA2Xv5lR6DFMYOedV0jsIrwhoDGwgORgBWSlP9O/KyxiqXXUGUeYJ6MkQwLmIzgWc/z6AVt5XRuGQbkhyyj8LYc8SoEX6iSAu7hfp1v+fmvsPHDyzGz/37ROfvEE9aKjivA9tNhhpQDRKkxBcEiWjwSeyrK4sVHscc9DkRiZz9O0zn/mcvfNd774hQ5y/9mvvygUCCSBFgCahE60iCb8IACTMSoAmgsfsr8oaCqNZBBI8/8iDjMnjZOxRB2vT+4hVYSB6WpTrhOdmK5/AG20mBAQEEqOQxTVZ8DEsIEXiHJdyZPROLphSmAICEsyI3wGYjY+30mB3L09wHSOhE4GNlJH2bJQHK4aptMZSWUXFGQGoCL20ZqNgiQovrqcUUlcLI/VBy2E6PS+Gb93KDILQ7+NFG7ScNjbXql5KAvwCCLGlhmiisngx9SM0nBWTa93KXRPQi8qKFYTIf2DIOgOm7I2q3iUBwKj41cMQVrfORB3KQa+ey5a8cZAn3qw4tCVwgyMBH4UAlZgt4CZhpr5ISOqOZ9IDsPFegSn/yHsg5calOR+m6mjk31c7B9IQvClqgJu9FJViLEJLkW8i0IjK0oFFGgWE6/H+MFByLhu9H96nbmKcYf8AzkvwF2m3pNW4TvFXBAd8fg6dSzlHUDUEYjQ+Tl6YwrCI/KTnRL5wEIWWHqllh+7t/07npPereD71wFSjcYaYmb8IvmlNTrqHK/aArDxxns/W8yHy+E98g/eMhksZOWAovOGhTZ9lm5xlXBNln/MTehSm3pIu/5N3VrQJnF+Go8v91h5EuTTqswh8JIf0p7zE2rsysV8ytdqXBDT1uX8v8KrArviJjoDsedPn0mlx7ZJD7J2W52RXa2NHSA8Jo4hDtI17Xs8sS73DP9Y/1QcNo55YkZxGsfkuuURhsY5Goi0tXvbPKdAZyiDzQKnTesGBoKHcux987w0H0OBBe+c7H6jc1vJgec5Byk/IREqm1X6OAg4S6kMELGsueNxUdRU9IQyDJA8aWlrg+anZJoSYkv4hVByZj6MknAnSORyUkqiRVItRQ6lzvSxRKcjSE+MtCFqsRKJ3dbjZIhgecyR7KXSqMVNMGG9xT9L7RcWmv0eFEq1QCXwxJH4nV3oZJogegCjUovVYWpIC11HZlQKoBEM6O5212g1U32N2fSVDBGIrQRgUnSvH1IoE7QY6XViYbMYcc3TwXeWKlgIV9y/PDfdV8inuEwGaFFa8j54Fbxg9Vgph5y/7wBwAABiQSURBVOamUkhDe5uaRWOQsiu0OvIJQRsMxca+ZF6FPEjd/zWSpdNNHg+626QU5XV1T6uHtAhk2FZGVXZqCozwaRJvbjykOasJ6GA9aFopGac14d/gG3yz6RNF8ixM7ZGUs0BMPMsIRkrALoCMP6ueZs4DkK8Krw+s16Wnz703beQ+0bMs76n2ugIVCs2rQptxZ+5JCJcr8XMUQIufRVq+ik6Tt7k675D8PwqQiuAjj8UCI3xegqOrAFoqQlIbCHheYUyqpx7yXpGThkhB1SW2yilFDzd6aGMeW2U0JM9yKT9wRkjZmGpPedoKva1Ukm4Me6ubLcOoL+0dB6Zr5mnyWofee9FLr/OMAKmUgaWc07Uljw6dnQPgbBiWMq80cOM91Sw4pkwIJOO9qsbxKcdP8lnXOK3Iy+YvQy+7Kn+zXCVAgwMBAC0bf2a/8/FP3pA5aB/60G/Z29/+824MgN4UsifQZjCCmYV98z5oVZigx/ACw2S0BrDpUM5f+OLD9uANCtDQZkNWhKYBeKgn5aBJgUemKz8rrVUxU+nhkeVUAj15GCqAOBBAoiChQu4MhQQ8Z2eixVybFKaS4Mf6trbWbWOdPbBit3V6yxheEqNBgLUm6QnjLNEERpMQkxdPQAJKiB6ghpeW6/2HGDxJjCjQBSZ1/xIMSWBFhSnFUoIv7aV+PwoMVpZKep94L51RBGj6bEghFwOgo6KLgDzv5XAVJzAFwMv6+pqfoZrJ6sz1zvHstI/yRETPYumh1fcUMsKalMuld9N9YsWk5AJDmAT9vA60ljx24wx5u+KVt8hjoCnoGUJ5mbZrHvbU3mMsCzweAhXYP00HEGiL3jmsGXlKzBvKQ+a1JxBt+D0Vb2oVAWWGkJkPo8/Vrd0eciRT/7gBAVpsvRE9e9EgKEGy6EF7RvDHHKWYOwj+dQ8IgIhXZnOdAKQ+nD31x9NzKxpMnq8I2kslLxpwcFD0tyq9xqP4qwRo0AHRC4N9jTRZgrvIb5VCTx40FTzozEWT+rfkq743xLupwGRzk7Md8X7I+aojjzCNuxOQ9jQdkF/KY4PRGs/GaSc0sxVoQX4bQDJCz5wCwlZC6uO4trriYB7PzrmQTNWoPKYpb0t0GPeukt9BpsYzrqy59JcIgEtAXcoF6ujh7v7xeVHX4O8uh2S8JDoR7Wh/h8BeaK0ieeGyNnrZANA8MgLveJh+UR+47llfW/WcZKwVRWJY340K0D760Q/b29/+C16NHM/Z9xxGbMrpdf6OVZwqwR4W+mxA+qUvfdkefOjXb0gP2v33/2oFSKoQYwHQIvCQpViBmETIQ8QdGgJGABGviYxVCVifAYnESw26zb1yEPZhU02OQEHICi5VVBehlYGUrO4LMEDB06nymyS83IpKeR6u0FstF0yO+IPVBusIBOWjcDocGQQGpNJOIaYUOtP9yn2JikYEW4KtCGQjYNHelUKs3OtovVeerzBXNFq8UVhepXTwvmjF0UfyM5vySqkoiT6COHlrJPT93kUxAS1RNIzNVWhlhaas/qho8XcBAgJ0GlQSztpnrQ+/j6ABwCECNHw3eigR9vT7pvC1qh5ZOECApjCsQjtakxQXhJDCjhEgDyniBLYsgbZK4dTzZIMIiLFGekiYDI4f9dmLeyJjQcob3pjsaRyeh4u2KsiZ6yaAhu/IaJFxMYoGBSxEJ+IbX6MPXc+d8BWCjECPn5k1kV81OemVhKVBgIXxMyliengybdFh6/mxCUQlh+JQHpWU898FhvSuTkdl0UsAAjI24p6M5N0RRQIRwEQDKYY9I//GAd4xhKiGvqqczHKBngjvX4fm2D220IjgOf7beQ0tDrzdTx6Jxb+bRwVWV1c9moSIQLs9nXg+GKopQjBKNkW61/tGeXUtcBb36Vo0qGhDjHiU947nUtHAiD5oMXLBPFPpFlS01hkBcTpMeZwVQEtzr6sgHdMM/L2Rztfv28b6Wioa6zpf4b9PfPJ37YMf/HBqAl3uwv+f/4Y+/g+//RH7+Z/7uTQmkaFkyQ/N2VV7qtozTz9Z9UGrrJsxJQcjnMR8J/RBe+gGBWjog1ZZnCkHzBPkQxWnSvojuJUCk8KOIE6fSVgOK/VhyzVeAw8eiwTgwcuVn1wfrSNWT0J5Ydg7c1t8yHcIWeCeUHBgHO+3EsJu0boVYJtst63ZQHVT9thJgHW2Nt37gx8wHkIQrhS95oTl6lEhl0K9YuYUgtDvo7KIQk7KoQwBltfE+/B9GR4tPYRRYUkx6F6l0oErH9dIUTRSIUZ8B30nrrMCCS60hjv5Q4BReVCpU6HkRP8IbEVfoiUpHTxfLSkiMIt7JNCgc1J4Q3SqdVdgEHJAPf5SA1jRqb+/99LCf1wriw0YGhVw0kiskt5FD34eqaEtphNpvW6JJ+te342gnRUIBJQAZ6BhrCl7+Ypmut6/LtUyFG0JBGrHUgjOQVw18D57+q7lBdHZRv7CPeJ6SgNBAIF0VveWNUpHkBJ17Imq8SJhveQLXS+adZqIczgLz1cpl6IREu+lXCfRcexxVp6J+KYEX2UVp0CqeC7y17UBmnJokQfWcS+oP0fGYOpfNwQa6zVD242tjY0hgJb3NifaOxCHd9j5kikqviepsGVrg5Wh+IE89bFkGIWUAHFFl9dI9h8lu/QZ6KBSzkmISA9Lpkgel8a75ELmmZxrHGV4eb6+50URUjTUuDbyVmUYgcdDCo4/s2rpxOt6/dQkOc1wrb7rHne22IFuwn6BT9Go9kYEaB/96EfsF37h510P0dch76M3kvG9lFyrPfO0+qANl+OWAv/LX/kj+43f+Lc3FNoF4wKcwYNWCecE0NIo1aqkHwQuppAQkOCXQI2MKsBQeQtSVWb0FERBnIVASo52cBiHxzJmLeGCEToAcmCEiclJhhhT+4TK9d4HIEBCf66sGWXd4h7tmRlXyLq/3heIH5YqGA/71QaQa6IbO8JMjKR7VPQaYcBSOJXhh6sBYRZC8npJMEfLUfeN3jJcF63EqIyiZyqeU2W0qHdSnV4YjTBqIoRbCNkI0K7y4iBU6CCGrUZ8nUPWLHMMxX8aHxMBmWgngmqtM+6naMbXh+7oyXUuARkVQQR60ZAYdW4SIAS6bF6se2ZPZBI0RePQeEZ6D5S/IcS5bRps3vD3B0CLvFPRrQ82lreIz/ExYu6J449yneQ9EYgqFVdUQuMprO+eyBGJ5dHLKppTXqDy/WKbHdFyNNro2eZIKc9BSR5AX5+amHqzWObM+V57hWrOS4tnre+LL6v309i1dDalko80K+Ws/RVAfy4AreSbvw+gRQNIa440IeAewYiHgnygNosOUITkDbdrZlNTbRtvsq/isHHFfD8Yjmjrgh+kXahno2gWZ+PFN6kalHnFkleUjx5+97SAiRRpQGg1A3eMiSIoVj/I4VxkyZNR7yt6jXwbea40Ziu5W/Qp03XRmItnPGTcpDYl8bPqzL21DYwLTn7R8+hBo3FaGRfJw1YB+NQk2gFvAmm+76lCHdepNQne8Xc+/in72Mc+7kbpjfIDvv/ABz5gb33rW5PcBK2hcIyGWi3N1kabKueLc2dPeUqavAsMWSBwxc9Q9i0h/K1vf8dzO0CIyqPw5NvkDq9CGSHO7kSZdl+DvocUY/KGAju6FV5H01UM3UZ4RcX79A6JCdFPiQqHggxrcmUVEojJkDkuTwJMninEyF34MRcHjMc1KTkP70fwc/ToUdu9e3elhNFYNYYSqndJY5aigBkFGKJAFQPEkEcEdbp3KUDJ8LDwcjVkvAb3cI+CN4llawxViGlfPKxmTOz3xqgpPCbFJgGG+4Ko4BWDVyODDxKQAAQUlFuXyFNLeTTOuNjzZBVEK037FAGpBNiQQEtNO1HdJoEjATZKYQq0aJ3xPTQ8vhKKCd9Wa3AapKclh/Nw3mAgKkisA4nPG2vI3esalLr7ckCrOA/V4YQZfQpXRiXOtZM+laOEthZadxaeGNTNfnKuDGsEJgpZR6UaaV5gFPcpAYKGPbMQKHlki/YR6k4fvRLaSz5T687TJXRuonH/rrH3mBKvc9gkVcehDUNqdCwwC6CivzudpDFi3BNKFIIx5kr6fqQO+X5G3sOM7Wfo6cz923yN3uYC50gaFqhAiMvvpe77KdwlPsXvYrGF9gPrKsOXArHRu+F05k2lx72flyo5neerUC2AJpvjaj9LkKy8PMi+ynCsCid43uojp7OG13bUj4CB721S+qBxNphFdXEwykL4fBgMDVcuR1AxDLSubqJ9LQNgaF0JfPn+wUDqYLYwowQum9rt1DMvKQxvmOwdth2geepFI8wbTtEE7+fYbHhkgFMCCLR8zTVOv/BzSKCk1YLxmadSQO+VhlPlWU90ST3DXoOuv2J6SDpz7QHOJxshw8n/ko2lLhDtRNkY8zWrfQz3Jk+rCpp04cDOq6BZ2dz1KQn0jBHcU1gqbSUDc7qlo2yXXEYrJrSQiKFl0SD2AkUD33382/48f46nGbDQg3sBmd8Y4v+qICatjbKaeYAyiCR/lIsKPhfvuhxCnn2YFEMMo9FeLPxgA3j8x2iAj//yXpA0RqW/2DIqRbLQhoXiOcy7Bk0mT2TiwdtvP+5TUySXxee+p4mmBJhry0vzA/wDCl2tEaJAF9GIABRGkeURcwJKcKLDkLJgz4+c9xJROzvUj9lEqo4RGBADsGiEibciHApBdhrPB5CFZax6o0AHEdStmebtaewNSl0rIk3KQII1Wix+jY9TSXH4ILy0yfGdI/NGgROvKYGE7hOVXN6DTAzsxUYmvlqAM9wlJvPmnGkUlPaJ78LEbliIsmxkzURljORZtnjI8/3A4AyZ5Ya3KFP3pOwE0OI7RyFUWoX6t+hH7+TfT4BEo2mk+LLgGBb6EZBFheRCMoW2JFxc4ISGlz7GyZN3sgUsuvBzqXNEjtOzu+zZb4mCKwqz4R5vokP1q4tKG8+CkpEiJT340yrBKItWfCRjCtcKoMh7JAWia2Tt4lrlqGWAFrq/1weeg6MfGUMCaJwewYKA6H0YmogQmt5qT/qYDYlwpc8b09QJNb0lEMCkCq3X3yfxVRXySjxJRUc5UIEqr76sGdps5KR2/j4CK7bQoKyIAlbvV3mewtg2yAqkd4wCuyXwiIaNeFqyA/dW6BUFM2rwnJi34mHn2S4boEb6xgU6Oym/kt4iDfJZ+bycr9KYIr1vJa+SHPFG0UWjXMl+8UAuEpAcGG51UoIq7YMA77XAR9zLyLMjzwlk1KcBCpCG/QBAc+DMsbZM5XCDgx3ZUR1NuiJYSvqfbYMqgxKyNXnC0Nuvn73kMEeYN4UebNnojyG/qB9lFMm4EB3wHK7urxbldykbo14pQbH2SrmClQ4LgDAm8lfAJeW88nwFQPDOqMJmCktnM3YFyKk0kc6VbxllRsQA216dPOEeTu1PNGqcPlLzanns9A6lYak9FIAWP4i3RP+SGVqHjGI8K7YpolykLNO+Cp8gt7Had+RdMJkiG24pehVBadRZ2medP1KJ3HPu7WGyl7WSb7ESN/294onVlaWBhDdG8+Cnskod+GR0HIWeNkYHFgHNKC+McrTYpoFKSELIN87n3NWrpp7RKuXLs2khGNMZMJX3S7Br3ULSvCaHSKTA6CFkc0OVSqtlhIQXnp0tBCaYVkLXPU9U4spBo+LIvXbEcHq/CDx0ePFARQzxOj0zCq/4XTGF1qX31ecOXFNVJ9A/3tlDa2GeoBcbeBIsLXYpMQlmKXcANBJTmLmXZm2qLxAb7aFzfB5irH0ZFgy5qKFkbO2JPqdVR++oEoEF0PC70vM4fG65E3bFMEH6RyVaKdIxWLjJhe+AIk+KiMqWHMt8MXX9jzQvxsvghnQYAUI0gqRQxVPM68pCgmvddg8d7umNMrc23NKMChvLqu7bYwNWnaG+h3upaTAMjVgxRAuO1qiEl/bJ6SdVcVIRa0JBShBOQFd7Lb6EN8w9RvIohPYjFQ/0kxc3nSkEmfiJQjyfJd6DwpnvLqEr72ME36K/ZOMPTQXQe8lT5bSU0hd0TlH4OyAM8yujrBCYlfLJ9EsA7V6aNBZNbRx8D5Hng2rTVFAg2gZPSZ5JJkQPnYS8zrvcczwLoT+uJ1V7y8ovOvBjH332a5Jounc2LuFhoYL2yEkYFo4wjGTFKBknwKY/s0zNxQzxXfQe0SCNclDyVHNjmWbQs6aPLptI8ph5k/Rs0Bu0trY65GnU/SGzWlOTzCcLKSoAZ5xI0HNPXNOnplAeRCAvsBWNwuiw8L6QiXZ1jb4jmV8q9hKUxn9fS56qTY9kTNQ7pZ6JIFngTNegGEgyFD3f4sg58UvpDJF+0jkNAbRULasIHHUucy3zdXmcnNahKmrylZoV01ssAzQaLAKK2vtqr5NRCvqV/JJu1r0ol5AnPTybVu9b6a5+HjkH/Y+9gkEgDBHpOMqg/nb25DfHWTynn4grdLaQB8jXk5yurawsMU0tCX4XDE268Zyx3OJISYDJAo0EoC7iUQlH0CaEKsuVlVFUPhp66y5QxdQrNzqbOsoKdmWNcGaKi0cCF8OJeXhtbpqpQ5HQEzjTQXqlWULSkQkggOT14KZmsJoZJ1tElXchhBNKZR0ZPAoivY8IPgIvKdmSmUcxX2QQEAeIVsSMvZ9oIVSp3DWanPi9j+DpswpUz3MFhRAw5lkm4cS9zIPQRfzOOHCFJ4UQCbwUMhKGFaUmz1YU8qJJhBN9HcUg61FWeWRMKYVsdUIZ4h0JEFWlJFrx73oiLPP21NlZuSaZ5t2ET+RAkAZLXvQtpXktxSP6ioon0gT2II7topBiDzkxvidJ+7vknEM8T3yH71Ch5zA//q1QQmUpprCFaI+0SuOkEqIKexW9uQSUpBxEY6JJpzEPBRBEib/0LL2/rxkgoVBkMNhcLqgoJfEz95XjsAjSNc2C/avEg06nRUWrZIfoEffS+C/3zCXAgc9kCGrINddNBS0gFWWF6EPe0kphIUxSz2HgyAs+qq2jHFDm3+E+Q0o+yaUoU+NZo80IY5O5Fx7SESYmJqvQmq89jPPLwJWNXT1tZWh/c1hOPOVKzIsZxhMdcopE1AU6qwgCxONRP5SyuQQeEfzqXkMGUJi6gXOCreC90RxkcwpA/p6GqNPbJ77E78sCKj+bOmiiU/XswvlPtSZTRbuGtaeKRvWiC2PjBC5Eh9KdlbMgemg1uWNE2FNyiXoyFy4IQFU6LfBONfIsTNSIIFnf1Z/kS1Zq4wegQ88DX2NvyR/DRhiuGXbiKHWIbgvxh3vj+oz68D8CLG9nkjAAUhNK3tdZ+x70CNA405nFBdjLGMmrWu2kHFQZrRUYa3BSSqlf8nUIiavyFHKDeKfiE8woRiFSSjPxd0lhVfI7vc9JHCcwn/YsATTcC4anPIA6A52z+AiyUGPOnGYWFuZ9FqdeBl90Qe1VT6mZURr7pI2PCJFCL4d3tNlSVBTMai7KOZ8V0yZgJKHu33VLhqBHB8PFD7tZ8dzobq7WXQztlYChMGdfLuX8aHMwL7ACLUmowy2pjVKzXn/vtC++wd5Ekz3GogXGHmlMcpa3AtWwFagIXbSlsKIAE3FofcOei1zMoe+KwaLw9+8iL2ebYWF5MKem2zmBM5W1aaYnlB6YkgCWViPaa/i7DnkPei7A2AFePYlyf7T4Lp7LYsPJ3lQYuRrUwV+qnooKnkqWHjTdQwI2CnU9D5MY1EtLSZZiZNI3Xc2eX4DmpQiVpR5fmQfoDZVXS3/34evRkAjvgEqx7Nkd7kckgSfeEV+IBwTsKvDlFZxsVSJg43uSwk8COtgX0bZyuORlIai72kuhnKw8AzJ76biHzLUgHVEGaG+lVHU+eBaAKYwACkyCLA+D+tBf5uqAcnS2UegJfNHTRkMCP3pnGTZ8Xs7dIc1zrqdkj4NDP8dsKVPT8Bx9n1JBhvZllOEED5rOKYLZUkGWNCjaEdCO18ODKGGsM0evI/EcwIB7atR7EKGU1BKnUurB4IyeV/F/3Evk04J2AHD1rpRVyiFKRi5AvoeK+W+8d9wTl2djAgcY3xZ74eUwtzyDCnVXfOn5mimvKfTRinpG+6bvDO1byDvUflc6xWUweshl8KX3Zl5fIhLOr+Dg6aTgRYN4V682x2zP5IjgOnL4FPfyMU6hCr5SpCFJX3yIfRS4juk1+o7zUmzWXexLqQMirSpUKRlPA6mTvFwatZZ6nBVnKTrRn9RV1E3Sx74Hsfl4MsSpO5jEX54dPhPt6Oz0DpSzKVri99WoNeqWKu/Wt4QAscIVKazoz+wTwMnT7ftaR/6oWs8MG6G6zxA2SLqLAG07RcCYv62fLOfYQgjvnGUewkx9207Gu4O9BND4/RRNC4PrBQYhH3Nro5yPF3GJ3t/v5MUYlG2gpf8H9YPb826BYzo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0" name="AutoShape 6" descr="data:image/png;base64,iVBORw0KGgoAAAANSUhEUgAAAmgAAAFaCAYAAACqtaFyAAAgAElEQVR4Xuy9ebTuWVUdur7utLf6BgFppEBQShAKFcUHGBsU8UkVhcM8TTDRR1MoVZQFJDpGRsZ4IyBqoBoT1MT3fDp8eZFCWiUgIhgx2NAHxaJT2mqgbtW993Rf+8Zca8+952+d37lUXfwjb1Q+RnHP+c6v2c1ac8219tprD+66687VYDAw/rdcLm21WtXfzcz43Wg0wq/+wTX44L7lEtfMbTgc1v+Wq4Utl4u4xoY2GAzrvbiHz1jZIt5nI3/WfD43GyzjOYNxeX60CR98j/bgP1yvbcJ3vKY+X/qC6/Ec9k+vwXP1737NcIWW23Q6tb29XVssFv4+XIu/z2YzG47MxqM1bw/+zjaxjzqeuAfX4DMej/2/9fUNG43HtlrFmLBN+G1Q2sR+8W8YWwwh3jEcjnx88WyMHa5FGzmfnCMdcz4PU7JaLb0fuNfHuPQDv+M5m9vHbDKO/nF+MS7oR4wj5inkQmVCf2cbfOyNMtHGEbJjAyvPgTzF3Pp/w5Xt7e3Z3s6OPx9jhnZwrPEzP5wDtpNjgufgvpDVkJ3xeGKb21veR8pE9COuMVuZDVb+LluFzOlYUoayLPEalS29z58zKP0rMs/36zixTx1dEVlWOT7qGjwjt5syrrLGNvn7LealyqHoDN6pY7tYLTFE/h3HFvPCa/p00DFhFWOJn6fTmc/B2tpamfMRRr6jp6pLuI/tq3oxdISp9+R5Yrtbn5e2MswB7mp9VdzTOaG+q3xnLKm/E88KlgHDqI9Z/9kvnYsQssA7798qMDXPsbaJupLlSNuYxyTeAV0IHMN/y/m84tdiObPVMjApY2PgTmAO5pu4SF3ivGxtbdtkbaMjSxm/8QZ/VsKPGOvQQchknyw3HQDehX3gHAFP8F1g9573De8JezEwwO1kMim4EJLPMQYO0F5RJgI3vBXV5rjMrwJzfZxGk8BENNv/r2qxLRdhUzkPuM/neA4dOKj4je/QLo4r51btHJ9KvMPvkwn1p/UNz3EZ8ObFnPH9lC8+n+2p813GXGWzyqRZ2MFCB2jj8tzSfmcc4FzSVmX55vXEJdcfaQ/fp9dxbhXfqiyY9dpmxVDKMsdD2xT2CHYiZJ1jxDnRsYRecU5hQzEv65sbZR6abauSIdyL46J4Nbj77uMu2UcpsyqGGkMFqwxmHUUpz9aJzmDDDucGEgTUYLriFDLTEfhCLCqJKIblK5G2apwpvMUYg0jgK9y/v79nBwcHhRAFYCowqcFQI4b+LBaNbABw2gSHUVrf2HDFr4RkMDA1fDqW2VApCSPx4DhXRStgqkoSczew4QBGYG77+/u1XRQ2ApO3cX09jJmzwiB/ec77FEMNnhowb+OqS6xUIdhW9nc2m9r+3o4bERI0ykodg0K8XOnHYwxoBT1cA2UaFYK2KEQH/QJBtiGuxXiE0VHFreSjACrarYZV+5jnSpVelRmy5e0uoKMyyHFSYqXPPUoHVXdoQPVZqnMqNwpylF3VqwzQFdCFsGb55zV9MqLgCnECQSD+qA5QnpX88bqj3sdnu2MFUmOj6lxqm7KOaDu1v/l9Cs6h23RSQr4UE3Vc8bPOv+Kd6iXfB5Cv94PPrlYdR9RJS3HQ1Giij3S04DQq0aacsn8Dg0M5d1yjs6P9UaMbBJNEtjmieF8eA2IjHMft7W0bDMcdJ8HbBCNG+REdYNt0zrXdiuVd2xCYHIQznNdhIUckaOjraBzz5D5CxYANx2Fz3Y/vaUPUwCsuqFxkPVXsUp2r415IWnUuViBoUydpdG6ov/g9yEEjjyo7xBd+532rDujYNjfhgI6DkIodVnzLtriv/3kc6jyBoK0CM4PgxviB7HmbBuFM57HT71T3dYwo14pFane0TXpflvmsz5kMUg4yBijOYkz5u2JAnl+1z5C3IKBjJ9zZrqq95HxzPvEvAwqDEyfuWmlnsxJk4NdBysaCk6udVeFSAGODM4tmI9lovr9FNCJiRMHtMzCcBAWvPMDq1XaAdRleEd4X0aWpgx6BiALFe6jMbGdWKAoA20SlAyisra0HYKxaBDNPXFYmHX9tSzVOEp3kO7NBq0ph0T8QNPZH38f70UZ4Am6EYBgsjFGf8qjBoTyocaTyHkVO+kgF+jab7ntbO88SkrACMBXvBgQN0UcFMJ/v4vGvCuBBCXwOxjBAYYQUTJTo0MPUdmdgyEreZLdFIdywL2cRqRg2xVXQV2U+iqBk2dZ28x4FjNMBFT1xJUjZoLAvStD65lf1IreR7aEOUAfVyOU294HgV0vQtI1Zn3ScVHcp1/y76rtiQCaCimfsb56LrOOVoAGLisHtvGOoqxdB5vghQYNs9a14VP1czl2f4PTovLDPhwlaMJ4+HKQcKO5CrzY2NmyBIKCstlQDKisnihmK+zouWZe6Rh5OUzhWTjY9KmeO24wOzufFuRuZLeYRncQzEEnf2try6FeOynfsQonOqeyyDdTdvn7wGVmfqBtwkvFMrNCgvZxnEl3ak4zLqgPsC77zSGjp29b2tq2vIXoTEUqVO+qcygjnlqtElUT2kDs8S+dAsYNYqStgyitUx5WcqO3E9+rM9REvHQPOQR9e6LOUj/TZasq/2mF9dh/G69zyXXy24jfv5Zhn3KP84l8PKMBmKUHLgJoHJYOPdpbMMgPeUYwVnareXlm24uD6Mqd4ndERLjm1JT0lCUpQ8qCoAuHZeA+McwZKv64sCyGyhD5BsQkO2kdVCo4Do2o6oZmAclI2NjZrG7CQSoGnkvMZh8Bbw/gS+WTblHj2gYKO2WIenltd3ix9p9IoAQeQgVQOx6MKcFRktpV9IyjxXSqQXOJkJEpBMJMvyoOPyXLunibnQwFbDQzHkREN9Xgwyt7XQtCi/SMbr4UxGw2Lt1mWlzJB8/EsETRV1KPkTXWhAwzFw+wjaLyH8txHYgiMakSz3PQBlY5ZdmIoz3qftjnLYdY3lQGdxz4jpwSJ7c7A2HcN5fkogkb8YgSN3r0+W9+n8t3XTgVZHd+MG6pTfXinfcnAr+2pGIAIGiP5Kd1EsayvLwT50+EA+nVwsGvzWWDbUcbQHQkLQ6EYSELGcWC7FTdA0ICxcD51fCgbjhWln3k8s525J1ioz0UUbeXL54EXmYzQ4abjiQjH2vpmdfqz4Vddyc5FllP+XQl1xjjOmy8Nl4WEg4N9j2bSOJOgcflYbWMQS6TFBNFU3WWaC67nCsF4subRQdVtklGVEyVoR2GX4kDGnDpuZbUBBI3XKEFTYkdZotxy3BQHq15I6oPKXMbBjE14ppI9bRPe01ndkMCD9lVlgPOZ9a8rg93Ip5KxPoJG/eI7aVs7S5y8SMkHG7Gzs2sf//jHSxgzVKoEa2pomIN9eOkirm8h5PDGsLyBKJXnMTEmXb6PCWjXxQtLbpznmzR4yO/jfVhe5Aff8f18dhPCFvLGK0NYwsO85JKH2ebWuuS9Rc5V9qQU5CgQ+FcJYSMsY/cuEeUpQaBOGFuFmXNyOmPJd/fNW5/hiWeC8Bw4SKuAs41UIu0XQuZrG+uem6KgQMVXxeB9h5SreM5UXs5Ph4yVZUaG7EN4ItyPNgN4OUYMBbd5juXnkM9YglFlJhklyEU/Rg5mk8l6XRqlca7kbxnjBFLVB+B4h763T6HrmJwmB00VFT9TUSv5KORSCWKfQVMQ4d8VdDk+BEYaV53LPHcqX2yPXqMgpM5d09T+3DIFQgVmjmFut7a9YU5bdtcl5Ayy/F1JQ2BTy7s9yjhQJrQ/KucqyyrPej3fleU+62kfAe7T5Uz+VA6JQ6obaBd0YOfUCV8OVGPB+a3fiaFV+XM9KHmuih0xX0Nf0mH+E1IiVBbZFh3vPCZ6TZZBHbcsNz4Xnic0t+n+gfePpEMJkzrSzN3ynOAJHDXkqra8RMoa9VJ/p5zo/KpdUMOf263Rukg1iVQaRjRJvIgBJJOBfZHnqQRNiUYLcGCFYM0myO/0Jf+WZ63OB/vRcWaF1Ci+qLxx3jpzWZavXS9LDnnfPOG7O+64wz73uc9XTqHyDXsd/IC558xbV10lxjP3XHlF6DOe0/Q5vsvy2HdNRyaRiyw59OQebKPaiuAZmE/iSeM9lJ1HPvLrbXNzs4M5Kl+8zvVJNwmocciE4OabX2c/93M/7yz/vvIByFx11fPsuc/9Z+KFjWtSPsYCg4jrOKFM/qcnQ0Vzb7LkEyCkHstwI0/g1AlWw6fejRqUDN6VRJScmOwREOT8OheehcFjAxgAzCgQjDqp0eHPUF7ka20d23bFywaaZIgGUw00FcIVtWwS0PyEDMgcDzUeyJnBx43LziknaRx7vgtjjLnA3xjqZ99p7PFs39xREoYDPMwVZm09lgOyHuCa2TwijZPxek1oV0KmCtZLLCSvqJKKskkgKyf+jmezjTS0KieZDFMGdKzZPs3by/NG+SRBU+CnzKnHy+syOOP3PqdFDXufjCgZUkOgHn6fB6xAq1jl/VlFlFw9+GzoFaTVIVJipYSMRkbliXLLtupYanQ5G4Q+/VUjpoa3etLFsKhh1zZxXnR+VSZ8jMrSKOT41IkT3nzqGIkMrqPT4xsFiqGlLOB6jdYT50iA3PFZW4tcUYmgqPHNpC7rP+Uk64D2N8tfYACicmYH+/u2v7df0lTCyFOXeB/bEJgXGAxcXl/f9OVAlTlioOKSjq3KD8mREsKMpySIdW6HYcyBWwd7e3WpVnEKEUlgFL4DdvODd+s4qS0gniOCtraOnMSRBxey3OT+KVaqrVcZVQfUx6X0gdiFf+nM9pEi3HPDDTfZTTfd5H26r3wQCHjlK19hz3zmM2u0lLpLHVS9dIKmBpwgQ6NHgX7ta2+2q6++xnZ3d+8rY+lRleuue7E977k/VUnUeALgiZApNw4gGsboXERiJiX3ISI9DFODVQO4Nja3QlnEC6KROQq8FcT6IjWZIPjvWEorS3JhsILdHxxg08N+jQpSIDjnCtZULnwHkMCOFHhliPzNZ225WEEoG0MF0z6C1mfAFOBiTAC+QNKV7e7u1LEfj0aG/7BsyWUVJj8zWoa2qcdP4CNpDvK5bptbx3xe+gjTdBYbKZB8zR2HCljsI/7lXMbYccdgy6mof5edSToGSmqUpCtB+0rROvYB92QjrwYlE73smXMe2FcC81EEjcZQAZwGRAmaylwmcfidkWf2n/2p5Jbh+7TByZ+VkpTZViWa1KdsPGjgsjzr/Gjf2K5MbLXdfL8adX3/USSV8029JPnMyddKUDORZLsZVcR7If/YFZ31lCSsvg8RtGXs/oNeANcQIcDczOeITEfkh/MbKRCRGF53r2LH97ztnGdf++Yx64CS9D4jr3Lj/Kysfuzu7PjKgM4JCRrngDpAmQQ2A8dBgrBhAP1V3ei+q21wymRHn5vnRUnVIT0xpNMg8rfvO+mnJX+OhHkT5BF2Zrm0nVOnar4c9aSPgOI7rCLBZuFeRAeRxsE2c76z/GXypbZHiTqxruaclahbJfBltSHPHd9//fU32Cte8Qv3qaAPnIAbb7zBrrji8s5yts6B6uWhCBoFkUqKmAe2l9588+vt6hfdFwnatfb85/1UBSHmrkEIGcWBcQc6MHo28u3WsX06wCySPxGdAYnwsHopSaKKf5SRz0ChxlKVid4Ln4NdSyxfYgbQjKVbJKQy4T5HKvhsXQokqLmCT2J5FrseF/PYjahGWw1cBlx/tkTQ1GBR8XUM1DDFs+CVDequWge5UrJkNJ7YZAO7TSOkjSWO2KHWSgfQmKrHyTHD3G1vn+VRTW0DwWm+CLLN5Os+g6GGuGOMy5KmjqmPWdrFqYCegZ7zwmv09zxOvCZHdA4RgWFED538+jb8GDsYK3+/l9Do7trtMzpq9LLh7Ws3HQBdnlby2XePEjQlP/ndJDFOAEuifJ4rvkvJtMpqH/mkHPAevYaASlKH52cSp/fps6qRK7lEaAcxRom097+UdICRzctwavy1PVWWiwzimSg7MZNd6Xl8qpxALkoZFUTPuVKA+YvSPBFhowOKpPQoGQShip2VUc6jVlbpTSxXfaP8EBe1L3mOmo6gJFLgEDAZBA0vZXQQuktSm+eWc+bO13jiO0+HZZlT5ZDy1yczmehwLjoY8BV2UWKc0IZ52VE/x88lPQPjvrV9zIajWKLE3GFjV24TU0JykAVzsrG56QRNI2hZTjm+GkHr04uM+Yi0AtvUCSa+VR4h5a3+J0G7FwRNy2xgwgmezejCIwVB+z27+kUvvk9G0K56wfOqN8WwMXcIcSegr/WXpU4QNITbPWR9EJGX8HCQExC5ZxRyKpka3j4FVwLTR2IIaBR+N1DjtswDgoZlwvliZnu7O2ULcMul00gJFdyfUXJNKjCVmlVDJNSXPEC2nYCkBuhQuwtBOyrZXvuWja+D9QB1mzCuyDFZ+qaONdQz8t2YE7gTNhoNvRYNrsH4K2kg2WV/Of74fWv7rBpBIzDVNkg+Dg2YArMCf5cwIfwfeROQB9zLJUcuAWmbMqirAWc/ciQoR2+UMGei1xnfsuR1iAgwKlJqePEeEhvqALFC8+R03FQWlbAoQVNicRT5U9nOxkENSJXbspysNci0D6pffXrH+eDYq5Hhd5QbjXLlecnEJz9HdQPP4XIhsETzL0MmlrZA8rsvHQVBI7nIz8nt9r6X0i6+vIkIDAxqWeZXmePPmCMacO7IjP740202Qy7oQc2ZgkyDoA2xocBJf8n9KTmnK8/J6dbY4zzoHGYZ0L4pgdDxh0/FsQdxwRInVguCICIa2zY74Bl5GbKNo/ky52RtPeUr4zlMD4nk7z6M0/nXa6gH2ZlWOfSNDba0pW9smBtKATESpeWAfC4XkYvLpUEdFy6fErsd50ZDW98IgsaamaqnirM6/sQFx10pl8Hf2X4QYGDteIzSUZGvzVpy+uw8ZvfVCNpNN91gz3rWszp53IrhOr5HltkgEEYEbWmvfe3r7rMRtJ9+4fNrfg08NXywvEfPETsytzY3veZP0WMPt0NQIbjT6X7d0s1omxZGVEVVA5oBrA+8lAyooY1rA0wD5MASkH914EuEDmClbg6BgEt+VHwYie5uV4AIcu5ARpHTELt0WJOpg1o9u00D4GOpkomWAG48wP93RAJ89QhHUVZ0ivw55Jk58R3Z5iaK/a7FGofXQIpnzWdTdygigsnoUACsElIaASxxAsSy5+ztBngukMvCpNNu+YBK2qwlm6NvQc6xWSF2oeLnyTh2jWL8nHxU77IVYYXexex5yeLORo5M4jKRZf9UfvSeSizRFxai9sKt+D2W70EGsJSvETQlI3iGOnO6FMv3KtHJS7VONI4ofN2nA5RRzhvHW2WepILyGJuPDhd5VaOfZS4/V8fyEGlPO+hijB0xvVZjlYmyASFHE5TsYelqipI+s1nZsDIpcsHdd3hqFLBV48cxZj+yUWUbuAseMnjy5Al3YBjx7yMcHEsnXig4iw00aEGpvwpCsb+/65Ec3O85UlubhaCFzMY4t936kCWNsvSRnO58ID0AhWpbXijnI0jVwuUUP4+Qz7ta2qlTJyOaU1Yo0OYgZG23HvCNMsDNDGgxIlaIFILMBAawGPjQI3TQZ3U6VKfYbvzLVYlenZMySJz/wACQ76UvcVLO8H6UAMLYYuzCUYHeIJq6sulBrNDojjnMP1d2MHeuY4OBbxTAczJBo0zGeDbymfupGEPMB84u0eayccvTd1DXsxSez4TUZbfUG8W7rr/+envFK155n1viBEG78sorD220I8aRoLlMMYKmYM6BVAFDDtqLXnT1fTCCdq2BoLVk2DDus1lUgg6h3HTBRJTKjYuQE4+0zSPaA2VBsubA88JaHgMVtc84qLEiOFF5qqGVorw0fH1GHAA/n049yd4BrBTXpEeJvniYXcqc1IRheNSruS8VOEFb26jGWx3KPo+X4IW+hAGJZF72LQC4Vdk+0hACawowAYQWy5UhJ67W+pHTJnwsnSDvFSMS76v5EaXOTIBeANPG1pYvc0QEIEitGj4nW8VbhwEmyVSjApPiCubvj2fjWbNp7CoLYxZJ1FGdemWLegIGErmLkWfxRyFoVNw+4s6xzCS9jrGe3tFzUoiebsAxwb264YTPZgStEmc5QYRzl9vTl0vXt/xxVN+UoB1l+Ega1Vj2kQ8lBl1C0Gr7cQwyweuQqkKsO/qbIsSqvzkKUe8ruVzYxYd+etmHtTVKUnNcCkEjYaFRzfjB/nXkchWOAiLKOzs7tpjFklQ14lLnS2Weyekuq8npQpkeLJcCL9BeJ2ieItDFNsqJE6lCylVOVEZbm7HZo506ksfRsaQs+bIUCEprBEGL0yk43qrzuI9YjnfV3aZFDz1auLnpRBT6mx0C1Q3FNcpZJmicI/Y3R1E5V+iLY+8Uu8WBE1FKw3Oey5jy3Z66gqVO3zBwUOYyxpwRNI61R2LhDI1RuHazELS2MS0TNJVvjezze9oed1RL4XXKLVeTolZmrBhx3tQu0M69+tUgaPe9HLSbbrrRnv3sKysRz3afmFMJmg5eVhb+/ru/+9r76CaBa+2FVz2vo9QkMhg3CL0f1+TRqFA3Vm2uRMpiu3fkOYxt7EugLaJDw6sTpd6GKjev4bOzgclG/DA4TW3n1Mla2gTPYaIp2kYjx+UNRtB8V+Rq4cc+AcRQNygITPRZjYUqczYebA/4aTNYjBQdLmrJfjo58E0CsR09DFmcxBBRr3asUQUdB5Bu/bRMKtSoY/cZiHYQkDKR0jckRgMrG9kIEqjLTRHE61b+ns1ntr+LpOwgb2hvvKe0Wwp5+vxWQ4zndBOSOf/9Rq0RQo6BGms3aj3HoTlBLbuw+nbo8j7ihBoZyonKpRquTLZVbvuMlRq0/Bx1SHJfMsgpiVPClolBNZDpZAQl7jrmfW3qktIwrvXkDb6g/Mv+V5130hM5Xdx0BJ2KCDWW1oJodIlmO9aoYrdHPwv+iDz5+/zrcBS83tb+vq8AQI6VyOg7SF5qO2zojoSOJUrfMNUDz0aUhpXr+8aJfc7YxSFSWWHusz8nnTZQZU1K9vh3y4U7nyBoHDNdqtXoHaNcJIz8HX3Y3NyuEUDFLyUb+XvFPDp8HAONciZxaFHWsklgdjD1eaopMw6w/K84jkVX8SxP4yg7VlUHSNDwLx1uOKDrIP6lNp23WY5/8jGoy5kNi/sivz6+cPjnc1+R4dy641nIMXJAVQ8Vi9DH/0nQWsHpTPyrDeMuzqNAlTcignbNNffFHLRG0JoST9wIYxBBzoLEtDpr7rFonSBfPordUw5kE4SaDy+BZAXLBkyFPXskfcaXZCRIQQD9fA6Cdsp1JerHtUKH9BbbUlH0EdeQxIV3v+7LAK3WC+vPlCWYtKyk7VbCyO8V0PKymYKiA3spEYLv4xzTKHGiBLG+r0TrSEJZtJLv0KRaBxiPcMYuXEaJtP8LX+KMc1SVALUlmLZbrXmm5kvce7t7ZddbLMtiqTtOkkAxTzlDsEYpynFcctaoEoEojxIRCZUTjTRx7AieOpa61OCyVEC/74QHBQ/KiMqbziMjxX14wnsy0ctGS8kRDW1ugxIdP9qnLAFpn/k+tKUvEqbEgLrN/mkb+MwOOSk3BwHCMlwsO3HjDPVfyV20mccJMYQM3YqzMGNDi0tzPSIGaROZoIHAcwelLjtnfaLsuvzP5rYsx8/QWSQu6FxSnqKWGdIGoj3ooUbaXX68hmUcZ+c6Jec9qpx056phhUYK8jV+bJNH/WIzTSVltQBmLAt6H4Ysc7SwvV1sgELZhoh+eT6XlKzR6C/1gvgAGYL+o95j3sWpsqKyrbKh8n1U31Q+OzpCJ77sjI/jgdoRTYo3ehYz+gZSFxs2AtMbxsbxVS23EX0rjqE41iRx6qhH0e62eqrjj/FCe1BkF2MNgtaxR8Nh4OgYS7PtdBbiNMfgvkvQYomTY6b2UVcpXD5ymQ1VFAolbrrPErSffbG94AXP7eTbELzogcYAt2rFXDrsCGdJXF762ZzhYRNAVcnVi6QCq2Gu8+NGtS3BRX4IKmiXfLOSA0JwImAioXPn5KmSON9ym2hQ2BY1WFz25JJIEDQc4wJIbtEiJrq6F1WOg1LFVcKoO/j4LvT3dASN8oilFc/FKLlcapjU2Pu7nbzF0hU2F8S5d9MAdjm7zse6LPt6qB4HDYOclt1UvqQKD7Msi2CJGBTKZQDzwMKOy4iQKaDimCpE/fDB+GODBO7jzjjkosG4+05bB7R2xqPKQBhjNwM2m87csR6NIqGcBFXJLmWFBEWNTB4nLnH2nfCAa5X4HQW6JPY08oeNaisySbBWAkPZy+1Wx0VBvhq7AZKS+08GycRLDSR/xphlPaGx1XE6TNAi+rxYzKKuIaI44AyeExXyEYY+iET9FEvqhy97OQXKlmtxlQ/PPRqHM6gg7juhsdTvOykj1YL6zZxCyGOUxYgILJbOkCukfaZc4H7qHZdXmSsb+jvy6BkdTC+nUbBHo0M0LtoenVOdOyWWeU5ivpEHWXYGdggac1jFGeLcr1qxVxbhJUHDO7icm8k+5x9yiwgayiBpOQrOW/QPYx36xgLpGeNwvRI07R9lW50U191SGsaWba65i7OP7LKmXT2qaxnygPkH0Q+nK3Zoz2aRT0r8BgHFMiSJGx1wVhvwTSoF04BNyO9THcTPjjklgoaoJfsTGBCpJ5vrOEIr0lfUrnE87qsEDWU2rrzyWS5WiimaCkCMHdx555dWVbnlEGwVOvx8n62D9rMvtuc976cqCMIzwH8cwGqIy9EsOuhHgZMqJ8GC3ymrPoqgObiVycWORa+1hTynWXjiBN4BdjMuApicEKEmEc5929mtRkPzDAgqGkEjacJ3DmAlP2ayjp1OiGh5jz1ZFBsQ8Dxc41FFqcGWFVwjI6q8GTz7yACvyQazDwR8Cc7zZBEujB2gPBxeyxmEUYloFIGckYajKpLH2GE5Kmtmc+oAACAASURBVPpLog6CHv1DkAHJ1NjJG6AJ44o5cQ+0HDUVpC/OZfUDvkuERA2a980NaRhltM0jfeMwlhotyaRODQaJBw1+lVFr0Qp+d+ianmOHlHco0eHSkRpwtkufzznjczKpUyLQa9SL4wNZ0889kTeOr8oT9VlJYiaRjSwtbYbj0vaxg23sUVHfLc18v6KjKpfITQyHJ8pUBPEtS9NlDlgSArmtOPWbUU03qG4AIxLP8dYIEckW7mO021MXFnHuLjECfc/RV7SbToOThrpRhQnqkcOhxE7xqktk2oYXEjfFRn7Xp98+fo5psaTqlQRLFF/lhPd6pAabR0FSDg48L06rw5PEql5rpALPDIJqniOMmmNR67KlBEBvkbeH/nY3V4Rj7nKTTi7pkyXqX8Z5HiCv0UK2keOdiazP/7IV3aYjDTJOm4D3kHhFjlhUG8C9egYzsY64pPm3DERw+braPDi9WB3Ya7VRm5MWNof5ts4WS4SV+oBdnC9/+Svuc5sEbrjh+krQlMhnu+Z4hwiaCpIKgQIqctDui5sEXvqS6+yFL3x+jZwgaROKWAU/lSJQo5oVisDdF+VQYxFkoWtwDhlrf3iAGJWLJT0CiGQ34ii8aRIS3/1TiFxm7SRkbCOUk4pP8uLJpsOBe2wesSvZL+GRRZTJk+2LJ4kNBXw3DR/7pyBEeWOblMQpMGfim0Fex65DQH3LPdoYy7pKitlfLl/GklPsrCKoEoj5fIIRQS3ahaXXOG0AH7wvgLDtkNKoDtsSJVjW3EACHCOiFh8nCG6gYgu+lw3QI3V893A76kjHTfuv16hu+xyUOlkgB3qPymVtUM+ZePyb9q2ShSIHSrbys9R46/zq3KpjE3y7RRpRUFUJZSNRh4ukKjnQ6/I9bFNuQ8x/1IdExXpEpvBdzDs2C7UNL3WHrtecW7mRJ8GO/kRUsRKGUrsQz6sEDXlE01l1LGJJt5XZUB1q8hROAv5jAWf0D23lmY8kLPg+jjjq7m6eLyLyTLJN3eW4KHbwGuoKdT/LAJcYlZiz/97esgM7luraWGkEG39D2/n+tY0ong0cArYBB9XwkaBpvhl1mdFnttN3O66vd+fIVbFk8tU8vJLEX9IdvF/Wjl9SUpVtap9d4IaH09Vr0zFTB4RjjT77mM3iOCi+hzoJ+QQuBzlDsfKDStI5lvqsmO8W5WEEjhiJ/u7snvS6bPhwRYJLpSxuzLHAUVr4r0Cq3VcJWo6gKf/K3MDLbCggqudIBcd391WC9i9/7mV2zTUvcgGMgQSixtIgBF+X6tTo9Cmle4NCDDKY0RAo4Coo6nxEyYww2NGWiKrg+rozqR78Hjlx+BsibngO24E28D5eo8tZ2DEE46f5CejHrOSzIPwdIfCWz0YAD89+5Od3srYTD7CmMcwkJ48RgYgHK/eRI/eeka+BZC5ZXuD4Eoy1rxxLJS2BHEHiuAyaiZU+P0dZSJQZTeEupnZ2aBhpNcb42Q3IMkoVuMfpCeLdvBss68bxVUGAEbFEuQWAbpQYaR+SL75LiY3KVod4lDpZHsErMqpGTuWZhoL/ZkJIQM6g30easp4oSWe7VU/4bBK0OrcSQeN71Ijl52Y5YTu0jRzRrJckaIhmIrcQuueGHvmJI0QoIhrq7S4nG9Chw5ImyDaBmO+oMlHuw/2QB0TCnJR7TcWDSpjUwVGHTskIN/2AzLucwLksTgPkmhHjRtYD2yjXbGMmaCpfSsg5dkqA+0g65UavrzJaSGKU8QgSkXNlGfkLZ2XuR0t5NLlGJ9vxdUFaoqYb+0HMxN8yfsdcI280kvURieP7EEWDnnJ84u8o87MZmMuyOUl/KL/qFOUx0GO1jnJkKCs632q7FSvreFpLGyG+e624clxUTjUJG9EipnwX5Q3vAMlzB3QwqgTNx3Iy9PFpudaRy6vRSa4+ge++6lU32C/8wn23zAbtZCbblBP/FwStzwPjRFGoz5SgsXhrJi//f/gdQvjSl77EXvzia+oaugIqCRqFV/uk3k7fRJCIKAjSEJAwqaI2wxQAsZjPPLQMwMc6vy+eLWJ5k0o3ALEqYMG2VVLpEflGNglgalQdmGBnVgFyVFY3/CU5GksBa7J1nkuhJAegPFjyg+fEcDeX+EiYsjdLeeS4OQiV8gWa2+Yg5LtBQc5aQmsmDDTGBEpdEuoAXBQScIAhQYu/RxTNx6AQmbxDCWOZyWaQwFJKo1QFh+HhnHPpleeGwrjHmKOUybpvsY9IDeojRWQgiEAcn+O5HkjGXYudp/yoAc0kMpOvSpCQxwXjJAZI5bZe16O4Smo4lx3iK8tinANep85CNmDNEMGhiGjmPSFoHbmRHY061+yGeq999/E7jiNlCXKAWnz7e5Fb6JssPILCpcUopYL74Mxg2Q1zGWnfLEKKQtLdkysaloQeL5DUVupvwYj7+0vOlTp7vK86Ulz2XqyQ1uQEAnlBmSQ3pw/NagVYO45ET2kMxy/I5qJtDFLSqDqXsZDkoY+wByahPE5bOpu4onRLQyB6if5Dd0ZepDqWceNd8R/mgvKF9ihBY/tqm7EhocwFn4u2kJyB/C3lIHDiUOAmasVt2Ribv4oTXnVc6n4pyVGMy/iWyTfHSVVPv1Oy19Fv1tct44J75nOcJLHjzj3HQFc3SLjZD16T5yqO9cKRhnF+KMZpshayPJuGraAdIi5idyd2rzOAcMP1N9kv/uIvd7C2B17+h/2K/bo3DYScsA6a4h3tboecsQ5aBlU1xmTTZ1JmA4J22WWPt4c//JLoA9JoAiXdaNMTjVPrW42Ksom8LBXwpkIoav2seKAvr5VlAg/HOljyovBg+V1gdSuSyoKWUReDuRVMNg5P4lnPusKe+tSn1sgHDQSjJYgwueKvIrytIE+DwO8o9AQofK/eJpVAx79GORjhKACwv4v6Xsi1iFwmPouKwXdrdIzfqVeUCZkCTAPvVtU6Ax2888iDi2soYLXd4pFFTsK6ITdOD1LOXnjfOBLwsrdBMsa+ZSBRY6AEmPOI+3SMIskWZQ+QuF3yxsoyspOzejahM8MQ61IPS8Ext4t9wjUkiAQwfodn8Tvcz5IfuB4Fd3mfA+1i6iTNDW85hsd3/JWlzkZ8ipa4fIf8xy4wZBBDbmBmY954PI/3A995PlXrI4Goz2BwHAnoOv86B2r48xgp0GUDl3Xl8O+xuaLTxnJ8jsus70rr7pxW/VQdzXrL37EL0kezkHFGsBuRDNmBPrrBxskWq5U7UtwBqXrayGY3iZq6xDapw8H+4RpGgtw4+q6/Vkh1MIzNSHCGXEfHKB+BOmV9u+qiCG4UiDlc2Jc6rY48ZYD4QRxSQ9NHfvPf+Wxvu2+QWHr6BbAN4wsHZ1xyQ13GCsY68S274qEz2n/qYZ5f1TeO7VFyq6sIHDNe24cdfpbv5lYhwLHrtelJKTLsGYqHz/rNc5J1J8+/jr2vLMS+3w751v5V0jqI6D2cT0RkOU4aIXW9Gw1tVM6bzmQ6Yxx+1xw36ga+J/GrBK1ssGIO37v/5L/a6173+sDf4oR40fLmJ1SHzNOKygpJ9L8VYqdN533qEKg9CN1pz291LBvyqG0OfWIh9khr0M8tt9xi73//B+7VYe9K0A7PUdtEVcn88eNf9hy0bNj0Zgz2mezihNBe/aKf9iR7CjcHD1u440zHVSdHh8bSQTURD+YLhEGLHW38TgmCLtVxgCksSkjQ71hPj4KNvqxUD8uOyTh2DDVxukdgqaFvhUtj2VCBnmSCk04AxTXZ21SgIjiwbw40LIBZat9gOzkShpkPQDDKzyH5qXkDssTGflGZsieFvzPXo+UVNEJIo0MywHeh3ZwDjgf75OHxDWzBXnPDofOmwKTeRQbajpdYc1Zi+Vg/HO9sCJUQ0tDhmlZ9POY75Cw2XsBY+DjV5P6hGwvKM4kHjbXKqsqFGjQaDLaBcuHjuVraxjoPpo/zE0nQeD2joZFfGMsJOGaM/a3yVsaIY1NlaYUIT4sKAuTVIYjjwRp54P2nI2h4J6MOnDeOUR+5zsaJ7+CYqX7rvKtMUJf0O39XqS2Fn1F7UMmmgrj+nEkF5yQcsplHrCmzXgqiRKg1OoP3gQzBGVHZUecnj5Pqr8oDcVBJAq/VHZw1al7qXmHnMmQhiNPYhiOeXtElaIEtJSHfjVfX0GeD1Ydvqk8dZ4ebJcRxpTPi+lZ2H1ec9F2BM48Wc2crHOC1EbCipJWUjSp4D/sfu+qDoOKjGE+9pE5wnpTk5Mi34raSI3WcGR3Ve5EzGNGhSIXhLnvWdPOxK7vbKd98PokN5SLjYtY5/h25a673pdSItr3qe93cgwaUFAvfMBXYpnKsGNSHu2y3kt2sqxz/jIGcc/YRUbi9PSy3RhFvOjfe1xKthIPhuXNrTX/9yLB61FlIcOBuMDuWsom+sKwL01/USYsRIrFDoIjlWULeInAUFRcCB+OaeO6v/Mqv2C/90r+9V5scSNCuuOKK8px+h4j67rs4O0SgZ0kAA3fzza+713XQMLDXXfdie+FVz/fGKJPGOynkPJoCjeJyD/9OhaPhw+9MsiURIKjqbh1epwLXRyQY0XGBK94NwYBgRGUgWKpyc7vzUbk7SsoI5pkwUJEUwPM1XsW/5I7BWB/sH5Tz5toRSVROKpYCCseKAMl36pgdFdEhGNJLJvlS0pYBpQqYJK8HSRvY5jYKJqLQbSiPRoYIqOo0HAUUJJRKdrNB4e8KtAqOHQAXIqNzheR8ePTsL/WF8lzlBArtZ4EGQc3GguPmXmqqzaVzxftwvecOjUbuxEA30A/8Rx2gkxFzH1FgFKPEsqfLUyGR2n83ZNgUYDBqcUKE68kgyoO4zJYImm6RZz8pO+wH55Gyzr7pvPURokNtkl2PfQRNoxqqo6cjaNVpKOdXqj6yH9pOPFf1COPE8UZBUBAIxQVtp853LOdPColojgON11FEVrGFY6ayRDzTdynZoR5y2S3Gpqx1FcdQZTv6GjXHopwHS0gczpdVoq3jpN9ngkbiwX7xd/ajKztlp+n0oJNSwfnVZxOT8BxugOLcsn+cV+0vMIPjyTHMdkkjSrQ7lRCVXDZeQ5kMmae+YiNZO2bMd1R6hDLSRVQGFee0f2xbHifKHuWIuziRHsFrc/8VA0N4o5QLTy8AIcbmEdxHjOf8Uke0/8QcHV/eq9hArOJ31CuOmadnTNbKppVwdmofyskKSLnAWMeOdSx1s3zMyNNa1GnjWGb5Ph0BVwxQPFO5VH0nnkCOXvXqV9vL/82924UKgoZNApdf/kx/tTqzHE+1i7XMBo1HBlkasDMps+EErdQRI7lQQON3nkdQjJqSr8zSCfzcYUdh8lwNX5YK8GT9Hwo8J300DNCZLyL8Co8HibNg6erN4fo+g0mhpRHzJTCL5NNc94vXqgCp4lB4VVmVoPHv/K4a1cHAjTWUqntNRHxUUfhsvS4iAVFSAf9lEqegxfH1McP5dmVZmvdV41fIiBdPRVSz7CrMBhzex3y58OgCoqdatZ5CqUKalYRAo8ae4K1yq886HYnQ5/t8FW2lzDdwjCgv/qOHpdfwujzevEaBj98R+AlaCqIEQ/yNkU9NbM6GJ4M85B/LLdwWD5Km40TAiaOmgqB5ewpBczlNS5wKZJSRPqLJtvEd+b6+v2eD1XcNHQvKJK/huB2aSzoGpdo8lu7aeYaNMPXJjz+by74lIuPRBhyrU3SHRIPzqPiJtmr0IM+tGhC+PxuaPlxQfSMG6X3ECvxtfX0rdjYWkq5GJuqotRqKjKB5GQSJoCn5yLqoz9O5Vr1QokM5UDuQCTreEUV7p7460N4RuKbGMRMmRvqzcSaWUwfVpvSRYdoYxd08t4rdii/QN0QtkW/Lee2MWyFGKt/EDm8nyqcsQ+fz/HP8Mk7iHnynObE6BlmX8v34O44iROkljLsHRvwAixaR7MMbJagcW85txkHFAM4b5jJs8EYpNdMCOBzvbJscKw2lUKKYuJd3WjB6Fis7Om9qg6m3vIY2RP9V+0LZJD5zDOgko+2vfjXKhLz8XkfQQNCuuOLysmmvnRSiNox65GdxEmTUMCjo4/szyUEDQfvZa6/xQq+Z3eoE+06c4tmQDNA4qQFDO3AfriEZ0/sQicP1JGhqDDXqge/BZBE9Q15s3aKPJc6SiMxt3SzKyLEhSQnAmLvn6W0YthwQKh0FjEpPw0YlUWFSsFIgZv/5HZWA5LDet4it0yRSfAfv09/RDo4H28Sxxb+MFGm7KcgEHl1eoULxWa0vpQabh6fbUpkDnJKBdNQRlUHnvpEKhrG7+QAq3GxjBqcMelRg9k2Nvhp+J6TLKHMAI53HUpcq9T6OJQ02l2G4NJyNHoFf54SyRNDN85bBGBFdvHd9bcujb1iyx/AqEeAzSdB8d5qvC7Qdvh5VW7XyC5RVtpn5P9SHDPwEbc6hjjXHOxtIlTeVARpZyHJ+X547lZP6fO9LEJIKfCVSlglalQFuSlmhWjp30Lbdl1l3VQcoA5xHGoejHE56+JyXHDFTksEx0pQNjgv+BtkCtk3WIt8s6xDnmjlLPkaDWMqJHN625EJnuk+faHTVOOt36ihyTvhvngN1LKO9EXEi+UFpEm7cQXOpR4qJnA+SSnW4dWcrrsvXcHwzkeDvSshUv30uSpkNdxyw7FYq8Guf6ziWDVd8rupBnhfFLr2eelRlmQVui+7q2Gby37FDvuui5AwPV35cFOuZsb/ZKVJ+kO0wAyw6lpRRJVqOpSVIgOdn+0rbRN1RHPHv/FxRbDbYbERW8oIV4zluil2KuYo/ap+yrVG50FUUFNq9t3XcuMT5rGc9y7GIc6J62mljJmgsdKoDToJ2b+ugwUBce+01fpalEjQaLEwUkp3xfBQbpBek23SVlevkadgS1+iSD3eJZCAIQQkFx8G+UZOl5S5xsNA+brNGH47y+lg5343G4LDXo8CjhqAPCPhuKkEzom1bN5WzGfCyVDYqddmmrfglJ1zHScdDQ6vqhev1NBRqfPnuo+SEYDQqeSEuR57b1wpuEnj5LFUkjFNWMgUyNfR8VxbuPsOUDVUHrFLumpKDqiwlnwn1qOgcsBhkdmYyONOA0jPm/eqk9Bln7bcalaxLOo6UM/zLsh2RZNHqZuG5AcItB83BoiQau9yucOxQzF02EATh9pzYSKAyl2WVbe4DIiWZmTCpkaHc9I1304lWuwu9Jo0nGKrMZLnmvAc5WPiuwFZMtnssGkGfc1S9d0Qji8EgGWC7UYZAUyE4RtQ5/E6jpv1Ro8Zr8rjEfIY37tFpP+/38McLJXuhazkvFGfcghItfM/1EWS+4RCfqrjB9nBcVMdVFvh31fk+0szvXK4somfIVYqE9Cgzo4eZ8/qKP7VYdNtdXUlN0XdGp9kWEj7ijxpQ4hIjP14CJaqFt5SGVCxZSYYa4kwGOCeOAQMWvO4e/0bZpJ5VPSnzeXiDT4vMqH6p/lF/XQ8GSydpsXu9bYSpsluiejq+LHOC+/XUChIyzdPDu2hz8LMfPbaKSDOdG242UEJM50b1AWMeR3KVTS/Ypiz402cv+mxFp/9HnFOsMqA4iz6fOUG70QvVZrKv+sR58jIb7FBugIaoz6TMhkbQNIJFggZDBQAcjYdO0JSVK7tmw9E+fQ4nFN+R1GFy6aniet1hEof9Yg17bBMcoyLbqtWoZiJD5VA2H0qMQ6ZLIb9SP0qBJxM0BfWspEoqdKIykClBCTYfY+I5Dss4HBxAxjbTW1GvnMqSv6MhoFIqiVMZIYmkgNOocNw8F2Nzo+Qzla3qJamT4Nf638wo+0ZlUvOShZltoEwoqTsTgqbP174qQWO7MO6+zO4Jthh/iTz1HLqtEVEHp5JozhI0mRSrEVPSk+dN+6w/c0wwDn6A9XhSl650/DWCRuNQgRBV7X25K8iXGtzsNNFYqJ4QdLMR7yNoqm98lhJSPlfniLLB7xTAB3snbXLHp2x86y02veyHbbW2eahMTiZn+hwYK8wRygfQQEQbkdKwKnX/ol4WZYUG3JeLhaCxXS6Tw4hSqgHRduP7owgaxlGXaXSsYyc16qZFaQ8fQ1++7hY79rEvBr3TxhJBI0HLEbysTxwrlSWVASUEil9KkNT54/wTg6vOlQgDo0uudwdRhJXYmh1NlbdKmqXunGKX5qMpVpNYs598TvTXfJzxn8f5cD5vcUIpAxm3iBvZSeF1tUhtWVlQ2c64lHEQsuq6IhHiVgoodi73EbTDbYKtjEix41ORN2JOlW/JE/MAi9sg1HBc88R9kFbNa+Z40+Zz3pmyQVtNO4X3dIhcSa3BmDC1CffgxAfYcK/HVoixyrvKUh+eckxUfkgss11Ucq226UyOqooI2o327GdfWTGV8q5zwvGuS5xKUDIpwO9nusSpOWhURDQEg8yoFzxLrqHjmhxBUwXm4OkSC75TL5TXEMQIXnFGZrBtepsKkFQgZdsKKhTWRi6wJhDehiZ/KolSAFdDk8dbQSkDeDYmbLMafk/6LgYDNYQ4tkq2KKgK9AQmCiGfrZ4Tr4lx43mRrfQGjTHbDcVBhDKKXoY0UeDimraxIdxQ1i5qVdW1PRw3jhkNQzZYed70d43MsG9ZMdyR9EOgW+kMJWj+fiRc+5maIGgsaBsyoCRJozxKNghYeEafAdFxynOCe/ncvkgnI8R49hgJtV5yJkgaknFBuLSNIGhBOmKpg967g5dsEqBMKFDpc7JB0b5Td7UvvDcTO30OnaHTkW3KhT9nubDh3bfZ6NPvt/EXPmbDOz9nwxO32+7Tr7X5110mJQ/iLapjh9oziAj6/u5uzRNBKgOLBHubXA4O1w2LpeFmZPgulyPfmRZHEnH+FRNoxJSUZxlQXQr5DuNYj9TxXbdQuNAzJFITj0IeyrFS/n1ZAi27ON34l5282q4+PNPvOG9992TjSEPM/Lis0yoD7CuX7dFf5N4yqkkZyWNEfculR1R3FDvQbxINTVeokSCcsuD5y6F/iFD6ao+Pbyut1OxCd8x1fGLTTcsVbnIRqyHcqNbV06jnpoS4PnMQtd9IuF1XuenHsSzazXHW5xBP2pjHs9wZwBFmpRQHMR/f6xKf4+A8NhjlcVN8yxFijjf+7XNS9X1cfcDYcGcvNt84uR6j9hoCLe0cXsUUYncfQVOiy/7Tnqqt4HVd+xXz+w8ZQVOMVd2qh6VHZ7o1SKDpXsFlhTIbr7Nrrn6x12O6px/dxankDO9i+NNBBlvCy9o9FRjX9EVwMFBxTZTZaIKBJEsISwgzJyV2+KzZxM9KjCN0dHKU/PUZg/a+/vwXjA9qT6mnop6SMu48CbguezeVMHmZLRoCPWQ65sO9Xd85FP0NVhFkBxG0g4M9W8xbBW31zDWUTBCikrGNKqxKBlQR1QtZeCHRqKy9sVESlAsYeQnPAjCNHDFJuRvK7yMealApe9lTZrs5t/xdgSLfqwQtQJ61i5rXqeAV48xreD7g1HCoMZKaafQxFaFk0bcGajxGqYDxEbtGY1ddXDP2I3ha1IVjQQ8UOqL5SBxfzAM/KOIZywF5GR5gzjMPkReopxeE8ef7jjKGalBjJyDkti3T8P5KdKU0iRIHnRvqDAksjUsmhT7eAPnP/7VNPv5nNvrC39pg9y4bHOx6PS18Zl//JNv7/hdVMsIt+Zmg8f1hZEsVe98UYjZB3qsf3s2Ugig/ogTNjZqXZonTMzSK396FRGgYZ1mGdeyIyEzd0o9jjiTqMxwjNxZRzHBkvCirY3OQ/LVJ7BiNtlOfooBTRMX08O6yVOubQgpOev24UvMJlbpSeSOOv84l51N1M5NxnXOOLyM0rPFXC00JaSYG0lD7kqaPB47WipMbqP+0WYrdORJCudFIf75Gk7+JVdQxpsxg/PGMdWwu8zEqFTud2KJYeJR/ivFuu2FDjQKfESDoFF0eBe44Xi2a89pnl6pClx9CBloNQ+pTPB9FvFliAlQSeNRdvu6bwzrXOKkGJzUssHGhFOouJzdgfLz/zOfz5cuGLXHMFOx3O66QhJg2L1JkYL9DbtUOkiBVgoxznUsUX1fNyBGwY514p3IQNSHDTjqTWbZc3D4O0LCzBSH6HDmO85kTNGwSuKKzSYD9U0Lo7UGZjeaBAKRbWNyFxHd5Le3m1/6eXXPNtWdA0K61q17w3DrAOaJDQdRJoTGgQsXSZwM19SQ0VI4dggpG/nNJRldWqhGUPlDJylEjfWUjAz2lvoiNDrAydwIZPQIVJG0PvRTY19gNmc/kBDEgQR3YcFQign5dGPLpLI7y4OG+GCONKvYRtEyaqVBoN0kTyYD2H++L+WGl95EdO3a2R2zwN9SO8syWWvC0KYnOCcdHidfpIiyqYA2Y2vmafF6QxrZjLSsCZeneXKNAqfkjLjcAaDlUHP2JXcpRjypkph33RFmj1x9jGwQNH+SAEXwqASyeKyMudGSU3NLhoi5FpXPMSSuOzBIxwy/cYuPPfjTqNtHs4Libx3yfrda3O557w4r2HI6He+7Lha196gM2uvuLbZhgmza2bfbo77ZlIZucW8qSzqE6B0cakb0TNr7lPbb23//IhifusMFi5u8+ZMQ2jtmp59xotnFWIVSsbSTVMFNEDdEDFpfFmDtBA0EoeS45Qp9l1+etFuJupQACD7rRDL2OYwDDEsQZmAdPzZl+PcNwvBYGy//uzk9biq7flxI2meyoXlT9KxG0cCxYQLzbbs6T6h3HmnJ5TwgaHXAuL/ospHppgRuosBuYPy7OO6K9wDXmcAZWxO2cE7aBek/9xmvUudRNTsQEXpMJmuaqIfeMJWxi6RUrF0F+VgOc8BFt4rzWcfMivJh7EJlwitw+jcpqgi9Fdjc+qV1QPdA5ZPklzV1TslNr3IGclZSeQzqix8+VnZBNpiNXDLIBJ7Sz+lLqjyG1JpzIVhcw3tEKJ6s98aVqnCfsFRdiWb4GJkpgBtfTPP2ZWAAAIABJREFUsdXTiDSCR8xEoW5sGsCGKJXT4Kc+AkVXWo2/PAYkg3QKON608RyPENeYs692F2fGCdWfiosoVMsXeqNqhCkEHxEnREded/Pr7eozjKBd9YLneYdoQFRZ8DPLbOjgclmSLDkUrRs6plGtBoITUSJaDhwu8y2qpuRLiUb1CgrwcWIYQYNgkOjkyesjCEouqGgUQlVeNcz0LjxsPFj6sq8+pwFilBSJe8NTQuFXbPH2Q7UXcW4fFSpHItVTUADnUqUaevafhp7PYsSAQuaR1kUklm9tbfuh0bhmf3/XFqulh7InfoB6gJmSM/VSlKApKLHN2Siowuhz1GiSVPTNm5L9o8hAJnGq3FHfSJY4/fD4cuqFyJL2N4QyImxByAP4uOkAYttIcdfrndx9q5394bc6GfH+slBveVc5FKNVXyxrzJ4n40v8ZosHPdqml3539bAnf/lG23jPf8qYZad+4ldsdc7F/r2OP8cpj7dvLJjt2+bbf9Umn/yLzvOW59zPdv+3X7TFeN2/zwZHv8uOjxok3Df5u/fb+rt/05c0v+JnvGZ733uVzb/+SdVguOEodK3bl6Cns+mB7e7u+KMdF3h8TxlvXdLXMegjMSpfYfhbzmJznLjkH1ilkUtvX4kgDUqujUdGSsFR36F7yIlrOJnxjm3kuEX/S6X70+ziVKzkuGSjhd+JZ4rN6ljoXHbxu5AT31W/imr386nL8cYaIlZx3BeiZ9zAFdjVLS6qukq5pTyRoBHzcG0m22wTr6FcMljgpZnG4XweTLFrfmajciYuKvBz05ka+sC0WClC7UE/vaM4cSr3Ok4Zl/oImrex1MekrSB+kqC2pXmkEbWlQM4D55WbvnSDXVwT7Ybg+ljXZP8RttK4GPGIrS5B56oSiNbC66yxD7q5AOOfd+XiO0ZaGRSIIEArtYLxZYQTpHl7e9tzbRlB9g0IxQfzXEHUeCvBGo652hriLWVEdZnXs3+UkTMlaDfccL2fUITPUba5EjTdxemDXaqnVwEq4UEcyXDN1WcQQZM6aOwgBkaXZShM3AnCAaBBYZVhekxK3prRXTkRwGfs4eeW3JwBRclXBpmjQDaTK4KRklv11kis1NgQMBSYWqidYdV25qMKlBoCLOVOsaOpVIHG89yzm6BYITyx8DT5bDVC2h5dylACQe+SBkS9UnynZDuACN+tbA6CZnHMDc6SxH049w0ghmucpK0BoOIejoenzPQs93HJsS+Hgv2gnLL9anjUOB0VsdT5V8Xlz0eRcbbd3+vnMEZRWI9CyDJoeJUgcOGIUI4g/7rszPnl3xm1jXa03LyNOz5pF779Bhv4sUNn9pk++rts7x/9VGT+rVa29ldvtu33/udDDwNBs3PvFyCcliYzkXa9QWmKgz3bePtregna3o/9UiVofJkaJZ3DbKD4PlwzPv4523zbr9jwjr/rHwC0ZbLpUbvVsfNt+s1Pt/kjnlh0o1SgtyjKWf9zBxJjvfQD0BFBw9880lPyC7HsGGkFkZqgMkig1XaTaId+woHiTsue3DU5YHsyibNV/flazLlg2qBEXTgmakBUblXvs/Hn3/xf7uJ0A9yOKOI9WXf4DtUdvYYRUJ3jjJOMqDjZdOJbIosWh20flMLMuG9zc9smk3aAN4w9x1mxis4k7sntwftoX2jYXZY89UWWAqUUC9uvZMsJGhxhnOgy3bP9PSynD7ykjW+M8jzPuFOf6zg1xLIy8A/R0Da3XSeh7YbOJE5tAMc+dlu3/NGspyCDCLCgwUg9CCehnYCipAnf9xKUEsn02nT+HOzKjyVdx7d5N2CAlYK1NQQXWs6r18isNQWxyQpH6UXakHIBzl04rofz26hzdJLCcRxG2ax17Kwd+mkfIPd1Cb8sRdOe9o0B9Vnnuks4Y9yUO5wpQUMdNO7ipD2ttlBWX3z+M0GzFdhuJAjWNfbBwN78prfYtde+5F4vcaLMBpY42RC8lBOjjBRhSiUM6uVwongkQ6vYzHA86lS1M8H4LhIJJR8ZVKiEOvB9xocCg2dlYqNgoErE/lGYCOwkpDEWUSR0PEYIui1TLr0OU3yXFWqGBM6DA1stQ8DRNvyLMeTOPNREY5/Y57wEpu1WYpprzCkhY985J2GYCkFzIoaDg3E8FoyRBVH0iGCAoCd4QnnLdvKFe8DwbhhZQ+IpzmZb2nAcxsLzu8r2fyz5cTwyYBFs1GD1kXE1PNWIePHOlkvIZ1BhKY9KImiICCqq0HU8S/4G8poQ1dTQPZd5cB+BSok9ZS6WhSLvZvNLn/qqCdrBNz7FTnznc5xQ4r+tD77Vzvmr1x0iOyefc5MTNJUNjkvfksA9IWjLyUaH8PHZmVjksVSCBtMAgjb+xHvbsiYM6/q2LY9d4FG/xf0uscUDvsHm97sEHlut8YYl9z0/53HmMoccPzoi1FPk2UJu0TZGFKgDaCeJgOIE5URJGZfG8Dcu01DnOX7MJ6Us+Q61NRwoveaBNK4aVFnzZbF2wDplWTGCep2dC8U+leNYcGCEpBG0rDu4nxEyjSJyTDiXqhehN1EYOwonlyBAqVrPZfb4Q0Rqp2UZk+O7sYGIfMtDOh1B68hJSW2gzilB44oIyYHjTNXVtjQX7Q7Mwc9K0JBKsrez4/cB1za2Nn0lgxHQPP5+5rtHQWOsWUBadYBjmQ32UWSYGwJYIkeJuGOJzytyIyNPjuREySd1Df2g7KgTQtnu2g+sgkRxXW6WykefQYaDQAVh5vjjOz3HVt+vESV9X5Zd2qG4d1WOVlvzQuhejmUap67weZP1tVpGSPFMn6OyTXkgSea4aYT4+utRqPbenySAXZwgaIp5Ge84P4fKbICgoRFQAjXwb3jDm+26l7zsXhM0LVSrk+5HNxTBj8a0hGQafzYyFJ55BtyFiWrZ634SgB9bIeHPPMkUegUzBag+pqwTQ2WhsHGC+TsJoY6XKry+iwASgoF8MRyzMfUih5rrgGUNekYcDyocyJefCegKFQmQ4yGiU1jPR/g9kpx1HPEseo4U3KMAXIFZI2b0ervKy3o7QTbhXW5vH3OChkge2mHYKVjzHwYGZVmbxDms8QmCxnHGeMCA0ji6dIza+PTVkuozPtnj4TWcW/a/nU3Zdp0qgOX5pmKRtOXoCf9e24S8wGnkzgTR6hYo5Lvwr3qwlAcSNUQiJ1+8xc5/26u/qgja7td/p931HT8eXvDKbPsj/8XO+avf02b4z7rEqcCvhpjg7X1FwvJ0/7QRNBC0/CzKW9YTOnLZ43Ww/+g7bf1PfsthY3n+1/p/8wsebMuLHmrLCx9ithFn6HJuuesSXj/IF5LNGbWl8UUUGnMJmQ0HtS1B9MmSRqiZR+NLjjVi1q1sTrKiWJWBH8+B3HudrZLk7WUEym49x7JSc5HypeOjY6g6QZnnd53rSgTN1bEnglb1JG2wUn2iYVeChHdOD2Isw4GMmpLqIEGv+QlydmCzaURXgFfI/xuvrUdtN0QuLU71QIkbfGgwNRrdZ2iVfBxlKzhG7AN/pxHHvyEjE1/em80ObH83SrH4eadeQHXDz311wSwJnZ2jnrwUElMaVu6sosRUfDAWQWh07k6LN6nItN6nBA3LxjzGK5N5HX9vhWzo4u8qp7HZAPYrgiKzaTkCrfRX5yRkPsgtbT7tR8hg7ATl6kJzdCJapTaV9kftO2XAN2+sb9j+NOwpRJrlj9BezAtKz2S7T7nN+s0xovPMOWHwAvfdcMNNZ3SSAMtsZJ2kjPq8lU+NoNWG+3ZygFgcYMqGv+ENb7KXvuznzoigXXVV5KDxv0ygFOjwvhzazAoX15t7LDD0yogpzHyXevrZU1GCogrM7/ks/KvAQ/JFgdEQbR1YKbvQR9B8584A+S4zNxa+0sAQoR+0O/BCuvpsjFuQ56kTNESWcB2ehbPYYhklchxghHgaAoWQ/aDSKfGgkcqkjffqHJFY01OuyrqYuwcJgob7IEMwduw/FQ6KVOukoVAwdgqVyCo8KxpHr3FTPhMcmFtqPPn4I+BVC662KCO/I1CpB9cHerVwp29xb7s0qaBUFv6eFTyT9ix/1J8wVFFoEx/qQN94ewSxbEHnWZxVdj/7UTv7Lb/4VRG0Uw//Djv+7T9WdwMe+8jb7Zz39RO05dkXVWOhOqyAVueXOWh/+Gs2+cSf17lzuSs5aCRoeRyVNKuBpIOQ52548ks2/th/tdXZF9rqvAfY8pyvseV6kDIl3lWvyzm70DlEaLCM2dmF58td4TSCRKu8QwbozePZbBPHQA2ORgr4dz5LQV/Hkn2rhAAHhE82vEr9YcIVu2uR66RER/utBpdjScPXh4GNQMRRT9QhPl/brdihuJvlmBi5t3vKjS9+byQ2Ih6uA+Nw8Bz3Z3M7KNFNdX4QifFdyONoG56HKOdKjqxTPc1YzXHlNXy24ofitmKH4iKJsxM07Cjd3/VjkoBFjpMlz5NEhGOC+WdOFRLqVXdw7frGVifdIcs655bzob/rCQQ6Bpynvgia2rNMiDrPZv6qlFYKvIsixyRowDYe8wcUpbzn5P94V0R/cY33fX3Nx45OOeeBYwS85HO4uY0rDxwn5QtMDcHY47kRHY8jpXgmLecl23mVG9VJHSPF73+oCFrW/w5Bu+uuO+tRT/6HStCilhYN5xvf9BZ72RkStBe+8Pk1n4Ngxueq90zB4U4NGmQCBCcv2mV+6PbG+lZvwrGCVBVWMRkKPtoGJTNUbAoUftdomTJeAlIGSjXgVTE8/yW8JHiLyLfgfX49yEpd9gqjQYMOAsOlMlzruwPHqPiOnCaSGHglMzt16lRd/mS/6D3qmLD/6oUqsBPQ+AwSNM4TlA7JqFDSjfVNPwcS4xHnV+518kHcK55ElA3PAXCF9xSOAWXODd1aW8oZjaMoYQVZzxc6evMH50MBVpW/GpRyKK8rYSnM2jeXKiOVAEhEocoojxAqS7Yh5+FlgqAB0GFcg0w3sFLvkCDDPDUCm0dXvniLbb/x5WaSg7YaTezgay+1/Yd8c+cMQ+9HKUXhhr54ZtPtC2x68SU1l+rYR95m577/DaId8SOWOLFcqORUPU41GA4yWCae7tnWO379SIKGTQLZMPYBI/WGY5RBDNHjwfzAbG3z0IYTJWiV+AlB8wjabjhF1Eno3ABRkKKXNBCUMepAljnqEceFOsH2clBJZnTZhrKs5IaEzMsDefHPUnhW6lspYULaLQxQJnLELDWWil2cO29XOTnBIyMSZdD51WgGDZbqk+IXf0aJhmmJ5HPOGRlj7bbIt4vlMuAAMAPYRZlAjczJGLv0QFiDoOEZe3t7NkekZIgSTd3NVNpWjhUxlPOimEYCrnNJuVCMxzN8t+AAuIVSRvtR+LcQND6bxxDxHbFyUYIdyI8q+YaMyK1trEsUrcmk2hIlE6oLteaZyAn/Hvf056Blu6v39JH47lwzHSXm4gAbwfxc6tLHgs3AK+qR2lIn4/M4IlHJrNooyELUYQsi57ayRE1J0GjLFCuyMxUcIiKbmDcq/VHjqY5TH9FnUAJz99WU2cBRT5Q3dXQ45/xugF2cHcEsBgVLMlwSw79vevPv27/4Fz9/ryNo1113rV39ohfWXCnuPjyKCPHvGABN4FSvI0BwaNtnHbP1UiU8s2IKYAXoYjiVmFF5dYLV+KqCNDLSPdMv90PvyUalkgY/YD3CmEhGRvFFTyCFAV2UekolX4DGOQhaeCfVGytLYiRMyP8KLy88PIAYyJxGa9BXFvnl+HJMaAx1rPF+ygFzCCg8rB3kBM0Lni5ta/OYh5rx3tiJNfOlGizhhmLGblh4xHiO9gXRQCR3BvEMUhrzMfCdU362JJdCvwJB07Fvc4Q2tEOYHYRXkdvlhtdLDLTNCzqXX4mgBaD7DgHHAH+n14GLUiMg4p53sZjWqt8aHeW4oM9eBHcBz7GdAMAUgK0vf9rOecsvdgnaZMNOXfq9dvIxP1Drsfn7sSRUDp12OSopBajbhmRavB/vRQTtvA8cJmhY4tQI2ukAxXXpHhI0fQ4NoQI4v1PdytdVAKuR+Tj4XYlHFIZlAVAWlsXO4rLEyRqCzD0SjFBSijmhMVCChjYRp0KXI60A11B+sy7l39VQcAzwL6JGrO/ECLWvJKAgtSSyo11Ia2gbU2hKI+qvBoWEkCsSnAcSNN/tXgiaOpbqsCieUsfaG7sFgEFiEK3UMdElosAbRNaQmhGlesL5jAimj+8Eh3cD09Y8zSGW1wa1kDDcAowPMRD35BUZtlNTBrLxpX4r+eRziEOxRBsln/xAdzCzImMslsrIEEgzyTgjtd4OYMFs4fsf6YCtb8ZKkGIM+591QImSP192cZJcqA4Ae7BJwE+b6NkkkOdQHTD/W9mlHgmRUprG8TLSWLDrGWQVbfF2r8ppPr55quEpx5x9C6LVNi64U16OCCRBg/3QftE24DvIlcvWMI6KrM57kfvQQZDJiKBxiZeOauUCSJMoqxa0lRwX6kH+HW1/1atwFueZHZaOXZwZS4g5ancGd94VZTaG5Rw+gBx8qqgDhHMyEdVYnjFBe9nLrrOf+emrqnEmOVCPRhWc0QMMdh9BU88WRh5koH4KuKhxZmd1khV86ZHhfdlb573qsVKBs2egz+fPFQRS2QXfbo3csVXkU8CbB+ioIcDfdIwUMPGzhnUJTvT2WOkaXgqeH9+XhHs5Z5TGhe2kcNLzc0Nj2IARiscQPgFboz5hKNrORCqPkl+ONcaVXhGNCMdVl5JIYHAfoglK0HhyA5UOnmJNmJWK3DpuVEhVABp+GivKkiqmejicW72vjj/In1e+iHpi3qbiLTOns4H26U8S6DMYeOLarR8/lIO2mmzY7mO/344/+mlBUFD4GQnZpWgp5QJjrHPLWrZbH3q7nfu+16sa+s8nn/PvzM5tS5xqnDtEqNzpf5/t28Yf/vvTLnEOUMPsjk/b8PZPe5L/8qwLbfagbzI7dn4n/ya/rxrtQty9Dbt32fjWTxiWPO1gxwy7h49daMuLHmLLc7/GiSjylpCTEnIbS1OIWisYg74has1PdcgGZhu3f8LmFz7UZkNs44+dbnqvoQbb8dtsePwLtjp1J95mg+1zbXnOxTY//4FSvLQV0M5zQsxyI4OyOba09RO32/jUl2y4e7etBhNfwvU+nf8AjxzGXPJcVclbAokrhrFP5hX/1CGtjkqRkygL0UriKIFw/Cs7CF2fys7lKGASHy+YvbdXSbM6gIrLkbcX+ET9YFsUA/D3iLxxh3jkt/m9vhu0paIosdEoIrFL9YtjXzGgJNbHWZ8x18Q2Osi8nwRYyUGfzanvK+kykDXubEefkJfr87Ls7qL11JeSklQJBeak9FXlSMk+20B8xe+UWZUJ9j3bAM95lGX0Dk6WyBx3l5NMcWxwLceL2Endxbt1mVCDBOwLa6PxnbR3YT/KrtWSdsBlT55MQbuM99F+YpyZ/kNyxmerU0Tyx7lUwoTrda7RrzPdxckyG7R52Umj/njb7jpxHPX16mHK7oW6JxPryu4Xz5f2xje+2V52BhG0l730Onv+81GoNtbeqYDqYSoQqwHj5NGoUIE4cKE4UYnY/yvKpN6UPluFkexVJ4ET0xHGsiykBkk92Pz8PNhOXMpSVgUCtxbhbR7sH9juzqm6Y4wChn85gZXolSU9FXISSwU3CGMk1Y4kATOiCyTI6uVzWZHf6ftQYoDCCa+PY6vepYapmezZN9YKjgRrzq16rnw/vuO4u5cJL7q0x59VomiRXIudnq2KN709NSoKxH3zz2dr//U6JW0qgw6G5QgdeGIEIwJLKFzX+FOWOSYEVPZZiVSLJB5B0NY27eBxT3eCxnwf3kN5ytETvBfLRwDhrQ/3bxLgLk4FDAV+bXMd2+neEQTtYtt/5s/b6JN/YZMPvS0IlXxAMmff8BSbXfZDtjr7Yh+tPN4EyDE2xdz+SZu8/y02/vRf4cLOs/jL8rwH2OzS77Hpo55sq41jHlEEpu3unrLFXbfb/d7967b25c907t176GV2/Mn/3BYHu7b9mQ/a2R99h41P3GZ3/MgrbLp1nl/reYEgMbsnbO2jf2ybt/ypjU/c3tuG+VkX2s7Dn2S7j/h2W22d48U0Vb4xD1X/bGXru3fZ5qfea1u3/JmNdo535KbOw+bZNn/4t9nBY77PFuc+0B0nld0o+9It2tnbuJIQTryjrimRV8dVDXsHp2RnO0u34JlTT6KPXY7EFsUAxbc+wkpcV9wCrsVOyhhHRC1ptGlf8G4l0LQpJHsaQSSeEW/ZPsU3LsdmcpZ1lGOcHQm1X9j0gA+WOVmfE/KEzQLeBt/dHgn4tC3ULf1dbRAxKuspsSRH43QeVW4yBmUiB0cdtS4JZaxAQIwlGeRYKrnmCgHeoU647m5uDkLkJcYpQLF7F/ezugRMgK4+qK2kbcS/jJhG2Y81G45iKZzYrTad8qxyqtyAOqJjdKYE7frrX+110NR2V/wswZzatnZYOjylQqLmU4+8cCYwcK9/w5vOKAeNZ3GqIJCpklSgMcrulc1zcvQaBRT1ylbFw2JitRYW5/spHEcBDwVfwSoPniqMEjQlZzqhyOsDoMeuudhezQgahG7nJAhaiyodUgxZpsoECe/RsDTbw4RWgm2AS+Sv4UPhRZuVtOF6GkIKK/tCEFUl8Po/ZekRSsQlDAIc26bzxMgbjRPlQUkF28Cx2NjaOrQLzPvKEHrJgWMon+BO8NA545ipp6TgpoqZI6acY17D98AouieJw5x913FESBmiV/lWgKLC6zwSxDRCyTlYv/0Th8psgNwcPP4Ztvv4H6rJtgraBDDOG9vMudn+8H+xs7/CLs6sA0oyOtGD6Z5tvuM1hyJoKIGxePA32RgFbI8gVAgVzB92mU2f9GO2OO/+dbcr3+1e8fzA1m/5U1v/qzfY4NSdnLaj/8UzH3Sp7T/5J2x14QN9PnZ3dmx14kt2v3f9mk0yQXvwN9uJx/6gbf/1O237798feW5mdvuPvNyWZ10U0TPo8m2fsq33/I6t3faJr9iG1XBk0/s/yk497odseuFDY9FITrjwFILFwjbv/Hs794NvtrUv3tJLzPKLsPy899SftMVDH+d/qmR/EEU5M5bl+ykHiqd8jsq3Oq5ZTyr58pIWUSaIp2Bg+Wt358Shcy4xjyrbeFdfdFTbr449Img8exRjB0yjgSVpqAEABBhwmsmiGXV1YqgD7IcSNPSV7wpnK3LjlBwp+eTYsC85Bwt/B0Fzu+d9jrIW3hevG4YcQBaTbTvK8zzCTmccOiqCp7inmEg7of3X7zgnlSQbzqc98MPqtTC3zlsfxqrt0BWafJ/iiQZYQK5oz8FJQMixqqerS0qmmY5D+x74XXYQj3gcWreMCsdSl+Iz3qlcEFuvv/7GM1ri1EK1GphQW8D3d8pseENLSQAMBHNpMHhnuovzumtfbFe9sO3ipCIp6LLDNOLK+CkoyohpwGjY0UlODNly3SVYzkmLQ2oDCDLZoxApwVLipZOVAYy/Z3LGfq6WEZJtH5Czlg8EYN45FV5mJMu2chN8trZZlzMzwyehUvDnOj/uw3Nid656Zy3kTGWloPYRNLSJXgj+TuVh7iDbxKiAKkrfnGfCTDAiQcM9aPvaBmpDRbIoc1RQwZukDqQ3CuViaTwUMc+byp562E7ifFko8pQyQVOj1GfAQM7QX27/pzxXGUgVyynfbCP7zPFXUFOCiPuw3HbhH97Y2cUZS5w/YAffcrk3lcm1Kj9sk5JD6tv2R972FctsZMDKBLX+/QiCJgpw+h9HE5s+/oeccC7XYrNJNVDTfVv7+H+z9b98nR/vdI8/o4nNHvkddvDkf2Kz0Ybt7e7Y4NRxu/Cd//4QQZud90BbHLvA1j//1zbws33j8+UffaUNz79/yNQdn7Fjf/rbtnbrLeX4nnvQksHQ9h90qZ18wrNsevb9StpB1KVy4nn3rXb+e/+TreOZ9+Lju2Ov+Fe2kt22yAWkoaeDomSMTk9nbKV4qTouxJI8/5TRqDAfEUx/nhyrhnuRQE5nn7qqZEujPHyXYtxRclsPzJb8QI1w1TOKByUdpORFoZ2aT6wRFfaB33HzBb4PxzP1VWqnKdFR0kYM0AghpxcEDX3luaQ+jmWTShzL1OxGHKUUd5Kg9eHUUd+xb5w32jd1nJWkxpmhIf9+xug8nE9GK2lPdO4rFkvRZY0e6nKm2jQlgxo4iWvMxwckFs+KygTRLiXK+J08wPWpk8MedgpH3fFcYw0CUd4z76CeaABEU4u+2k0C2QGnXChf8DIb6gVhiRNbmOvafokEnDFBKycJqNKRWIVXcvgIJQo1G0pjrWxTIzT4Hs/idW7QUVkfxem4JJaMrxpRTgQnnUJVCYrUIGIxUwp4A6bGyrGCibYwDyuuaQm0qFeGYpQ8QgPLnAAxgkrui46HAgqVHu2kUHIslKAgT09LVjDSxcKCmhNAT6ECs+Qi8Iy5CD23HZZc1iQ4cDxVwNXDUwLJsc7khCQaY+eJoyVKFzu99vx4EdwTGxdGvpOVyytB5CKpVeeJCqDk28cWZ0h6fal2pqEasWqMJJeQ8+AAhkjB7q5HKNluNXJURAKIGgKOtyqljomOC/q+iZMEMkEbr9vuNz7Vdh79vbV2nOvWbB5VxHmw0fqWrcZrndpRuA4ErS8H7XR10NRgd4z3bN+23vEaG6cyG4c4BxLgyrmk+W/LCx5ku9/zAptf9HU1OuxjdtsnbeNP/m8bf+Fj3VtgvLbO8UK1g/1Thhy3enBluRLLnQdP/qe2e/9HRZ2kneN2wTv+3SGC5gk/vvmtu2x64sf/rWG5crZ7yrbf9wbb/ti7bYCjiPLHFT3MWv5gt+2pxz7dTjzyKbZaw+H1bcPR2X/2/9ixv333oXuWyDXbPs/PGh3uHO8tr3Lw7T9qs297VnMsBjg78fBJKiRk6qCpvtPI0fBfK5VNAAAgAElEQVQNeJSP5OYRcyDnLOMT50qGrvG0EBzojg8KhkI3kPvHZUnqFg02CVvFUilRhO90aRLv5+/EBuAbcsU8YX0280gXjS2xVA0/8ZSEgjiNtgdZirwzPCPIZeA3ca5G50rVd5IU9otjpAGHPtKGMQMub3qNrkHZWBWbuprz1pb6OH84MafaxnlLhaEeZuzKhFznX+2JYiXGE5FHkDPf3ISd9iXyqYEAjYSpg6/EnvinNleJjpK4vJKGe5lCw7+BZHH3f9icILq0g4q3tIcg9AjaYKMExJlzpqs2HBcl21knNMr21RA0PSw9O0qqp4O7jn95BVJGYfLEznJMkArwm1Bm4wxy0FCoFnXQOFBqtGnQOXE0hBw8ErI+gVJSkUlLTGSENbHzRw1vx5jIbihtA9uB9nmeTsdLRAJ4gJ+3H8U5JU/LI0clSgdBIZFUMAKTx/ElvpMTB+yi/k+pMh+bMlqtrAyqJLoq4ATZDHC+Q3ERYXochQGli74Vz6gkbLZ6aVG2okOQB/CeAgQAhLHjKvqPvrG2l0ZmVIGVDGXimb1Xnf94Rmw6YP4A+uO7Q/ejxhv/FuPfLWBMI9NRMJk3jlXexcnD6RXUdP6pvGrE0BYers2+q5KrZ6YepxpoBVcCFpPR+S48Z/22jx8iaL40ePZFNj/74kjW9qUSiRhDVicbtv+Ib/dyHOq94l1Hldk49RM32vKci6rnziKmOm9sG8doOD+wrT/61UNLnGHlhrZAXtjDnmCrc+9vw1NftrUP/L4NkNyvn9HYdr/7eTZ9xJN856nrwOzAxh9+m62/93e7xGgwtOljn2aLBz/GVuMN3yiw9td/bOPPfNg8eb98VmtbtveEH7aT3/jd4cgdEUHrNqT9BoK2s3aWjW77pJ335/+vTb70951LkcC/98BL7eDiS+L8yDs/Y1u3vOcQUZxd8GC78zt/wmbofyFo4zs/Zxf8wS/bcLrbeeb+Ay+13Yd9i63OutAGy5mNb/ukHfubd9lw/2TnusXXPML2fvTlRbexJQIbvZoDpbighCxjC0jlqOi261Q5vJvyqDuuA88XXkke0Rac8EES4lhTNlIgJxMkhxEo4oRuKCK+A00hv8QWGvlM5DTigXYeO3a2TSZtSdfbCwcZ+OQ7Sac2GsepEXHSSqykBObHOOHnSAuJgrgYC9hBriTxHm0TsU3tkwYONKLEsaGeB/GI+m6wU/g7T7DIEUScYQwHlCQTbaY99Q0w5ainimkS0VTSoU7jUfhGHkABi1Nr4jQYfRbbqNjGjRrZNnWukYLpaHfOC6TNV3vCceQc8YQCVgrAXGm+m5JGyhL+xQk3CI4A43l8oKcrIMBRiuKqQ0x+ovKm9uRMCRqOerriiljt0L6p3eX8Du46fodH0MI4tjO1VKCgXG/5/beeUZkNPUkgM1QSG2XufRNDoaZn4tGB+TwEdhy7H2Pz2sBmJSKHSXAQ8BMLoJjNW1ViqIOinks1YuMwdBwPPy7DCUHb8OAHys/huc09/wKTTsLQ+tyqioPkbDphKufglcOB6f3xnjx5jJKhPWTyzCVTAGHug4PnMogOCCGITjWk4IYlRA8A1YipCjXO/YsCnmObjKIOWRjokBXfXl2Euy8ayrlT74aCScHnNZwXjrV7PeuRb4Iq0Pgex6ugLAnD3MwJ8jEpxDiWPyIaRsLkY1kJaluSyYVqT0fQMol3sB6UnbilwCb6wnpt7DMBCwYgK6GSe4KmjlkGTOzivODt19/rQrUgECcve6btPuop1QEg0TqSoP2zG2sdtMAIliI5fPxYJbHTPdsGQUuHpTs5e8CjbP+Jz/aK/4P1bRsuprb2vjfZ2p/ffIgXHTzxR2z/Cc/0pHonEnffbhvv+g0b/90HOtfOH/p42/++F9pq8yxSMRt/4r/Zxrt/q5ujNhjazmOeZicuuzyiqveAoK1QKuHiS2z24G+yk9/wXXawHNhZf/tuO/uDb7GhkEpEJfcu+Ta7+zFPt9n6MZe7yWzXzvrwWz2XTT+r4diOP+Unbe8hj6vLt2e97/V27ENv7Vw3O/cBdvxbf8SmX/OIcgj0yg+HP+cvbrbNz324+8zNs23neb+RHMm2NEzDzZsU/xphg6lHLrCkWZQNLzxmjBGkwNZWw49Gy/dyYtcrisqWMjnY2IxqAFo+g1GRnOjNdlKWSIY0EoXv+DvTWo4dO8s3DnAjmhIVtPnUqZO+iceJngVBo/3AfbG6wOXENm5xogQiWnGSw3wWu7KhN8RYxUq0S8uINKxs9kMxDu8GmaWTAwwGnuI+Ovd8Bq9pJC100Mka6mByI1o5VYfkm/aUUT/KgDqKtB34my5Dos/7e1G/0XP7SpFaljXBXCshJd7h2S3aFUdocdzwLq3kkDcCRn/NsdxPphlGHdDqEDuRXnMyjWdGaZs4dYbzrk4Afp5PDwwnp6MkVwQZkALDkSinGSxijtgedTyJxxqZw9/PlKAhB40ELb+Ptq8StDtu/8IqDEiE5OMAVJ7LFnK7mC/szW/+/TOOoD3/+f973f1HpeMAcPI4oUcRtDzJ9IAQ4aKRGywHPrFxoHF4GWt1QlqZiUq2Ur5XX7gTBDDIa8nbihiFk1lWP/aE/yKEbsS9Hh6K/mIcgwgxbB7kBMQRTL6M9yIIQ4Rt45gjgp5GtCj4eJ5G2TSqhvHlpKPmFiJoUUl5y8P3jTA2ghZR04Pi0UdksHohExYTxKHRqFkDshvLuVBc1Msj6FCA1XPs89QIshqJyddxazQ3ICxLDR6PeLnhKPXLykHrs7KkzHGjTHC8PUw+Rh216B8BjEfo+HdeUqBFR6nwzYiVWnWMnnoR2JADgAQNGOvFcRwb4SxnEZYlI7YBf1cvk4AQbW+GENf3bRLoWOsjflmuH7OTl/2wnfr6/6W9axSE66gctOP/5FU2kMPSo5QCz79tB6hrtHC5v9NL0HBo+d4PvdTmOIapEGdv6p1fsLN++5pDrZ495mm29+Tn4ODJiBDc+gnbeuMrbJCiR7vPeIktLvmWTh7U6LMfss13/HraKTqwnUu/1+56whUBxHsnenPQfOzHa3aAaNhjvsdWFz7E5oOxzVAhfT6z8/7yZtv+2Ls6uWeIXt71Xc+16fkP7kQnUXLka177c4ciYye/6Wl24vEgnyFrF//ev7Lx3bd1xmDnUU+1ux7zdCeeBGsscZ7z/jfa9qe6pzQgOnjqBb/ZyH+JoPKBlHfKlepaNUS1WG3gnadBlHxVdaT9WUOLXaxlFTjKRUQ9q3oMEM/WLRF7YlvGd2IrDXjGBDpFHUyS5Sy0EysEx47F6SVKPEgYTp48aSuLVBoQNLYB14MkRX2zUlR1AWyI0kJxnvHMyZmP3TJSSfBc3QCQ285rqLsknNQTYrSeP805iXuxhBfHXYW9hL2JMzUVk/hcpH/wGC3Hqriss2rFcVS7y2vwb446BcYvbW83itD6Dk5EVFfhoEff2nFMdLY1uEC7xLnLqz8cR8olcRI2lznMmK+uXQ6Cjv4CZ7l6wbGlbaSN8XfPDpwTwEHnzlBGTus4lSPOMiFmm5RYk6v8QxE0HbssS4PPf+7Tq9hNQs8BnlQ97tUNGm564xvfcsZHPb2gHJauhqd6DbPYgYPzy/Kul/Cw4NetbAkSg3o53KZcTjmAJ9cEAaFtD/oWBl9y0ZwMldC5JDDyO1VqB4hyDcZhOCzE1aNkUBgYU54dBiGOM78INB5lGA89nO7PgpF1gW5bfF0okDcTWh9LBcVjoOdEhVWCRmHKHpaGiUmAA6yQBxcHFQPENja3qqPo5xCWvBEAETw3BRSCTBxFwkPY0ZdQTIwD7gOQsI2q5GxjVboybyQjQVojKsaPGnp8xx2injNQFai4PpgPhvItvLLIPWGpDR5KHMQ6PMjwnBhd9WNmPNwNFu3QV8dESVwlaDgnr9SFcvDE7zUXJwgjo5x9QOjy5uPeSCKNoY8TauHJ8gXnkgCH+/s2CRxiNz1fLDeO2anLLrcTD39SSfRd2RC5NsPRkWU2br3y3zhBcyKBMfTIJKKoDZwpkxwjnCSwiTpoKYKGZPa9H/slz72iTFBnzv7V5/gSpn7mj3ii7T7tZ8zcIRjY+OPvtc0/eNWhnp34ydfY4Nh5nnLmp1HM9n2H59ZH/tBrsvHj+V+P+X47fun3+/vXDk7ZRX/8qzb5cnepcn7eA+zEtzzbd35imY7G3I/M2d+3897zW7b1d++Tdgxser9L7M4ffInjjhp/tPv8P3qNbX72Q5127z/08falJ/9URJkOdu3i333ZoXy2E9/6bDv1yCfbshBiEIXJHX9nF/zZ79j47ls7z1uee3/bec4NZYc4l+40FYPyRlINCx7V+7kUjpNAuNGHMom8I+pp6HgrwgwZgLxW59N/L5FVHGfEEh4erYoizTTe1HnKEY1xjrooBqoTo5E3jDd+RxQNzyMm0NCiLMSJEyc8rSOeHwQtdGvkEazJZN07RiOMjh5M971WXtjFcGaBLUq+SJBIuDgpXbJDZzc2h42R54p/ed5qUKm68zUc4DhQ3k8fKIETjBFrKfIMWbwHcwY5ImEJpy+cqDD8PAQ+0lfCBsNGAsvQr+55sX6N17+Lo7c839evZ5u0/BOWkVF2IxdmDlLpmICTiRZhQ0m0mk6ZjUdhB6G/1XaNUGAbuI2l+ugHyTbnF+Q2jm/CpigcoResNOxzdyMglruxsuU7/DvnfzN4ErYhVllwDVOBWuSPeM75R5vO/KinG+zyyyOSr5FNBqGoc26DPvfZT9WjngiYZHHKkkHQXvLSf3mvTxLAEiePeiKIs5N4D6qmw2QxwsSJcHPpkbAWIg3vLCZLw6RtAmPHJM8Kw88huBHCdkNXjDrvYZ/r++rOnBCqbvX+SJqM5PrwHhCBaIBRDoVdR55WmeTikan35M+t0bsofxH9KZ6a7DZtSsX2iLCWs+i4dEaAIdFSUEMYH7XE2rhGbh7agfwphIpBNEkGKDyROLvpUQ+Crvffj/iIg4JJdLnkwGXXFq3r7k7VULFGjpSMNi8zjq+C/jXPTUoKFFQEEHOLPYEd7dTEXgBSEKuyfX49zi4t5iSAWHZxhiy1yCuex2VTVyZU8baQRRJsvjvAoiWKExiYp6F/47ihfxryJ0mkjOL3jds/aRe9o7uL02V7NDaQkPwJMRt4HbDdxz3D7n7ot8bpDp63EU7D1ofeauf0FKr94hX/h9m59wuZX65s4odWb9c6Tc3QtsN9Vwe7vWU2eBYnCFru11n/5ws8AV4/84c81nZ+8CU2GEefsBS68Z7fOdS/ve/65yF/WAXYvctGX7zFxrd/6hDhW2ydayeecLmdfMgTwiHcO2EXe5mNLkHbf8jjbOd7XuBRtJCdIt/YLLO3axe8+z/axhf+prVjMLTdR3yHnUQZj3KEDXED/26//012zod+v9NulNq47Qde4oZ1cvxzdtFbXumbAPSzd8kTI59tObfhfGrj45+39Vv/1ka7dx8aA9SP82Ve6CWMWjkVI5YcgXv4D7JbKsN75LdtXCL+6O7GbCyckJXIEYkODgyPuQxHhx+VC0QdYeQhc+qA0RjjnowB1B11nFWfcsQBOoP8ojjEPMIL1OXFfOpLnJhL5r0RlyD/cSYoMKARF7wLG7eQe6V2gsQir/bgeuK99sd1HjsgsTzIo/tQRqPsduVSHcpDFeh30sgofzgyUZIJ9gaEyQMVpbp/kLbYqAKcpn3l0UbYqBHYzJIdxDJgYDjuutu3OqV+4iOO3sPqQOhAPCPID8cf/QqZCeKjdrCV4kA6Usgkx402Bu2GzQlZi1UNbvrydyEIU5aU8TfUjqO9YZkV7tjnpgGurNB+qE0hliuxZpsisjYpOettpYNjkgMleNZXQ9Bw1FMlpLmAeOE4jtyIoJGQUbg4CboejV2cZ0LQcNTTi6/5mXpeHHfMcGKYoK7eEwcwgC7W4yngFA48B99TMIPMhaDQc+CEMAeNBI3PIrEgsQlgi4ihHhSPnXC+i6VU5A+DSa8gwqZUZH+Gh+BBaKLIb/NmmtFueWxzJ0cQMOZ/OLGaB+vX5UIFBk3E1FAyx4yARtD1BFiPhNHrRbg/yC8Oa2cOGu7jEivmvxI0gEQpDOurt8tlJWgEZswHczs0aZNzFuPWokw6t9XjTct9LBK5KoU3dZyV5Ph8eSQMeWGeYOckclZ2dMXGvFgmCPmOyOu4LM3EMShxVltHHqRQcQUwbi5ZLZygAYxIsnwsigy5jLpnF8vOmbxRQTXqwvnmWAWIxTInHowI2rl/8MuHz+J8wDfa/tdeWt/h0Y1ioF1u1jZsfvHDbG/7Qvc4+Vy0AYVq+3ZxIoJm51xcz0lFAvXGZuRY8ZSELG8eQeupg6aHpVNe6JUe+61rbHjXF6uBxw8dgrZa2fqf/ratf6BLdDo3nO4XlLh4wDfYiSf+qE1xygByZHbv7iVoBw99vB18/8/YdBW76jB3kDk3Uvsn7aJ3/Qc/zaF+hiMvGLv/nT/uckW9pJHd+PDb7ew//8+d1s3Oub/d+r/+vEcwN279Wzv/7Td1Snrc436hddic8IzrbPG1j44lp0LQsBTV8M3RIPJuSnoCdkEHhoaR1ShWk8EwqnS4ONeV9JWlP4/GlRwu1R1cj4O0/czKQlCAaU68fOWhbWSgLmikQuVEMSRf404GCFoh8ySm6Cs2FO3snKqRbXWASGQ86TwoWh16RM/wnzppSiQZSGA0WKN6JJYMcNSyELBPyKUtOc3AVj+32B3j2P1LO+Y20FlbzFtgdeAn8l6dsEgNOAYySGBizgLfIiKkG8Bic5vjQqm7RpvbSExsJKvkyY/FC7LlqTt+uD1SO0ouuBzNR3KveMd+hS4xpQPFsgMXSeB8Q4RHuaKkBo7Ioxwjvxzvo11C+5injGdGIdsoIxV/I0HtOgF8P95L241rscoEApA32GhwhfONNp3pEudNN91oV17ZCBrnMlZfokwUx27w2c98sp7F6WrcUzQQjcJJAi89g8PSX3LdtXbttdf4RKDrniNWBBFGpCbXO+GJ3DcSpD6Pi0yWgOKThUJ/2BBQNgO0A495PENJbE/emhK0qpmrANmotRUKgo8aURJA/Ovbyt17gZKFR4mEdj6bifP8vXqXTpTiUHPs3uHkNKUIISNYKoB5fghC2yXiktm9jpsKqy9VFsLhfUA5kKLkJJ9UVDdihewCwEA6mdfn7S7lLkjuKfT8XZWjS6TakiOBNkAnyhuoclN5Wv5YN6JFMOHcIU+CHpcvhRcg8SVrzKEr+Mw9UY4tZQ7jEfmK47KkF0/tk5FM7Efl2C43TnAqRixSO3eQB8joPHJOFIxp2LxdpRgqSWS9F6Dz+Y/Z9htf0d2hiLM4v+lpduqbn1GJYjgrYaSZz4dxhOwgYkonDG3Z/vDbes/iBEHDMUw+rojerW91CBrbTPlzoJ3tH0nQdv7xKw2HpavRQ3+3f/vFNrzz8x1eogQNvGL9j/+jrX3kD+8Nd+EE2vT8B/k5pdOvu6zmaQ137upd4sQO093vvcr2F3GsDGXADdHBCbvoj/+Drd3+ydaO4dgOHv+DNnvSPw7s8mWZVr9q/N/fYdvv+r+6fTvrQvviM/+1E4r1z37Ezn/na2ygVbXvYS+X2+fa9NLvsdkTn93qO/GsWXdoWjmBWKZrp7lAJum81aWy4uCyOGhOYA49lqOfyuHYmrupso3r9/d23GhS1n3JC30ty2KQTZV9JV+KeeqEZoKGv/kB5cVR9miPp8UsvOYdHGBiNYkecaoeK+RHKrWNZIygkZQSl/k72kCsIhmg7WS71bCThPAa4isIWi0H5Xm2jUj5ucFledX7VAga8MbfX9JtADp4LvNg+a7mzEZk3ncwFkdbI2jEfL3PS0DJxx1cT/OZl9Br20BAcqV2KBPu0KNYVucY+mYuPzcaS6rh2OLMZj+TeTbzeQPp4jIgAzU63ng3ljuBbfh72NJuFQSdJzoFfBaDOkcRNLUx6nx8dQTtBrvyyisrtjSyv4hjvVYRaPJ3f+bvP1EJGoVXG8/Jw2HpLzsDgoYlzhdd/dO+s8eTLyWiFMfjRD4T5AHv4lZuDDLbE3VLIrRKxcB1UCiQDh687cy3sHH0XgfUPYyy+YHCowIY4IOluwgbN0+4bfvGuxmW5jp1y90Lo+xyVkgQfqYhVDKCJ0bfQqmwizKIXC7pEcrKezke9HjxvXq3EEQqGQGFv5NsMYfPxwdh87J9mv2gkulae/w8tNEkSl5g+73XxikHQ1PAGHlj3Zo8B1QURssyaW2CGuSU0VHfQboW0T8FgfwcldsO+ePOU4NxWHo17CDc8XvzOgMwuoeUh5RwbjkHlEPKEvXElcoPSo8zMTEme6hcXzZvLEGueRB08ToDlFmzLcaZwKGg5hs+Pv83duyNLz+CoP2g1z1D1K6BWoxlO/5rWCK2UbMNfccuzvM/+KZDtOC2Z6N6/oUuozB46+ubtrmJZGx4vRHV1v77GE33estsIIIGgjYfId2Ap18EaPcStAc/1nae8RIbIj0B5PCPfs0mH+3uiDzUYPliNV730iP7Fz3M9h70WJvd/5G+XEoZQwTtwne+5tASJwjayX/0XI+gMWKCe9whOjhpF//Jb9i6nB6AUwIOHvM0mz/ln3oUZFEiWAT2tQ++1dbf9Zudps7PuZ/dfvm/9gja2t9/wM5756/dc4KGel/HzrfFxV9n0wd/sy0e8UQb+LJzK6uCl/mync9P5DE5OfMcKubPtuUqykE4m1j2H9na+qZvgInnRvSZWEK9tWF8F+VXunXX/D5b+Fmcmo7izu9ScttKBIfYpfhDOaGeK36wzWH4BZdLpNpxzcsAxaHm1IcODtd0mIFHsXAkH/8OgqB4QizXNinG4vmR5lAOeecu1v+PtTcBtjWrygT3nc8d3pTky0xITZKyk1kBwe62ZSgRUHFAJq3oqO7QtkrUsiWRhMykO6IqoqtANMkB0KoOO2ynUkCZwbKqtNqppCyNlm5tBUQK0wRyevO707n3ntPxfd/69l7/vudlklcvkbw7nPOf/9977bW+NX0r2SO/3jqXoGkFZQOm9pBx9j2wFixqZs3paD3ka6GBQTZCAQKsNaKG3iuvGe6v2a4FzadlPazq1PKzZjvr9c3PWv9+sFc2NxvJutco60rqS2am5ChadmCHuN7RWV91CU34lDoTAA3379R0ta+RBfJa47m8hmoa0PxXO6he7wwkvS4+p/gMAD3RcrUatAzQsoziue68867y1re+rU7neSR95L+h5vFd77qnIMXZgz9cn419kwmHv9NBmgXQsuGtAO2IPGiInqEGDR4OijEdIsxCQGGKYnwuXOSss1DIM5NQ8UFi4zhoNlps0WXj6/t1FjALxhC0Rf47DpbSX6gFO8wYbTAkoNCAYn/d5rU0eg4f6iwUElh1gxpwEQiE52dPtIHU5tEQZHQRNK+Vn98C4YPq+8Lvvb+uy9MatfB6r4zafStimClG8FoIkiOMeG2emZk9aiuwWcoS3hMbJwLkCqAIqPD+5tsgdhtZA7besbCXlA9UOwyo05nQWOHv6kQd11FcrnOkAkFkNLjTrDT9Wdyr1I3pn+EEK7kYu4mI7J5rNRyJDe6ilJLPwM9s4pSz+Hzv7yyANlkalc2vfhkjaKiLYzR2XmBEjoaA7fr6OvcPsgOnQGnhKbs4T/3Jhw7pFwA0sOoTyE4nZXlpVFbXVIztWYHZaBugXSnFaYDG98QgeezV8V+59YoRNAA0rOXyb/9sWf5/fmN4jwuLZfzUF8nrBGgEF9fiShkvrpb91ePlYPVE2V2/qqCD1Q6Kz/aVANr4Sc8r5174feUguvp8vhlB27tcTv/Oz5aVL3263cf8Qtl5ygvK3kt/iL+DE5h1DihEwN2Wv/ZP31guvvqfkWZs6d4/LSf+7T2sNatf6OJ7wlPK5MR1ZQ5ZAdQXLq6UyeqxMl27qkw3TpaDjavLAQhs44xkgKZzASMjhw2A6CAAh8+Ez2U+i0pnLjEDYKDk6w4cENdlBsGzAVoFFulh98ZwPgXIrJMFmlqEPut5n4Os//LvsrwZVMjwNl2RIyYCcnL2+9pY7a0jYQoAtHKCRiHhaEafRck2xue/B2hVL4RcDCKBaQi7f+8ZqtLjqj+TRmnUNhlk2rYICAl0w37a+XSwwalq2zHXbuF9tUM+1Xv52bzevb7j50Vjie2Ja9Tq3jLN2iKu2bnGMwFAeSSZ95v26WBctrY2VfaTqJL83FnW8T7oI+i25ZUVOqgAjSBIFtWSwKfvsQ9o5HOAaCad4zpuqw1It00U8FN5zJ133n2kUU/gQUOK0/bLa4t72dkF4fkesxVkMDBAywrM0aN8MEBUe5QU5y23vKH84A++jkYbNSw+qPnA9kqe4deon/FZh+JzR4sPdDXQc8pjZ/CVFUuPVAdCh1qqXRSxOp3R0rx4HzYtgxt4po7TZjCUFYo/LwO97BlmYFHvO4o27RmCvNaKxofNhzF7jxYW/C7XkfSH2EqGByBFvrICkaJTZ2UW3KxAfZ38Ggi9FT/uo/d4Z73H8mbBl+JQ/YHX29eRkRGA7OXGr837n8G/DrA7mgJURe0MZMxgFxHBLFdIb3tGHuvHJq0LKisrG2PLqUHb4Gd4uQHZuG72XuN5+vfaq/XvDRKoHL7wF2X9Q//iihE0ADTtgUoKslPATt7ofFLUVoXpmMU5q0kAKU6MEFJaSgBttNqaBLLC9JogxTlCF2c3ScBdnPuI7IRTYmqXaz7wT8vC+S8OQcwTn1W2vv3NahKYTsvyJ95TVv7og4PXlIWlcvF7362IJQ2UBgDsAIxE5CcbTBsdPMvizsVy9W8dHvW0e+Nzy9kXfG8FaAPjvLtVTv/BL5bVez+ZwNRcGT/haWX7u/5XpqappxKNy+jX7y5Lf/kHw2e78Tll+zvepI6xL366rH7gfxvUFIJaZPcF/7DsPfm/I2Gx4dEAACAASURBVFhSg85cmcBYAbAGuWqWNctIdoiof6b75A3sQRLWxRyDekYYanUOoHnIui3rst5Y49r8e6Kn6c8GjHh2EuUUiZbGvzfwyQYry34+29aBeS/xO9d49jrXBhq/z3Wx/XP5ebM+sU7L+svR9v79fp/tSE4PWwY5Fo+8nIq25Wep5ydqbXHmHJCgQ8TRS42/0brK+ifrCI6ti4gqsgW52cXrpoiaIqZo8shymx1e609fz59ngOa98e+9ZlyPKLHI4J4B12jct73xs/v54FBwgkPwrunvw8kefn7bMkSmUGONz8V7kepcDL2P6/p1vaPmM4Tf9wAty1K2gQb7RwVo4EF77Wtfc6jUA3Z+Z1eNd9DTiwvLZVCD5s3LSs3A4sMf+Vi55ZZbH3MX5623vqm8/vU/QqWCQuxs0Hx4shBUpS9zWUOijHowNXJYWDMyN0B4JICmwwVv94DprjbOA2Ec121oDIcNmktE7GF58zJ4q4AtHRAYdh/EfpO93lnoqzKKuh9cE4ZMYVq1lPvZGCkJQJOVnH+H99rLzEqm/zwfqnzIvSd+Xz5kWU4srLOUaD6sPvT9dXhAMOQ+CGmzoSGwmmvgL68jvs/pYwOR7AVncJI/n4ZhvnGa1XWKlEiN9KEWjKHvldqenT3cbHgOGaawMNmoed2tFPr1zgDU65kNAd5/JYC287XfVrae+4raUcoUawRdM9h2zY3qGAVKrzQs/f5X/3MS1ZrvCBQbBmisj4n0kp+DvxhvXxGgbf33P1Gmy6MK0HzurvngPy2LM5oEANAKC5ynZenPfqus/oefiVVt/1z6h+8ok1PX6xcA3hMQByvF0YN2Av1oOFravVSu/q3DKU40CZx5/vcyxWlZqrJzcMApAqufGo5kwnSE3e+8rUxPPV41tl6XUsrGz/xAmdsedl6C423nRd8nYHnhgbL+S2/ETKTBs+3+t99T9p7zbWWaKCAaiAgqBta8qjGG6DS4AqnEitIljFbVMgYNjmayAvWzy6qf9Zeif20+aNYTlm/LM892TFHpAZrlTdGZcHwDeFAHgsswGrEQ6VDNb+v0G4CNVKqSz5t1YJZt6xuvUw+sDOKy3sjnK4PSrBOzzrdt9Jr5njKQx++yQ4y9wWfTlqR61SYnDRD7d7BNLP0pQ9oHr411cHYGvBb1upGCpn4Dd2TU4Gb77jGAjqL162Gdm9c7O7w5mJP3jdfJWTEyGckW5mfI61jtBShtPJQ+atb4DBG0MFgT8EKpU6HzCICGdcY9AaCBAskBh/zMluW8305xinqppTj79c2ydddd9/ytImi9/uQUIYx0i0gusMOgizMrMKNbA5CPfOTj5Q0/dstjBmhvuf22cvMbflScOWzVHc5HtHHMkRMKWk11aQtZAxGpmgxQarSEBim6PSO9k9F9r2DIhI8OP8wrpNKOXD7Cru7wY7F2a182aNH9DIvdfWBqEWwoFh7U0qJCGUj0AC0bOtRP6KCr/oWDuKPLw4CUaZfwEhw98+b62v49BBD30tKbroNrhfn+fAtzDgcTAE4Pkz06dG7gZfDhNfKBn6XkvOfwKnv2fUesqORjra0sLNjZm0VqekzAAcboVtNhpWWFYaCNnzOw5zVRo4buoV0xn/M1HLGi/eMazqtjN6c7qnKOWspDKCJ+4bXIyr/KTSikbFS8lr5PXOZKAG38nJeX8XNfUQEI1oP8P7krlo0TpYzW1sp0YZn8VJCHY3/278qxP3r/odseALTphCUKptlwKUCOhPJ+AdD+3U/N5EEzQIMLjfXDGuP+ToOo9QpdnAUAYjIti4wc/vNSWTjjbvdv+Jqy9fI3likibTBIBxrRg2dnwQB1CazDPElvvW9L6MicwYMGmo2zL/g+AjSyzy9EAxIpSRbL2ic/Xpb/6ANDjrXlUdl79svL7te9qkxQR4poa5mw63TlP/5yt65zZedlP1zGT3mB0veTg7L+M/+YM0Tz1+Sq68vOi19X9q/9e2XONBBFHXRwdmH7qCMAkti92GbPYhsOJgJnNGbReIW9WllUSQhrlqJe0ryGQeQT+lbOcf6PssQCf+kMEIry710ELetG3B8NTfBz1dR4gDvQOaj7TjWRfQSrApYUPcJzZD1jvWDwnc+N9QfvN9WJWW4Nvp0elA4UD5ev69dkPZRtkHWr7Y31kmunMoUUOzajFCeDlQa+kRJUByfBQaytQayu5WkueWSV6Sq0b9mxzvQrmo26ybS3ZZtO27JkyCUVGbxkvWVwS+CDaH0EIPwaOQdWeOIyy685pGTcCRwTEDStoAFczB2te0gu1NbootIgEQlDLy+iWRD6ImrZkdbHGc4Ew9al3ivbTzwPMgyuQcuBhCyTtp/43dFpNloX53A9RAJdASycGvCgZeE1Irbh9cJ/9KO/Xm5+wxsfM0C7/fbbyhvecPPM1JSNuIFPBVtdiq2PJvRGLS+6D5UPUI5WiL9LgCzzpVRAwjSsSG17BuNB1ONQp6uERlEJEabqUM+Rwd/zBA0Ss/BXWe46Btk5Z3qGaInPIMiGNwMNcR3pcOILzwXFl8F23l+vWwYbXlt7gfk1VqDZK8kGOisZ17fZA/FzGjDhuu6AFbN8ogVIZML8/IkKjrNCgzExQNU9H5StzcsqsCSnjQCplasNRB/K95pSbsQjG7VpAi+tM1dKAIXyUJL+fLwvRzWznFgG6x5HC1M2Lnm9Z8muz5/fMwugMQW2drxM104mogB6CJG6ECllEGFxFub4v34VOQEBktb/9DfKiT/+wEyANjl+Ouo4JoxyoinHKbChUYmqu0fhQZssg1xSdaaIdCGNcfUH/9kVI2gAH5Shc18kAe5ipriIO8YIqfEzXlwOjl9TDtAZjvTI7laZ28Xg9EtlYeci/7b95OdXwAoetCsBtHMv/J/KfqT5NC8RZ1he9dLf/FkZ/d7Plfkz9w3Wa7p+qoy/+qVl74ZnKTp135+VlT94zyFAiaaLrW+7pRycvrHqRKaE//y3D63/5MQ1Ze8ZLykH131VKaONMtnfJb/b/HhbExU2L3CO6e4L/scWVZ9g/NoueaysXyWjGptmg2TiZ3/oIZkkClOtJKdtHEw4Rg/UCuYZg0GTrmld8llX5wey0cn3VJ2mcCJahES61Odd6kwAxPqO0RNwaLJ2VXvTP8ss5856s3dkrQe0PuqQzLNncW2DTYGfNo/Y51ZAV41veI0K19trqQ/yVJpwEnntLjVeAYJq7EmFtDcWFZNTk34fdWRXo9Y7oNbneH7wu+2PYwg8FheACDW+yzEWMcZh2S5ngNYDN+pzl4ywLs21cgDlkp9etiwDtCfBIGQQZ3thebHN8fowqxbcqByNRSoUsACo3o1NLozcKpVOuzGdr/JkcN8HWCDLCkiIp873yGcHIA5+zJwq/bug2cgyaxyWAeGgBi1723gQG3rc5FEjaD1As5czBBbNc/LC5MPYC68FcwgIckt5qxdquX4R7aE7x7w8ORIC9O1OEPOgZMG04Jhg1lE3H0qDs2GLLwaMr5TFJVELXOkgUhEFQPPB3I9OJx6+xGBtwJHrzVxb0a+ZC+C98RnYWkFR0dWpDMP0aVXmoUCzUssehvdSgEhykw+C97SmDlOdGQ9wNChwjaJGIYNK738+vP1wW6w7AFr28KzgDQTrOJc86ikUJpVsqglTwasAd+1YnZ8rI7Z0g3ZEbd346qNelptZyqkpmlZT1//OctIUf2tImAnQBubp0X/YfuoLyt5LfpDGAqmA1U9+vJz8vw83CYCoNgM0TnYAsWcU0Hs/8ZwVpD4aQFtaEfHtAcCh6kwe94ErpzhNVAvAtfTJXy+jP/4gOF4e/SHzK0DGfOPzyvlv/Me1AUg0G0hx3ju4FiJo51/0/WUSXZAAZzi/diwW9rbL6u/+fFnEIPRo5x9cADWqbHtMRf9+wfx82X3mS8v2815Z5tZPVoC28KVPl9UPva3MdcPSv5yHnC6NyqUf+nnaFI0nirm6adQPwBlrWoI8W8z1rZmhl7/qlE3E/cjoTco0WN5h1ByNw7m385PPaa+7EXXJRi6fETSsYO0gV7mWC8XevH6KpOPvkB9lFVp3YNazWD+VhqgTMOukbH98jnun1PpUsi2KCMm6sir4z/YsN05lPVgjdIwsTcvUVCf7AnHt78OmIz+rKHsmZWdLZL++b+ly1dXxP0TAKjhqo+yspw10vLf7e7sEuKRaikg7I6yrq6rng1M8Q0/mYEq1Z051U3874wEbPKQpys5mez5JuT/P4CTbykEEs2jqEX6HvUVDAJwRv48d/6RbmatsDPisHBjI+MF7AFmWvRPNkm1l1sH43tFRvPboAE1dnLZPs/CMnQsCNG+6b8CbaYCGfz/4wY+UH3vjmx5zBO0tb7m93Hzz6wfppH6TrYi8KH0UIhssH0Avej6cs4CcC1kJEsh+LwWW34eRLoy6BAVAvp9Da8KuGikRk+zqECid5A2lwCBgHC3rVg75Hi14RPmRhsB1TTVioONntaKxYoAQNvChsL8q9XQw6PXGTDffG16TFaQVMO6lr2/zOvjzMyGv1wXQkiS4yxqknsEJ15xKVSktP5fBl/e5AcvWoEBlAXAbNXeeCFUVYxrAi9/Bs9/aUgQth/fxubiGmaIt0yYkzHJk8J0NI1J5iEgw2hPRMtYrxFSG3DzQnIHWlJBlt61HU6BVBsJgzjKWvh8akBlNAl+OIc+v2Xry88veS1/HVNnly5fL6E8+NpNmwwDN983B0qNRrSXNAK2u+aMAtAMANKQ9DtRB+2gADV2cVR888Lky+v1fKotf+PNWafxlPTwA2teW8y9+HV9NJXv5XLnmtzHq6TBAQwRtbllAHBxVMDpZMePzR7+DKNq9tRTjUW8Dxvz0k8r28/+Hsnfdk4NXMDqU0aX6u79QljEw/bHyoS0slov/5JdqPS3WVOtlVvbG8q7OTn1xokrqnNYoHKTUOKy2AjNPychF2q7lalE5E3MPnWSeVdTChQPotR9OgUkjlrpFhExJryhKl+2C9a8AWJtSkJ05fG/wYSDT25IclLBeso1xhF4MBEtlP/aGejnN7DW9hdns7dg60ub7ZtF/jAXEFpmOKBOjZhsoXSfgvbsN6oxWKI9rOjvi5h+DDUTTbAP8fLbxGXzbjoCWg7RVMXlHk2MaP122uQaxAyAcNdfc3/3WJON18Jp7Hdo+qvKAfw9AaBtiAGd9X68RUxQMYOCQYGZssz2OMC6KciQos/yZtic5UCQ5GwI0X98g1aKZsctRaTbQxfnqV79qALYNpHv7RYCWFzJvqJUuUOkHPvih8sY3vvlIAA0pzvyA/r43Tt6EHAmyQGVgkw3dLICGv3OBXaAang7JGZmCVC0VuwaXQHDbwEU+wN6kobBAhzqVqcJ9e4HeTD+XuGmm5GmDh+NNYEpAjHRito9cusFCXzfme7LCsKIzqJLyiTEVEWaW0KujT69v/Ec5j+79xrUqXUlK4frZ7KlaCfh9miknBdY/P5Xo3g5b/P3sOepk0JrTrgaM+FyP89AhFfhDobqVA4yM1xoeIRjDLeC4dn62XmkSbC4u0B760CE07ufNtgIgjYqA1Cby3mo6ACnlee+tuo38Gl/D6+I18M8ZzObXNIXe6gTrmbnvzw91cXZ27VF/BEDb/sbv5+gmcAZhjNKpP/nwofehBg0RNIH7ubKKuYXLoB5p7es2BPXNjzJJ4GBxWeNv9jRbEKfgy4qgAezvjcviff9fGf3xB8rC/Z99TGBm+4Znl/Mv+eE4CweFETQAtIcPj3oCQFsYrZflkZS2owJ+ViSUFj/7h2XlE+89NAFh5uKD//FxX1HGz3tl2QNZLueZplodrO7ls2XlP7+/LH7qdw+NqXrEDZ2bK+d/+BfruDjrKhgcpzQzuayvxQg0EmMcnxdzFmvNoutyW41T1nHt3lHCISCbedAQSRPHpVLZHreW2e6zs2lQ4nNo/W6dxIh1RDd8/wYXrCVOg8X7M2bH1OBr1pnMjpUdOJ9Bc2zRCYyZkk7LQYYR1bKeceTPn2V9mu0H0oG54cxNO56JyQkoqd4OZgJk7ggsZOfNjjaeR7ZMEULqZ859bjM2M6jwPtrG4n7ggAIAwh4ZFHM8YpDaer99X9al+X6qXIUMuX45y01e+3qWUoozgyEDKNv34X3Tctayov2gbRFWUMnJMglwJ3VKjzGBr9cin1o/D64HnZPBXrPXEfBIvI94zd+mixM0G967as+C7isHStjFaXRtoXeaSIKmEOr7fvXXypvedNuRABoiaBlxZwPlw5gVfQZoeYPz++zR2sgdRuetdsLehg5SGxEFTwHC7M+edY/8G+epKWImoYyJASnkmQ17vieEoaHE3A3qqEMGLI6+EVQEjxWMgjfKa2SQJMDV0ms6MAtMFVI4lzRElrUjDlNPC1MC9iiyEBr4ARD50PVRNq93i2jp2ujqI8Gfxx9FBGtvf5cHn+S18Ts/h+/JytCdOFYE9sKG3o4PXqsTtFeN621vb9buPSss/D6vkw2B5XplVc0EPYUG7jMrC673RMAe3iavE8rMLNbyAPGfALtlqb9Wf+izA5Lf533o5fvvIoK2edM3lM0XfV9ZGa1qRuEff3jmqCfzoHlvcV7Q0OEaNCvc7GhhFucaRj3NGJaOJoHJ0gpTK6B+IJh9FICmLk59cU/QyXz2vrL4l58oi5/5gzJ/8cH69/4bzCYFKezu1TeWnRueU8Zf+cyWqgRRLVKcHUADkDv3wu8vKxvHa/Qs66C6R+i2euBzZelP/31Z+utPlrntizPvAzNQAcr2nv73ywSzNdHF2pGXSndNy9zm+bL8+T8pi5/6vTL/wGcPDVCvH4B0H/jpTt9Y9p7w1LL59BcPIuU4N6ur4LyL86zFqwTa2bBqoIgY4lHjhLO4YNLbMEgZtGRHgg05QbTq/clgBd97SLqNegZj+bq9zrezivcZeMjot4Yr6xNc040GcvYaz6BfY8fNa+ifvRZZJ9mWiGYnnPfSovsAnyxp2d0ddMnj2o5EZSObARrAHZ8NpNPdWMJKzE26FhPQznESCf7zmvQgKwdYcO95cgh0EgFz1LvV9zrTgmx82S97OyZnn3L/5xfV4YtoXNZls3Sb19T4QffQ5mYPAxwCoH4N1pIyIXMmsxUBFe9RtlXeGz8H9DKcAOy/ZFDrZpukMYr6W40wdrOu/XoEa9wUaLnJn5flDe/5u0pxek2zzDs4NABouAEDCD+MQ3/vee/7/k4BWkblPhwDRZ/y31mh5IfxZmYFmn+Hrk4a1WCT9vPB21NtiVjNs2BYgXBj0B0yp1w3wI3mZQ7nx+V7n2VUwadFjpbl5QryxAGk6AgbF1JqlEKGbsIYDm4D3tdtzNpMFqcuiRaChz2UitmmkUa9dOliBS0ej+FrZ0BUo0rxvI7qMXq0qPorvJ8gt/IyKZ3pejylRxStdLTMgEkgSWF0tRbH1IQ8cy6iDE5TyKMW07nraewRoTNJsxN1EL1Pub7Ce+vXQA6QwqqKMkat6KC3NGQ1KgDPEflxugPAG8pADOBQ4gBow9qLXkayh+zPGshtKhr27+s9wfhEfdPA0w7Pu79vKy1EfTG+BsoK3XsLy6Oyvr7B9drevFT2d9vcwXrdpRWm4kJtqkYTRjIK6PNzZaNRsJ/RHm8FRxlB9Axs5/tjAjQyvOO+98dMrY3WRmUhygw4/CWcp/5ccX1R5Lx9kQBt/uF7y9zOZikHY9JSHCyulvHq8bJ/7HQ5AEhDhHNxhVMJGmCfLysL8/S0t7fEm4R7g05YXttg9MzKOoPovB8EFTuXyvzWhbL40OcVTQNQQynV2rEyOXZN2X/8TWUyOlbK6FhtFur3f7CPGI6+c7nMXTrDFOrc5rkyt7vFLtXJylqZrp0ocyefwH8PFhbL7nS+7AWdip8NcynRcZvvG0Z68BzBQI97JQCI5qZqOHEuU1F+NYhBh+G9h16DLrUz5LQS1hLnKp/dHHmBI2rnyLos64ke1HDdi7i7FBnEtc35J/DESBAaJHh2h7Wh2bn1eltHNLvQKJGYGYimCqcg8TpTl+SsAD4v1wFngNKXAdjw5qhWBl6thmq+LCxi2LrG6vUAzXuZr+PnwLxMzzCmTmf3E7I2Kaom6DXI/kwOVG8rZ1wBAk6OYSZoNj2GgXUGcS4rQuE+1qLXUxnoVCoOz3lOBfp+tt5J9Rm0zJkwV7ImpEf7vrjIzAdrXSOrlu0prs/II0pWgkPNZ74H7r2TpgjaUScJtC5OP1t2XPI5GQA0GsvgpIHw2gDj4X7lPe89IkADzcbNVxymm0OZs5CyDVNvDHyAs2EbAB3kxacqgsah9RglLAQOHuaS9SMdDNQoVEHCqKHCymUb0WdPwZ6JNz6HyyWcUwI0vI5zIBPnT35P9jh4H4nGA6OBnJY1ILHg+/N9XXkDK8ypo7hZ64uW+HmuB4QVXgXeB+HEM3kPrGRm7YkVje5TRluFx+r8IY3wROkMHwgrZ3+WD2Y+ePwdFULhLFV84waAbBR8wIZRRQ27xX+oEbMXlcPiGaBlMGRnwCSnSzXVPZwNaJmkvKEYdgrak3HZDkJB/H1j4xhHc+Q9scKapZzyfXhN/HzZAem9xaz4Zym+gVFLKTQrm90dnIUYXL24UNZW12kkMZvTkyms9CxXNmIeLE3yyRxNONTS38Y/5edsSlYAzTU1AGhjDkBeKqvrawRF/fssjz4jPqe9ceBzloMKom34shFzGkpRplUaoEuXLtfJCowIwaFaaqTajwTQfC+znMtH0l3ZyOR95jqlKRWsJouIVu1kDucOKWIDEn7WHPiglgVgUmej9FlzOLhu6KSNpikX0jcwHZ14iNLbkYp7yg4WPtPnD6DAusbyxu6+KFz3/ldgEQBtbqJCe+5RpOkMNKqTuIg5lIq8qO4NVCEA20gxqkDcEzI8ixG/m+WkZXDgs43fucyC9iHoGtC5C9oJ7+3B/rhsI9UYZS2M3kTkJ0fM9jG5AKPxgtYIzyfHdtiElYGH7ZvvmToTEZ3FRUU2PQliiikhymrZXuP+l/FzzBs+SGz3bNpaxH8emo4ZpQoCmMW/ySn40ly3hZo0TR/REPo2XzbbyWyX63ViRmuzb6hv9Hg3UXaLRgS/CzLtFJDIzp51nq9tvTqwt1PJngmQ8RoANOyjAVq23fje++36adQU81kwLjK+8nnI9+R9O3oE7Z0kqu31V8Yv/rxKVJsjHE554aDjQfHG97znveWWI6U4AdBeX/lVbFiq0CdGZf8uK+h62Ov8vtYNOeuBrPjIa7MnwjpHcSAlSxzQilZc5ZqHhk5EjVTsQaYIT4kgxoO4MVIENSVWKimUWxF9RHF87wZoTi9mg9E/X332BNDgyXpPcorRXqG9MitP1aRhVJHGUuEzwFmEaCDpKGI4e94DviaiJTb02SA2L695Voo8uY1c46c8Qoj3FAdnoOS6zkd6DgBonk+aAFoGRxbmHnzhZ8ipPfd8EHsQm8GQDxnXm0JTygpr6ZTSGIB9R7Q44QIHeFp2xvLMsOaIImI0h72grPhn3UM2yFe6px5sWU7yfffg70qyJMVTyjjdM+RhtLJORQ+Alusb82dbLyhyoVl1NrpZwWQP02fQytRKnM9KUDAuY0Y7pySTVKRmngAN9aC9YvT95OvOWg/tpRoQANjtVFi2va9+VpxL/O7yZc0ThCOzvAIy3nYfBqpN/luHeL6HrLP6+/Q6+bzNBJa5Yy5Si7QTubMYz6Zx5TTYesb9Mg8aAEaVxdmGSIlqXBUJppwkTjOuy/6YxtjOkJ8lyy6rZCPyhirEDJQt6w2gqXSENbUBYDjf11H8ON/+HOwTI2bxd+quNPHDEXtHt/V5ApmY5mI6JOn2NlxaA7YVRctGXO8bZj+yvclF8pTzmCFp3UUAsLvNs0K9GN2VfJ5J4x2jrYgoY95v7IV0l/nKWikEZY+k7HBSldWhbge57eqI6WdEvwEIeZ3gYsRn+74B0LwnAGhtH0XtgdpRN3KhW1asoq37teqOuQkB4c427GZkf1ZEF1JlXJQDtbFNaytCaV6nA2hZl2abmwFqrsvLzq31eX/WBrabWag2KB3vp04ejcouOS2lC2w7vEd4HpwXd6fzPmMWaj7PXsshVphjivNtb/vxI8ziPBxBsx2wvqmANHdxeoOd8hIH0CqR6a+9/wNHiqDd/pbbyhtuFg+aPzQrbCvjCqyS95jf0yv9WQpThaqeWXlQtiN6RiZnDvpWaJy8ZEF6a+XPAy1KGPL9uHbCxHjwiqjoY0akN9memjfP4CsrAwgLPh+HDMoDgg/llUPsXJykUAla4HUhDdgR4+Kz7AG4ONTrgWtYoKS05TlROMnlAm9R0xPcFSRg17ofIacZRGalA28KSmMxaAhUZKzooGvOnOJr6dvGK5OBVl2jPMIkta7naGGNTC5oFI3We8p1BdccDI7AYSPY9N7mqBveZ4/WBtsGbCna1ZkeoiINHih2kEXqkkptWg6mAP+bVJ5MlQLALI84XzGDSH+eFTQ5wNLYqth07nGlWkk1hgbJGXxlBdafC5+n/oyJ322/bG+BZV+8aIgQ4L4hk47QDow60iChmJH6G2GAdhBO94Akn+1s5AnC9GRcT3TcQVZcF2LFBLmErkFkG6DBhtGKOCsw6ynLuteAazQngIaiaqfafUZtEGTUEB1YoyzAYfG18Pmj1VUaL69h/rz8mVWJRno5G6IrAele8edzX0EFaUg02C5HVJi+AdCaTnjPOxENRfQX9YRMR0Wa3jJCPUHdBmdKgIv1Wkj70Jg2EOd7rvuXqDgM5Pz83hdN2cAsXpSBqCYLjpmoMVqDhZ/NII/cW+Hscm+DmJvAKGq5fGayHnDUxSBN18XQ7Ua9AHAhED4cddZnH/ycjqri75pXC1qk1jWKewV5NepcbeiZkWEjlhpoMhjMutM6xs+vcyAS8gwQI2xamy0QGcS+PY/9vgAAIABJREFUojEH1wMPmkeuQfdir3zfWKdlUkvonnpbQrsVQMSd+NJtLeVpuQTYx17ubG+WMeZZLiDSPGI2RjooUp0kWVZ5jkAFrhWyRA659nw9+K9AJ4ao+7rZdmWnrAe6BjG8TkR5pduw78NuVKwj9i3bnWwrmSkE/ynmXsZs1kzWq3vyOmnfrG+OTlQrmg3LQI9z/LzUP3/9+b9kk8AsY+g2anhqH/zgh480izPzoGUlntFz3kArYi9CvtmsiL2BNmASSo04gTeC8SY0oJFPJ8kmi9lb95S9fm5eEAJC6NyxZ4HB33MN2AC9d/xlVir5+VQTAkOIQx5ebzcfsirnxANk8IXPy6m6WQDNQp+javRS51Unxhmi8YUDCKNsEArwCT8LYIfPFmmHHD2oUdXVVRpS1lsBaAbwRnQGz+baEwudmcerdxfepQp+tRd5L/GzwVgvkwLR7oClNJSVkULZ+/u7ZWtT+50VL96TP8trZ7nJUQHcDkALQChSRe5+89rqPfBU5SXS0MWEB/yNnUA1ldDqO7Lhdn1h9pT65AFBXUfZ0gO0quRC/rKXZyXi8+Zzg6gw+JRcnD+dQw3WMuUAz5LPEpUY0ylwEODgLNcJDd5bXz8Dxl7pIJUmlnvIsMYP7e2p/iy/D9977Azr+6aKimSAlpVjXtNkk1g3ir+ZOsCUOr6WjL/qIhFBw1mHfrMO5Hg3lCQkgNbrpPz82RhWJyLRzeQ9mKX/euXM10QNaq9L9MwwSopU76LsIrrEES3AGSeXWNJJNarO6JGi3HISm7HJz5A/s5ejfC51dtXF6VIJl5MwErQUlDsRIfO1fNbx3Nlx6qNzbC4KZzNHPnyv0OPYK9bactqLU8GYULFDZ9h0SPk63gODKPzsaB0ceOhqkRK7iBLytM/ImZvEhlG94YxIP0d+TdYfWd9Z5rJc+PkAoHAeoGs5ozEiwrgXs/U7Qoz3YC1zF362bRmceM3keEHrN+3THAQ4UuCVlAPKkpmVFXFixAg0AulUX3YlEJXXe5besJ30eW7P3yir8msIWqLhwYEDCfyEZRMmoMdaYC/lgBkHzI6iMgocAI2fFWnOhksUPfT58/0cNcVpmg3LZa8D8s8DgJa9gLzpUAYf+tBHjgzQzIOWBTEbFG/OLEXfA7S8gRaoFq1SF8d0io4kgyEMBcaQZygSGN0WybMXIg9DfDxo2XUq0muAA+wIgw9BFrxeCPuIDfmjlpcHhazOyecD62d1dGxWJMbPml/j92VPkKkpGMfpHAVVXqFbuBGBk6I2lxvuY3l5kQAI9jEDUgNUHOq1DXRtrjDCwUggPTkQZKoGzM+V78n7hM/ISh73aG/Gr7HHmb1QApY049DXhgeOdBS9XZJ06h4sWz7A+Nn1dRmg4fOtnHnoF9pIGtbWIR2+0GaBCsCEpwgjGkCg1b6BH02GkoPNUmdrBexwHtyub0NuoY5/ZwG0piBaTdKsiI2Vij+7KRl0cx1UgIbUIgAa9tLRzwwa+T5EVRlWnidAWwp6iEcCaN43P+8AoNHRQd3Udq3n1MQJeeEmVMV4F3fWOsWawVmvRzLAoA1BGnWsWkingDL4hCz5sxD1gQLHl2puNdPvKAAtG2KvkfeBNiTJQ1bOGQjpWZAmE9DKOkCgWboN/wHE41UbGxt8Hs/izArexhmm2LW0NmJ1j1Jh9pXuKzsIPl84dwZo+DvOAYlD2WzhCFrr2sv7ZnBinZTTgtkhxffWeTmqoveriF1E4JE9QXR7Hyk67b2zBLOu43XyZ6OchxxgiHI5FIWmlj3xIM46b/me8tnro3Ve195u9M0FuidF5OqczAmcwci+wLEJTjg77bRfUerh9bSsGTD6bNtZNb2HJ0o0PRFdm3OI0m5yVjX1JyN0yD6h07E5TlW+Otk+JLcRact6rMnRYS686lhE6jbbyQzYKrCbg1Mmx89OOuwe/n758iWeJekY1e75zDmCBsBpHeH6TZ/nWQAKr73zrrvKW//F2x5zihPD0sGD5s/LurrXE6xB8wYboNn4myjUAO1Nb779MdNsIIL2+pt/lCmjXllZmHpvOCvj/B6jZwu5H2ZoMFTj4qgArg1PGQePhjxGNgyBngYO0yNxMWYu0o/fZS/F95CBQ970fFAM0PA7rK1rl/prWKiHUZ1hlMkGK0edDFhMBKsaNNET4J5w0B091D2KKsQF/blgEusAAOGIWQaENGpr4jyDMYCXhwYhKH5FBjX/0AcvAzL/LnuYBmhUkPhfpCkMyKzEDeKs5AyA2dG5KADBBgWM/ogZmr2Cskfra1lhDT/LMiqFgWgYlHYG9dWxCMJEyIs9a1ybDSisY2vrb7nIXqZlmdebAdCc1u5Bk2V+lsLK52Ao39gTAbQt1luhlg5clKq/EMDeqQqjyt8CON6QPkIaQKA8A53+nPb7REWaImgsYj7oU0VKj+G95pxCli53Mc8671nJZgXHNYAMxznLADwDJH8W9s7RCXUkgrNQ5LR5ra8EEG0sMvjI78tb6/3pHdJZ+i7LTHs+0VYgPcm/A6QsLsT4rRiJNqg/ihFCBMbSiXif1yQbiFny1D9HvwYw2IqmN2fE3dS9MczAvdddblIwiMr7lAFjBhvWSwQmo/XaEU7dFs1KOVJoXWKji3+z84/rqPMPPH1t9BIcPxef9/ed5T3LYD0jCBwHAbnXMn9mvgc4u8o+SHeLxNZZBu0ZongGk/g8AzRc29mWvEfWbV77DBqhy1mTBv7MZBMto5VKJLhD2dWJRirS7Azrt/P+93Lby1UGqN6THqBkEOd7niWfAwAVAM1dqFhn2fw5AjRjnAz2cc0KbKM+UfpYKc2sY3odRIB2xC5ORNDAg+Z1mwXQ/HmDWZzedCNQCewCQRkiaEcDaLdykoCJRjPiNojJ3lOvbPPPFmj/zsqvvobA44BIWh0+qA9SBIn1GRiHnVIA1YjBK41WZnaYdMO5HUp2JCYrWivb7OnbiOcolMaiaGQIDKQOvTosrXhyl08W9F4xZSWTFY8JIc1QbQHDQYciVXouomgQwAidm2zRoC4rzOzhwaiROyzapw329iJd6s+z4PUGG+uSo1o5gob3XAnYeT/8rFZgWEuCS6DEqEdwxCQrAh/ODBj9efhMM5tnUAuFCeNHctbo0PS5sCPDLrWJIgcmAsY1UMOklHIjncyGZhaQYXFHeHlURsnL8+cZ1PXyl2WgPyNVic2Low0AzVxXC9HxZ4DmfavR2cX5CtBQ48SZ46nYuj/LNgj5WfEm3bdqIBEBAqEw7kEF5kqxYg9c84pGBHDh9c81uG4a0eVznI0T0oCqiRL489pqPeC0oNN5OeomRS2A+8E5AddbG/DdOO28/tlYXOmevEc9+OoVfT7LdiKyYcjXYfRsV0CLezU/T4eAchsOk+8xGzaQOLvmFH/PUcWWffAcybZW+Iy7f+HfJH2Y5uVOG3EV7zFGGDmK58abVhOsXVLJerDNR5TKa6S1iZR4t798rsQxqDWCb7bAmmGvUztDLHQZNJw4Jcezr6lS4o/ENxh5xLo1DJEXb1xttIDNQJfpQgA3PuuCiFwpW4oA6x4tjYf/RdQ6yyFJadMMTj5/eGu8Lm2VIoheI0584Fn2s2kihDMXis4rCqcvUY7w/TEbM5+XfM+z7Crnsc54JAPN/k/uNNazZD7IJjtYe2INLDplR1d57be/rDzva54xAEfWST5z+bwNzsn8lClOg3JHIPEvnAbrRdsg6y6d+TXuJeVh7nAX5yz9gvs6aorzXe8CQHtNlQXrhGzzqzx98Qufn5rfy8ZKynKJoXMYQSD3D334o0dsEhBA84N7UXM0gQg/DDQXsMtt+8Z7A5UPtkQx2m2jWBy/cx0dQIpGvbVRFN58tk+n2jArTXtCs4CGjZGvUY124tAy0LFwmJ+M6YiofbBxws+9t2DPx5+fAaKBjoFGVrxOwxqM4V8IIYkHE3EhjKfTnK4JyoAF95MVOKJwYNAHQLPRg6LY3VFdU/tdkA+mIlLfJ54zA/JZkcBs6C2oSHsth9enomRRevha2tdGgGj5ys0U2Rja+FNRdOnTurZhAE0y3HPTcV8Rral1ixokrUJjeOItvZOfv3cAfEAtS943K4ZZitPPgmv1hj0rNSs26EHwzW1vglJjXBaROgqAhnWDAfd9WHl5/+E1I4IG5Z/lbdZ5zEpmuNfySvf3d1jbgs8gmB2tVgJlptDX1sjl5+HJfpYMsmyMM0DMCpx/n06ZSjW1jRW79lpUCgZouW6FFBWgnwlepnwmszHK579GVcMA9/v2qHorMZRnQJZBB58fKWrWPAqQIMIrri6A3+b8WLahUwHK1bxjIs82/ig/G54hO4Le5zt/7uO1EzTX7zp1OFiTaAgJCBagqUcsgYxIFldNn773YO1oXrDT0gxYDFAnIhGaMXw4ZAugC+ZaJyeJeu30wNYAKkYTkPcHwL3fO/wOjuwiI8lqZmB9PNKMLGPoamjTyLYevBCHJBnhPFSCKzUk8NxHdoPyGqlWNdk0bkYOctfFGBk3OTYL/wOtCWzEoPIAnAZyg0aCGQDM94JPAOCcBdCybA6eMwan8+6i3lv6q/GoDQGat36uvObbXlq+7lnPrJGl7Jjnz7BOsC3n/c5PWb6B7FTWLZDxXIOWAZqjbNDvAMZZ5+Rr+5xkW4X7OTJAe/c95bWveW3d86x3a/TV+33/l+6diidMeWUbPShPRJ6wGHjoDyKCdkSaDY16GhYjcvNT95PH7BjouEjar+s36JBCDoBmDxMLjGdA5AoGnZGrAH4GTFRCc1MqPYBQfOWojtfERjzXT/nzDy1oGtXhyBvug4ztkXp0egXXUJqxFU1n45PBh2vgcig716HlcDcLZ6OuxErXBaee08Z1jboUfL7Ic7VmfcROhlD1JhiPZP4cvB7eudvabTDzATeQ8Npmo50BZA9geuOLqAr2EiAN91enFKSUagbW3se+ni+Do5xStpzltCuuh59Rk6QILNZs2Joe/alMk5mTCgSwuFdo9Kxk8t56jTKwz7Jug5MNdm888muuBFrya1CgD4DmCJpTnKQNCYCWzxXuDc+PLieSOk9doyfFT67A0gY+ZwVmUOl9dO3e7ni77ETXJNvbV0ZcO3HzzYvUebQyUJb9Wfe1ezCYjTT2BQDN5QQGLVa8TvEY8OAzBBhFxjtrePMjrb+VrPcw71sGaL085H2zU+F7HABtpiaVwpcjUkiyLLoJmHIZeesM6FN8oXnHTRD5s/JZHRjY1AWO19/1879endoeBPXv83PS2NVpCa3eZ7g/LVJn8O015P7G4PT8GXl0H69PlnsBy7w3+l41lFn+5+lEAghFoxhKNDwYm2P3HO1t1+WagqcP/H/UqSw+gKWQPkg2LAOH/n5sc3g/dlxR0rGo1LQ/G2sn0IcGHf3N8o5rGkgj0FOfLSKSehatxzDCNQTJntfM+4+gRV7nrL8fK0Az8SzPbEwhyHqezxBgjUCeJLr69Fe//CWHAJqDFFk2ZgE0ZDMA0FwraPwC/WUaIa+fAx54DQIX0EOoxctOYD7P2QGrMj6dHplm492IoL321QwY5VrlbBPq8z5w/99MoaTsLeMmnZrDzWMx8NBHbRJ4C2g2fuzmGrvtlU9dFPNgRWg7Eyv6IPRCdMiDnmIUj8CGFLIULoSWUR8c0BRlkSJAykVpnz5iZqVOYQt+G3yfEXVWotlgGCzUgxc1D3hvi+qJaTtTXnh9/H5f34rXaVDfj0Co5lMKaIV3HTn1nD4FcMCsMX0BnCKapfoxdU2J+LVXmHg17pkt2gHQrCh2d7eowGwcfAgMuPrfZwOV08J+Th+evM4ESkuoy1gmQFM9hviO8L7FRbTgQplJyWaw1zdT9PfjvfXnNQ8LdAGie+AaR7faLICGrk7cC+4Jn69i41FEBMKLjVXv5X8WAPM95efICsPfzzrQs0ALX8e5ei6eHtcaNMkyDPl4ZjE2np0s2+hsC4BmUEmD2fEG2RBlEMXzF2kZtLyDAkPeK4CvauBUXF6Uehyt1BqwakCr8Ryyn1vehuuD845Unuaz4gxYv/UADcPicfbt+LgGzQCtNwazP69F5rP8W19lg5edHz9bNj7eexumeo6iFkrTMgQy2hQMRdCaIWfshbK4uXmJsomuSn5e6qr06/vIWXZMHwmgDQx9olHKzzNx6pONdofzfz3YVs2ivrIeyvtr3cisSzhB/TlS1rVR7mjfW+eqokuKwvEeEGGO1/MMCUeVvd1tdYpG/TA15xQNVXLYMui0E10fIJUstLF0qjXLYDmDSHIQsNBd6VbuRZQVGIhm2UAaF5a+BjZI4RQdtIPQlzIMSimKtDzrkXzP+XtOG7jSH2f83s/Fa8c4Ee+x/yaAFrXVTr8CoH3bS8rXPVsRNO+/9UmWqXwmK36Yn9L2G4xh3RBgwrm2DkCKGvynKF/B+9zpyaBEUEtdyZ4fktO/VYrz7vKa17yK2SyXfmW74L2k3njwgS9McYDx5XSWjZrG+MxReX74wx8tt972vzzmJgEAtJ6o1gqrKZTImnsGHFrAu5RfLws25AZVNLyTPaJoCfCcDDoiGVBL82K7N0DzRoB80GNecqrIhwGb58+ysPSIuhemDOCs/OzROKrneicX14dMDj7Le2LQYOWfwR8jPNFujt/nrkxomDyuBYz3nj0q7B7t1FtqIdeaCaD5M/CvU1F87qhjw70w+rezVSkTXHxsrh2vnbscDer8HAZoBFWRtjDwFPBqzNtQoGx2iPFcLu7G6wnQKs+WFLyvXSMKBCI6+LlI2ntnQ6h9giypdonvmWrEFBokMvs2lbVUCY08jD3eY5JETVgY1qEhVWuF6vOWFaWVdX/fuA/vS379lUBcPuSSW1ZXks8JUSUR0jgipjWx3GbngM5EgE2DAK5R0Fm4mL43VjkaRFkjr6WAGGYYyntdLSsrq3QS8HtEN9TyvlwjlfmsWRkPFFgmcqXFNb2DCuNRIIxnMwBril7cdTh/duiksNdqk8DAcEYdm2V3lj7K4DgbKr/WSrgH1tn4UD7Bk3Ug2as6iV3KmqVrww2nBV/Yo2HtjKLjSGtitBsoE9BVKWPfpodkQ5jLDqxT8S8AWpY3IhdlkOPfDLqiDot6XOdwkqx7D9AycG1AR7VS5p/k1SPN5ro20PuAf6yucaQqqdN1s8FRphpf7L10o+hFzEGpNQuAhrRljIhSkAupTRK0SZek2mR0iUIPNeAhsEG6omiGUwo2dj7SsUxNRnc09tf2BP+CMoWNWSCCjtSl9kGd7vgeadY9zEoNm6RzgE5ryTzkGM9jHa6z01KwsnlxWynlaLnMcuq1/XIjaE3eFRFrNYhNS0blgTgYrTlDPvB+ALTnfs3TBwAtn7cckLE+tE4ECwM6txFMcpBC+EUlWpycAMCbABrODcpRaJe4NcMZrvn89/oNn3/UFOc777mrvPq1r6oRYMpRxHyx3tUBhow/9PCXmOJEft6L7DoNRZ/mmMP9uwJo1ejlguhELkqg1bHN98rQBsSb5wfaIxeXSScXyvLKKpWXOXKaokHBp5QJUj6ZB6l5Igqb43DnovnmnaSwdNQ24L5ZwI4DnbwAPvO8uKTYFs4RIopaCLy0NEAFKOCgQhQsQuvcxNB2tUYvjfRwJE1EtGqQUHdhiyhhnAWjbYNxFqhD22FbOpm/uVgxCoMIf4GRDoMurzmVCikKtkTwW1SwD8VGLqmIOGE/HKE10BSowlgnKTHWv5GHDhQfLdWA19jQowMRNA86dPB4MDJIEUMaA6Yimods8FMPcAJofcTAhj8DFMsYfmfjxTq+5TYY3ufF7PXw1ABaOYEDLPURdfJBr3IbcxD7cTxUZR0Qs7z1CsLnxEa83otrLCOLE0tDLxxbi6gSDFWOfvladhoqQIsaPOwnn4FKvaU0Z92TnyGfWYJIfvaYusTRuuPHT4i7K2qr8HesN2lcIPvTNmYnf1YGFna0ILM5LSn6FwC/y2W8B9le5LmzMcK6QqYddcYea3LKKjmRZkXQ/Ex5rft15zgwPm/r4s3vy59vA+/fGWznKHIFqMHFha5hp6YhXyp0d8Sk1Sq5dMMpXBr4RDGQ7wP316cJfRbQJDAAaBF66WNhbR1yne+XB9B6gMDmmxydCoDmiB2BTXQeErzkLsRuXCF8CesCvE81icqwCExFET7r6lvkBu/Z35tQl3M/Yo2oI3G20ERkMIb0cgANd79b11k+sb7W9SC5XVpQ2YtLiqDPRAUFuREgE23RfNkhwfm4bKytU98dO3E8Tf6YloO9A/IL4rNqKYabFpglkV7MgQOf014Ge1v75UTQKpgLipAITPaXGqRqEfPlHntob0TQDNB8BnzPGZBZ3nNZD2V7IrJkN715LWCjHEH382K9UbrBKT9FOj6vkV+X8UoGbAJo95S3vvWtR6bZyLo724i8J3MPn7l/SkOehuBKQcvQoosTXiZSnEeJoN3+lsNNAr3C8mHMitdAICvArPyzN+33exQH3iPPH6NcRCzqgyKDLWJafO+aHCvHLAheQAtCv6A5ooF78Gba0GVji9Z9sW7D8MgFdYG+vU2/3p9npYq8fgZVOaJnAbZh08gNgDSRG8Lo2SOG4XE6VKH9Fi3COhjMZZBsvigrdx8O3INJPqFwHMHCZ3vGIV6TIxhZ6H1PGWznqFf1GtlQ0VKXClsv1+4nGHfMdtzf2+f4G8tIBmi+VvZM8Lv8GryvB2j2cL23ImzUeCAfKH4eYvaT6QB8IOqEqJtTGwNDHkY8t3P3xt+ylSNIvcbLSsVAthn71s1lzxBRBwA08oRhsPhEnbN2CrIC55qBegBdrE570yo30DTLw/Rn9YAKhk0OlNLp+FwDNER4oIPUXaj0ETopnT712s0COlUnIKIHfluXEvC5xI23s7tViW8tb/h8OBF2ZOw0ZJoNP8ssHVRBbDQ3+XnzOB6f52wM+3WxbPk1WUatA/Ev1g7gFicN1Agmi1Zt/eEkFFKFJtx2AxD217ojn4msp/Iz4/t3//K/57LLydQO1PUIEFVlLjaIBrrrWMznhS9j2n14juraYI4yXtIV7ZMfL+qIWXUXESQU8ddrVsA6X8b7B+S1JK1MUPjICZivwNyyz5mVwauGtfUzN/C7wPegYQbGHTNk81r49V5f0tfEGjCyFSTDsjM4CyYKn5YR7EKAZzQhuP4aUTWCr/19Agl8wclfXVst+/vq/od9BqUM1sXn1BGkDHTVICaQ1jd4ZDt26KwFOJ4lY1kftb8rXTwLwOdrQGVyzVIE7VUv/6YaQcvnNNvuHLzB+53t42ui5hB2FbrE3KPQOXhuZ2T4udMpG2xGKyPqtJzpyjo3y62/99/vvPPuIwM002xk56HXpzxz584/xC5OCPJhIRtRiUGof/XXjjrqKWg2BjUS7ZAbaGUldiXF/0ivwXWgxKCQ5R1jfIMY790GbQVAJvUFde8BmCDfb2VoYbUw56jPLBDn9w1Q77zms1nZsRZubbUOgrY69cgbC53SUG2Eh8PzvrYF1fvk2hrfl9KdAoHIbyPF47mbUEouds+HiWMtpigSV5rTIXGDTafr8B6lB2SgG0DboZII1V274/DsUGjYj0daS6+36pRaS3l+Dz5XnWswqqB+0WBgf8EokgON46ukhGrkLXWSZgPlNfNa2rD72SyD+QARBAfnUtszpH3VXq8UlMoFND5kpE6zxE1FY1ZkUAzQfAa8v9lgDh2L5mhYlvOeWE78t16pcgYm6pHIHSdAg9c44uo1sYMAp4LDkqPNX01nQz7DbKR6I5xB5sL8HD/b5LG45rFjxxUNPUBUQ96vARq5yPggw8kf+ZlmKTQDb024UOpZJQxaO0fDTamB16tJR1ELlguQiLkVgc8yTjbE+NtAycYcQg997/e26aCWscivyUDba4t7VynGJrtv0VELKhc6RSlV5TNLOYiUaCalzWC8AtmILBtk+UzZQP70e36rnjMV3bfifif4B/sekVZHlJpeTIz7SB9SCQ6Bpa4TcyIjuu774B44hek6ZdZpRZo+omMYjYcaI0SdQDQNuVP0SsS1cOLOnT8nwz4tHPdF5y5GVeEWUOd66nGnODkD10P4V1Q7paxu6PVey0oZkmafOlKm+koQWqvbfAU/gzNya6tcunSpjFaWWG+5v7vHFCd5IKM7FxQ/+EyMn8OqcB7neFxOnbqq7KAOcU6lLcgaGJ9DjhExBO0I1k1D5cGnpqAAyxhYDtLq+5x29NprvxRMrJHJ5ABkW5RUcP2Wf5/xB5+hepZy+jdA/yu/9cWHUpxZJ84KlPg8U5/tI+sksOWSDZ9v3JLtAmWfuhwRS3N6ukFE59ly5zNonWx7j3+PnOJ85z0clp6vlUFy07fTMnfh4pkpvcgdedZ+OLwZAsYW1OmkvO9X319uueXWx1yDhggaujizYreyxL8DQ3eoniR0dGpN9oZZoWQDBiUGA2CgAoAGoGKA1hYBGxSksduaSWlDl+/JdSv2srzJBitWrBmZU9ARoudoGxwedaaRyT8NZ5egoiZuON/LgpDTqhA8RxeI3uOA7QMwYVBwcPngsz1WCsCUij2iFrh3FbtHFE9tAurlBN1GsK5nXjas4yooIyIqZzoWAx0oBNeuwQNlejdmwuHZXZyZ1w33ZK8Hh4OGDnVunJWqQeU5PVAB8r7AIaJn+Jcs6oO0vBSfmz1yNKiXMe9bBnE+LN7bBq7bkGBGXVY3KF+uY6OBXlTbPkfMsMtO3lkGaAY/Bmjc/wAfGWj0wNLemgGB/94DSb/OACAb2jhFJHA2CDIYxt/EySejw7WlUZkQ0AOgCSgFMXGk0/rz139uPiM4azA8ANBw9vBZ0C2g8cH5lEwo3U/nCSzqQYCa1ygr61mfl425uhhdKC9yXt+THRtHJXA/5gbz2BenKHvAlEGT5SgDNHa2phRnBqm41pUUv8FVvlb+LNR6AqBhKDbnoq4c6H69AAAgAElEQVRCt7FdoKaOfA1+TgA0p3u8t9ZvBrKDe0/jxXzfGaCJ66yBNI8cyva4dQVyjklE0gS8JEdKlet8ITXYQJoi+BEFZdd91LGlEhieZQaskdIGwbXqzQpTVJNy8eJFyjjT5Gxw2ymraHLhvOD9cubhB6k/r732Wr7m0vkL1D+sDY1pEmfPnCn33nsvZf+qU1drzFEp5dKly+Wa667lUHfUTjJ6dXBQ1tahE+aof2j4l5f5PWTq0uVLBGUoaDvY2y8XLpwv25hcgfKa7a1y/sJ5yfvyci15wRQJOPXHjh0rp6++upy+5hrqnGMnTrAubhVZhKVl1m1CP4/JI4gzhQaqvTokXOO/pKus61U/2MbhZWBu8GR9xMSAucpik/vXDPZ+RlRx1t+Hv6OU81ezAJr1cj7b1nX+He1s8KDlkh6DSfOD5vchEiq+SnMI5rmi7Zxab2e96LN0VKLae+65q3z3d393zer5OQgcuxGQBGg4jO5+zCjVNUD4+5FncQZA63nQvHg2PEa3BijZaOXvMyCz1+trQYkhYsNIx8qIETQBtKYgpFQRXpdhAi0HlHe+lo2vwYaVGv71fc5C8zUaNA9+LBTjegQHDrPqqTx0ONRXlVUDgvx8AmMLLIi1B5ibCXL0xJvcIl4CFohO2ADj2k6zyiMVQIN3ZgPpdKKfFQqAESvMUQwjbvAD5ZcBcZ/a5agQpq3arFdFw6Jg00PcOUqkTT/w2vpwcs+iEFjriI7cIZ8dNBfuxR2x2SAZEGYPysYsG/oMjixzGejhewO0DNo5d3AKeRJgxd+Y4lzG0HWllWxs+XldBM2flV/TR14eSZH6fT4HWQFSJsuUkQQYExgFpxizp2jl4GtgD5DeHI0E0DLQsJL2mclrmO+lnhEEaWPSgx0P1PMJkIvWBelITcKQvCCKxe65iGTVs9WlFP2s2XDwWfg61d84smnHwoC9nskApPxcDL2PYek+i37+/Gx+Zq9bXaOuBk1nMOrS0uzZfs98/vt/vR+gs3GKE3Klxg0YEtWg5T3ivmKWYjgsveLPOtf6Nt+jgSSu+VO/8pstnc/6s4hyoapaUl0NrL6LNGQaxO494rNp4VQLmAx6Bvw+D3q9IJjvs4LsyR5Te4hmOUXOM0OnXxkREIMDKCHFtbO1yXKL9fXVcvzYMdbcIop1+eJF1rWCgBtrgOjTaHmFETU21IzH5fTp0+XkVVeV3V2k5hfYRHL82PGyu4fRVpfLNddcy88BSEOdLADYpYsXWXrBCQEHe+XypQvlwoULfN3mpYu8R0S4NggCryrbO9vl/LnzZXe8G8+EcVlRN4lo1vxiWV8/Vk6cOFlGa+vl5MlTZX5piQ7r0kjOILMkiKpx/uRWlChpYgAiiuT4CwCQ7W/WO1y4INzlmnuLA2w7yzNLZ2W905/L2X9rv8VnveKbv7E871nPGBTJ2w5l+ejPZeM/VdrY78mRKNscP7cHpCNIoDrdVgeenbJ8vo0DDNqOOiz97rvvLP/gH3zPgBsuP1/+/LnzFx7mqCegexYPdykh1QJMxIN261v+1hG0rOitVOzR5mhBBmV5c7NxsIGw4nUNmiNoqEEzQLNnNgugqftFis4eR/YwvSZ4jaNlGUTYC+29ZaBzRM7aoVCXpbsa9VxNMCR4Sh+CzqIOA57qd6gfUlEpwvNIo6IuBCm2xoEEgcO8TBq2iM75vhS5UASK3Us18oZ0lwykwSrew+5NFLtHShMgzYAFdw7Dh2vCqKmQXA6y9kP1PwRoAWxdaKu1XmA9x9Iy0hAuGVVnKK7rz68Gah/3Nqnz6djBFhQPArIqAHaNkxtDekXSG3IfjOy52Kjibwad2G92Hq4d479ZJtgkwRSnuNBo6NkoEUPlUwRAgEkGu6fssKLswViWeSsnA3LLbX5vfj26USFjVFZM/ajLyYqnV0w5MjdaxdxVRNAV/TB4yNf35+d1zPfC8zYHvjzNj3R9jKZ7oP7D4E9RYnfaAaCRk4xDmbuavzDss3REvQ+eJdUumqg1g08rcX++7xmy7GHp2XAZMOf17j+foH2i+jqnOPP1M5DytWeB6v66BCUsV9hkLZMBmsbWtSaBrH88m9ZTMnrPPO+lsybWfwZo+FzUoNUzxFpegSaAfX/N1zQ0FIAAmrnQXAlZ015BjMq03YxkGOUy8m6+R79XkU7Um+6R4wz30DILc+XC+fOV6oZk6/OlXHvN6fL5z/91uXjxPHUE6892tsqlC5cZcVtZRhS/lLX1tXLqqpPlYB96FunEbaYYURsGIDfe2y+j9dVy8sRV/B6RsuuuezxpTNjhvbxU1jfWyqc//RkSdwM4IsKGdOnFC+fL2YfvV6R4b1yWFheYalxeWi7H1jfKJsDjpUuh49FNjUi96lfxrKgnhrcBW4ZJOGgSwdk5ddXVjKpde/31ZWPjeFldHVUwe/bM2ShPWCpnzp4pT/zKGxktAuCEbYE+sC2zLqMeVQEht5ayqeD5l/1l3eA39D/b5s36+yu/5cXla7suznxOZ4FC/i6a2hxksu32eYN8W9/ZfonbEd3PsK3DmslsI/pzav2Fax8VoN151x3le77ntXTeNbQ+N9YMaYTmzp8/O2UH1IFY5e3hGiVis3AQPvyRjx0doHHUU54Ir83PCtOfZ0+pHv7wDvPm5AfKYUsDNPzOETSF4TXuohkDFbwSDGypzT4rp2x8Df4yGPR1rBC96TmV5oJTADQpmjZPzflxC1A2fkbp+NdEnux0o6R4fuZumQD4mDsuedAeaM4I3oFqH6ycW8TDA3GRtgLfF9r6pexs4AyaEUHznjCel2pWTOlhskwzcePgI3JXB6gHQEPRrAWc6fO11bKIZyPHHKJ4MNCKouA+cgTTcolrM6I3B7CMxotldczFJAGBpJhVGEKUQWWTgQY6fHizLPlQG6AZiBqg4Treb9eguWMV12EB6gyARmA/DY6jeU2U8P5XpZi8uewtZsPdA7RZihH7TedjzgDNTPRNYfWybnnH9QDQ6GF2JQa+Z7x3ljLzc7RzCmLhHQ34jpFK4ORTB2erWEEU1zIzqH/LXA25uy+MSA+6+fkcvwPlqzKKvT05Ezg0oGnAl4GIwRd+tlOSm3KyTrrSfliuANDwmsWFqKEb1Pu0Lst8nX7/rVf8mgzQ4OwsIoKGTtMOoFkmuB5TRUt9bhw91t41GgxeO4if8fyuWfK+/Kv3/gfpBL3L71ZENXj852qqHsX94XCSVqXtbd1nAwD8PShfB/bfjP81YiNwTr24f8B0ngIJKh9ZWkYK76BsoYN6vFuOHz9e1tH8sYdIlDrTH37wofLA/feX+YVpefjhh8qlCxepc6Dz5ECovm19Y72sYqQZaC7Yobmg8V9rmHaxV86cP18e97jHsYzkS1/6oqigOI90xHv60he/REcXwAzyLida/GvYD7wBUTZ8rY1G1XkwZQgyGVp/8QaS3DwadCCy0J8CTdg/av+yNBqVYxvHyw1PulElA2WunDl7lkS6eAWcjac+7RllGXYIv4muSfLpxbxh6seIjWoEVto3hkWHcmvgXJXXjG8ou9ZtudowSnsGex6vfeW3flN59jOfOsAFOeLnc+GPqzovKH92Yx60z3PvSPoMYI2xrghsUI/v63l7J334WE57RgkDKGjuQpPAYx+Wfsc7fqJ893e/hvYL8pPPf/5M6lcDNBhfp2gy0HAEjaOejhhB4yxOAqXmhWdjlBVkr6yy4RkITghRBjnwjKCUaCAx+5KUCCLiFFFmhNajixNeDkLOdXRKFJfTE05UH1kwcsore6xWdAaanFvJkLJa+5VqVAQM9ROk2uBhU8pVDNcQ6mDGZieTSG3hLVGgOLtNxm68s8PIFJ8/ATQ3JBigmeIiR85M0Ci+GjzrHsP5JkfU7w6I8AHQHCp255T3CN4d07iLHi6rzipFYRRBM4ULDX/UO+E5kOJaXV+jezaOUTSqb+loNhYUYdHc0imLdnGw6EnOzatjdAnEprwrDZMOvqMsbwZf/d72QMcRJMuku1f7CFo2hgZoiHBgvfl8YMRfGVWGd8sxgV9Kg10J4PSy1YMkA3k8YwbNPlc+6NhT7Cfl/2BSh9pbTnEdp4CzMlT0djTotDOQ9bpaUfcAJt8DASBoNMBFFNH5OnOTZ7OpassM6xoxB5WzgBUp9ZfPsD+jB0wVxBKgqQ5Tzyj+N6fYM2DJHjaeGynOTMB7pT3yta2DKBMg74Wyn9P57vWZ3/NoQM/g13JbswMAf9AtKcWZr2W5dQTNz2sHVPeD/4ZkqXacnPa1fP8f7/ttRVEcHk9Rrzx3kbqs6tcAEinymg2P94jXNc1CdGzOI0VKAB2p09DbitgtKIMwSd3awYG4vblZ5ln7OynT/XF5+MH7y5mH7y8PPfRQGY+3C/6OUWfQ+dRzpPRRFBBnYzSSvt7bA5jHHgpkr60j0rtE2pdtjBKibtknyMf2QnfhtcsrS9Q70EeotcRnAVASxqLrkzoRTqdqbUHR4QYun2GP6HNGxjqHtZnloDb18KYjwKEoDOyAqJ2OHTtV5ubRfLBWrrvuCeW667+irG0ch5LgzvFcR+ZE51YOfA9qtHXYDc/6HBJuZ/udz/t8ir7lM5vP+eB7t3OWUl7xLQBoT6sBAQcUsu6u5zuDRjTlod46MjrWjZZJR9SsJ7HPsKdhMhhBywEYvy/fv7vxJS/6y1EB2k/e8XYCNKTDzbqQ9ftAv164cI7AWoXnACxOgUgA6WVOppzF+eYjADQQ1b7+5h+d2f1lwegXPR/mXsnlv/XGyAAN70H0YhGF+SHI/leGT0IH4cSAVac4fTCy0XLrsms0cB0DlhpBic9ooE5FpCwSp7cDA7XNg82DBlAThK8EJVZH0UHDw0IFKoZ8eGS4HoCQuzzRdQmAREhHmgsJGRsbguAVoMuAlfxOoC4ImgQcbA/dVafbJqN8CN2zUWAfRn2hrKBWaAm0FgeVfRqfU+uFACMJ0OT1uVkA9yO2/zGfhQCNhlL8brwfFrXu1+7L7PHUyN8C5A+0ECgILnw2KrvwqBGqRhGwJiQo2tvG4QybULxGBMVTTZpw1w9SgVzLIIaEDNiIZzC2tn68pjgtt3SCJuiExagRzbRkswa7AbU3WVm4E87hbR9IKyL8bNCQgZSuE00iANEBWvN9NtAUNHNRUM2gSpm2YemZF26ilCdbHSLNryJorOkQZKg7Uga7n/YxC0Sy9mxf6U3fG/YM/wHEDBWTovgwgrhbOCbopDPrOPv7ophbFAyO6CpKPow8aa3IHo+/sv6uzerDmnndIIMyhqCvUO2g9611DuJ5pX0yGPHPTak7+qAUq4yA1qxX/EMDcDhVKWOAmY8T6g/UNsFBwf2JCkLn4BBAIyccyE93WLqSI/24nsszemcz6za/52d/7XcH9TnaLy/EsFGnykUi9e11eQaorCONF3iQeF0nRujsnOkZAJiw/0gRMpUMjrBdEJPvl//yV58rX/ibvy5nzzxULp4/W8oEezomQS/SdieOb7AuTDWibRQSAfnKiiK8+ztMTSM6pbmwG6w129zcKptbl+iwqlkTCFfnGu8HZQ1kyNFKO/xZNtBolYE89AR+xnsQ+SK9S4zZw74AvEFefWa4GuHE25Hy2QHlB08DHVeAxVH5qic/tXzFVzyxXPuE68uUvJHTsoNpIdDpmBMcBL4GJgZofWet5T+fU+6ao3kdIMvgq9/7/LPXxlQg+BkA7VnPUATNspT1X++c4TV0ZGh3ioAxgwYKMPQADbYNa1wDJ3FDinIOSWpnnXF9vvgkoQfvvOuuo0XQ7nh7efVrXkXdJhqwYQ1ctoNzFy+elw4JhmNElNDRxwUEuSoNdiEP2pvefPtjr0G7PWg2gtTPi5xBDn5n45QXxoonG0inJQ4d/DIpCHGKdFYcRzKQ8sTyQ3szqPhYSCuy05zickG8U1zVM3XUKqe4onDZig9F46ujDQJEgr2DMdE9g/pMsci4ZICagSTXKLw7eEUWUhh9TALgNfcEvuQd9K3TvrYiSnh/9owBTDS6CWzYKm7HCB5oMq8/wr7YI9YCrazyb2io8Fr5WXPUxYeOnXBLywRxUDQG+j787vaEosvjqazAGHUJJW+l5QNnw2oQrWgpoj0C49hH1+lZbpyulceIiI5mSOIecf1cnO7X4L19NAHPZ4BmOabMwIOL+i6Bw0LSSURxFcHNnWqO4kb0MxXg22DW+7TyqdEJKAYB4UlBs4WB5qw6hhicbBLPWBtEstSOLxmRkgOIUecxNB1qbypnX6dV/SQ0rq6BTAq1AcSIqJA8UpErfFGmIHdI4wCgUdk32h2cFbxe45cAmDZaGiDRPDCdTpCNCILIPZuRSSUUQXsB44Z9RlG3SwwM0CxvHtYu/roGqrQEswGagbz3jBXHTJnpHzlbWudsoL2s9X1pBmbWd5SdOdXRbV2+rI6/SJ9r1utsgIbrswSBNUwCoD47ft4sb9XY5Wku02kBQMtfGaDlRqeBAe9qFnvD7Ncm4o3gCdMr85rYNuFewf2FyCDU3cHeTnnwgQfK2bNny4MPfKl89i8/U3Z2Nkkgu7Ki8g57lCvLKoFApySBETMR+nnj2EbZvHS5jPfH7MZeWkB0cpWRtr19gXqBWpQlLLBZC0ZaacF5OrQAiHJaxTmZvxAxo24Pwy792eq8llfUcOC92QIQ53QLTH9Y0hg98OCheSaNXbK94LPEOaQ+YJc1Ur+jctXpa8p1111fbnjSV5URxs+tiugW5wVRQZ9VNK5F5vGQQ2bZj50JXaaJPDWFmbrp7UxdCah5f/neyOD4td/5LS9WijOcWu/9LNttHGBZYkoYUfIu4IL31gxBzNpFatE6J4NB4xDvX+9w6ozYdiOCBoD244+ZqPaOO95eXvmqV5SVlbVBoMafm5+tAjQvhtq5m1E1kDoqQLvt9lvLj70BNWji26JsunYlhuJyswPAZSXmxcseX/67F9CvQxrAKSbWb6Fockb9St6IHcwGrPPtJHJWYIxGRaRBYEodQhmZW/EabPEALJSyvnacAA3XQsEpeOaUbkaBrUL4vg5+ayLBamQMUpLHi1FN8I4Y5TlAl5a6JAHQrNRyzZmibY3jzd6zDuY8u4KgQKB0WIAcRgUeBVq98XrUAoFIEX/c4rzExvJt49SHoHEvbcwGPFzVixgoek1xb+q6lJHJHr2fA0Ab3zsyZUWGNXOxO5sUVjCGSZUUpnLwXs4CaAAHSkOPKj2Gga4NZAaDTjnlGjR7nxmgqY6vsAZNUSJzxDUQktMJGYxlgykAKEDvRpLpQfPypp5xGI0SGVgSNFsDOj0VIArAHnvNYcwh24yWcPDTPFM5y0uaHGEjkA1OBWimOQnaDesPr5PPAwylawK5/+w8WyJ6QRSZ7yMhmyKDiDDD8eC0gcXFsg6nJGr1FG1uaXAAH3f1khBgRu2eItaTGv3FOC44JPjy+cbfVWO4HJEMTU7on5/7lqiA9HPwmXEiRlA/4DVknI/mhkcBaBnszzQO84oObkYhuQAaujgBDtp91ucPJn7IIsZq9RGzLN94Rtd6iuZEMS3rwP/z/b9Xf2dwVg1XfI73Pv+bv89GMMtS7QOdkQr1s/i9lG84dNtb5fN/9Zflvns/x/VA3u/ChXOcu7m6ukIuzMvRJclGBc9cXB0xiutIK+fALi2VSxfBR7ZSTlyFqRYL0aA0LWfOnKMDsHegEWhutIFuIRBKIMKgw7ZB+lDn1g4+GFmd/sazIc2I16FmDq8BZYYajBZYa8Y9i6hwNticCBK2w80UaBowCHFzBh3w0Ui8jUtwuFbLqVOg7LiOHanQz6DxoMxCWUTnpjLZEVGK1I7jnAPQ1U97CD2zmOpq8177e19D3aCoq1OkC1/f8bK/X57z1YigKVNkGbqSvbUce/2pOzbRpa6gRM6IMUIeE25kPw/bnHzms7OXQbfWRmnxu+68q7z1bUcDaN/1Xd9RlpcRNVXTHvSxsYSfl/fDGrTwWhhyZTu35itmw3vUYekAaDf/6I9EHZYIRyHgWDxHKCSAc+FVDz0QbmLqwngkgAZjYFJKdmMFmWMO22ZQh4VQbQdCyYcH2OY0iDm7vPk5ymNPHPcpT6ewqwZeDF63vbPJlnAANNhcHfCW0sD3UBg2FIw22AAm9m8YEHQbkUmfoEUpRAKpRUU6c0eq1861DBmg4bWahbjCa8AoUqgXNW7JAEmdqEv8GYat9zhs5K3ULeQaD7VcPUs8Mz7fxsAeZ21KmYfBbgSBBtHgIsL3mtUoubHCylE2To2IKBEAgf9m2WGnKCJPURMF4MTuq9Fa2Q3+PDxbBRax/rnTCZE6TxLw83IfUSdHbxv1jAKjHNsSNBG+l3zfNv7ZO2zKywWpYBVX+pGh+7g2i4jDeWDaxYOHEzecQJoiBZJ5MZjDYCFair30WXJ0iw0YiEYuIrIajSRJy/Ke4+cGBmZHpy1r0CfYD68tgCuiDvw5asSUzjeQFWmyayc5OYJyxEm6wcMVkyVYoynalVkATSYyGiLCqOFerCMsuwb6+CwA9hw9y/LuoncbFxqIqWhjEOmgUWWkSmcGAFPlI46iipstfw2UcRiq7LhRN9O3VbSfheNM06i+1oAxXwcRN/yM54LBsi73ftMop9E/BHvsyhYXZgZpBmj+nR00viEBNBvTCt5SM0f/PH5tWwcZvfxl40s5RvTs4KDcf//95dOf+rNy+fyZcmx1uVw4d6ZsXjzP+rFTJ0+Vra1L5Yv33cf7n1+a13zL8bishZ7Dum1vXSaNBnQfujOfeMMN3KsLlzfLufPn60QL7KWdFPNoFRBSY133cMbbnGDbT+onjI6KGamo7XWAA+BwEZGt4IlcWpRzwYkD+1PaDewlo/nQv4jIRTCg6o+QYetBRACR4doZqzGF9iP0Ba6DOkUCs8ddUzY2TpTLlzfL9u64zC2NyuOufly56aabyrGNE+XEiRMV6PNcMzqtDYHObE0CTXZdf6j9lrxRpmLE2XA3m3OaAbfuWa/E99/8jV9PgOaoOHVIvCADdusS/86OMpwlZKpgF/Hl+mH8HfupKKKCNn5PxhP1OknHZTtddV5oCPCgve3H336kCNorvvPbRWa+tFrLirxmgwhaD9BEtyBCS6ZSIpLzEXRxHiHFedttby4//EOvq5GcPjVmoMaZmWSFHtal9AqsBwg2dDz0Ew1jZng4ioyRSlHIVF6QoxF+HwwI3gPF0yI7UroZoMGYY4McbbOBtrDgZ7zH6RNEuxxB29q+rFFa5GVCe3gb6O3NwEHNAM2RCHsB+lnpDfyHLxxqcVoh6qGQNYwPntFAg8YjKCJwrQwsrehZB4YB2lHgj+tko03gjg64Q7VUaBBYVC0bnispfnqoyyssv0EdDO4TBx3M2F4rc9ZkAOPDhNfgfv2s7hjNe2QQh9+triL9uyCm7gCbfg47GtkTw/ciYl4jfYkPtdctd436/biXpWWNgfH+UyktzhGgITIluQEdx5oMNAleGyD3+tvDs2LtHQcCWPIoyfBDkwn8YV0WaeZNb4K6GVzHYDSDP4MzRWxFYQBA6ufN92OKiVwb5vPmZz4E0lgQL+VsMOj1OkD9GcGvwCDWg1HFNDsSqSTUFLqZBjpHIAo1kWomEZ9hA2hcz5gLqghFAz55HfUeeegwnH5WDbXX+aZTBUqGpaWCMwunitfoamso27EIwVKjWheQfEfq3xxufFbWuAHwopVfkXjfZ7/X2fhcybDhOUAjYCcJsotZnJ4lSf1nlMMGI1AyKKLgLvUM0Gx4oDtERi7dlkm7sTazImi+x57L0ffQwFybllDf84iNA4oOAfRmR4nd3VEucfbhB8r25Qvl4fvvK/d/4d5S0JSB54y0oKKw0EWgplCJDvYJ+hFYYw3NSZyOs1dOnTzJvwGo7eyONRqKzVGQVaQzNX6MmZ+oWWa9L8mV5ZhY5/lc6LyIil/NoTqXkPHlhcVy1VWnWJJx6eKFel4RSQaYZF0hQNr+AX/eRlmMQTusWHxvR5cyPDdf0ISo2is8s1PrB2waAGCCTJ86dbpc/5VfWa697vqytXdQLly8yA76a6+9jnIvUlvJaQVotTLD0azo3FXRVIvuq69Uznvi5Mi6Y5YeUX22GuPw1pe88OvKM5/292jP0OGtTmV99WcmyxP+Zp2HII3on8TMIKCvq7hxi+V8MTkk2wTbE99r1tvW97aBWJG/DUD7jm9/eQQIRJabn3MmQPPhxQfDKEARqHZBBuJjH/v1IzUJ3PrmW8rrXvePqt7JgCEDAnUrLtcaq2wQBsrnkTaMreUyCOSSGeHhxTVCwlfKVStsxUbklE+uN5MxVJjUtUr4aIW4FY70BlawF160lT3qxZC+hWcH8IiUjAGIn93rbqPlYlMLQgZoECCOsOI6oXiYryIJKZSKlayVuMEwfp/rqdyxZU/ftWC+pwySchdjBqP4ZK6RmeUjTYRrkKpgpKYEKbYGjAGXcX3co9eP64nzHg6BgQa7nWjY9FnZw/EzWFnBU8SawGAqHRqt+WkfRbsQrfWcGaoJD0q1ahxQBmheNz8307YLAkOD/Z9XfZ5rArFHaNlnZ1UANMuInyMDtF6WuI8cTaPxa1T0rBEOkAxZjqgYI5VpgHtWZO3ceDC0iEJNZ2HAYgWHqAzKAnBWsmzn82c5rZ+TziOnO5BrSsYLz8rmGEaPwf2kyJJlG/8CdIhaoKVUQYkhpwmNAiBlXQ2+IKV8VdSrPchgr9cTGaDNB90OXqPmFUWD7VTBGKxtoN5N99GDprYeMQcHvHtIIY5lGH0dXN+OHeWEYG2JY34EQg9PDuk/qwKtcIh4HXA9jWV8INuQMYwy8oi0bAApJ0irziHq1ubxViUcBk9AcpHpeOgp6nt2MEqz4Jl+7gO/fyjFWa8zI8XpPcjPkD83/z3mrg95tqAjp4oa4z/IqvTttGxtb5WzDz9Yzj18f/mLP9nQvd8AACAASURBVP1k2bl8QTVpdhDCQcRzg+SVkcdwhk+ePFm2L28yrcfGr+RMg5x2ewcOpLI3npDiNXCtlOVW58VnUDIIpxsgDM6adVOVx7k5RvGOIV0/B/mDE91q7fD648dOlJtuenL580/9RblA3jWl6Zjy3BcHo/UzngUTE1AaQABCUOspD1orgWfGzUth0AMlLRvl9HVPKDc99RnlxhufVM6eO0/djFooRNtMDUUKEs4QU52nz9og+pvqlf17BwDy+fbeS7cO68EZNOE51ll+6YueV57+lBtr+Q/OPqLnVwJ6lhF/ngCiymFMoC4dJ8omADRigbCV+d4cEKk4qNMB+CzbJWZVyrTc8Y53lLe//Y7HHEG78x0/WV7+8m/megMcw9HC1yydO0hx0hDxxhQJgqBqTt1B+djH/0259QhdnLfc8mPldT/w/dXQOhLjVJUPARYRxgZexLQIbNgw+rB7Ef0wNnreQGwz6qmggKXEBPpUFIixIocBmlKFylvzAMTBGe+r8JNpLcy3ZLoCAEBEiQYxNup4r40vNhDpkgUO9UZU7zIVCUFibLS97OyFOZVIry3xsuTXGDCKoFadiK5zwt5BoTll6/tx0b75xSRoB9ERKa8Jz+PGiAwijOYNSg3AqkCjoyqidIgi4V5h7AB+EL3MM0m9b6gTqSk28sOhQ1R1O5YHrFM2dDnSQ2AdET3fD7tcGRGR3LrWJN+3AFMb6bFWSWdVzwevkGsYA4sbiEJKUZEG0yfIM4vQfjlgB5FngUJekIoGEbBncWZQZ/CfHZSsLLiHO6rdI62IC/1DNr2OuA7T3lA80Tzic9MbyuyA4YyQpykMNZ4DcoTrOOrrM5ejLlnWe4BGBncow9J498QzGMA30jlwxGBwWLsV5L5YL5PW6p40JgwRDJUqIBrZlHn2eq0j/LsMBgzQeJaQDmTtSCNDtizg+XFmTSljYlyvZQZsvNaCiFo1ukoD3n2ubSwGkW9MoFjR5IReETcvX7LUP1v+HXSImmrUQMFmi6hlykaM6aeoe4O+Mqjz2vAsTfcZQVlaUb2h7x/nkqAmZrUCoFlO9P6Ui5xRh9TLXZbr/vuZIA4j8iZKDXq2pKeEPPTgF8vnPvuZ8tnPfKpsXzpfFhgdVSrLo52YUSB4QIflYlleXCgnT5ysEZntbdgHTRzBGdjYWC/nzp0jLQVShcpABOhK3YBZvvS9dF2NxMTDrSyDM00RY/8Ndb4bx9YJEFmPW6bl5LGN2rxx8nFXE6B97nP/pWyCjiaubSCIvV5g40phOhLPqChwZC1C/mTgVaeJfeJ9kkJCXankd5tfKusnTpXnf8OLynXXX19Go42yty/5jzkPtV5zuO/5ZEERDXPSWf58Brp3VKCV1xK23gDtZS96XnnGU54UwFygdG1dxOC9rGRw5s+DuoWD4WkptmvwZVEqg+7nXPvta2YHKQO0LMvW9/h3EWVAk0m58x13l5/4ySMAtDvvKN/6LS+NOvAN4gsIbP9MfK6c4jRAU8GaWO+RCoEh+MhHP35EgPaG8rof+EeD9KGNb1ZGEDpEKDj77wqdb94IHwwfpCoIYTQBuMzpxbQUebIaQMvhTRgWpLgMROGN4QsADfcJ5aXuSY1umk73KyP60Pi3FAo2mRxO+Nw51PyAEmN3MLbGhiULgWsenM6zAcdrhwAJDPzLlGt19UU9RBxYDZ8WSS3eS064paXKqE5hmyK1pBSJvTMVCQ/r2Fai/oyRvagBc5oR10TNEtM8iCwiXRVjtqj0QQOQyEz9rFubl7g/DKcHXQQ8PfOpGfDl53cqwRET/6wDgygAhtEjFauuNdfK2OvRtQBE5XWqIBxRLnG2se6S/EhIDYERXjVzOVUlz2lIuIzXsPNwZ5fpVVwbcozuLHlqrRvQcjvrWawY8H40lZjoMhMZGiBZ3gVS59im79RcBRVinqi1PVagrjG1AteeKF0KAAq6kuzJGUBkQOrf8TxmwleCNKUW8MURSzBW0RwAoKXRV+oa9fQSGVhNrND9qN7RHXSYCarIm1Ioea2yMaigMXWVkoSbwFsATcBdVCyWBe8HImiU20njfMoAyeuOQAubdJg+bAO7cfco8LZeMuhhV+/aqtY3nLRZ4M+fhffnPagGjeuCTmqAQg1NB7AegDimniYib+bjHjBVhkyBzx/lZg50FZjpqSiyG4oQuUXdFgl3y0L5xQ99IsaXq9v2MEAb1o9pDw7XlOmz3WDklFUl2Yh71T+cs0ldDr4xlQ6cP/dw+dxn/rz81Wc/XbYuXShzTG2KcNw6zEBtbXWFnZ6IMMHpwHm8eAEUGwK2+MIaQGfhfF+4eKHsse7W99fq8HSHUS3vsVO6y9pTSXs2jwjVetnd0Wg9nzc5xxpnhvtBtmN5abFM9sYElRgjVRYWy/nzF8ruzpgADccAJTrXnD5djp84SUA53jsoW5wbPeXIKDvxBGmamClQVu9XcTQ778we8FXIvGA+9PHyrGc/tzz5qU8rq+vHY3ye1t/zVJuMWvLbv9Hup9en8+Z6WP2e/3/ozQMwF1FLvO6bXvDc8vSbnjgIYqxvnIgpNfGEfbFiujpsWp4m0MCW+DIRMMn36ufLwGhWBM0fQT0RJROweXff9a7yk3e84zFH0O6++x3lW7/1pZS3tdUNyqcBWr9YHPVkUkYe9Do7TgcKihLCcNRZnLfcIoCWowUQ1j51h4dnagjM9dHd5c1nwDZGhPQKc+A5RogbgMtDgpG2wXXV0o/D31jUuRkMDSssyrx1PP9egBsBtDWCRhVag29FadQcDWxoXYIkI41oIGpcxjRUDOYiChcp0sG9BxjEocW95CiajSOu68gjB/iyE040AwQC0+hYiw4/G3SDGtyvPUQMWtFhEgUH1gh/Z+dXouYwQKNhCLDFYnJ7rR41hZqpsYxz9Xi6NADuH8+OuXSuz9DIFnUQIkVpz9PP6vfYiBocGrRKbkTmy/oNRADCEPi9DdiImBHvhVyg/oxqbSojgMgoFG0DaOLKopIl4NJ4pgxW8LvxnljymRqIgfUmQhTrQiukp2rvZ3Mm6hb8bXvnMtv8SXCZOi19brRvDrnbO1Sht5UOI1RBMWPgAqOM/Udnn9dX99aoSrCGVwJovrb3SMAn03VMykEMC+dzoC4omliQQgEYMI0WlClpW5BqjBpCjkcKz3wyASWG0pwLEQmXsTkM0KqeSMq7ni0DtPDUBcpUz6fpFYqUM1qOewSIYuRBe5avkwfG471gr8d1kLqBY0eZDBCT5RPXZnZgHSmu6FxNNW49YPc+9spaEzd0Ppm2oeMVcpnSfAZovPcAdW7UwGcx6jcP0udlpn0wmYD1QB4nR+JoORu//LH/3Hn2wwhala24Wf+cwbINYJXNkFOdU4EGf+E1riHGXiHajp//03/8vfK5T/+/ZbxzmfSpGtm0U06dOknD67QkzwuL1hGhnZRrr7lOMzC3MaO5pdc5cg9Alw4WZEKgnFyVzN5EFK2SiKtpxs9F0wEnLtJlKNjHlIEH7n9oUIqRI9Dg1F1bAwnypMxNDlRjBYcMtW/4b++AMnh8fVRuuOH6cvr0tQwUXLx4uVy6vFkeOnOunD9/vtoG2hE2Au3XNHEObB0KZLAJTLZibzwpo/WN8pQnP718/fNfVPYOVNuKUgROUah1X6o1621V0zWtzlDr1rrWvacDQJYAHe8vUex80/OfW5520xOrHsP1MPvYNZJe/1kgCzIPrAKaDQcFnIFhBBIlFKnGuu1jm1TR7ERLPzeQGhGu6AqHvn/nO99d7rjjrscM0N55z13l5S9/WXSOI9uk+mnfd16vORDV9jeRUzBk997eKu9//wePVIP2plveyBo08y7lNCDAizuoRHugOXhWYr5RKzDsXAZ6vRKAMrJiJICaaKQOollQ/uoEQ/i/Md5beaCgFqkf8wbZ8KsAHd69IgtIw6GzjlQAu2MaKNQd+CDKU0Lr+jK9Zt8PlSqBmXLiqrmSCANJA6BogDRoJfbL1o6aHQiuoqgR1/LzM+0aCqfWaYWhkVGn2ZJyBRhjpNC8ZMGttqC/g4kfkTA8H4Tc5JYcVTSPOj1F43w/iiyhzgx1C6JM8IGdKWSgggjGaIBnhOdV7B5NC7Fv6kjUtXCo4EXSkGJG477oTfhswRzttVbx/gqLohHJEhBWsa5kxAW9UcfGFHSw1ONVExGBuiPWMoFrMDrH53SKrQ2hZ7ccGKxjhBHBBNdF1zbQqXECG1HcT+oa1k41mghHrR3pzWtbgWuMN4FzxVq6leUa+TEg17OrlgSyB68v885RIdfxPlBingih9C02qY9WGQxlEJEVphCYOKFIlErC4/myuobolNI0BLj0dsG4jjOkrkQYWhhrXW/CmYmuFfNcWhEtixXdesuK1es96x7z76RP1HFpDjzLLR2rZYAefUZ9NnSDMlVkhQ4gvcW6MBpziAebC4KYOKgxkIzAr7G2oLWRgYzq0XRusg4Wa7nqXAefHxkCzjQlvY7OoGpYolEjwD90ktca5wSRBa2P9IDkCCkklGI0oyodIC46pDofCaB9OU0CGXhlgKZ7M0CD4+xBUoVpfZx5RJzmpgflM5/5dPnD//T7Ze/Sw2VvrKHkoKfAmqIz8fJmq+mi0wx9UqZlY32VY5AuXrxE+cLeoVN1G2sBMDFfOBTd5x3xkQbKFU3TMTA5uTIZlk+Cs3CiEI1EnSGcCtupDFbxnuMb68zWAKAdW1ulDsJ6X97eKbusZVSZzw3XX1euvfZqGu7x/qTc94UvcMLBuXPnGWlD8b+DAwekngky5kqVkaNWoQNYPoI6uSV2bmK9N7fhzC6UZ37Nc8rX/Tdfz1IgpRwB3uW8iwJr2Hmcz10PvvR+fflvGVhlkJtfh9+/+Bu+tjztphsHUS40ZYmUWc69dZuvgzNMfTJR3Twaq3D/bsyB7hbBceNa9X57n7TPrfTFOs+/p0xgPYAf+DljZkve9e5/We54x2MHaO96193l27/j5eE0iLSdTZJ0qBSkqJ/NSQJpQeVFSAi5GCQT3Snve9+vHqmL89Zbbyk/+LofqJtmD4XprUiJYHGwiAZojlL4sMxa0GxEqwAw9y4FCrC1Q1LBqVjdF8NLjPC5N9o3hntgt9CuBnzjyylHAzQeuKjYdgoGJ7gathjHIUO9QLCpqIDquxBNQASPQHEyJCrF/fA+gztte1djg9Clg7856ubP8iD2uk9BqWCj7jXRPU9I86H0iCIGVNCLMoZQLiCkxWsZ7dtBkwU6KEcMi+cRGv58HF4DI9V2CQzNBGj1sEr5o77ISg/3sQ9KF9Y/6n7cvOBIDb1dRsaG7P6WUwo4UrjofEL3X5oZaiNlhYHlQGed2KQjpRYks+qIVVrWB1pM4yPVL9JAi9KBgPVARKB+Pe4dAJsddml8SmZ7z7KclRubSOIL+85xMl2nUTuXAFJKydCBgJGlA9IaYPhsjKTG1IfguJKc67PavNglPlcGY7zPlL7MAGIgW32Kg4pUY81yJyxIMtmtFKARo3AQyXNBu0az6YwaoKjmSiS3BMpsGlGqM4PetrcG5MO0SzYWlgfS6qDQHwXiMeUDf3NnM4mP0xxgGsFJ41bCaw1C2aGdyhB8JplenciY4ozA4DKymupr8dq8b70Bsw7MHFrQI43vEVQKiB67Yy2Kw1M9G/UspjlEp5+NEYl519VtbDABGfCaQGf864/+UUpNNkDFdYSzG19+f9an+ezVFx56vfdMkz01Z1KpuglKBvZ2yu/8X79ZPv9XnypzByL7RmSNUS9uLDIaDXzy7M/PlRMnjnGuJiLRyDZAdiBHZ86cLTuUOxEtA+BApavRT04dpcu6nmn1Kddpc6txNuL8SfdHDfC0iLIoajtZy63uAt4nQPAKU517ZW11VE6eOEZwidchhUn9tzBfrrv22nI9asPW1srZs+fK/Q88WC5c3oph6pFYjCij9aG6VmOSBm1gjvwGrxnXXb+HTXncVdeU09deV+79m/vKxUub5Rlf/ezyDc9/IfUXaD4gA24e0Zbl9Gk3yovAFroUMqhXD4Fbc0h6QEcoGR2xL37+15anPRlNAu39oDXC3tm2ZLuNaxGU1dF+WgPiiXCs+d7gQs2Oa9Zn+Dy8x/rVAQ/Lb71n2lGNWsT6/PS//N+PFEF717vvKeBB06gvECuLmQHnMQcpaEtnAbR8WLExqF94z3veW255021HmCRwW/mRf/JDNZ3gmqBMrurFYvdfRNDyAvp+bDS9cL0By0oAxhPz1/B5MOBMZ0WrvQUgK0MbThew+7OwqeoGbYpVaSC0QqNeA2BOAmvhwPUZmcDCLyuK5i4s1b5IKWRhBYLOszvH+4pkmfwwgwavDaMOjIJE5CNFFfhsFNbGcu37a/VsKsw3QMNz4P7wubgfksQm/iWDKj2rAObySGmWnk7Cz8a9q92RMrgec2KQTmUZ9XRMJ0ZXi8GgPHqlrXME1SCRhzC6vCD0UBUY8TKIJNEzUcoStYEVaKZDB+WpSIQOrOqy1HwQzA7Vw2YECMAxZm8246626Wy4MkAzOLbhtSwPAZqYxC1Hfo09SM3dCxnDei02QFjPbtAX1WhIYvv2tT0vlp5zSrPqLMD4avSTZQ/3kaNs/qy813gO1vcEoMZ72AQQBMs8/wRG4qgyoFcaGZM/GthHsTdABa6FL9WTiuXfhtyg8pFAo/diAIgjPYs9d1enxtqqpotdkksYK6a02JWUN2RSaXU5N0rBDiOPeq8oclAraP1j+cxn28Yi6yg+myci4F72dM+4LtYWw7w1NqzNVPT7q7wVOUdKjzpaMF8BmtfG68g93Nktv/ChT1SHTlxzKZryKE0CPWjLP0svRLSFkWgQprIHuBwgmra/X1aWFsr9932u/PZv/kZ56P77yt54m+ALgHJrZ5tpIdBvUE+xyWuuLC8ulauuOslZx9gL6AN0blrvrm9skFYDac+d6CRXVJQrpr2JZ1QSQr9Dcf6Zc+fDiUH6VJEp1gAGYTLrfLdFDwPDS+7Mg2mZzEUXIbplQRw+BScXqD6ik3i8V5YWl8rVV50q1z3+2jK3uFIePHOufOELXyiXtzQZx3aTdb8RnVeafkhwSmecFD1R4xvjA2UPBNZQxoG1f/wTHl/+q5tuKp/4wz9iCc/TnvbM8vwXfqMoqUDfQRJkrQv1A3VKRORc9Ra6WyPoIH+55tav1Qm0zst64zBAexLpUaznodsMmPi+aADxmcTkI4BwN4t4PSop7Zzq/6xLHQGvCrqm2wXu/LlZf1ecMDdhWYb10U/9NADanY85xYkI2qte/UrV6IIfL8qFGBCKGmfrfDYJ5MPpP3hBqXjG4/K+X31fueWWWx8zQHvLW24vN7/+f+bBZhQpiu9l9CRgViIEQxF1ygZs1j3l9/TKWfc+ZWoWi2BDKy6zlBqpefYmQGI+Fxiwh2KA5jWR1KIgWm3pfgZHDFiTEvQeLF4PclW8jl4s2f2bV4HnxiYJsLjOoaW8lEJr41r07OCIUmjUAM2kflU5s1nAdTYSUnrTroGbL6xhQ7s+aoSgHlnsHtxq7KidKxwx4/Sfo4qaqnDAiMDKSIdInq/AYg/QsB+4b3fY5IMg3Yjok0Yv+YuUB5EKMTdfBs74TEQ68C/2gp1/UV/Fgv5IKeKzCMzYDaXh2/UeY5C9FPj/T9pXgFlVbu+vaWboDgOlyxZQUULCAJW0aAtRUqWREKVbQBTUa7cYGKhIg4UCthgI0p3TM//nfde39v7OZri/v9xzr88wc87Z+9tfrPWueheSp8PSciXbhes5pJ0gv5ELsTLMjZBqQMeCXDgoy9DNb2viu619YWVronOnyg9KxcBoVHHqegM46fPZPAZnwBR5vvDcQpgYCDLhZHNo4NMoA2IFKHynsR0q7Dn96/jADqAVBot5auzzDBHT82jtn9C6yPWmdZ5XVlGi8pf5lM4TizBhbh69EmYVK0ErQi+qCPy59gFAzP5zGyoK0FT1wBOGggSEyfKUvsbln+FcIXTMe3h7xr+2KuOcQBaYXCqoSAVjB1BV50zkjEQ8kVELn/vEeawwZvRMtmR05pG5lkLmLbAxcjxB30S1/o14Fc+l3w0LMILv5efQW/D0Gyt5LnwjWcPmHmmpl/tnhq4vs/1/x4A2zinLNhzRMIosuKrqmc5Ol2++XC0b1n8h2ZnHpGjhVO4DEg3HKfeXkkGD36wQQZSuFWQdEx04bshAU4YAdLZnkRKh+WexeXAG0EwO4ZoIqR44hNxZ52WD543k2omCLgEBj6WL2uA7qCxHZahSPKTKcbTqQtVpAuRRfFBJjb8VQz9OkNbm5cqRYyfkRIZ2dSCjgbd/bX4N3JvRFsy7IykOCaodI4LL72VVZ47qD+z1c849V86ufK5s/P5HOX48XS5tcIWcf/5FrA7O99oz6lnTXWgymcMKkvx1kABoCuosXByI8zDk6T+P51S4psllUqd2lUCu6flUo1rPvOaP4kXDiMZbFkV2GNlR5g7mnidq+79TATR/T/vnzT+bdp41CqVk5Abknpi/QCZP/vdVnLMfnykdO7Z3hqwaTADo6Ghh5NMBiLUctKj7z5QIDjcm4a233paBDzx4WgBt4AC0egopLjBhmFALXdkk4G+s2GI4Ul9RQRsjeAroX6cT7UJAOUpCi+9oUjgIL2NJ6rQPWYj6IQQBukiNEeQUFaJyZztpr7UN2yg52gaM1YgNDaCRRDIpMeZ5ClIievdQ4Pm5XngH82WFA2SDd62ajAzWEqfJQ+WR9vldIXwrxLwBOFsIKyLOr6W+4ABKDwAaBAzYs8Gl5LPBmwVHegzXKiYIGZKTLdaDZLmBGBvm1Q+h6xqDYRvgLIGx/pj3nWKE8re/B3vDP7zMIwNDvqNLcSApAGcgqnTKN2ZvucRg6/9oXD2wjDVvJcyL4/0ZOlQrFV4MhIHwXMb9ZvlA/j6NKuMYC/Kk8mrNhzPSU3zXijIwbqvaMyoaFZwuVOsUOA0FF9I2y9vWycAa8zKZ8xUWLQTXcWFxJXgOc5t8cOwrYn7PzQn2iu5f3dX0IpNYGYpTZQAELT5nVZRmCIGnidyBXj4Ii2xczhWrIZFTAkDhQs5RABsFNv55C4GlyRZTKnks9DBvqM2Rzq0WidBwcArZN/JMRtHDlRtW/8Gg0Py2MHfSPIkFAbRTjdv2jnnZYBzEC/pSKiEzrg8DCQYWng+s9NwnXh6LjdEoRrTVF7wFGuL0AZqdDVvfp175LCZXTDuuaLEVXjGAy33Z3xv+9aLXJmG3F0nQ76l3nhXRuZny6ovPyvFj+0RysqRM6ZKyb99eR86tnTLgRStMUugEKQIqBVZNJjBsiAbhAHE4p/SSunQEHbemVkQ5sThXvpfQnS/suxMulMo1ce0JKR+QNuEanaO4Bc9Bz2YqKDeylQ1fFaDqNJcioWANhgkMmAR2OdDQYiHJcoY/khvxNdOZNrc2775HW89yLtcmaDPmcsIA2JKSYUCmSF52fpD/BG9k7Tp1pXTZcvLNNxukTPmKUrfeBVKlSjXJRm60Vxih3jMm7ToDg9lekT0Qtrlic3dW2bqcOPtpOspaobmN0br5lQFAM7mV7EAWc0ZdGBJzZHykJjt8TzpkDox703kmT3zj35d7to993R7dt/Dmw4g3EnR89smnnpaJEyefhgdtlrRv356GiXrgUZymLdcsF40Vt9B9BQG0k7xTeXnMQevXf8BpALShogBNG1nbZGBiLZZ7Kg+aCRb/O7FWfmiJUoC5PBEANK2yCTlREMahhe7GYSFGKl12G3CKOE5j0VAg8D7Q6kXSsOexsHGRjiTYrBriVBChoIMvA1QStijyLXnbCJZczZg6c+Bcjpcj9sTfzE2PxE28D8StHgWXVOh5Hji/KM92/efM02JucVP8+AmBoLlvuZKRqaBDQ5xpko/qGCTWBo3Ztb0Orq99AC2JVis7SdlBziqjTAg9Q3hWKAcLcdqGNA8j3sfhM4oUuKmjVW/qPXL5bi4Fhnsi0hLM3zuW7B5YQ27Sw+85ZWektujMwAbs6j3DsyIUpkAE7n/1BpNvzuWBBUnsrjK2IEPC1toHANG9jd8zM+G21zxIXIeGCxPXlc+Ie9hxH6lC0c8ZIDDgY0LO7qcCSgUBQZOruDKhH3O2yEYfchTpeqtgNqBjvyMhHe/7vGfWKkr3llUaqrdEP6dchbbmeEbmYLpiB1srWs4uDIkiB9DLIDxEBeQ8XdFOAvYcplx8QGz/9gERPkdPc7Yy9ZvFHQp/Fy6HpzspUcNnkYpRW289uzoXYToDQDYavyNXUr34/v70n9Wu4485ukesc4N2hMhgyA9zolEJrFsCaSYU1IXVqNi+tm+N9xFFAkaz4c+NjWnha58HAE3fd/lHzlPrgzF/7D5wiwK2EGSYojclrzQqkCsJcfny6y+bZOXyT+TIgd2SWiiRcokpNzkICSZqoQQ85a7St169evSi7d69izQ3SKzfu2cPjXQaU87ZAJAC4xLpG1FFrefp5HZcODsALMGeZ4qBVhUjpys4a45kt2TJkurhycxWn5Pz5Fj/TDZmR56Uo/3Ac6GAQc+3kuVy72M+HKDx9aRRIxkwsftrNCfHFbNp9xkYdfS08YylsSE8+eAyEDJOIMfa5Vc0YtHAtm07pHa9C6Rq1Rqs7vXzsbToSnM3Sf+DLjGOpd9kmzpHuGOZ2Ef94Iw1O48WOubvgQIUub55I6lbs0og27BPEp28w/g1dQKeRV0HH3hZxAQOHt/jbWeH0R4XVSlI5kblgQ+Eua9Jgq89gnF95DHPf2KBTJjw71s9Pf64AjTKUVL+aN675X1DPvPsYu78Kk4buM1ZgCjz8wnQ+vbr/68BGooEBgzo51iv9cq4OVCjhl/QbzAPwRQqIT8HzRdiNmFRT58vFCzhGJuEbOaoBMu09iiJbPEBjxGZY8gor+XN5uVSwe6USGaYiMtqRXjQYkITdRASAQAAIABJREFUytZsRoWvkFGwiAa0FPyOd4uWTsAAHwroQHi5nn5UEOT/0fwGJcoNPR04EMhvwIZTeglVfryOq07Dv8Hxk58T5qCBygAvC8dyk5GdOoHWNwAsgJFWpoEgVHnCoMPhUbTG7PY99wTOMAxLrdkRolCK0po4pQ7rwAQ7whPY6GHYGcLDsZhTuISWucbmwRFjCahhg2/LyQmfXZ/fAE24L1TAqUa08GVIgoyDhzlJP35MsvNRrKLM6poHZwUaqmzxPMghAlEhKz+RQ5CTrfsWnQxcscT/r/K1cxY1iJDTpA3GQ++uhcwNBLMjBs6SUxp4BgtnGhi3vWXWN8PoZO2HAte1jwqiYD5Jw6Il975As2fzAZsBNOYXnkBfW927uB8S/417yjwvJAkl7UFCQGsDlQgDCp0MrOMGrsPzLup5hXBEaEjDcpr3qEAAVruucUGC1pRqQYDNwByFPdMItNKV3vFIzh0+A0BA8mAX/jFFaXLN+AdpCOXBOg65CNVDeHIV5/8vQDMPciLCanEamkXFLxQgvGjK84fnwNu6r9UDiDCtnn/sm8xM5HRq5SPb3zAvLiTKDNc2QZ5+/dPAQ2JzEoYlYz1onF9wyHn5crbHCwJspMKgNgcTv1W7KsVD+vEjCtCWfSrZmUckL1dbD4LOAmF0KO4SxVHJGS8VKlSQKueeSz1y5PgJFguRaT8/Xw4cOECdBYCGn1g3GAKoJAdAU09irBeoIICmc8fGqlrdmw8Scxi1ABGJ9OjwLEkue4OCLgr0GLm5yN0KSWttf6amgG8PlaZpmp5Bz3OuFGbV6aFAlpETNIb0VpU31tZPCTGwYiCdRSSIGDjZp2Bdz5OlNgTV54I5rCSXN2osv23+U8qUryQ1a9aWOI+WRNdRARpWKNB3EZoUMxaxtnxWSzO0Pr6ecaJNBCwiFCfXXn25nFermmIErA1lm4agDaDZ/NFb7NKjMBbLYbUUnNB4CwsACgJoBnBNduAn/mbzZc+JIhvzWLPgo1AhmTt3vkwYf/oATeVkPHNYrfUe1sbaG7Kq2ACaf5B8C5T/FpHXXnv9tADagw8MkD5976PlawLSclRsUqhA4pRMDu5JY/L2LfpTIVwfGGmOhobYcJjVqwKKCG0zkYDNDgsMQpjJsuo2haeGlXeu+TA4wuAZsU1BlmrQbGhWTuCFA0ALf9dNREsGTOksU0ZOhQoAA0Oq8JzL1ykUHjhXZcVD4KpBOTZrgUXPUWxjbDy7D1i1YTOe1+WruX58FNTOerDDbaE/gjzXeJlKPlupRsyDhimxPpN+4rrNe2AVOS8EAV+qeh2DdXQ5geapOHz4iOzevVtKly5FokbwGfHaPLBqvVIZCdj7Nfya59pk0Ynlii58DxELIphPoiSP5pVjCIMFCFBqWlUXs5cYbsghYIBtCMuIbmbP86DdGbQRelISQuWwLFVAoKExCkiQQ+Afcn9f+oDNzpn/04RosN/ZW1ALXOy7qsTDcCemQPdbbANxVDOol1Gb8pngBujUfeznWPngS3t1xgA0Ap8wn84HOvasFPoJmhMCYIMkWhWYqH7F/UIwA4BMIwDVSy6JGd4P7sl8tJwpFFDTOJyuHjsXXgjbHMEI0K4O+lKAZmDT5tEfo3l6LTxpgtjWgTKI6QtIVVCjzsKTQWiU/FqUMEEuK/Y7Q/NO0VgFuBHk5mQ7bze7pICEO3b/xY7xv+elhQAN6RZKFYK9ybPsGnRDydOYyEWoTeUDzhC7qXjyRlsoqUdS3ws5vqgguY8S5alXPg62qhlPqqrDCs7gA7B/AucT5Jj+z9ct/r7HzkI/YYDWzCwQZ0M+qxg4sG+n/PXHz7JuzXLJzUYnlmyeSVLv5GRL0dTCUjgtVWpWh6cnSfbt3y+ZyJ1NTCIthaWbYF14Tp2HQtu9qYfTAIu2o/M7OShaVA2iLwOSdlbDQhCEOzUPUQFJvhQvXowdCv75Z4drK4XELyXDgPxPQ6oNKUTypEqVyjT0tv6zgzyBmdm5ksluAlqhjZC/6U6LXGhqkBIPG+ggwbJXSa9nKsxjNtoWPSvYEzA0tVsDPI3Ilb74kgZyVuWqsm3HToY5wUHmA2vziDFI6yin2OXEefMpd5yXlXNm/TltDmlseTngHkDDR5pfiU4CVRi6hlHt4wS8b/vfDFCTbVibQqmpmkftik8oAxhp0T1pRmpULkcdPgXtVVwT7A7mXcd6IKdw9uy5pwnQHqcHDTILzgvITgA0PK+mYqkX8JQAzYSXPQym+vXXX5d+p+FBGziwn9x/Xy/X2FcPi1p2mrhNpAoggkRKluJrzB3C8euvv5ENGzYEm0QFf6IUL15CzjzzTKlevbqUKVM6VCrKChpY/RQkrslxIGRBvuvKZINEfYS0UtDbLtm11XGeMXdw9bvhQVVhjOTbEEwYmCM9AsJejlvIrGM9bAm0vhMSEDJ1fCcuBwoLZCSqzIPLUYVjCoDUEwz5uVCpOyTMAghcpUZwa20+8jQJ1ix/lydhh05DZ1YZB04guORRMacWiZK/qvACOS82KF30LpdAC+PDJr6acCucS+Nn0lYjEPa6LrCMvl3/rQwaPETatL5e7r//Xt5zx85dsmz5Cjn77DPlsoYNXQKuWv+4FsEGM4hdj02QWDp2dF1nKHrN97C9ZcSmmnthaxvbx5GqhoSlIK1Ur48qKx0z5g6eIfOgYT00l8gBMkaxIfTMQxHbINrW34S8gcNQ6LsyeC93EFw+69aulbVrv5Brrmkp1atVVRCDvoPO++VbeHZO6fnwq7poCZrVXIiKDNKUvHsuST0AZGyDpAop8KDQyAnbDwUeLbf+NgZylmVq1wB1M6uXyyou9W8qsKGQkWNn19q3d5988eVX8utvv9LjgH2H8w0CUvQLbNiwoZQsUVz3YKbLzUP1MM4rvIDkp0M+kp5mzq9Orj4LcjvdmEzh+oDYnlf/Fq8M9A60ZyCPCd0ljDIFzebdHNFH5RLMgyRmWPTOS0GOLCgV5mmqQsR/Vtzgr7+NIUQD6uktaI8A5Bo7PL2orsehnkXNg4W3SJWjyi3mqloeoDdHNABcOoYCz0CTOrmZLwtfWxrsCbuf7jf14IapVc47HYS89KwGHPdOgPoKX5W5dm2JT4Rsi5NcjP/YUXrMVi5bIlv/3izp6YfZFB25d0WLpElaSiE5+6yzpFBysuzcsZPK+cyzz5LtO3bIFtJGHI3JXcZ4DdxAToBzDH8DIGQ3gcSQV0/H50K5XvxNz4nOUBBZsvlyMg5zkZgED12qlCiBUOtedi+ADKHhlJhAzknoh8R49OdMluLFikjlyufI+u++E4lPkkNHQEEEr5zqx2LFS7IiE2FaA5kGysyD5O/nmLwr52VX4Gb8bVqlbt0XSLZLnZQohYuWkBtu6iC79x2QkqXKSclSZQIDjefKj0e67gr0ijtQDU8u1jQAsS79BXNnOsB2GefTATTb/40vu0DqVD83iMrA2MBaIBqGP4LIFy+LJnB/wYMJHZGqxVkEjk5m6d7Uz5jcNRxggDwI4cJjx7wvHZf2PgaI1tZw8FarVzyPQBDOpFkzH5fx4yeeRg7abOnQoQOfjTrGVVhDLsJIhGFruWgxHrRQWIekbjp5QoDW/zRy0OBBu+++ewIXu++WNCWBSdJE9dDKgzt69uzHZf78JwO5ZQLLylJr1qwpPXp0l2uvvYbfLShUYH/jwrjcECSTYy3gBTElo8nMqQEzNO71559/ynffbZBzzz1HLrrookBgqoBCSE1BglVFGaKHpNMy79AyM1eqWh6wuuFh0Gbg1rB9//79smbtF1KsWBG5slGjIN9Hv6shYIAmXSd1A6uHAQdAuwRY9Z9t+pBSQav/fCtLc5EUrZtS1jCZ43EjMIJlpozeeM8HAxqa1oRkKCYANAXRmowKQACPlR5OIyAV+WLdF9K1Wze5+eZOMnzYYG789eu/lTFjH5VGV1wuDzzQP8xncxsWAiSsSFXFFFvp6DwxrgAFBQEscTdOHMdnpha1gqh3332PnrFbbumke4yeVyVqJFhGHk8OCjTCijkFfyCvVWoL7mFnlUYVv62Bb/nZZjaB4Z85Ow8IMy9YsFDmzpknEyY8Ki1bNNe9hMRsACkQDHueQNtbuKYZP5bLYknuUEIa0gzJNkMDTOSTTz5lOOiGG26QwoXB+O+TdoYg0u5lnglt2QTvGYhNnQBFeDzNepGqADEPFwAEw3JxcfLNN+tl1uw58vPPv3B/w/OAs63JuBlSrVo1mThxotSrW5vj0bOmVakQohCSpE4BFUYUAAQATUMkQY5pjDTRX0KwC6PJQCq82spxZ2cc59o6J9A3RPNcFbaGmzVB21qo2fobhQ5pF1wVuc2jvx9CfASgHVuhGsoSV05Hz4DHecbn0LxIXwYEPEupocdR11b3uT6DGYOW05ugvUazMuSFd9cGAE1lqfu8N4++3LVrhW87iOblTAbvwatkeXLwQvIhUb2ZKX9t/kU+XbJYjh87gMxUSUyIk6SEBClauAiLASBzkHZx5plnSNFiJWTnzp3y+59/SHpGFsGogQI/hwrXN88Zw+jOoOd4QEAehMxCb6wfITESZXUiqDGqFqyGjvFKSlaPKhL/s7Jy5NgxhJLzJd6FRAGW09Mz2Q0B/ThBpnvGWWfKjz//LIeOnEAnW+ZPJ5PYuLCUK19R/vjzT5d7FQINkxUcupPfBJ3m9DBvmgtLWrqEDzR5DWcLkL+xUKqcf2F9OadKdcnJi+O9OUWeJ9F0cOiRC/PAud+Dwo/w73pPn3jZdWVwRpWdkyaXXUCiWtNRlJvxjspE4GkK6TIshYLnKE7zom1O/P1o17Jx+/LW5o5/Y8ss5zV1UUMWpmVrQQKuifsDZINfD6Bw5oxZMn78hH8P0GbPkg4dO/A51bhDLh8aAqRrZbLr7MNnsl6cvsDwQY1NHnLQTheg9e4NgKahEp9mw5Awk8VBDOlVtEFAT5o0idWj3bp1lVatWvH7OGBIAv3ss6Xy6aefSY0aNeTBBwfKVVddVWCIIwag5eczxwreIBxwQ9wMXbkG30oHoArp7bcXyfTpM+Smm26UBx98IABMKmBAPxL28KSHwxQUKR10w6jwN0vTkQkCHJL3TBPRoQgArn744UcZOnSEnFvlXJkxfUpAvaHjUcsB+RPqiwhdxVAqCvJQAhySDJtXD9/zK1gMjClBnvIy6QaWgF8Jik97M8JThGoouMJD3ip7Xgg9Mn8z3KeeUeY6GYghRYWX8yUhQOvYsYMMGzaID7dly1Z57/3FUq1qVWnZsnnw7OYNM8WN9YdywTP7VpA9UxQMGTjE9wka6UXU8Vx7XWvZs2e3fLv+K5XRzO3BPsVRVd84Kgi1DVhYjccxsVosScMygffM1sRCIp436hS0CgaSfKECD9qqVavk86XLpEP7dlKrVg1HRKlgAzlweAZ/b/sGgK6Bjs/+Tk+Tx/FmAsv2evfuPeXHH3+U9957l0rvVF6mKEAD3yAIZ6ncsP4IN6QVZghSieJD5Y/xApwBgGGvPjZ+kixd+rm0atVS2rdrS6+ZktEmsIEz9uDZZ1eWokUKUwFqgYGGd0y4wasMHr+od8z3oClACw2EYMO7f/hezhjg5JjuNQThwvAurGTz53+XBlo+5iAMseMc6H8KkI3+wJSJAWFbB/y0XNrQqFGD0Pa7yUl//RmaJceg5QBqfiH2LQsUUK1pJL8eJx4VWJCfpBxuACIIgeKZX/tgvc69hcu8anObR38O7DnC/eOCnB5ACz0sCezGQvLeeBS5ZMjRwwdl/67tzD3bv2enJMQD9OZIxfLlJTsdsjuDHh8AG3jNcJ6/Xb+BeyoxRQ1YVm+6ggLss2RXFIM1MAMGrP/wwgIg4jkPH9WqfX2F1biBbKQM9ymEVK5TtnnRFXjQsD64P/YmQBo+CIBWvuIZ5GA7cfw4spElLSVJ0golS916dWTTTz/L3kNHGV1JTUuRjGPHeRbOPKsyQ7YYow82fKOMRrpFZNyA7VlNTms7KD0HBJruGQOgx/SeRClX4Uxp2ryVJKWkSfESpWj8MIypHgE3BvPGqdLQzCAXuvdaN7FfqRlK3p6LkT0ulxN/a3L5hVKjyllBjh3PeCK82qFOxt+0UlflBMflrYsZjirPQ8eDzZGPMfBdfx5jjFKmkKCYSWk1uCvy8mmYF3J9g6dPnynjx4//1wBt1qyZ0qEDQpzWGUcBPnUNUm281KYYgOYf/KiF/8Ybb54WQEMvznt73R1MhIZctBrNhLFaoK5FissZQEULANrixR/IoEEPyS233BwcIGx+5DA98cR8eemll6VXr3tkyJDBQakzJtMWz38OCE9YXQjFaKJvSCGAHC3mwDmKD0zSK6+8Ko89Np6enlGjHg4Qui6Wy6VxVZuKsDUcEpTluzCIhkLCClY9FNaIG0JDe2Bu2LhJ+vQZINWrV5OnF853eWthDhAUrOaTwBI3xaeWsCYaamK5PX9BAM2ADMbAFkFWMUJXsOav6PeRoJ/CHAgV4mGfThPCBEPeXMMVj5cBAwhelvAzn0sBMa4FD1qXrt2kY4d2MmLkEIYns7Ny5IQrHsB9LYfMV5iW32NWsQ/GVBC4FlYUVmE43Q6iFV0wiyg+QRpedrns3LlL/t7yu8trM7oKTYaF4sJesbB8aPFo6w8ICSOJ1TnR0KjlO/lK14RS1KIzBRALiPIJYHBY0QgdFrmWlmvejL48sE+OI7XELCSuifkW5lOA7wuj6HjatesgGzdulJUrl8vZZ59tw9I7ub1m82hCPTsHuVoZmszrKCagMNl5I9g3ri+iU1qWa7Fv337p0rWHVKhQXh4ZO1oqVz5bw7cu7A4vs66nrqUKYm3pwmrVLFBYICHb+meGIWadHVfw48buexzseaJ/i1Ecbp5hCmHefE+5zolr2RZGU4N5ogwA5x6LcJxCtOpXbz5NeUXvS2XquhboZ3Bu1Htl+9zOMb0zTglmwPjMzAiUdfgZYQiIniVHZmtFDirLNAzMvF1LaWBuUpa88dEGb685w8XtP3/v+kZouEd5dc27KyAXjWCBeh9krgjPppOQdskH78ru7dtAJiLJyQlSslRxUqBkHjsmyclJ9CyVKVtaDh0+RPCSllZEipcoISfoPQQtFDyfWk2P/QEaDowJcsWXiVgbyLs9e/ZoNWLQOUIBqckrrg/fVqNbX8ber3nJBpCswpzeFibph/QaVapWla1bQbibJUnxcVIIlZzxIlc0uly+3fS97D98jD0x4YlGFWuZMmWkeMnScvDgQf5n62lGZxSU2d9DOajnRkNz2fB1O9GB4h/fmHR0OpIohYuVkPMvqi8VK50pFSqdzbCyktAGJlAMWTGngwV5mj1tubsWJvYFyclgjQLLRSFEGjuAFspbzSe2IiNLJbB8bgtxwqj2Q7t2T9Pvpifs+1F5FpwBl2uoqgRVtVrMpHJVDS3qNMdFedoAbfYMreK0cbv0D1apIlWEBqjLL/Q9aD5gMWvNhPrpetBQxdm7d6/AY0Xl6EjzLGGeAsIhaUPABtA++AAAbRBBkq8gMOnwrsHF2KjRFTJp0kQe3Kj3T2kbtOIFPcVQDQYyVrz27t1HVzRKovFCSC61EKg4NPT5yiuvFQzQyHCOTgWoClLrAczUx4+f4LUgLCBIIHxss/m8SHv37eV7KAmHAraDt3HT99IXAK0GANqTAUgJlSRY2bWgAYn2ADQlSpSkxWWUGubKtnXzvXqobmLvUOSzuSbwau0pX1NM4qzj8rEm5LC48BkoAHoKCuhdBiV9PF3bkmCTQVFDyKQVKcxWXra/1q1dxxAnvEMjRw6hcIx3zdLN+sQzmwAyIYM+dBhj0aJFgj52XDfnHQM44d5y3qp//tlOhQ4mcTucBFX0LCVKg4aXOYD2hzpcmLOjlUME1Q50I3SLXCm8V7JkKXo+GcZmInyql6dVsActxjLzeMd8QeL/21SAKTrojTDfxEJy8NZouMmAjSl6M3gwl1gngD3sdTwX1qRUqZKa1+deuE/btu1PCdDUC+xy/3JzZe/evTRm0tIKSXZOhhPeCsCVzw6NiV1TeddMXJPvtccjnmX79h3Suk1badHiapk6ZWKwPhgzC3YY8go9FjoXCtIA6JUrTr2aSigceuAVoGnhAO6Fij40mcZnsRcU9Cp48pVG1KK2PYj7GXBRNaRjQD4d59zLecHvZlxonlpsZbEZVrEgJgKe+Yx+6MgS+H2AppxXzDVTbcvCEqNnCPLigtY36HOcGqQjaEuZMGk73KPqfTJv/KJPv3eeorDCOpKMpJ5Zdr1W4HoyQFMUa38PfrLXt6ORSIQ37Zjs+merbPj2S/lhw3pJSRQpX66sHDy4n57BNHpOEqVosWJy9NhROXrsmCPJTmToGOffPMsweiGDIY9LlighSB9ha52cHMqOYsWLc1/A0GehjUt2V1kbAjSGAANTx3GvkWU/pMFREOPy01D1HrRTC/cXrlO6bFnZu/eAJodLvqQkiKQkg8G/tmz+80/Zd/CIhjglX5Li46VixYpSuGgxnl2M35cjZlzYOlto03jdVA+GRT8EaKyIVF3Lo+QEDcPdDPmKJBUqIudUrc5igbMrV5GiRYsT1OtOcfguyGezRuouQsTURAX5dm0bs/2MkXPO+LC5u7pxfXrQ8FkU8mGMWiSnfSptrxA3uD6oxCme9zBqAPt7zs67b7gU5EELegk7rzm8eDDEUcFv48D3ZsyAB+3fhzhnzZ4hHTt0CJwWvhw2onyNFMVJ3JEjh2KapYfuvJDzCBcgD9ppFAkMHTZEBgzoe5IwNGUCS9EHEaZULMQJgPbQQ+pBs+/YgiLMOWHCBG7k6dOn8eDNmjVbfv31N7n33nvobXrhhRcojEePfpgKBbkKjz02UTZu2EhABYVeulQpadfuJunWrQs3BJDzlCnT5a23F1EZITembNlyvH/jxlfK8OFDWcUB9+cnn3wm7777vvz+xx9018NtXr/+pXJv715Sp3ZdVqDhhfyeufOeYNjq4KFDLvkxURpfdaUMGzZYnn32OXnxpVdkx46dBADox4ZX1SpVZMSIIfRqZGRmycoVq+TNt96WLVv+JlhBvtCll14iHTu0l3r16gShHySYT58xU2668QZp1qypfPrZUvngg4+Y83XhhRcxkdVy/jSxGJVD6i2Al/PDDz+Ujz/+RDp37izXXHONsxiVw2rLli0yZ848sl6PGf0wFSSE+htvvCWLFr0rO3ftcsnpmpwLFu7e9/WW9u3aUXmtXrVSunW/I/Sg5Yv89NMvAoukQf36ctddPQOFjTnANd97/wPZunWr662XJA0aNJA77+gh55xzDkH2qtXrZMKEifSmnnFGRZk3d7788uuvBCjwzgwfNoThcIwHazZlyjSuGcZdo0Z1p2ZFJk0aL5dd1pD5dvCuPffcC7Jm7VoCYrzKly8nbW+6kXlrKWwhVsgBCS1UwByuXr1a5j/5lNx++21y/fXXB4ca+xZKYcqUqfLPP//IzJkzaFTYobd9Da8dWqs999zzMnr0KGnSpDHPyMKnn2HxwEODHpI6dWupwJY4yczKlKWffS6vvfaG3Nv7Hrn88ssoVNHrb968J+S99953xMuad4mwNvbM7NmzZNWq1fLYY4/Jxo2buO/PPfdcAli8hg0byvA+5nDbtm0yefIU2bRpExUd1hH0Bu3b30hhE4IzhIlDzj8IHN1TaDWklZF4FoDntm07ymWXN5Qpkyfw7JoApXe9kLZ9MssYSdIzZ87i93v27CaVKlYMwj5QXh9++JFs+Xsb+/7iGaAhfvttsyxcuFBWr17jythhnMRLiRIlaMH27n2vAhYXwtCk97BQIlSIIUWFr/QMuPqGBAp8As9cvva19EGbr0AUDISZ1/Y9+4y/L8IwZMgsrzyMWtwBxUuL3/WCjHoLcC2/xy08wKxqdz08DQAbkMZ845rvLf8xMMYCDW0gxoU7+V2QauIDzOUJX8bhRaXodLw9MykZXLoGqtmOHTsk2elH5c1XX5D9u/+RsmVKyq5dOwn88DyphVIkNTlFjp44rvsoL095vZKSJCdHU0yQA8Vk+qRE7k/kPh0/eoT5a7gvwFrVatVk7979sun7HyhT6eSCR5o5WRrKw4vrahWLyK1NSeZ9db+48B2jC6Hn3ubdIhG+QodxBHoPvFAkEB+PBPd4qVLlXNn2z3Y5fOSoNmcH/hChbAPgRMsnc5gEjhNHY8Tro1rR1cKYDLd9bHuMoWvzQLOCFGBT2zNpUofWpcQnpEidehdJ3QsvkazMPAK01FTNz7azqFQbzq3oCip0xLGFLf5+Cc6El5qjkxxWLjdv3EDq1ESRQFh9DhngAyu7pnk3oyktBr6ixpdhB5uP0PgNu6Xo9s1zfIhZLJrD47EfcyEtYAxzfOOZ/gSdY2vtP++p/q0YZYZ07AQPWsjKEJw/Fq1pJAtOHQK0aG6DP3i70ekCtGHDhsjAB/rzMsHEg4XC2jdEmpSal+XEiXQvxPmg3HzzzScpsk8++YQIFnkq06ZNkeSkBBkxYpQsX7FSLr74Ivn1119l9+49cvXVTWXK5IlUzp27dJP167+Tq65sJOedX4/VMStWrKIldV/vXlTwcJHjed9e9I58//0Pcs45leX888+nJXnhhedLl663k2TwhedfpAJH+KBB/Utpmf/8yy+yYcMmueqqK+nVAziBkhr4wEPywQcf0qN0ycUXUXhAoJ5xRiXp1KmDfPTREgKRL7/6WooVKypXXH4Z74f3ARzLlisri95+R+bNe5Kueig2WIe//vabfL/pe0HBxD133ymXXnox5xYgZPCQYXJZwwYsQf/j9z95lJ5++imp3+BSLbMGJ5NjxFfeLQNoebJy5Sq5v88Aue3WW2TKlIkM6ZnX7Mt1X0jnLj2kYcP68sS8x3m/BQufkRdeeIn/vviiCzln2dk5sv7bb6n8Bz4wQPr26RuRlhpUAAAgAElEQVQAtO497iRAG/nwUB6Cb75BZecwadasCcGU5cw988xzvG6p0qWkfv1LOO7vv/9eNm36QVo0v1rGjXuEuUvvvLtY+vbtK1deeZVs3vybVK1aRerWrSubf9ssny9bLnXq1JZnn3mKc4Z7vfLq61wPrAHyn+zVq9fdBGwoEJk6bYZ8++0GzmnNmjXoRfvq628IxEeNGi6NmzYO8ossPwPXATC49ro20rbtjTL/ibms3DOBuWPHDmna9GomwC9a9JYjww2tU3wO3qF5T8yXadOmy1NPzZc2rVvz0A4ZMlQWvfOuPPfcf+SKKy4PxgzA9MILL/K8TJ8+Xdq2vYnvzZkzl6AGOWVNmjSR0qVLU0EgDwbzgLQArM1zzz0n77+/WA4dOshcT4BGvLp06cJ9DCOle/ceTOYHWMT87Nu3T9asWcucxfvvu1d63tlTn8X1krNzrJ02lGTSyuaxj3DNe+65Tw4cPCh333WHtG/fjtQEJniRE6qVt+qdAAi777776YV77LFHpXatGk6IZcu2bVt5Ln76+ReZM2eW1KpZW44dPyFjx44lcMPaXXLJJXwuPDu88xdddKHc3Klj4NWlzIvkCVrIyFd2JsdMERiIC8JhrtWOUcwYiDOvWhSg+QoD9ykoDE3HhOupa2fQlEk4Rqs2U0Bs58cHezZ28yKz24Cr9Aw9HAr0tKo8T95f8VPg4Y9RbqCs8cCl/juOLDkB76D6PIOXFkE6T5p7A/lFAFHIw83JPiE/bvxGPlq8SMqVLiqHD+0n4EwplEajAoUCDP2jfV8yuMbUG4p9hTZKWjGp0ZLy5cuT7xJnKePEcRYWVChXjuAcBvLm3/8ktQfSMkDxkoN2VsQLzFZ0cMP1oGTEB0AIoW6kGQBYOyCOZ3QADetnxo15Mm3OLQcRfSNZNIMuLozi57NyHefp4MFDrgOAFl5BV4CzDpEDfw8S7DhOTYJIVDmymj6W98wHCbqv8pkjiVCnhl5Bi0HSGGKrHIZ1k6TO+RdLo6taSEpqETl65KijfdCUA40+GKxmaYzT7bH0UVFwZr9Hn8MVxvLtlk0uk7qOB60gL5fhFHzWzomdB/93fDf0YocpGjYGf9/64A/5tH6rOtOHWgWdxq8bIMRzzJgBgPbvedBmzJgmt9zaKSgus7OMn9oBRI0MRPtiiGoNQPlCxx7qfwNoA4LScBNYhqijvxcM0EIPmi0ExoW8uEcffYwFAuMeHcMw35ixj8gbr78p5cqXk/qXXsIEZAjjSpUqksYBSgF9sAYO6EeFgAnfs3ev3HVXbwr8VSuXUrjB+/Due++T6+TGm25gZSGsFDB2w6MG4Nevb396Vvr2uU8uuOB8118tU0aNflR++eUXWbz4PQqK7777Vu6+uxeBBLxlVc6pLEhSpcCTOLZbgaJDVduwYQ9LlapVZNq0SfTIAIzhfvC8jBs3Xjb//gdDxi1aNKf37+jRY/L88y/wmbt0vk3uuusOjh8esyFDhvO6VapUkeuubUXlCiBXrERxlntrVZMmA4cklAoWNm/+Xe66+16O/51FbzI8gheu99abb8uoUWPlnrvvkD7396bH7IEHB8u+vfulX7/75dL6l7DSBWsJL+SCBU9Lz549CKAwtnVr10i3bj2lQ0eEOIfy4BOgDRoqzZo24Rzhc3v27JX77+/HFiX9+vWVGjWqMXfwRPpxGTBgEN//9JOPpFSpMgQuffv2o9Lo378vwVFaaho3+egxj8jy5SvlySfnytXNmvJ+AObXt76R1/jqy7WBEipcWJ/z/fc/kImTpsiNN7Yh8MU6QAGsX79ehg8fJXfdfQdzK8mN51na+C4E7W23dyUoWbVyGS1vCAyQlsK71qVLV+nVq5c8/PBIJ9zC8M9/A2iDhwyVdwjQnpVGjRoFCrIggIZ5uOaaaxlKfPvtt6RcubJBjqZ5daAAAHgQngcA+/HHnwgazXuLEHyh1BRyIA56aLB07dpFet1zF/NCAL5///0PeWjQECq9jz7+gGS9MYKYTbA1tIn/jHcQY8MYXn75VZk5SwF+7Vq1pOFlDeTyyxpKnTp1pHDRIo6rKZHKKBagPUaAhuvhulu2/CVz5s6Xn376WWbNnE4wvmfvAWnfvgP3/rhxYwlI1QJW3jusZ7GiRQPFp2kWsTxkoQctdn18Qe+DOCoV0EGQ7ymWBNhXBCEYCpOro/fyfweZsvJ6hUU6PkC07hI2v9hDBtB8BWYgUoGEhvrhVVPAYV1BJABo+Bs8aKbQ/FB3gb04Ax40D7x59DM6b7GhTguHoRH6rz9/Lx8vXiRlShaWg/t3S/qJozrGRFToowhCQSMAWFrhotwfWFNWdxOkHZeixQqThgMdEg4ePECAVyQtTcqVKycVy5WVI0ePyd/btklGZjZBPCg3QPOBik4UKsDTRl+gq9DFiBFug96EIc7uAOj/6DytlJauHV3oAXZ0D84TZMAbZyYwXESLfbKyM6V8+bKU7zAciJtAi4Q2XGlpkpEBvjpXiez1Fo4BaC7Ep8nzSmTrc6XFeq8Az+B51a4NWoOezwIC8KbFoZI9OU2aN79W6l1wqeSQRDybBSYarndFYOwQoLm6XFWvg4rtF5uj6O8+wDKAhs82b9xQ6tasqnrR8SPGfDbibfaBTRRP+F5t+1xBmCMwiETbKVq7N30mTbewriu+sYP3TteDNm36FLn55g4u7SfkorRnNaJnVrsfOrwfqxN4p2xiYtz2rpPA6VRxIkwCD5pWj4R9//zJCja72/TYYAhxosQeXg4UCdx66y2BMsM/ILARznzmmWfp9QIwOHbsqDzyyGOydu06ufPOnnJDm9YMAVoxwpChI5hXtuTjxXLeefVcboUK7GnTZzFs9/JLz8mVVzbivQAuJk+eJh07dZCHHx7BOVJkHidrVq+VPn36S4cO7aRH924EUW6AMmjQcFmzZo3Aw1ehQjmZ/8R8mThpsqBgAiEhlIpreCFO2axdfg+8GSgSgIdi4cL5wf3wOSjD+/v0lwsvOF/QgP6MMyvxezi8y5etkGlTp0ulMyrJ6FEjqDANoDW64gq55547GeZD/g02m/YqS9RSesfxZbl0JmTg6XnkkfFUes88s0DqnV+PFT179u6WqVOmyccfL5Epk8YzwXXZspXy8Kgx0qplC847vH628RF2mzV7rnTr3iXwoH35xTrp1r0n527kiGF8zq+/WU+A1rRJYxk6dBAFzWdLP5eRI0cTBLZr145ryXHG50uPHvfQU7VyxedSunRZeXsRAFpfadOmjYwaNVLKlS9DVnsmOr/5powe/agMGjRQet1zN0PfGF+Dho1k165d8svPyLNRBYWfADwPDRoqv/zyq8yZM11q16oThBg2bdwkd9zZS7p26yz9+/VxpdlKKkllmIt2Vuny2PiJ8uGHH8ubb7zKucPzANw+Pnsei1sWLlwgLVu2CACNL8TwOXzGPGg3tGlDJRQCtP8w79K+A7D54osvxXjQsK/q1KpLnsBVq1YG4Qk7g2ZlmjBs1669bNiwUVasWCaVK1dWIclKrzy5685esmz5cnnrrdekRrVqgZKBUpkxYzbn/vXXX42lokE7Dd5Mk22tRYufzgDjBmf1jTffku++28hnhNEEjsNrrmklN9/cUc4860zKjv37D3getMekTu1arLLCKP/440/Sdfz0008ydcok5vTs3bdPWra8liHmadOmxqRY2KTT7+DJnGiIk0LaPQet9whxr82dXc8HaH6Lsij48iMWocI28aF8W5YHRc8G279lsRTf56oj7QDJWzWfzsCYydaowY096st3qy616kRcm0SwuZqDhrV6d9kPMbljgUFt6+uHaRnuC3mw+ETkEuRMajW72xaMJAqIuMGkni7/bP1LXn/9RcnJPC6piSIZJ44ICo+ZU0ZqGK2WBCiDfCMIcdXvhVPTOEcYuwLvwkwpIRBNTJTyZcsw3xceVBQEIEQKgAZgtnvPXsnKBoUsckqVBxFgD54ueOwspMWIT7yGrH3Awypli91Gwne2JqY3ANDwNz0DAGio6s2Rs846U3bv2cOcYgV7mudooduCOhH4FaVoF2UM+haCtXGe7OXEloGb0zpHsARFASpBGnjAEqVEybLSolVrVpGCSDg3B2tlecR5ksDQarhngzP1X6o2fRkXgDevFysAWp0aVVT2eIVJYWg1lmPS9rKth823gSv/fAahYY9qSvW1gswA0DpKKHhSkWNMj6HrqGDXUM+aMIXodDoJTJ06Udp3aKd6KNK3OpgX0ahD3N49O/IxAeaaxWGIsd7cZJ1ukcCw4chB608PWkETagvhL7AqSQ1xwmNw3329GbbB3+HlQv4OgNuiRYvY4uPBBwcwJwnhi7GPPCrfb/qBeVsIz5i3AAfv1tu6UBH89P23BG35zsKBVQQwcPfdvZkP07nzbRQAb721SCZNnibt290kKHbQedLWS1C+AwY+IKNHjZTWra/j/EFgfP31epk4YTIt01dffZngYfTo0bJgwQJ5+aXnGSKle5s5CI4Al/3n8qggWcVZo5o88/RTdIFz80kCKTju7d1H2rVrK0OHDNKehY6UEyAKQBLeognjH5VKFcrLJ58ulYcGD5MuXW5jrhY8CLifEtMi6VIr06x9BebfbxsFrwrA7FMLnmbOHUKdKBhA/lmve3sTbLzy8nMEfW+8iWKNSTJs6GC56aYbmEBuG+3V116nF7Jrty7Sr28/5lysXb1WGOLs2E5GDAdAQ4hzPUOcAGiYa4zxpZdekSlTZ8j8+XMY8sUL67ly1Wp6E9GF4I03XmcYGfukT5++pEO55567mWOHylaME6G4e3rdJ51vv1VGjx4ZWJmNrmwqu3btlk0bv4lJtAfg6XTz7fTWvf76y0H1F7ymL7z4Mj0/w4YOkltvvTnIXzKAxsKC7Gz58KMlMnTYSBn58HB6NpF/cvT4MbnzjnsYel+zZjUVjSloOwdYo1iA9qS0bn097zN48JACPWg+QIPbHWcFn2/ZshU9oUOHDpFOnTpJ2bJlFDP5/FnOKjeAttIBNBVG6um67ro2VCCfL13CPWIgHgDh3fcWy8iRo+SJJ+bKddddpzrZVcPh39Yixe5r3gALQeA8Q5liHRCiBGDDXoCB1qbN9TLukdFSomRJ2X/goPS+tw/3LEOctZUbDcIV+ZgzZ87kGcH5rVWrJkNGHTvdzvzE/v37ScsWLTjfMaDKecx4HXoVHD+Tx6nmG5Im+G1v27V8kIdkbDw/udkic+0DOR9EQcn7CkRlsAv75WQFMizItyFwgQBXUk6bSx+Q2Vj9tY4CNH88Fr4yGWA5MAbQTLkG8tp1/AgAgPPCGTcbP8fqN3SucDR15qlzAcRccIlJjhw6sFdWrfxc9u/dIUcO7pFjh/dLAnvBaugOeIbVya4nreknFjoh+nAinfsMaVZsUH7iBIFWCgu18hgGhYxAriaULtI1Dh0+Krv27JXDR45IDjrNoH2bW/cgId7ryYm5Bb1HFKDpCMNiFptvG6MPSsJKVy3w0CrPXClXrozsP3BAsnNQmITOHNpKTtdTw3V2PVtXA9f0MDrdauDMWn7Z/jPD09YOucMht5lVO4PORPMH83E9SZAaNerKpQ2ukFJlyklKcmpIcEtyaKDtMNvQzkAQ6rfNFVRGnsIL7QO0qxpK7Rrnet/Uf/rhS/9NwxOnCmeabAUINj2q4wT/nuYSGkl5Tpb+jmshD93aP/qeb/WyOxaKuHiZNu30QpyQUaYnoY+1gCZMc7F1Y8Hf9n+2BABNubuUVTkKmBBOPJ0igShACw6Bq6CyTRMNFUBJTZw4SebOnUdwgco9Hbi2gIBSql6tmvTqdZc0bdqYBxPhvjFjHpEffvxJRo4YyjwdOzCY+JYtr2P+wddfrNZN79A+0DPAUbv2NxMc9Ot7fwDQUCyAAoLBgx/k/TUGn0CSUwAKeOJAFYBcAVhnKELAC5WnnTvfzjZAUBAAuB99+L5Uq1YlsIRtMxuZKwFa34EM5QGgqdWmJJvffrdB7ruvL8NMCM9iAxlA+3vLVpk0eYr8/fffVFDnnH12ANB6dO8qd9zRgx4+3A+5HGqRxDFp26rq7NlsU2NO0Mnhnl73E6COH/8oARqSxDvdfCtzxXAvbKvnXniJSffwXrRq1SKmIu/VV1+X2Y/PYx4dQ5xJ8bJm1Wrp0fNuArSRI4bzwAQArWkTGTrkIQrYeU88KXPnPkHwjfAw9gRAErxeeJbhI4ZKxw6dCKAWLXqHIU6AkTvu6ClpqRAo2CuZ8sUXX0rnLt2lU8f28sgjo4NcyKbNWvJ6Gzd8HQA0PD88Qy1bXc81bdIYID9XDh85zHDh4UOHmbs4eZICRN8bQoUNCywuTv7a8rdc3+YmuaZVS5k2bTKB8b4DB+TqZi3k0ksvlVdeeTmwxKNCHR6n0IOmAA3Cd+jQYQFAu+KKK4IzWhBAw7OjwKZ//4EcI8KZIFy++OKLGR7HT98T0LZtO56BVSuX04OluTYAAdnSuElzzvGHH7zL71jVLK772dLl0qvXvcy3RFGE7R/8ZLIreruinY/HSWRn3SxjA22Y7+Mnjsu3679jWHzX7t0ya+Y0ady0CfNw7r33flIUoKgBYUybN+x7ADQYZlOmTKAHGvv3yScXMjcS40VxB4pE0KWCeXQ1awT9NH0j0QfMvnLwgV1g5RoVh+eFsxCnWcY2Rl9x+V5Ea3xuCpheAAfYfHJovG/eHANiPn1AIEsitCLm8bKIiHnZbO4pU1nFqISgsWAvV9785LuwiMIDrqacAwDiwJe/lw2gaR65etJC4IK6cICUfPnlx+/l0MHdsnb1MsnPPs4+nMglQz5OdjbCfUpxwNpcF87DOAEmIROowPNyVDazQhKhqST2FMbnkJZSplwZqXTGGSwsQKTi4KEjkpRSiOkt4OBEQrg19XYpWTxfQUW1qxa3tfPfM2Bv4Mn2DcZlDgL8LQRaahzjfvACo3cn0idQ+ewDQDtDtrb+2SJgpMGdLIVTiwRRIsw/PHXwgEZbKtra6F72dbw6DAhaDEUmgKezsFxS/wo5t2pNLRYolEajAG0Z0e7Octp8h05BxktB56VAD9qVDaRm9XNiZIgvo6LOHN+oDUKVXicDO7PkFXTzr7mhaGmoho/1+gQhuelAI1m3fFqbqeAsJSDfT2Tq1BkyadKUf10kAL0J4xMyFYY7m9k7rlC7V+DM2rb1Dy6VIUf2/YLrxi2gPfhp56B5HjQFWGGbGf/BTWjbZjSAhhAmEvSRS4IXDh6SnatVq8owB8ARNosq1qMyduy4AKBZGMgW+eqrr2GS9OrVywIiVBN8UE433tRBBg16QENX8KC9vUimTJlBgGIADZOJ673+xpvy8MNjpG7dOnLmGWewqhPs6dWqVpNLL71IatWqE1BoIDSMPJ7PPvuYHj8eThcutfvjJ0OcfQdKzRrV5emnlWbDNvK3337HEGf37l2lX98+zMtihZSI/P33Vpk8aar8+defLIZAjhs8aIOGDGP4tWfP7mw9gheTbRM17wTgDMrTt95tjSCI/vpri/TpO4AJtm+88SrBO5LJxz7yiAzo31duu+0Wju+ZZ5+TGTNmycyZ05i4j2cxywMhztlz5kn3bl2lXz/1oK1cvkJ63nE3yfoeHhkL0CwHDd+fOfNxevBQ8IG+nYWwodPSpGaNGnLhRRdI9RrVpVSpUnQTw4NmAO3OO+8gQNNn0ZZhHTveIh06tpexYx4Oxtfs6laye9du2bjxG37WyIXhiW3cuDkFKCo6IfhhAGAOL7zgAjn//PO473ylbefEapng8enR8y7uyU8//YhrufaLL+Tuu3qxKhmgPSq4TNCZBw05DigSQJgO6xEFaPZ5PwfNPGi4Nv6OMC1C7V9//TVDwqCbALC87bZb5aGH1OjAywAaQsYAM2y27KxNAFmEhxa/v0gVXiGt6EIPv6WfL5O77rpbJk6cIF26dNaLuUR54xHCOG0v2363/W+AwX7HTwBOeE+nTZ8pkydNkI43d6Tx1bt3HwfQQg8aPq8AbRaLR6ZPm0LZAOsT3FE4UytWrJZN33/PcwLPEIoG7r7rLrJ5G9ixeYgCNFOEpgz8NfMVk50beOK4910Omg/Q7LsGSAk2AjJrBz6ctwSeuKwMVL0qnYPNmwKoMBqhclOVta+AowrLzqPNN9YIVDN+YrndxzjzcB7e/PQbXteAGD9DLkstMIpVmmFOkpKiOIJqr3epcnG4HCPnufxy7Ur5+suVUqFsCdm+7U+S1do6JLBa0W0rj5DVuPEoa/Sk8zspyYkEaMzHc/1eS5cpI+UqlKeRt3f/fln/3bf0cBYrUUL2gH6mgNwm2w/RNVaaCq1adQtD+RPdFzb/gQfGte9TgKlpMgAJOm7XM5IFpNoTN2a+nTwNwLDn+eV989RoQvgXcgpzzLw88Gq53EWbT1vLKKgiOGWVp3Z+gEcHOKBCpXMI0ipUOEPSUkFjhbMM6gtHUwOGDo+E1geR0TNF0RDwyLn8S9dWCX9vdlV9qVlNAZrtRdPd0XMZ7tUQtPt/CwSbI342nYSzx3xYEmvr2bG8SNxDKXuSWInun3mTE9SV8dpSb8b0WTJl6vR/DdBAK4SoG/YC1gs6WfdgyAUbPP+O7VvysZDcOGSA135hlvSnGy3/tGk2fA+ar9BssWwSfICG90CBgRAnPFX3339fEOLEeCwZEn3zlC9ENwmUIUJfP/z4I0OPsJQNieL6rdvcRGH+9VdruaFNIWPRvvjiK+nY6VZ5ZOwoAhp8/u2332GIrUP7tvSs4W+maN555z15eNRY0lag1ZSRuioqBplsyH48dOhwVsp9+OH7BJXwXOFlQtUENsq+jQft2WcWBHlDuO+mTd8ToAEUDejfL+h4j42DHJwJEyfTszRhwjipfPbZ8umnS1nF2bNHd4I6A2imXLEflHVcOc38A2u/I0w0ddpM+erLr2XhwidZeDFz5myyv89FtVytmnyGl15+VSZOnCLTpk5iFwB7NvwE9cbjc+ZJNwJLBWjLly2XO++8hwANOWjYX6j2HDRIqzgRKsU8P/HEU6SrwHXr1avHIgyEmBG24kFKSXE0F/GsgAUAHDp0qBCgpaXRTISF+tVXX0unm29j1eiYMQ8H42vWrBWrdwHQMI+2ZgADKCCAITD/iTkObHLHMg+O13YVPQY+LA/ISCKPHj0ikyZNJSXKa6++xLwueASff/5Fee21V6R+/fq8hgkeXyABoKHFmeaghR604cNHyltvvSULFjwpTZui2EG/fyqAhvdxtuERBOjBfwD6o0ePYa7XJ58soWcNLx+gIRRq7Zhw/etb38RztmL5Z0E3BghwJDV/9PFH0q/fAJk5c7q0a39TIFzxeYAhtIHC678BNN8TZAIZFdQjRowmoL75lk4kIe3bdwCf4dFx42i02SsEaD/I7Fkz6IFmfqbrAIBcNzwPEsSXLPmUldegngGjN4Cnrwx9ReAbGlHZ5f/ugyHzLPkAzeRGzOe8ted5c7KFBiqKd7IyJCMTPTVVWRn4wj6DgoTM0zAnvAMKhPA75WgCqsHQUF1zwvzziPcpbwSyDABRven+/gsr1eLlvRWbYjxoNlfg/mLurAuX61oo2bW9mNMXtM5SL5om1TsPDsecLatXfCbbt/0uRw/tk8MH90j6CaX4gIxiCz8kpxsVaqQFGZ+NfTXVwELHE3yWPY/dmS5Tvix5zxCm375jOxPfoQxLlS7N829zHgzc/cMHE+F71m4pJFgNwJr7kK2zGb6YZ4Af7AmkP2B8oGPSIpdMSQBbbdDKyLWgct5CWxcfBEXlBigz/LEqnYrqH/P4WfjTlzdKhhZW2oLeCQAsC95zR1aeVqSUNL36WqlY8QwpnFY0AGjMV0xScmyOx2g2HLi0cxwdqz/HHDP/rxcBQKvFXpxhONS+7583/1l9L1r0jAZAT9y5cFW46EaBPYUnN4+xEny7XswFgDMDaKz0zM6hbJk7dz4r/f8tzYYBNIyXXT5cH1Hdh65Htzmz9u3fma8VVnrIQSiq1T0hR8f/CtAGDhwQFAn4G868Zb5lYKDFAJoVCfg8aPY9hE+0okYB2vHj6TJu3GOkxhg3bow0bdqESfi2UTvf3o3tob76cg0Vk21ivA/FiZyheXNn0/2I6wGgTZ4yjXlf1jNSLaB4WfLJp2zLNGTwQyTRRZ6DsadTaLg8HBxS8Ecp5cF0ue66a5gXgQNjeUt2iJBD0/u+vuQ+e/Y/C0iDYc+KCrv77u/HxHLcE2Ff24DoY4mkdCSdPjpuLL07n332uQwaPFR69OhG7xUAmloI6v0wD5pVfgX5LdZwNi6OeUDg0MImRB4aqET69deWV6+9+iLnFdfCPD366ARWurJ6Mg1uW7VAkET+/Asvyf19ehOgQXks+/zzoJoWOWgEaGygPiymihP0GrBQZsyYSr44VU6hVzER/DQkDwRAC0OcBtDYCSArQ9axc0EPArSxY0cFHsPmLa4lH9dPP26ICe3Ag3brbV35fCgawVwDcNgc+eAb6wM+NLOULX8F4bqPP/6Y6zlixFC58YYbpFev3rJr9x5ZvXqls3Rjq/hMGMWGOOcztwtziX301FMLZMqUSa7Zroo7GCazZ6Ng5hmWfiMHzbeYfSEHBv/hw4ezVdp7770j5513HucDFY8IM69ZvZy8gui4YeCzS9eezJtbt3YVQav5LABkkVuJYp2nFy6Q5s2bch600k05z6LeWTOYbO/4SgRjtvP/6mtvMAEXvHSwNiEPho8YRT42FIE0anRl4An9+WfkYE6RrVu3yZzHZ9NDhuOXw84Y2qIJ64J127jpB3nssQmskpv/5BOOK8tP6gjXxIzG/0th+Eoo4EFzdCPmsbJ96xtDPmDzIwsI/mlhRWYgR/BZMpiDWd21bNJrI29JFRA+b2FQu7bJFn9u+Td60JSBnQn7uScDOfx98SotEvD/o3wT5YSKBQ6hB90LMAQAACAASURBVC1QlkFzea12DNxhjH/GkYLo4L4d8ssPG+Sbr9bIwX27mQ9oew8GL4jF2UbMpcX4shX3YRFYvEhG+glypZlchEwGAIfX/bffN7MrSBw9vzAatIG9kXPbDvB10X8DBZwDq/r9L7mLujc0GR2eNhQtIExv5wSNwPPiwq4EpOzwGCuiniMfnNj6wctoZy2aNmAy08C77/Gk3gza2asORSgTBMzp9KDHS1rRkvSgXXxRfcnLQ9EFiKiR/4w+mcorqHOmFaHkvI20dfJBmS+L7N/2TE2vvFRquyKB6Nz747Z94O9JA4S+sRWcLwfQcE2ck4z0DBIWW5ic8txVGwegzuvUw+u4hvMwnoE5MHPznniK3J2nC9DMcAPesjaEyI+0nEbqmyNHD+T7LWSwiUyY+INFiO60qjiHDxEfoEUnOop6Q4B2XCZNmsxigMGDkZB9S4yXB9dB03Plm1HrCUpx1OixDGugtL5J08aBgsB9nnpyoQwePFTGjx8nXZgfBuGknCNdu/WUdeu+lK++XM0QEK6PQoDxEyaxgTf43JDHZYIOYGrAwIcY4kROGHit0ImAc+eSRu1Z0Yh64MAHpEGD+uzdVaZMCQoL26AmRMEzBQBUtEgRmf/kXKlQvnwgbJD/NHTYCB4CVIMi9MbYdW4uW1IByCD/a/CgByl4jAcNIc6uXTvTvY85gtcDFZMI7cFbBVZ5s6rt2fwDBs8dwpHXX3+tdOrYkf++8cbWbM+DecN6rfviSxk+/GG56MILCMTOqVyZIB+VnjNmPs5KUAC8AQMGUDGsWLaMuW3ICRvBHDQUCXyjRQJNwYM2mN9fvWatDB48nOME11bFihWC+Yey4nyjV1xcnANofWXIkCGBBw3WNA4UqDG6druDOW8Yt3kj2ne4hcAQCcpnn31WkN8C5Th27KMsHEFBRvv2bQNlZODbchGRC+gDNvAKqUciX/7e+rc0a9aCz/TQgwPpiUIIeMHCBYHMsjNmY8LvBYU4sSYvv/yKy23sLFOmTOY1MNaPPvqYBQTYCzNmKA+aWXxRgIQQ57339mbYd/nyz+Wss7T3XY8ePWXJkk9k0aI3ydNnexfPBq8pqiQRPr+t863c3/gOPLY9e95JAuGVK5Yy3IziEowHL6ybeahMqEKR2P4yZWKgzfYfChtwP6QdTJ82WRo2bEAv4eQp0znGAQP6yR139qTCR97ns8/+h4S81atXJ0CDZ5eUGfGat0UvE8Ks8Qnyzfr1MnLEaBpoAGgoHLBnjQp5G+d/A2i+QufnkTNKzRdWrePv9vyBl8ta3BRU9ZafG9P0HN+17gp+1ZfuGcepxZxSpTNRQ0K3mCluU9T+XPsg3l8THxS8v/JkgMbncXvAlxW+bFe/jKr/WI+Ho3Zg+yd8JEey0o/I6hVLZe3KpZKTlR6E2vDdJFYQaoRH4Ekjd1tYyGb6QptqJwiKS0FIDvlQKDWN87F7757g/GpenCa5m4JkQr5X3eePNwouTF9xr7g3cR4AEqPktCEAATEt7qceEw1xatcS5srlZElWDpL00fIOPzVhv6B9Z3tJ01RccUmE5gN/9/MVDagoMFUutGCN7QG5HmoggQIKXiaML7VoKbmkwRVSr+6FkppaxPWZRfu/MLSulZCuz6cr040CXX8ebX71nITUNs2uulRqeUUCtp9O5cgxwPX/c04pB13lMecBPY0TtG0TxoHcRJtbW2O7Ls+u5HF9UVRnhhu4F5GGcToADfrU7ofrk/YGfYVR2OJeBOsHD+5nJwHzDAVveq5kDOh0qzipmAeGNBsFATR/09u/fQ/aqQBa+oljAUCDmxCcMSNGjgoBWpMmQfgOz7d9+z/SvHkrCi2AFgjyo0eOyKrVawgmmje/miEtU24gJUWRwMEDB+kZgmVerHgx5iFhb4H7C0zsjRtfRc9P0WJFWX26b98BKr4bbmjDUCSUYufOXVhl1qxZM7nyyiukUsUKVDqogmzUSIsZ4AGAJwygAaAAICwlOVnq1atL0IUQ2YsvviLnnVeXNASlS5WW3zZvptLCpgMdBbx/EFQG0OA9Q4I+gBjmYPPmP2TO3Hn0jo1/bJyUKVMqAGi+d8oU+7Zt/xCIQhE2bFCfFZQjRw6Xdm1vDBJgkevTv/+D8t2GDXLdddeykwKqPVetWsO8sd//+JOFCiicQG7NqhUrWZFqAA3zjRwpH6BBADHv6L4+JKVF6BRAmVVbx9Nlz759Uq1adc4xNvc777wjffr0kSFDB/NetLzTM1yP043StWtP8t8hhG1ejDFjx8mzzz5Puo82LhG/du1aJNldunQZwTL4w7AWaOIOYY+KQ7R+uvaaazRRnb0QQ2FJoksqX3SP2E/gD7LcVte0ZFXw2DGj5M677grAuX/e7N/YFwhxag6ahjhxbjZv3ixt2tzIa/fo0YNJ71999ZUsWbKELb8Q6gNAA/s/XvBsYR7gUS1atBjDg+vWrWP/WnCNgafPwKUV5FzdrBk9xgCgYDjHMwKkd+x0M6/VpWtnqVmjFp8NoW7s/3Zt28rkyeM5r6iwBuUKvL/jxo2mxw3KwvaWARScb8wHWvaUcBQIUJIwHNau+0K++26DNGlylUya+JgUL1GUycmL3n5Xxj06nl01sGY4OyCl/vmnn7nOpUqWkjlzHue5PnT4iDz//PMEiGXLlub52bN7r8BYQmcIeOQfeWQsn98HxwV5LP4vgBYD7DyiWl/Q+x4tu58BVFPkoWAOaS6U+iJJW3M5ah67Lq9DRxSqRjUHTfv6IgFa+7Zivm3+/TCz3ROfsUR2PEfU07d4lfKgBXLbUWmwmMwvGtBBMT0rZJ0AQAuBhtKYhHk2uF9WxnHZuP5L+WrNStmzc6vk5yG85ppTM8ynvSl5rpDgzZiYY6x35LGaE6dAENx2MH4REcrJQ/srAD6Fi/D4sAcAwsCuZThbQoE7jI3P8S7Or66EDz7td/sZeGfIWZbEvYhUAtOj5jmlLAB4JFCFYYOxokOGAjTWN8AT6u6PXHUk6+tjhqFnf72iBoVBRdDAYP0sbKdFAsobpx47pWrh933PmZsgjI/gF826ExIY6kwuVEQuuKShNGzQiN61hHh4zwiNTnKYcLzGo2Lg1cs5KxCkkbpGn7MpAFr1c4K5t/0VzHUk183m2Aw7//r+vw3I8jocH2Ls2ufXwvsWmve9c3xG/A/AORPGj0YFcD/Ijbnz5rNQ4N8CNBC/t/YAWugQi2fo2yJnzEc8dEhbPWHsUdexb92fbrN05qD17x9UTEWFYVRBmTD0OwkAoFmzdBOGuA4AGtt6JGiyXWZmjgwdNpxtnMaMHU0CW7zs0GBzwlPz4AODCIZQXADyPUxwq5bNZeiwwXJGpUqBZYIDhxyqp5/+j/Z9S0lmwjq8MCC+hcdr/pML2ErGLBYcQHirbr31VubOQbBifn/44Qd55JFHCUQgTJnkn5fP0N306ZP5GQiTlStXy4SJU2Tfvr0MFYIjB4n0SExHG6hXXn2N+VYoLUczZghitLZBrlmLFs34HcwRedAGD2f+GQAakuwxD2vWrGPFJTx+EyY8Spc7iBgxn0a1gu+b0Ab4Qg4ZWlEhmRHP/dx/niaIsQOCsSOHb/qMWWyzhc2LPCbQUABgoogAwG3YsGGCGP7a1WsYru3UsQM9axgXgMbgIcNjeNCwdkhyhzcF9CVmSECwAZx27daVlBqoLn3nnUUK0IYMku49ujN8jUMFAQyAgTCdD9BwbRRBoDL2z7+2sHsDrv/AAwNIx4HnRr7Sk08tFIQFYenifTwbAPoIrMl59YIuAXhPUwXyOKfYkwBa6NeGEDHWBQBn8fvvSO06dblGsZ4FDbLgb/geqjitSKB169a8N/7+3nvvcR8BbOGaAF+33347i18ef3xOANDw+euvb0NQh/nVcHouK7wuuOACGTp0sFx2GbpV6H3/+usvefDBh2gcAFRDUPe+txeLGXDGli9fLqNGj2H7Kz03sMLjpV3bm+ghL1GiGPcM2tIg9I95mjxlPAGatiPS1AADDAcOHOTnvtuw0QEI1Yq4Bp7r6qubSdeut0ud2rUZFsdZ2bljp7z44qvsAoEwTOG0wiSIbt7iavn2m29ZBEGAVrO27Nqzm6kH4POjxyIujqzxWAMYN/f26iU14Wlzipi5Y16oKqoEC1IuBQI7a/XkigTse76yNY+5KYPotfPzFKBBLlnyN84eG3q7BHhlcLdm8lpsYGuJvC4FadpWy2STb4D5ctcMFl/R2d8+WvtLYNBwrhzPmfFaUlVbHhq8Pmzp5AL9BjAQwiOJrzoCqDBzcmTr33/Iss8+lj9/+0Xys9OlUEoiq66pA5A/lQdlqDxdUOHx+YQ5IaGwa9GEfYguMvCKokMFvMogqs1CpwDmU6mXEbJedZzLaIPhAC4y88y5nqr8DPkpAXgBMHW2bH7tnNJPjv6ViclMg4DxRtANqh1QO7gwN0K2ia7wDp9XwAwgGOcKxnRM5HrDOXWFCBgl/+10mDkO7P4MTZOfz+luR9WAMWDfUCeCQy8rm+kvmAPMjQI0DbuyxsB5/QH0dY4U0dKzlJ8gNWufx84oaYVLaGsotkAIqWFMZ2soV7/nn42Czk7oRbO+DSJNr7yEVZy2p6KOI3/+DXSZN8s3dqJrpRQWtvZWkKFnKXwWzZ0MzqTrlIEzhD2UnZnpWj+pEYP/5s57UqaeRpGAVXH6BpEPInFtnHfuUwNobODq8ob8ibCHPW2ANmwomd1DtmtjHo5l7bZN50+uCYmCBBk+d+L4UU6eERRi/CdOaGUiy7JdDzelltCkSbwHob112z+ye9cOHlUoOfxXtlwZ5VV2lifujw2NPKXtO3ZQOAEwoUoMYAb3hvI+eOigCob0TOZ6VahYibkt6PumwkaTdZGQikoyeKOSkhOlZIlScuaZlchyzdYqKP/NzOb9duzcyZZCCOtVr16NVhAONjocgMpjx85ddP2j4g7eOoSXDFjRkEEODggYXQWdFUSAIX/243PlumuvIZgBgFESUQUfPii3A6JeDwvThJtY10cPJBQCWPn/2b5NcrLzgnEBqMCbAcsWTY5PHD+mG51EjCm0Fgzo6WHTw+9br/BAItEb4AB/B/kqGtJDKCLRl+AjSJhGPo3SQ/jraMonFCYqRDCXW7ZspZcTILZWrVoEa3hmlL6DEBmCF+X4ANtIlsWclylTVkvNXdNhWFdkAs/VQhIAOvAZ7du/j0Ae+Y3Yx0s/W8LWNf5+tz1vBhKA+uzZjxNwPfPMQrZfsjmC0saY8R/GBy8XQvIQJNiL8PjBmsdzwghBsQLGD8CJPYvPIscMyowM2U7x4Pt7du+Rbf9sI4cYrlGrZk2pULEitVBGpjsH27ezPROeHR0HKlaoyHXIzNSy/lyWq5tH/uRm4VgTqzDDeAFEkPOH0CieB+cHY0Q6AbiryMvFqil4g/J0/+/axfZlUEComkaYEnOGucHz61nJZ74a8vPg7QOAxefRGQOpAyVLlYrJZ1RGdJVJJixPpSD8MxIoa/c9k50++PbX2hSXXdvm3/a7yuAcGmCQCTgPmGvyLDI5GfljrDtTbrAkdKlANaaG1c2rhiRmpHzgfKOSGZoYdBX2fNH7W36l6QDLLwNAiyo8/3cFWwDrOm6GXOlCg7eKHPXkQ6P3Kj9HPX25ebJty9/yzpvPy/HDe9imCfQYugZ+Y3pV7TZmhFXxMq8nWhxBvrCncBx6eR5TD4erzIvlkgA5qwIIyiwXztOHM6+eGhFWOKX1jLGAA/ehN08TuIL30VuT43eV9XEJCp7R35PtnUQ9nAqk8VPoLYEs1K8pkS8weMjOb2SyKpttjThkDkxlMZJqKPutSCRR5wl/S0WFID10OQTP2ehV6hWWnLy2IKq1jDxCPylevIx07NhFylU4U+Kwh9haSsG6GjX4TfMajc/rVPvfPy86e+ELOWio4vTPhB/Zs7NlP33Dwjc+zLiyK6sNGqYZ4LfAqPCKT/D3EGuoQQEdm40QNLxnzD1T79n/CtBuuKE118eApcl3mx9gFvKVHj58MGiWbtZN1HrE76cb4kQnAVjh9uAFedCilkkUIIYTrW5sO7Bo/eHnoOFzBjZCJBzHXISkRHhA9Er2fBgLrgFlTgWO1ATnnzcPkoWAfKvXnyc/1m/PZpUZdqgwJnwH79t1ocABUCBkkciO2DZj5PkhI7i5qn2FYRvRigzQUik5RT2BuIYVTagLPazisY0A+gIk7SMM2LXL7RyTucJ9964pDN+9fKp1sjVRoa6gDc8ebDIKb7TSSJeMTI3h4zuwPCnEWNqtOUJ2eGwuzRrEZrV5oDBigrRaRcp/pALTlL8JOT/nx9bAQKsJEcvBjIZ3zPPEQTEhNlGSk5RHzuYC90UOCfYh86tYcSa0zPH97Nwc9vVs27YT20ZNnz5F4hOSAwHqCwtbI3jHxo17lKHIl19+iYTLBZ1JHwz4HhpbD9vrbONFa1mbIwdjd3lQJuhMQNk8m3C0z/tnwLSTAXScocysDPays+ooEzpRS9GUv7/f8Fl/v9vz6mdcGMgZCSAMxX9YD+SRxO5bI5N04QtHAm2CL7qHo/Nmc+Ybh/4Z8BVPVJb5CsS/rq+UfOXhA70YT0CcevUz09NjhLgmJysoAQjB/yBDkJ8WAMt87SmJyj7IFaXRQUI3v+nOkBpArC50LzuTJtvs3HzyxR8u5OiFOT2linAYPVAM3wGIaIWkho5cBaqr1oMMAGSDMffzDz/IJ4vflPSjezlGnEGcY3j/ovLfB2hmaMG4oBGKHp6glCA7v6MjycvVPsM+2RcXwRCaojQlT3cPY2FQPySHN50BhpAg89RYTKdhZQAeBbpKm8E1dM8M4wxAKBGVkWziLgRH/K4L2xZKSZJEF60AW/+J9EyJS0xiWJhAzhUY4B6JceBUQ/VtPnUZ1gmRDwJCjlm95Lg4iGi1CjOBRj5erIBn54J8trfCWpiM9/c058xVVtJbmQ/9WVRuvOkWqVa9tghyfpnCp2FC63wAgKahaRd+joQ2TwXY7O/42aTRJVKjauWTPHAmz0JQFepx24p2Rm0P+Oc9Ku/sDOraha2WfJ3nfwaeXMp4FKswpK1zfdoetCkT5QZXiOjnL1uhpmKDZMq4uCNHDuazVNomlDHo0HKww/G/ADR0EvCBlU1EFHh55z7mn77g871pylKuVBFUdEiu5CHQvA37HgAMwIJaKXaodGFQzo5r2MHBRscGh6VqChrX89G6CTFTQKZYTPHQ5Y7KIhwQJu0iyVWrD40YDwugLYcS6H2AQE5IxNzrGA34+QKTB9Vr64LfcR9cBy9cQ/mr1HqycZvwxU/ksa1auVoeeHAAc7rwMmGsB1mrs/BZsxQMRJiC9g+bCcyoYsO4UlK0uhGHFqELWiEoU6YFJwQ7+L5vvftjNiCFcSCBkuvlqinVKtTQh80/QwKuos0OnoV4bJy2/vYdXNMSqe07Pji0v6EggYnaXmsOzqugu4VWChKcurODQwxhevxEuixe/IEg3w0VibfecgutUP8M2PPbveD56dChEz1fq1atoMfL5tcXaFGw4Sv/GPDDhGOzTgoGaOEz67iVI0g9ChpmUbkQBX++kM/OgZWpyta8oLb3DPwa+POFo52baCJ7VIDic1bxhOIMno282AbjqmBCrkUMneNHmJWARHNszFtWkOKIjvFUIM7m35dtURlmaxLdf1GgFzNP8eplRKNvU8AEIejlSHoDpceAQFdjMI1yRMOI6sFEZR/ADqlOoMgdcNJn0zycYH09mp2obFuy7vcAoNke9Pcdn8/RVhDExIQC4TVzepzeCSDtHMnNzpJN362Xj957TdKPaUsmyCxW2zqg489jsOddCBohcJUD2QQp1FGWW+YpXF+/UGEzSRzoyJXxEGDwHW35476geNKFQQ2gsWpRv8uQKQGenhU9a3qutJG4C/G5nLfUlBTJgXJ3MwkZBY9bWnKylClZku9l5eWy6jg9K0cyMrM4Fiho44wDwFIZQ2msDcwVhdCLStkUnyjpmRkEhiw4IKWHa16fp3sD18FyAaCdylkS7k3nWYxPkiZNrpUGl10lcQnJEp9oMV8GCXXWCH5DgKZDszIK9xHvd1+O2To1aQQPmraZs71m1/HPkX9t/wyanrL3bS+bR1TPv/P80VPrUgNcqNru65/3YCyilCgsnnCG4hPznzqtHLSpUydJm9Zame/LRYwHeg6pVOpMEIk7fGgfedDUiwHPh/bbsv/M6/C/ADRWcXoJj/6k+oCpoImJLlaMtRyU0Vs4S/MNqHwdv4/G+xNZao2fKpxCAGP5HoEXzbE/+xYt7hmCr5AKIPSYafjUABv+bd6QKPiw5wWAUcsXAE3DGchLMLI6S0Y0pe179Hwhin8b+Sw+Yz0Pbd4wJh8AIMSKUABY5VGGbuM28AUlaR4lU5g+aLJ5sQOE9+xZ8TcDlsqQbF4vHRcEE/NjwCzPpruoWHG5M06BmkFggDjwoHnhONyDOQGuussPzRtg8EM1NmYftNm48VMFXwg+ot4TfjYJzNohQLN1xP5hjgJBiXoP8bJ7IXQ6esw4Wb58hXz26RLmC2IL+sIruFZ+PilixowZwypLMPODANaf36hwMhBjZ8oUfSyQcuSaziIuCFioB0uTaAkOMjL4DGZohAAtTOq10EEgRGH75yqQwHkyoG/gpKC1tT1jHjT/3PjzaPegVxb5gIGgDXmDgnl0ZLH4juWQQPzAKNJ9wavFhLl80GF7298TUTAcVQb2bL6Q99fV5sDfW/ZMdkbNIMQaaIg9kyEWrTjMDbxESeCfgiHpjNHChYtKgjNIKZOQruJoAyBbYEBE97eNE/NhY7L59s/7x2s3q+Hhkv2j8phjI0BzL/IsGIEt+jsyGKs5F4zhZcuhA3vkzddflr9+2yRxecqTp4BRjTV/Dv1/I5iHsDdeyA8OkrhjQlbq3TEZaWsZXRcrcuA5geGO/8Ujhy58FA0bO+3tlLLtnXxWjYYGP4EKvfho1aTsAAzz5udLIXR9QdpFbq6mkUi+pKYkS3JCvFSrXFnicvNk+87tchzrJPGSkyeSnpnFHGPmjbp1xtCsW0JaoVQpWbyENoxPSWHjd/SrPXTkMMP7GCdlEHPMnM5z4VOEKG0/R/d9+PTcDXqdhCSpVfsCuebaGyW1cDHtYoPuE5SZcDxYrBdrF3pl/TmPgjXb+/7fG19xCQGanaWCcIJ9PgRfsQ6XAiNdHg8adQdkdZ72Og1bXLrQt5cbHCMnWYWrUSrQpGAc4Ok8nSIBA2gm8wzgQ9aCOioIeyIncc/OrfnZDE3pgia7fC0V8CaM88mEf1o0G8OGygMPDAzW3axTUyCnAmgmUGI3jAesnCcMPDpgZMakKWDK48bmWcmzAw+C0cKSlJzC57QDzE1CqoIT5H0ypW1AyyxM/DQlbn8zwIZrmJvSvucLYx8cmNLWeU4hYMTBBnhJTz/meb1UINt1cI+CgJ4KVj20lk9kG1BDjSro/Y0QvZath803nsUPExvC95WtX+KN79nz27WhRCE4cHjxPSgJnS8Fi3AZa/sWDWnaHojOm80tgBx6j1JkuFDxiWNawUvvmgt/2hhtjWw8Zqn4AM2uhXvaWvoeBR/UUnF6AM0UGOdMELbOdp5cTZwPz40wL69t245SoWIFWfz+uwTTKOm2+9v+xhpBwKInJiohu3fvJn363M9cMV9QmGCzOfOfw9bSF376Xe1STeHmQuj+ZwLQoMvB9c84ccIZbIlUOCx8gPeWz2cs29oz0uaV92IjZrXezXvsj9E/I37+he8x9veoGWS0LskXpAZkLqsJQyCsz6ZNn9WTrsnxDN8z50d5r9iDN1DCPtiMNdyiQCo639F9WxBAK+gzvmwxGejPiZ0t7uV8B3SzYUCoggeIQSoA82MYTo9nQjxCnbYvOd9O0Wj6hEYZbC7NsLQ94AO0qKdzydrNgfFuNAUxyp0cag5U8Z5I5LdUBw13AnSAlT4/B7mhJ9gt4Kn5s0WyTkh+bmaM194MK1PE/t5HSyPIOaQAIHVAQ6qu36fLbfTH769ZuD6hXrNrIyypmF09gPbi+/mhAWB7TH/qvrc9z9CmM1YJElAYkZMnyQlJ6CHAz1KOuQKKtJRkKVumlJQrXVKyMjLk4KEDfC5QXMQnJksWPXXx5PHMyMqmdw3AqHTpMpKbnStlS5WWQwcPyZ49u6VICWUP2Ltvvxt6HPMPcR3bg/i+ziku7EXMvOe1z/rhaX2+eKlQsbK0uaGjlK90JotVEuPVKeEF3oLOEXYdH3wV9G+dxzAXvfEVF51UJBDFCfa7raftZf8s+bKNZyJfHVBYA8gDeKZhVGCvWIUr+AX9nqr+HuA4Xd9RdYLAcMqVeadZxQmiWuNaDfaF0y88K17BT9w/f/9B+0jBSSK5pVAVp5VXTmL/D50Ehg8fxiovXxHZYv03oWYT+n8JPh4El0cF1nLzIKjSgPLV8CI8Ogx7ei54LirDZhoaxGdNQEQ9Ef9NiZtQiCofH/z4gkPdmKiU05wgCLj09OMuFGFcjmFSo6944aY1F7qNUUEKCAT10GATqudAQatZ5jbvvpVhQsxAqwkd89j5Hg37jJ8P5gNQa+wLRaiKBtxMSriJFz5rQDcaPvWvEwsq0aA+BGh2+I8fPUoA4AM080ScCtjas9laRr01UeVkwNYAolq/GqoODA1Xbg4vRUG5fEiAX7z4Q6larZq0bNHSJewqGDCFaWuAPfjGG2/IOeecy6pda+4dCs6TDRTf2DjV5/4bQIsRRI6qAC2GtEdrqNTVA6W5EUpUCYCEhGLPe+LOFsQG5hhrrSEBFYZ4+YZOQeDf93za/OD8mrUbCGKGYcP5sCpG5Ipo+MuaISt4sDPC3CVqlTBHyhQ1udM84WhGiwEff49G59p+9+WPb3jY2bM9GnjLPM+7GQjBeXeVZJBr5gn09wyuxRBnWqogh4n9Lp0n9h36vQAAIABJREFU2Lw/MB7gndec1TDfxpSYyazgey6sbWMAQONzuBCh/0wKYLT/rL6US4tzIZrnFBcHL7mG1YQ5U5ny5boVsvj9tyQn4yj/5htqvnL3ASfWr2zpcizaIf9ioua1+sDelLXtBXY6OIk0VSv3MMrAUGIVg4bFtUhBE/ZVZoXebitOoK5kOFeNAgQ+VOZoNAHEwTDckrEmSAtAI3aE5PGZXJGkeACDBClWNI1cniDYxelITQGAS5J8JPnHJ6IeWOKTkuREZrZkIqUDhXGgDsrKIeguXCiNYfvc/GzqN6wxUirUg0bKZAIRzguLGFwLKQvXBlpZ/xGcA+9scA7yRYoWKy0tWrWWWnXPp0cNIXRFteG8xaBb2xEFhDVt7+lNw5w1A2i+TrLz7u8LX2bF6vuTK211/ArkcS2TSVbMZHuP2Id61OVzRuYGxomdCToZcnJk9qw5p9XqCX2cAdAwHnWuFJJE5lFbvbLtvTyJ+3vLZk4zPmjuNWOqNqGCgf0vIc5oDpo9u4+q/YPkW6/Rz/jzFghQ534kAPCSlJmX4RLSGU5zeQL+NRijR16E69FlnqeooDClHlX+KiQ1H8YHcT6ix99N8eC6hVKR2A8QrOFSPAeKFSBI1XOj7bWiniB817wVJlgZznVC1RQZPgfvEnlveD29j68Qo/ON79i1eLg9/iQfaOJZox40GxeBjOtCge/wMJCQV6WdXdfu5YNh/6D5z4aDA6UK69GugffTYUU7otyoB02NDfXyWKjYz93z9xeu6Qt5H8Ta2kL4GcNzFFS5NGjey/Lj/BxAMxQI7pg3lEfFYPsjxvvkbcxQWIYeAh8w+EIsqrR9Ra/KFUon1oMWNZLsfokJToiRS8oLVTmNhefQbhQuxzPSlsU/2zhXaNvjGzsGYk3m+ODH1g3v2bphHQEKzdLVogRthxQjJ5yhZeDMPK1BvmMykum1S4rmn8UmB/P53TmxufDn2ze+bL59ReGDdv+cxigjdwYCIOGKNOxcRL0/5rHC+cll2FgVjaUF4J6JSerZ5Jx4zciZA+mITK2Ixa8OtLFHAZo/Bnzmo9W/horbEX363zWQovOHvBnda0pe6jxo+XGkesjPzZaff/pOln72gezdtU1ys9JPCojhOpSJzrDE2cSeQ1Vxbk6+M6RzHQEu9kAo3wwo4vM2V7EgLeRgo9dMwynqbYSHkSTjKq0sLxsNFsAJlov8rfhEZcbKz5OkfJHCaPmG0DN0DoEgcoK1R2mlcmUlOyNDKpYpI3HJiZKXmCB79x2Qo0eOSl52rmRnZUpKMoBavJQqXoxhUBQMFE4tTDmyfddOyQV4SUySg8eOS3pOnmTk5Ek2I6caesR/uF/RooXZ4grzlpRciJXLTOVJgPGvnlbmVVPuUIqelGLh60TfeNHtFicJiSlywUUNpEmzVlKkaAnXFQJvongi/LYvt3wZEz0HgV53AA3vA6BVr3p2IOdxLQNQvuFkd/MjJn4UK/ZZHBVJfBj2/n+0vQd4VFXXBbxmkkky6Y0aOqioKF2xAmIBRBGkCfYGovSOdOkQqnQb9l5BECyoIMWugIpK7yW9J5P5n7XP3TMnY/y+T/7/n/fxBZKZufeesvc6a++9tgo6m+rjYARH9QZDe3HqvZs1HjyQps9fIO38/qsOGgGa9uKkLY1ktEnyG4NgVfeu6+ixg35OLJ2g3Jh0e68Y1+Um/n8js0GAVuEh7RywYLyhQuxZN+r/BNACzsAxHHKiJ51sVZJo2W/AmFbCoBlDbHSshL50KHt10KFORA20nVyuuRz6nOqAFejYRp0TEsnEfgugMVTL+LYmgtIIKLCyT5J2mEIZHgV5ZsyoocKEUbeJl1MHyFnoCgZsBk0Bir5HnyMUxOiCMZRsUJhV70HZFXWMRjCz1IguOjS2nmB0bu1wjvmZOYXywKdsBZ2zsB5WxZkAv0LDCvAl38P8J1YvaVWVE4azmUDbidpA28730/vX62sRhtEKCjI2YuZEnT6YdC/OTk6UwVN3MKclGE4zZe5BbTD9LtuIhRo63ZP2iVIdvX6XPUf6HArQTH6jCfsr8NB1o3MtAMly7MpQcC51HfM79NQnIC3UGjrjovu2pKRQ+g/q8+j38N9SRm6FmEMPCPxqjr83Kiag9C7P74S57ftmwZABf0GV9KCD0DzNoEp36FibcQoegOzxtsfJXgP2HAXsi+b7hLBxth3TedOf6XMoONL1oA5B9y2pDDN3TmqAjLVxkArQdN3qPOqaYJTAVHQSYpBbCUoxKEjjdUNBojJo5rmNZEaF++M/nLxek3OlCeMGyBgW3VQ5//Hbr9i1/SucO30UeTnnhD2zx0XtnGTiOsn+BGVk5Pkfc2f1HotLWRnvOF9n3Rqg5XSVYcqLI9cjU6LpOowM8f3OgUVkcWjTwkyfTFORaQpLzLOa6lSCG4KdMI+RARLJnapVUZhXIN4mL485cX7Ex8XKd8dFR8FVVoaqiUki4ZORk4MSsspc95FRItkQF+1FtaRE1KuVJgAr2hsp9xAXEyPjdeDwEZzJzEZmXiHYYbS43C0ArVhCqGFgapIAWHe5CI4XFpi80ZiYWOk7aw7nYShxcsxN2LwioAq1PeaZg+wyjTGBC0V/G19yOW64sQviE1MQGU6droqARYqI7NZeVqFAqB+3D5X6u2vbNMMFDepUYLFtv2nbO9snq91QX6Z70d5f+j0i2eNEcmj31bYZsOYSe0NGiwytjo3YHKcCWvafA/bS5y/ErFlz/jNAo1Atqzh53yx4CfeY1Cv74BYAaOcyTvntB9QcFRv98oNk0IYOHSa6Rf/XFx1rqMyGGjX9/soQd4WTsUWRVvbZwMQzHBCUsDYnI8t5miROs/H0RC+TFqj+MQNkgxo+p2E+go2IxYk57IyGcfhvvk/ZKnX+vF8FQ+pE+TsT4mTlZTCkQh0ggkMTnjR5Wlz/dvhUQZQNNGy2RKp2nFwbU7VqWsYo02SDDxv8VQwpqiK5yZuwAaE+XyiDpouaP9fwKp9F1KqdPCEbHGpyv818SeVZOKtqTPWKso4mNG1OruocFaDZ982TnIo6am6fblibwdFNp8/GfyvQ5ljzP2VCeX/UzpLiEkeugeE73axyP06OivYPVEdv1qXJ9zBjHWQAxdg7LFqFNRoiXmvvs8oAWujPQv8dBPZGqFN8qS+Ygymgl9VdDlMm7siS3jDO0Kx9srHag04ZKGHdWQ7upELo9fW+OZZlZRTKDFbu2oyNriMbaIcynxx/7hUt7gkcRqzQIPcKKwP1u3UeTVsdA6A5h6ZIKHgCDnUa4set8LXuWfsApODWtl//+B7L9qjNCoCsCqGkiqyy2hobAGnrKNo2OQyJzWKeV3C9c27lHp2Djc5jRSBF6Q6GrZnLxrFyOhA4RQIVbKJTtc6ffbpzvxX6UmV148MD9thC6QqKzLWNqzc5mvn4ftc3+OLTDcjLOYsIacNlinN0fHW9EizJ3pVKesPYcv0FnJbkIBrNND3Iau5YJFn8cA8I4JizF0hpkXQS3ZN+RNABczzJQrrDJGRFbUo3c4KLiwSIkX3zhLHLgAmT07ZRPofrlWImvE9XuTmkkRqgHidDjp5wF7jbw8p9SIqORmJsrPR/zCkoQBEBD6WRePAMdyPCBdRITcaFDRpg757dSE5JRqP6dSWaci4jG0eOn8KJjExk5hchv6QcxeV+AWjlzO91ADoBJO8hISFRQpoUozaVrpxrgpByAXNGgoljFyyKMkbV+T8eUgL+1owouWpZG2EepFStic5duqFmzfqICGeOselIYMKcZA6DdkZttf4Zul8E9ISw79e1aY5GDWr/A7SH7kn9rNizEDtq2yD7YBUEaOZQY9sBkQhif06n36u2EdTPiK9wqvflc04f2wXpizBz5uzzAmhdb+8SUGAwEYGgmoHYCikUKqPMRlaFQ7BuulBDdL5FAmPHjZHeeayqDJ2Qyv6txt0GY/ag25OjBshGypUtCP2Zfo8+2z+NJoXpmLNh9INsJ67GwUb+pnKvYmhQT7A2GFJDr/euLJdhfkyVjRgPp3qLoKqstET8u1K3AdZLpG5IXWuuWvC0qfk9WjRANX2tyLPH1ZwC6IwZBgxKU+izCMtRbnSJ7IWpi1qcqDGPYsAIxBWgmtCqqeDTcWfui24WBbX8nQhMagVWSBUnrYapdDUlxyavImgoNZSlc6nPZwNP/W7dxLpedD50LgNMKIUvaayZMOOm/o9Xkna196S9Jyo7WNgOxMw1x8gRZg7JXbPvl56swpqsRIm7wnczD5HGzaqes/dAZXtE56Kyw48BleYEaZ8UdZyC42hCMwqMdQ61DRH/TccprtBJpOb1DMAz7I2E65y1oWwtDyT8uchHKHPi9C30Ms/GSVWQ+7EMu8nLUsZbc0SM9AwLglRqR0CA9bmAPXFCmva6sJ2BggcFjaFzbtsoe3/ZzsgOn/+bbbPH499smT3/Okb6HPa/Nd+G7YcqPJcwzAakGaBtAJZ92NK9w5/rPX2260Awd0n2qpkrUVrVnEMnXGiC6QJzTQWjkwsFMB+wFO+++Qp2bv8KYX5W0RlRWx1jtZv8k91HCDKIwTTHlABdQZqMuyMMK5pwTnsi3k98TKwI5xazslpEfZ3cK4qWS2iQceByRJG9ZahStPTYcqpYxKUJnOQ9BDIEhbLHzOGRS5ogP7+gQNpZSRiW1ehuo0dXVFIkeX6MAngjPIiPjEJcVBTiIz2ICHcLoMrIzcPprBxj29jtpKAAtWtUQb20NNSvWwd7d+9GalKCCI9HREVjzx9/IbewCAePn0ZmXgH8nggUlvmQzznkAUsS34Nh3nBn3rk3EhKSUOC0uuL76NdEhklTy50FabOihGS2X9asQr8rDJ7IaLRp0xaXN70CiYkpIgvlcvIkpThE8/WsUlj78GL7W7VHtv22GTS1JbImnYiY+h97nYbuAfs99j6Uw41VlKY+QWwQC3CkUM8U08h+Z85tmNEqFR8ccnCj/1y0cPF5ATRWcd7RravJPQtjFEFD1mZdS7DD0Q0VgGYbnlAnppN1vgCNDFqozEZljIbtVCozhLYxtFkHnWA1YAoy9L4rA3q2o/0HSJSqPCMzQGNUwfg5eRE6RsoEKZDTEzy/U5kYG+Hb903noaFIg8rDjA6a0zKIiN4YLWMIldUJDQPx/ZWxbLyW5oPJCcoJ/+gCpgq3JCU6Yrb2gtUwlHyemjd+k1+nzl0XLPNfeFqlKCR/z1OfglZ7A4ZS0OogtCLPBitmHZh8uWDekTnFqZM3YxEU/dWNF8qg2AAtlAnUe+L17LGVTS25PU4+nWPw9B5tJ2uvI71WBaBlFMVMXo60SKmYpB0Yo1AdqpAwvK43ey1XMKIWyxyY30oEGEOdfwVH71SaBcVMK1aammuzMMCALW1rxUuT4YiIivxH+FTWi4SdzVwZIGzC0Lpu+WeAwQwP9oJkNRPZU0846X8nuVlDzA4ro4UZvAezt1QgOVISmXVuQ4FdKED7N3tjH7Z0fuW7/m0eK0nXCAVfoaBO7Za9j/VaOl82aFTnZK+JwP0I4HFa1jgn/oADk31l8iSDua5BySB73dr3tGXXQQHdykSp2r8WlgnACgA0AiIJFMNfbvLRyGoXF+fhyOH9+ODdN3D6+CG4y0sFHDFUrQBWx1q+z9HipNPXxuKylsgoiECrLwDQJCWC+nhh4dKirFqVqqIfWMCiL0pjOIy4MvJcj4xWhLvdiGI+rZPvxhMvC17CxQ4bRs3tNz0phTmj/pzoaxoxWN4nP+v2G/vBtBXiiKIyqgqUyndHwo0o2mGXD0kJ0Yhntxe3B96EJJT4ypCdk42MjDMU48TFDRrA4/LDXe5HVmYmGrL3r88nvTAPHzspoO5UZhbyaMfDPIhLTkJpeTkysrNRIPmi0hvBtHLiczusPfelOSSVoYxAhPvQEbINXYvGtgUTymRNCLdjFO7CPTHoekcvJCXXQHIyO6lQTJVAn6FqMmjOwcwBaKHrV21wqC3V911zZdOAUK3tz22gpTjB9u+yZqzUDH2P/oy/tw9K6if4+wBoo2h9iVPo5RxmKL9CBl+KJkMBmsuFRYvOj0FLT5+HHj26SWiTPtj2KWaMICwu92kAoOkG/f8aoLGKU4sE9Ltt0KI/s5H2vxlMNY7/Br7s7w19jz0IoYCgwvXEOWqJvgmb6GJRI6LfrZteDWQoQFP2QAEb/9Tv4981b0uMrlPmK8bZz5CNyfvRays7psDCAKZgKyf7u3XhqXEWytZJnNUWSEqjGukLJ7/CKTiosKAdxo65IHrvzAuj7IXciyNvQOZM5TlknqTvrnleG3wr0OPPlB1UhXu9bwVo9olH81iE9nUAieaOMTQhILbMsDUa4rJBk4JYBZ96/QpO3MmvYwhatIwcEdRQQxPqMEONxbFjx6Vx+QUXNES16lUNc+S3jIGVpyQ37iRzq/OVOXfeYzO2Op9mPIPdDAI6RJYeVGWHGNvQ2QBa1r9D24cCtIqfoeE3u0eU7ouLTcI05S+ox+Rmf1lzArXXo/Q1LDchFl1/en19nxpQPRAw/BodHSOJ2SqNo/WBBIo87Ur3DWcf0TtyPRnQz76DwVzaygCaPEQIq2avU913FebECqfYdtIeS9u2/ANYhrSDsu2GOpnKbJvOQWUHW9smyT0JT2PC8Lr+g89vgC73jeoS8ndqW0LtFH/3KTsJOPl5xk46HQUCbJkJlRo+nY6c1L72uzQzVlpSiD17fsb6D99BxumjcJWVCEjSNa5jZjtUUamjjWDFoAh+syWSOTAXl5QgTJLxmbhPkGTCjd4oA9BOnj6DAjo3CpE6xSxl1O2S5lOSVYbIMDdimQZSxiIEw6KIGhpZNzp8rmsePjzhiIzgugqHjyybyy0MX6Q3CpGeMPiZksJ+zr5S5BeXIN9XjtzCQkR7Y5AUmwBvuAe+0gKUFOdJlKRmjZooJIgK86DEV4py7juXH6kJ8aielIT87FzRiSRDx5Z2iQlJyM0rxCmGO0+eQUZ+AfIIAuFGRHQsqlStgTPnzkjOWW4+lQCMgC4ZSEatCDalZzNzgtlijwdSNkwXMcbQyk1zkNQ8NAPQTEjP7ydY9qJ5yza45up2iKb2nnT0YE6o9rR0ogYh9s22n7afN7bP2YcAhEFraHLQ1Nfo3tL9pnvUtsGyvkMAmm03bUD2b+/jnBt/S905Z3+UGWFsiRBJnljF/qOLFpFBm/WfQ5wLFsxH7949ZG1KGp9lF+g3eSCgzqekLGmrp1CDGWqszreKkwCNrZ7sgf6fAFqoUbM37f9kxHQC7ZNg6CTrQKhB0D9tgBZMklYB0mDug+18+NlQVG6fltX4hrIzAlDEGARFgaWnHnWmVB3dWgh6nWCFoMOokY1wKjQV6FR04GaRq/QFcxJ4T4b9oGPVRrnmVGXCqSacqABNFr4DtAjQ+NKqSi5Ys5EoTGq+U5/VPpnoHOh4qDPQalB1gDSmCiJffuVVaZL+8MMPomGDBgHJEC140HkUMBZugK6U8jN3z+fDocOH8eGH68RQ3XtvPyQkJARAG+/HLgpQJ6aAzWzGCOM8rOIG+7QZCshsEMPvf+aZZ5Geno5Zs2bizh7dDEiFyW+z16SOiaxdC8jaAC10HwYBwD8BWmDviGSAUSGvzLApy1YBDDgyAwxp6/dUfmijmzFOmvmomgqgeRsKRDWRXeIeTq7Qe++9hw8+/Aj33Xs3WrRoHiiCsQ8talipOydaek5o2IyhsegEe9QtNG3ezPxT9FnBmZ1LpvOmIc6AnXAGMhRsV2AVQ8SLg2OvGU/BYpBQ+xMKhm1bo+NvA1nbyeh32dfT+7QdXKjjMaNTEaDpXAafX2WJNKcw2B5N94Ad0tUcNNsu630JGLOco3H+Vo6f46il//GxQ9ixbQt++eFbFOVlorzMaBjyMwoydS+qnad9i2fFoGhVmm4d0suTIBPsLQm4y33CVjE8Sa3LqqlV8Pfhg/K9pcVkxVi4wDZ+TF0gaGFuWDmSY7wCwNxk3wjyGFfylyFCQnxAhMsPT3m5CMqGR7pRs0Z15J49h/iISMQzp6y4GDExTJR3IgthYYhLrYqf//wbmQWFyMzKRUR4pIDHpMQ4eNiovCAf0Z4I1KlTG3n5hcgqyENWQa6IqEeEhSHBG40mjRvjXEYGCkuKERURLs8YGxsvHQYOHjuJAydPIaOgCAWl5SgpD0echDFzJeeOgrYUudUKTylqcPJqS0Xo2DSfD3QR+JcKbKmSEFaUoNZ0oXCBFdAxqFI1Dbd27orUKtUlRMc1w7Z7Ih7tdPSx/au9Xm1bFljbFmN3bZum/6jiDLV/NtizCZEK4N4S2ldQFYod/rG3fHxKp8BIugaUSCEaPyfhaKZaOGyX3tNCCXHO/M8AbdHCdPTu0zMgs6WAVAgXUITd5OzSlwlACwVMttNSw3C+AI0hzsGDB5msBD2xOqNjnyADv3PAiW78UIBmv88GY2qIbecT6pxsI8m/20g9ABScN1G8VpOiQ0/Tukhsx6Kg5s8//8LHH2+UBud33HF7hfCZfo+23CDYMWvahDa5mSRx3gnZ2EnDNhvHv4swryO2FwrQgs9GwGK0rAJ5Yn5SucY4m4prE/bgS0CiVQAh48scD6fCxDRuppK72Zgy5gFJDlMRo8bWDjtyodkVm7xWUPLAuBXzcokhnjBhMnbs3Im5c2ajefOmAYo+FFhI82WnQIMAjQr2vNaePXvx9NMrJGF32tRJ0nxbx9LesPaz8nn4b4brGN4UStsSQg0Fv7p2dKx1rfEe16x5JgDQut95h3FiLlNsYhuVysCXvbbs7w6Md8D60YiqmncQMKiD1k4aofet96nfbYM6vU99jxo1+98VwChPm4FWQlw/hqllKysz/wx+GQaVa2PR4sVYvHgp5syeiVtuuUmehOKczz77gszV4EGPO3mfzHeJkDFTECP36YRLtZhG2VApJPCSbbNBK68fTAa27Yb97KEALTTfzP69fi7U6VSwKzaocwCKjmNg/ztg3H42LWrid6k0RGXzH2on/2EDVQbAaYsUOFgEgBSFo43OnW0D9fCjByd9pk3b/5K/2qBdfxcK0Ay/xihnMK2ZgsIMDxbm52DzJ+uxY+sWFOdlc7cG8zMdNl1tXADAUtDb6X1LxpR2jECTIUR/mNEfozJhTCTBuQdVq6YiKiIKBw4fRFEpD9jmjoJ7ip9xI5Jafv4yxIe7keAJQ1wE89D8iIoIQ43kRIS5/SjMyUFpQSFSUlKoswFvbDRK8nKkuCExMR4lxQQlkQiLJB/nR15BIWJi4+H2RGH3b38KQ5ZbUoSsnFxERXiQ5I0hEkZKUoIwWXkFRfCwatPlQo20WsjMzEZuTh4ubNAQdWvVxO+/7ZGWTxQ0j46NEXayoKQER89k4u+jp5FdUIKCkjJ4Y2IknEuQRLhcWibBZ8m/Y7hW1ou0nPJLaFMLl2RdWBGOgFnhOxydQJPtwegKi88iUF7uRkJSVbRscSVaX3E1omNiHWkVVnpK9ZRVUGJVsju+wj6QBta2VR1/DQFag9oVmKrQ/aj3aftuWRchjLm9x23m2bZfFW2gYWyd7AXJwS4qYMqO6aPNA2CYQ2AoVliwYOF5MWiLFy9Ez153OmkvWi1aLsU7vGYFYun/f4A2BkMGPxEwBsbAmCRz2+lUdlrXgbDBV2UArYLTcE5w9vv0e0INje0wA+E1R09JEvXLSisk0erp3jbadoiBDuOzz7/ApElT0bbt9Zg3d1Ygd0sXmhgftmKRcm5VZDf0qn2iJqOk0ieVOQTJ72AFkXNCEsNuVQeq3o2gcAd88CRplxkzz4L/2VIcNmiRBSxJuG7J8TBgKEIoc3U28p6Q6je9nrknnsCC+kO6+CqGHI08Ar+T9/LVV1tx/PhxtGvXVvpQGvBrwJc+rwJivRb/1By1jIxM/PDjj3Liufbaa+D1RgUKPkIZLAMezLX5JBJ2jjDViXbemHyuEnkCATVW5SO/iwBtwYIFwqDd0e12+T3Df/Y6DnWsof+2mUddbxJuCJSuB+U9AnLejiO110vo4UL3gL1njLEOFjPY77EZpQqGQw9b5UbrLhBuZmUndQGdHDBhIZ3w17fffYsd27fLnLDVGL/71OnT6NGjjwD2zz7d6BwmnDJ3p0JWnl9SDch+GjkN3rNeMzY2LnA92xiHAkvb3tjgR8fINvSh42SAk3Fw9vja3yO2wJL4MQKt/8zl0z2p60ZD3IF1FCKwqvetayTUyVRwRirKCaOPaAM0hsI5Zmrb7OfVStrQMfhs50FTjW2BzQBAcyIBgXByiOiKzJHkX1LnsQB///U7dm79En/+thtlxfnCPnE89ZoagdDcXgH5Tl6TRCtof6QZONmjUknO9zJXNcyNunXryHWiIiLx96GDyCssBlzhKC0rQjirwzl/om7DNkV+RIa7kBIZhmoRbqRGhAkbRjuREBOFqMgwFOXlIfdspkhWeNkSz+MWRivMVSa6YywmKCEIimbz8DAJMbrKgOTEKsjJLcBfhw8ho7gQfm8k8nLz4SkBYiMjkBQXi6qpyXB5wpBTWIiz2bnCuMXGJcnBprysDBc3bCAdBg4dOS7RgKjoSMQlxaGc4LQ8DCfP5uDE2SwU+/0opORQaRly8gpETqO4lHmAjh4d+WeTJIZyFqA5bLbDChgb/g8hXxugmY4JRrWXaI1gwoMLLroUN9/SGVVSa4DFA9qlQkLIinAsiQ0bVIXuneDv3Lj2yqZoWL+WhHwrPRA72m/6mdB9a+8TG3Cqjw5lxyuAUhV4tvJLKd1Dpt4csEyUSzsAcTzOF6AtXbIId/bo4YBnwcnig+TgVMiWjwYXSOqPhjgV0PybUTtvBm3sGAwe/HhgLALOm1yzpbmmp0x7kEMRdyg7Zk+83re+x56MygCaPcm2c6QTpAEjkyOVZQ4YCTWOCob0vnk9/mzzp5/9A6DZz2bNRiKSAAAgAElEQVQAmsnbUIBoh0YJArSFizi6kAUveRXWicH83WjzhLJXNogSmQeb0qZDZoGAUxChzo5VSAp+RBmb+WYMIYUzv8ickO2xFYDiqGibMQn20gtuMjPavHc+q5Z7B+fMACSdJ5st1MWq4EukHayOCfwOfY9dxRoKmnTdKRizgZ2dl2byKsICG5E5UNqtQpy/E3LTuQsFaLwHhjgJ0GbOmoluIQDNBoT286qTtVll8zOhJEQOQ8fTXruBte0ohXP4K7BOleS3hYIT+V6rivPfAJquJ3vNGwbW5B+qBhk1/lhAInlQ0pCaCeEmP4XMjRo9zuPJk6dwZ4/ewoB8unmjiNJKaNNpKB8YD2FnacSCfSU51mQ8yejaJ2h1Avqzylh1nbfK7J2AscoOeg5A1vHXtcTxkHXjAKLg/jAhv9Df634PBWg6lwFpCMvJ2UA71FYHARtP4Y7uodtIjATWlex94wSYu6dAVpluXVv6Gb3HL7497FRmVrb+gpp/Zg2pZINhUniNkjLmWJmiz1MnDuPowf3YtGEdcrLPwl/GVIugyjvfz0Mp1xKvT9DuKw12s2CXG+0BWVhajPjYGJQV5qFWtWpoUL8ejh45gjq1auG7n36W65ZRmsRVClc5Vf2pDxaHrMx8uNhRpqwYCe5y1I72oJrHhaqJicLAkZbjITbM78fZI8cRERYJb2IcXB63aJxFhgNebwTi4uNQVFqCyOgoFPHQwHzMEj8SouLgdkcgp7QY3/2xF8eyMlCnfiNknDoHj68c1RISUD0lCXkF+Qj3RiKT8hvFpTh5+hxOnzsn98iEjYSYWNSuXVcYMtZ7MFctJj4OxaVARnY+9h08jOyCYpzIyEBJGVDEKAgrNUtYBGAIAB7gCWjFzotCo+Y8GBv9vwE0sa0Ee5q75uf8eFGrdkPcdnsPVKuWhjIf/YVTAS56fEE23wZA9n4L9du6Rq+6ogka1U0L3Jv+vMIadSRBJFcuxLbZdtG+tq512yfYNs7+u+4tWc/lJhctmLdt/IL2kF64kEUC/z0HTQDanXeKcRdFDbchFwoLCsQfKwnBNI8KVZyhCNS+2fMFaKNGjsDAgY8GDIWkr5L1oQJ2SIWcfT2dHN44hf5OnjyJzMws6fRO2pl5RcyrYnhDwVHgtGiVz+up3zZqOiEEYYWFRTh27KgYk+rVa0j7Db40BMBkS2MsTAI0m/SyvyIbjbMUOjraGwAMzMnZuHETZs2ei2uuvgpTp06SEytBBd+v96nPpuMdzGUL6gvpfRcXkV42zA5/xp5rDI3GxcUGQn8ElGfOnMXZs2eF3UpNSUVycpIkWXO8+JIWFm432HqIY8lKJ1Zg8n3Uz4mKoritjIyhWMHk7whEOrF3AVDas85xHKTMy4XNMD1BqZlFo6A6M2r0TaPlYCKn5OFJ82FDKxtSkWrV5uTA5+HGMBU0pq2QkVQwPS/JkPH++eI6SEnhPEQHhE/5nSY87Qo8vwIyzjmdFNcS5zImNgaJCYmIiTGfF1bTcTR834kTJ0X9m5IlnO+kpBRp2KwabjqXuqZCGbRu3bvKfWqIk2ukqKgYR44clmdKS0uTtUFQogZE14UxMjzl+kSnh/drmpe7ZR0cOHBAnp8h3LiEeOOQ/SaXT0Er30eHTEaSY169ejVRZefa4Jxwro1WXrG0DAoPi5CwI3+WlJQk38k9whAGv5djcvjwEZk7XpdjwRAWQVdmxjkcOXpMtJxq1KwpzxUGM39M32CVVEGBERvl93I++V333vegjOf7770lDoD/xVLwU4sNfD7k5eXizJlTOHXqtIxBlSqpsm7j4xNMn0cnJ45/imP3+XDmzBlZ70nJCUhOShEwp/Nk78HQn/G+cnPzkJWVKXuFuU20OclJicLGcN44RryW7kv+m+s1Li4+UBnGfohZ2bQXvOdIVKtWVcbe5EwGDzolxcXyfdy/WVnZ8uxyveTkQGje7P0CGX8WoZBRrl69usy/rh3eT35Brrwnlk2tw8JknXD+ee9cw5xXG+TaqQh6T1x/yqht+e5IMLxpAVS1teYzQUArXZO4pynBT3FVp+Uc11pBbhYyz57Cn3/swd7dP+LMqaPwlVQMtXLueP8iJsucTaudV1S0F2XFJU6IE0iMjYOvME+EXps2vQybN3+CVs1b4ptd30veWVmZG/4wMkCmajQuOk6AW0FRGfwuH2JdPiS7fKgb60WtuGhUTU5ARFwMwqO9KC0sRu6ps5LfFhUfDUS6ER0RhXiG09nVhPshMlzYM0n7CAtDfnYeSovKEBOXgBL4kVVUgN8PHMCJrGzUrd8I4Zyfs6fhdbsR541GfGICIqJjcCorC2cyM3EuNwd+twvFpeXwuMPR9JImSIyLR25BHso5Fm6XtHI6fuo0Dok+Wi7O5hbAx2pXT4TwkUVFJVJgwErXMBYJOHI/DIEayZ9g+FkBms20Gket7zI6iTycl/pKJJrC742JTUT37n1x4QWXwhXm9PsU6RWT1FDZK9T/KpAzvRvMmmnZojHq1arm7FHDPOvhhj5P7KP+50Rl/o200bWsZIN9qLQPuoHDlFPcEjzsBNtiEaApQWB6MkdJAcb5FgksXbrYADQ+N022k3ZE38R8SBpmUXhguojKbCiDwQ/ZLJQC4jfffBuDBw/5z0K1I0cMw8CB/QOTYE5mDkhj2IwLnU3DRSmeIMAkUvNFY/LRR+uwZMlS/PXXX4EToYa6+vTpjalTJiErOxuPPfa4OJQxY0fjssuamOpCcf4+zJo1F889+zwmTZqAvv36yPWPHzshGiabNm1y9E/8YmDv7NEdo0aNEEDGHnjTZ8zG119vxcDHHhVj/dLLr4lzp7G75pqrMXbMKMk3o8r1tKdm4o033hLjxolXpueKK1qDDVLpLIaPGC0J0gP6P4JatdKc/Bwffv11N2bPmSfPMHvWU4iPjcOx48cxYuRYJCYl4u5+fcUhv/raG9ImYkD/R2XRbN++HYsXP43de/YGHLyGUBhmnT1ruhh6gq0vtnyJpUuX4ZdffgnMB+ed1UKjRo1Cv369JeHfMHGUuSB978GWL7aga9duIjo8dsxoU/3m9LJjOXDvPn3xzTfb8dOP3yIhId4kN8p0GmPwyabP8OijAzF0yBMYPmJoIMauicvduvfGjz/+hF9+/k7mYNq0Gdj2zXakp89Bi+YmmZzaQ99s+waLlyyTHDMmC0tSshPCbXv9dZg58ykBa7t378GChUtkjvj8bDguoK20BBs+/gQvrH0J+/btM1pLfj8uuvACmY9OnTvKOHFcOY/PPf+CAAj74MI5W7Jkicy9OimbqeHY2SHOO+/s5hQAhMk6nTJlKtatWy/7SI3Gbbfdhpkzp8vc24bMhHVL5VT1wQcfYeQow0bzfStWrBbwyLXGcCHXl6x7sn/MsYmIEDAzY/pMWeN01LwegXi3bt0wecokAaYEshMnTpb3TJjwpACfZcuWC2BYu/YFMKdy0KDB6NDhBrRq1Qqvv/46vv32O7n/Bg0ayGdat26Fd999B88++zyOHz8h98TxmTx5Ii677HKTXOuC7OO5c+eCBurGDu2xevWzmDN3fiAHUnXxOF/PP/8srriijezfnTu3gwm53377rTSB5nPUrFkDDz54Px5++BFZMydOnBD7xLno2rUrduzYgY8/3iB7jkDxnnvuRv/+/QWgyrw5pfm2QeZaZYXg9m+2Y+q0p7B79+7AnuJBZvy4MZJX+scf+zBk6AhccsnF6NnzTvz000+yXh566AH06d1L1jz387Llq7Bz5y4HEEGufd999+GRRx4OHCyzs7Px1ptvYeWq1ThyhMDXsF6NG1+ElStX4OLGjcWlErxNnTYNH6/fEFg7BDBdu96O6dOfkj3OuZwxcybefONNTJkyRcJ+Tz+9DMeOHcN7774l64bvoV2t0CLJySPVQ4w5NBnmjwBN7bFp32T2tO3kRLA0RGLE5NGZJuRFFMglwMzNRkFeFo4ePoA9v/6AA/v2oFQAWvA7BZQ5VD1tDP0Dc9q4rumwWN3Ois4IbyQi2TXFXY60aqkyFxs3bEDba6/Dtp3fmfAmOzC5WCjAfCw/fMUliI6JR6nfj7ziArjLSpAQ7kbduDjU94ajZnwUYhLiEZOYhLLiYmSfOSNSEpFxXvg91DbzIj4qGnGxMXIvPKBGx5jkcaZ+kAHJyclDUnKqMFp5BMO+cvx95CgKfGXidNNqVsOpo0dRVlCEsHIXYqNjJcxYWF6K0zkZKPCVItwbK/ldMZ5ItGhyuRy4Dxw+ir8O7IfHG4X80hLs3rcfmfllyMgtRAErT0XMGxLipCgt+UwGdsUNOiMcFNM2rLaQ25WEOJ2cFfGTLlayk0UjgJEWXi4BZddc0wFXXXU9omMTjcwSkbQD0GyiRMGa7jObYZP51Q4PAJpd3gh1BaAF+15WBFYkGsJF6F01Dv8vxVwa7VKGWtev2lpj3x05pBBhfBk7PyWeTNU6n1+KBiIjsXjR0vPSQaP969GjhwkNu5g3aLRXWRRDvxbG/rper6Chf1Rx2psveKKHGKDzAWgjhg/FwMf7C/vCgbBDTAQBZANs5V5TyW1OcNRemz17tizsG2/sgMubXi6szw8//Ij16z8GgQ/7WpENePzxQdi9Zw9mzHwKN9zQPkC10pEMemIIfvrpZ8yZMwtt210vjmvgY0+IEe3VqweuvvpqYWU++eQTARojRw7Ho/0fFtZi6rTpePfd91C3bl3k5eaKE6+VloYvv/pagNvNN9+ExYvSpUJm8+bPxJEyh4qVOu3bt5X1Wbt2bdx2261iKEeMGCMArf+jD6N27VoBVu2XX3dL2wgD0KZLpZACtIzMTDlN0oDHRMeIk+7duxe2ffONJNQXFxWj/Q3t0KJ5M1k4f7FQYcNGVElNxdKli1CzZk2cPHUKgwYNxdGjx3DjjTeiVauWstDIynCM6GRbtmruJH0z14s9MNmE2ZzC2cCbDnr9ug8DIIILPz8/DxdedDEuvvhifPThe1ahgCkioGHOzspGq9ZXo2XL5njzjVcrhDP53U0uayafX/fRe+JACNC+2b4jANA4hl99vRXjx08SbZj27dqiZcsWsi6kKGPDRgGZSxYvFIDxyy+/YtHipcJUzJr5lDA9XMuvv/4mli1fKWPMJHU6eVaLkvUkE7Fs6WLUb1APP/74MwYNHiaf79jpZlx66aWyeciGsPn3rZ07yXow4WpKAZhkXOl35yvHc889hwULFmHWzBno3v0OWfMUY737nvuwdes29OrVEx1uuAH5BfnYtGmzALYHHngA8+bNCRw+eWozrXl8cu116z/GqFFj0bBhAxw8eEjW3RWtW4Hr5t1330dSUiLee/dNAaMcd+bEPPHEEBmLnj174LrrrpWDxcaNG2Xdjhw1DMOHjQgAtDfffFMatHNP8PMdOnQAy8H37v1NABrHmqxl06aXo3379nJYeO+996WhO6/NNXr9ddeiUcMG2L5jJz7/fAtuufkmjH9yvIwVXwrQnn56KTrc0A67vv0WGz7egLfffk8ccb++d0mBBnPKeM8M8Wzbtg1PPjleDkCdO3fChRddIGzgpk2fIiszC0uXLhUwqACN88l7JaDq2LGj7Jt169bJOhk1aiQGDOgfsA00vnZolM/9ww8/oN/d9wpobN++HVq1aiE9FymN0Kzp5QIE9u37UwAajSnZxRMnTwiTOGHCONx8041y2Jg6bYYwr7d37SLr5/iJE3I4OHXqJJYsWYxrr71WxoThcNq45OQUsVuXXXaZkY5wu2UOuK7JTt5z7/3YsWOn2Kt27doJ8OTaoc3i2pk1e4bcMw+dzz/3PFq3bo2ff/7FActXYc3qlQJUNddFcz71QG6nWdgpDJ/vOlQpQNPPGSdXEaDJ7xyAJmCPAXSGO4sKkJt1Dr/88gP2/vIzjh/+E75Sc3BQR8z5EnkBR/ffE8EDvJSSy3tKiimCXQ7KXJSXlCApJgq1qqeiXr062P7NN2jd4grs/O4H+Jg+U+ZCCcoQGUVRWh9c7FxQVobo+DhExkTj1OmTQKkPiWEeXF4tEbWiw5ASG4/4+FhER3lx7uwpRERFIDw6CohwS/PzKE8EEuMNa0lSgY41LjHJ5HK53cg4l4G4uARhqwuLiqVak9po+w4cgDchBuFREahfvz4KMvOQceI0Er1x0trJHRGOMo8fZ3KzpbggIaUKTh09jsaNLkK1xFRhsbLycvDD7l9R5HLh+Lls/PbnYeTkF4PdjksoOC5jTQau1PQqlVaCdgGRyeOU1CKnAtfOQQuAb6tVnZtpCqalqjyvyA8hDDVr1kOnzl2QklpD/DcZYulX6vS7toGYMEUO8An9uQA05/dNmzRA3drVHckWp8DHaYeohwb+qeLFvBcDP4Mdb2xwaB+s7bzPgJENSSFQsGp/Tu5XUvHKZB9ybRIgUsR86ZJl5wXQuP979GCRgIk2sRCB4I/+RNvoCTPP/N1/k9nQQdUBPV+hWjJojz32aMAQ2iFHYwjMwmbzcA1ncQHRGUyaNBnbt+/AyJEjpCzVkGJubP16qwxMjZo1MHvmDMTHx2HevHS8+NIrGDduNHr06B4IQZFNYdI+30Nm7KKLLsT69RswYsRoDBjwKEaPHmn0ctxunDh+HDd0uFkS/NesWSnOmOzCs8+9gGbNmmLyxPFo2aqlzO+evb9h8uSpyMvLx7KnF4vj5CL4lDlok6fh+uuuw9y5MysYn99++x0jRo4RINW//yMBgMaFQWNKpo/ggUxQQnycsBF8/85du3DhhReia9fbcFuXW+VzhUWFskDefOsdPPzQA/Issoj95XLCnzdvgdzbqpXLUKtWLQGod99zP+6//z6RPQnNbxMjyfJiCjw6DdsJ0KSiEUDnzl3w/fff48D+vyTkwxffRwfa5bauMrbjxo4WUEFmyryM4eX7unXvJc7+h+93yOc53jTGW778Cn373ovHBw7A6NEjxKHQuXHeF6TPFTBLI7hkyTK89vqbeOCBewXcagiPznJ++kIBmozt06HxWZcsXSZgfubMaQLQ8vMLMP7JiTh29BiGDRuCq69uE2Ar0hcswltvvYOXX14r13v77XcxbtwEsGfarV06i6vgc0koWk58ZJmN3IOywXr44Kl67QsvYenSpzFt6mRhOLjmd+36Fj169hGAMP2paYE8QrIZlza5DFWqVMX27dsCFY8EomQzzanPJSBu5KhxMj6zZ09H506dDMPpcmH0mPEC0hYvTkenjrfIyH/62ecYNGgYHn30YQE4RvSXIP8o2rZth2uvvRpr164NALRVq1ahWrVquPXWW9G3bx80a9ZM7pH3TYBGXbfhw4fhwQcfRNWqVWRehw8fIS3gOL7z0+fimmvaCMNBMNV/wBPCZL78ylq0ubKNjNPixUuEQVu2fCk6tOchCjh75jS6de8jhRlfbvkMDGMxHMwxYyiYn3nrrTcx6ImBpuBCBIwjhR0bP24iZsx4SsIFZLd5gPziiy24887uYjMuuOACuc/33/8As2fPkT3Mwg3uMQEElg6a5EuVFAuwXr3mGWHDyPjy58rqaC7LX3/9LQCN+5msJUE4x50hTN4zGdQ33nxb7rlPn15ScBIZFYmNGzZj2LBhmDx5shywzp07h9Gjx2Dv3r0CHvkccih29hYNN9fcV19/jX797sUjjzyISZMnGkbE7wfZt2uuaSuhzs2bN4jz4L4nA8oQaceOt8j1r7ziioBote5HaXvnSM6wkbmq9PP6GoLle5mDpgyacX5O/ybnHtRPqECuzbAZC0D2xaikobwUZcVFOHnyCDZtWI8/9/wEV7l5Ru4bSX1xmRCygkRqjclelzZ9PpQUM9XBJyF9VlpWS4pHzWopaHxRI6xbtxEd2rXHth3fSv4ZY30UZw1nlaYbIpsR6SGTXoyI6EhhKPKpzl/kQ5XocLRsVAe14uLgLiqA19FZi2Y6Q4xXwE+krL0weMneRXhEHkPEX3h/blOBzyRv2gaG3ktLuBcKBKhlZJ/DoWNHUeYCqqWlIT4uAS4fEOuJQXxMnEQcSv2lKPWX4eCJozh65hRq1KiD0qJS1EhJRdX4BHg8YThy5jR27d6LcwUlOM1igZNnwaSBMtoohzdj8YIpFDAV1IGX6JkZAkTtMzPT9BVgQQ1ikh9Li0Smn4SFIZbh+/AIKUpo1OgipKRUQcvWVyIqilWmRgst3OnsEArEbJAWCtj0vc0ubYD6dQjQjBao3L8jT6QHAv7JtaHkEYkEKehy0mWCzxZ8bD6XnYcWyvbKOrUKc0JZdQFs5SyuYXpKkfhEimg//fTy8wJoixcvEuZdigMcTULtk0vgr/Il/wrQQm+W/z7fHDRh0Ab2DzhUewMbdEonTr0t9lyLMu8rd+Hvv/fjkUceRb16dTFp0kQJ45hcJhe2fr0tANBYsh8bE4P3P/gACxYslhPsgw/eh6pVjUAo9bAWL3kanTp1xMMP3S9MyeOPD8Gub78T2p9hAGOE3Th27ISADTIEq1YuF4M9cdIUYVgIHjRcxfefOHkSa9Y8J4Bs3tzZuOKKVgagffa5KRK4ngBtlky8Lg4ClJGjxgpAe+yx/sKy6eIgqJg1myHORMyc8ZQASiZQMyRKYcShQweJg9GcERr3xwYOErp/zpzpuOTiS8ymckFO+AR7eTm5eOaZ1cIU7di5C3fffZ9cd+DAx5xKO2YAOHIZEg/3C4NGFsu0ozIMGsd8zpy5mDFjJtZ99KEAWAUkM2fNEnC8ft0HwmQwR8GESE0+mhr/9PSFAppee+0lXNXmygBAY74eJTFef+0lXH31VeJklEFTgEbmp/+AxyVUNGP6NFx8cePAuPFZ6ZRycgnQggzawkVLBaDNmDFNAAWd6uNPDJHKUIaryfyYfDM/0tMX4Z133sMrr7yIps0ux0svvYJpU58SRuumG28I6bZgkvAre4nD8/nw4osvyzNNnTJRmFOugVGjx+G99z7A9h1b0bB+Q2P8XC5hQpq3aIUaNapj69av5b2lrB7KzxPmTIGsYdDG4a4+vTBq1HABucpGk7kdOmykHEwmTRwvnxk8eLgwrO+98xbq1a9nkuk9EVIVduONN+P666/Dc889GwBo69evBzUL+/a9yxhIx7gToD3xxCA0b94Mo0ePkrCmOs8XX3wJ8+bNR/fu3YQl554jwGcYkvP66quvY/nypejYqaMAW0psEKCtWLlMABpPj6dPn0L3O00V57atX0pHAu0HfO5cBu67/35Ee6OEVU5JTUVEJItWIvD++x9i0sQpmD59mgXQhkpodty4MbjuuusCz0GgSIDGdU3jyP0ght4BaHxWCcHl56Fv37uFYed9N2xYX+ZI9fnMunbLWuJ4161TB8OHD5H1aCJ8fpw9m4HHBj4hLNiiRfNlTETjL8KDTZ98JoBs8uRJwqL+/fffuP/+B3DppU0wYcJ4YdoVoBH8EzRRTmfwkOHCoG76ZJ2wL3rCP3P2LG66qRPS0mrK/iOwmTd/gRw2GAW45+67TBcLyWENtk0T++44YAFszBMrYXWsCR9rwQOfV4oE7LCmY4OFbQg0STe7QTpfUk+P4iqqh+YyPS0FE5SXwi+VcTn4/NPN2PnVpygvLZR1rGkrvFcBaDyYuFwSYpTvkkoD2ieOiw/R1CLLyUHNKomoXjUJ9erWweeff4FWzVrj19//EsaTzA5ZHb68LLgqL0VKnFfaLvFui0tKkZdbKPlEJeXFEnJs1/QiXFo3DblnT8FfUoLklCrCuLHJeYSAV/4Xjij2/IyMQHxSsoQx6bSZU8aoC8PRSQlJEqYsyCuU6snM7Gxh7E6fOSMFAvUaNkC4J0rEtWul1UZJYZHkb7HFX1RsBLbs+Aa5xeVodGFj5GVmIq1KIlylpSgoKsbJ7HwBacU+F/JLfDhyNhPlHo9Ia1AwiR0URP8tWK9lgNr/AtAUmBg20AFxkkrIZvIRuOyy5vDGxOK33/7A9W3b4ujxY2jeoiWqV6uF8HDqYpJvC+a4CbvqHDjUXgaAmwJHi+FrcVlD1KtdwzkAmwb1dotIJXf0cC77kTmAXpMHbnJwSVIwhaFiMZvNjtlgT+7RFop1KvIVA+nnWFlK/8MDNZ+Tdmj58lXn1SxdAFqv7iIWbFQUzCGF9yFdWSK45pl7jIoMmk1t2w/EB2aexJAhQ/9zDhoZKspsEOmaXANjMDTpW4yjw9jw9MzwBBfWb7/9JsaSp8Bp06YKW6B9Dbdu/QazZs6W0N28+bMRGxOLvXv2SLiPOQHDhw3BpZdeIhub7Mjrr7+FCU+OFQaKP7ujWw9Jqv9k4zoxRmR8MjIz8Oorr0sYbMSIYRg8eLAkNU+aPBVffPGlhE6Zh1POvKCyMklAJmP32mtvCGjo0KG9w6B9LqBOZTY0/s1FsWfPbxg9ZpwAtIEDBwhAUwBHgMYctOSkZAEVNkBLTUmRsOaFF14QODnw+r163y0A8/nnVkv1jx6M9u7ZixkzZiE3Jwdr1qyS3BeCw/sfeEjCHMzdub7t9XItGm5d3FzfzCkjSDK0NavpTLUpwyu33NJRnDQZGcoe0OF1vaObhNH+3v+HxM1tIVqefuR0XFqMrdu+QY8evUQTb9jQQQ4z5EbXO3rIvWn+Ganep56aKaHm9PS5AgwIRnv16ou0WrWwcsVSASe6gRjSUoC2ePF8YTF+/XUvFi5YIs9FBo1hP4buCPLuuqsP7r/vHimmYKXTdz/8IEwk871WrlqB+vXrYuPGTzBs6EjJA6KoarNml5ucIcqNUIJDjIHJr7EFUIWFKS3Fiy++IgBtypSJuP22W8U29eh5l4zTH/v2yKmUGnbc7GvXvoj0BQtx3333In3+PPnO4uICFBUax6W5jGSMmI9IppKMKYtTuG7pyMnk3NGtJ9q1ux4LF8yTNX3HHT0krPbppg1i6DifZOVeWPsynn/+BYwYMVz+43iTJd68eTNmzpyBW265OWCweN8K0KgcmMkAACAASURBVJhiQGDPPad2gvmhU6dOw0033YTBQ55AjRrVhEHjKZOny2eefU7y0Djm3P8K0FatWiE5aFwrBEOmijMC27/5WoCMArRTp07h9tu7CnvMvEyuRc7bwQOHsWLFSskRY7sVynbwvYMHD5V7I0AjA6iGmOFYAjSG91esWBYIudohTo51bm42OnbsIg74jTdeFZujumC8VwVoBFZDho6UcO+QIYPQqKEB3Pw9mbxu3XvKvly4cL6sDymGOHIMzz+/Ft9//4OARIacaePuuqsvunTpgokTJ0pBixRGOHkvnFtet1Pn22SOt23dIiwKHURefr4cJFategZ9+/bG9OlTAwwaDwLTpk1C5863iKICQ4Icf1t70CX22Kxfsu5yLWHSjCaiKfwxDJq+DMtusTJWL1gBeuIVTeunUIDGNcgm4q7yUmRmnMEXn23G9i83C0DTvazMiBw8uGbDeEjkenAqRMNMA3Wq2st9lpWhalIsalRNQvNmTfHJJ5vQqsUV2Lrje5FXJZvD8WNokl2PKT6bGk+F/0hEecKQm5UtuK/c78bpvHzklxQjJsyNa1tdhgbVUxBVWoZ4bzQiGE4NC5NQtwB29t6Upuhk0WIlnMpWT/ydNzoSmVnZUkmZmpQCT3gU8ouLpeIzOzsD506fwoED+6UqM7lKqiT3s1I8NTlFZDr8Ph+ivJHwuVzY8MUXyCooQJPLmogsSfXEBJTmF4qkxpm8Yvy07y/k+d04cS4XJX4/iqSdE4lDN0rLyKlVPEia5ub/zqAFAFoFKRkSKG7ExiWibdubEBebgB9//gktW7dCUQmrgf1o3rQ1BYoMQHPyuRT42ABIv9/+k0Sn/vuK5hejYb00sa0K2lX8Vv9tA/kAYKOotQiMm2iPrD1LoscGdgrG9HCra04PIWrb9DN6kGbwmD+jDVU7sGLlGsyePfc/C9UuWcoqzm5OtyDTzJ7Pabd/5C4SDGb34gxMkJMgqjQib5I5KjSAzFf6v74ItsaNHSMhJU5e8GU2vzbWNhIPpqcfcwvIoNH40qGzEIAAjUbElPO6sW3rN1LeWqNGTaQvmCP5HwV5+Rg2fKSECidNfFLyv3ivZKDIxpHNuOrqNoJWr7uuA3g6pwgqnRxDMgwn8nmvvKK1GFYyLHxNnvoUthCgzXhKHJH0JSv3ySmJBvK559dixvQpkiPHZ2JujA3Q7Jw7JreTSWnZorkANIYqdSHwvmcLg2ZCnARoGuIkQBsy5Ak0adIkUNlGh3RLx1uFVXvpxbXCBmlJP0Mm06fPRG5uDpYvWyIAhU5z1epn8OJLL0vuDqseGe5lPgtzey666CIw34MUvcTZGZaxGDTOVYMGjSRH5uOP18mzcgyaNLkc11xzFV5/49VAGFuMmDBvJlRFLR1+vtEFF0tI6N133pQFyUq5Jpc1x1VXtcFLLz4nz6Y5aHaRAKtmb7u9O5o0uQSrVy0PhML53QRoc+emIzsnB4sXz0W1qtWxe/deLFy4RKQemIPG5//uu+/x0MMDZHwJWHkdrZrj7wcNegK9+xhtGgLCaVOnCzvKMHFCfLyAtXZtr0eHm9oJ00EnHjhdWdo5PN2vXWsYtClTJuD227rIc11zbXvJQeSzcnwZcmVOIdfH5ZddhrVrnzeimNLGKD8gNcDPEiRs2PgJhg8fhdGjRuLhhx8SzSZzUvRLTlqHG2+RHL9nn1ktRvO669vJ8zVv1kyuR4fOPC3unyuvvBIESVzjHAemEjCfadYsAjQTIlWDZQO0xx8fKABN7cTmzZ9iwoQJaNu2rfTbrZlWXWQQeD0CNCa+E1Def9+9sp5EpHbuXKxevQo339RBGGqV2SBLvGPHNtP+xLn+0WNHcEN7I2jboEF9+V6G9Xi44kGDLBRBJgG7AWimSIDFLARovE+uEY4z8zsJ1FasWC4HIwVn2iaL88C0iuuub4+aNWrg7bdfl7lRgCYHKbYU8njEnjzx+BABBQRoTG+Q/pN+P44fP4r2N9wkRrdRo4YyvqxC51zwPrt37y5MJaMFBOw9evTEPffcIwwa71cBmjgav2nn1rx5a7EFrVq2kFxX5m1yLfHZaBNWrGBoP1XYdO6F99//CNOmTUTnzh1NVbUjuKwt1GR/eii86TDoEqgzrIM6QnOALsGX3x8NmG0DuoItgkIZNCPkYA7gNkBTwMexLveVIDvrLDZ+vB4/7foaPjp5X8V2cBHh4QEpHoIhkd6gTfKqsHe47PcItwsprL5MiUfjiy7An3/9hfjYJPzx1yEUlRbDHW5YuDC/C+HlfhZiihBtUkwk4iI9KCvIR0FuDmrXqiMhw0NnziK/MBcREcAFaTXRJK0m6larioTkRPg8JqLgCYsUoVu/rwSRnkipjne7PXJ4oL3hNZmkz9Am3x8THQe3JxIlgrrLUJCTjaOH9uOPP/YgJsYLb2wMorzR8EZFI8ITieLCEskpjouPR2Z+FjZu+RyZBSWoVbsmGqWloVZSojRYzykqxb6TZ7F9zx/IK/Ujt7BEih+Ky3woDzM6aGVOJa3uZRsYyc+csLFOsP7elksRqSlPJKrXqIs2V16P5NSqOHf2LBKTEyS3j/mgF1/cBN6oOAGEBK469wp2yCAydK1gJ/AnwZwVgb2q1WUC0DTfUOyr08vYtIozeos2iFKmX3O3KHhtPm+KG0LZMbUtlYG2ABizBMXlEKOsGrvmSEiSWX/A8hWrMXfu/P8M0JgX3v3ObmD1Nskera/hOpdCKUeCTJ4tFKDpaUZvzEyeH6+/8QaGDhn+3wEam6UPNYZTB8sMktHDIotgmAJWR0QGNJAIWHr27Il+/fpJiNNGuEy0ZosFOov58+dJGT2/I33eAjz/wosYOWKoxHjpvAmWqlerLiFCGlJe8+pr2sqft93G07IHcbGmrL1165aSBKwDxmvOmDkbX375FWbMmC7J9TQyXFOZmZl46eVXJd+EyeDt218vC5M6aGTyNMSpC4HPb4c4mTPG0IQuGIZhJMSZmIg5c2YiNjZGyukZEmVe1YjhwwTcaHiNjq1d+xulUOKF558L5Hr5/GVynVkz5wiDtmTJQgmzqLQJQ4JffL5FmBECOX4Pnd+YMaNxa5dOUrlKMEU0HxUVLYyFvnr16o0tW77E/v1/C4Pz6aefomfP3pg8aYLkOgU2OB0ZGxE7n9W579nrLnz99dfY//c+MboEQL379JPPM/TK8SaQnDr1KXzzzQ7Mnz8bLVu2lGpFhp5Z0blq1bLAWuJmEQZt/kJ51sVL0lG1SlX8unsPFjkAbc7sGUhJMQDtwYceQePGjdGkyaWI9kYjMTEBF150IVq0bCFJ5Xx2ZXT53T//8qsk9ZP14LgR1JM1Idjnn5pYbZ/CCCLWOiFOMmhdb+8iOQXNW7SWQhSGEOkYCcAp/dCmTRtx9Gbsgqc0LevWcdz4yWYMGTIco0YOx8OPPCSSGPpiAvwtN3cSVmbNM6tkbbdqeSWKCoskxCrhl/g4ceJXtG6N5s2bwxPpkVwvXmfixEn/AGi6blmxyRw0HkBCARrn/8knLYBWs6aAcX6W1cLLlq+QdXvffffI4csGaJ063iyG7uixYyJUy/XA8K8K+jLcfvjgQbRrf7PMTZs2V8qhIjklBfXq1pN1X6dOHRkCrm3NQeNcjB07Bk2bNg0Y8sOHDwuDtn//fqxYsUIORtJDlOrnzotrnkCKQJc5de+++5ocFI1kiQmfCOsaHiZrYUD/gXINRge4f0RnEMDx48cEHPPQeO01V4vBpbRGWq00mZ8LLrgo4Kho4wjQ+vXrKzaugjPQ6jpXOS5u3ETkN7rdcbvYq/iEeKQkJ0u+JAsQeFjg/XHeDUD7ENOecgCa6IwaMdgge1AuMkfKqKnz1PfxT+OISrB5x18BhiswWHRacjawKzpNPqbpimKamUsVvRPyErmhMCMcu3//PmxY9xGOHfoTvuJ8+H2lwrwIOxJO2QaXCLZGsKtKeZms34LiIsTGRiIyKkZC6Lm5+YiUpH2IPEbttOpISUzGTz+xMMKF7LxcuMJN/aI3MpKlcvC4XEiIikJaahJSY7xwlRYi4+QJNKxfDxFk5cPDkZOfhxMnjiMnIxM1U1PQukULREaEISE5BYnxlD2JcNh0l9wzc5HUsZMl45hGU92/sAgZGdmoVq064pKS4QsLN1GjkiLkZmfi6OH9OH70EKIiTa/H+PhERHljUepzyVouzM9G3bQUZOVm4/1PvsKhczlITU5Ez1tvQWJEGHIKcpGZX4Lv9+7Dzp/3wufxosjlRnZBkcw1+0kyzMmEfraAMv3LGbrkxGm/TZOkrvdv5pOlmMG0F67r6Ng46b9Zp14jRMXECjDl54iFMkWuKRK169Q1eivOS9eGXJVpehZBU4Fdo0ai85kryVzWD6b92FE8njJM4ZRhsk0PaWNr7H0jnWCc3FzTE9a8lPXSv9uHaz1Q2PtEv9vOdwuSDSbKtHzFKsyfv/C/A7SnF0s0r7io0PRE1RaKkuJl9AsVh/2vAE38hr9c5B2GDRtx3gDNL/HvoNihan+oKni4o9TLBU+RSoak+vS5C7fffhumTp0SACa8eTp55kOlpdXC/PkmsZ7x9Y/XrcfMWXMl1PPwQw9KDs6ihUtBLSqGqmgoBZjd3l2Seb/68jMnV8o4RgUY6nj554yZc8RJPzVtCm666UYx1jyJEqCxZ+Tq1WskFHdjhxtkwWzYsBFjx01A2+uvlRw0/V7e9++//47hI8YICBzo5KAZw+mW5yUYpOHl9yUmJ0lC9+BBQ8Wxjh41QsK2fC/30clTJ9GpUxdpyP3MmlXiSDSW/cc+skoLUJBfIInjTCKW2LaT36OLk4zBypWrBGT26dMH458cLUaH98zn9HpjRDxaF/Cyp5dj/PiJ+Gjd++Jspk55CkuWPI3PP98kcgDcPNxEuuH1pEMHSvC9YsUqAczvv/e25EBNmTpdKvu+3PI5Lr+8iXyOgH3CxMmSZ8gqQlbRMZx7e9fu4ghZ9MBwI19cO8KgzUuX3CMWCTDESWZi4aIlEoLgWDL5nSHk++5/SMJ0/E+ag7MligNIeULTjWHT26rFxZMi1xbDKASUd93VW+4hlEXj9zEHbamTg2YKViKk+GT//gM4cvigKVk35QUytpr0za4LSqMr86rhZ7YPY97TiJHD8MgjDyHaGxtYrzt37kTv3ndJLhbz5vjZ9u1vkPy2L7/6zBgwR9pG75mgkQKvnLP/K0DjuFG3TeeVYVEFaEOHDjHsmjGHwqAx55A5qP363SXgiqBtztx5wqB1ubWT5HQcPnIkANB27NwmoFG+wV+GI4cOSQiczNGCBfMkjMT2OqZfKNkeI8pqBG9ZJGBCnGPHjg4ANP6eDJoN0Migcb4J0Dj+qq9XUFiIrl27y/e99dYriBJNNp5qI8VwisSAyyXhxgEDHhP2evCgQahb11Rj81qnzpzBbbd2xaVNLpHioSCD7oaXWnvhpumyObDtFRvHwgwCNNE+EienHQCMTWJRB23BDz/uNM8rXUgMU6EhH3HKpaWyFxjinD5tMjp3IoNGwdZgA3sFX/xTumZYKQ6mWCrYZJ2uY/2XvwbSMOS+NXm8EoBmVrKpENTQlXBqTl4b89wYvt+373fs2rENx48dRFFOpoTvXJLYTghBOQ2PpEWQjWGYki6czc+jveFITEqW3pQHDhyGh6FGVzlSEuORVq0qLmzUENu2bofP75JemUUlxZJbLKkJDEmywbirHKlxMahbJQUR5aXIzTiNxg0bwBPJXsgexMTGSSNwHhyys7KknVTTps1QJSUVHk+U6NyJ7ATFbym3QJ1GHqycOaW9YMU299bpM2eRmloV8cnJEiLlffF/LD7Lz87AiWMHkZVxRmwuGVVqolEGJD8vDwf/+h1pNZKlEXuhOwovvfcxjp84g3q1qqJ7x/bwhvvB9Xo2uwCfbtuFv05mwMWenaXUy8uXEHGpzAQjK1y37GFK+SOymBLbDqQcKYgx/o/vM9XpIgaLMDS++BI0a95a+m9S441C1GTK+faSwkIp0OIBhJpw2jUmgIw0lc1pCm6nhJjZDr5at7gEDRvUrcB6qS8xjJ/pH82/K5HANa/2SNd0BO0Ew51OuzO15zaBoHswNKSp4JGfMX7Q7DWzJxl6N8wycQQVAc4HoDHEedttneUAbUTeTSsp0eF0OrDo9f8B0ALUdEBIsVwSF5mbRTbnP4c4x43FoEEDhZrX0m4FLcz7UQQf7jb5HgQSBGjMz3jggQdlc0yeMlFOIqbvY3lAfuPKK68wDJqjH3Xo4H4JA/HExepRVr69/c57eHL8WNEOU2P8wAMP4/c//sC6j96X5Gx7ArUVEieXzmvGjNki8TBxwnhhEUwhQ7ictl9+5TWsWbNGcoduvvlG+R7mL1GvinkxTFrXUysNH0MsTPglCBs2bLAwOfwufo6hUSbb129QH4sXLUR8QhwOHzmMxx8fLHIZFPxt3JjsnqmKPHPmtMgBMNTFIgUWU9CpceGwsnLKlFkCVlaueBo1a6aZvCkyBn5jXPg9nA+2ppo3d56EOCdNnoC4mGgHdLDVVJTQ9nxRQ4zAp8MNN2P0mJEYP34sbuxwC8hO/PH7ngBgIisipxUL2Km6PStfO3W6TVgH5iZ26XIHDh46hD/37TXFCE5T5CcnTBJQTAdHBk1y0Hr3lbFfuGC+ADWOK1kPSkbw/WQJV61egWrVqohMxvx5C+TeGa4mQN39617cd9/9AvhZxRod4w3kAKgoJx027RYpeZMXYEJO6gxfe+MtEKT27tVTQtSShxbSIsQGaDNnTBUWmPfa7+77hKX6/rtvUaderQoATXJsZF5ZKWpyuHQfKkDUKs4hQwfh/vvvlcMGE3d5b8zH4oGF+YEM1fKzfe66Cz//9As2blyHqtWqCGgS5+qsazqWKG+MOBPNQQsNcfKetIpTc9D+rwBt+fKVwpiRzWbFIlmFZctWGIC2ahW6dCFAM4K9PXv2lfH49vudCA8zLbHYl+7Y0aO4915TNcp5r5lWU4qJCNA4P2beTGl6ZQBN997Ro0cDAI3aYmTeVIOI1+J4K1B/6OH+Uum7cOFckZXRJuz0D5K063LJoWDAgAFim2jbaqXVDICY02fP4MEHHhHGkvI71Ccza8Tt9LElQDPfw1w22riGDRtJXidDonLPKlUgic6QPDVWp27dugVVqqYGxEADRtwJjUoV5/wFDkCbgs6dbjEhS6s/KMdZE5KVVTPMFzWm2MXBgEQSEwQd67b8Eng2vkeFRSswJMK8aDWg0cyyiwW1h7bkEPt92LfvN9BWnzp2GPv/2IP8nHNMLnN0K11wM33AV4YwNixnTiJz7grzBSwR8JARP3TwMMrLSuHylSA5IQ6JcbFoVL8ujh09gTMZ2ZLuQUZLDiTlfgHjHr+oZaBqQixqJsYjJgwoy8tBrepVJXeMNogSGXEJCeJDOA5MnWEIlnmGycmpArC4JkQKxHGutKtci7Q3ZNgYXoyJixMSoLikDEkpKSgPIxvrhb/c2N/SokLkZJ3F2ZPHkJFxCmHhbkTHRsMT4ZXenbmZmcjMPAdvfBx8YRE4fCoDL776toCn69s0R4crmwuwPZ2Vjf0nMrDlu5+RXVYOT1Q0CgtMoU4RQ3IEFi6P5O6Zdk8EGf+s4gyGAp3EfjdDhGHii2vXqY82V12LuPgkKZqI8HqFkSNII4QjJoilPeJcWc3PLexl7F1IE3PeBedUf9e0SUPUrVszYHPN4ZVVvPxep92YBdKkiIaNxSmia+mnUgOSB0IVB7fzzfSebLttfKH5/opMs6kslsMXw6X0C1LNX4aykmIsWbbivADa4sUL0PnWjtI7mjbZRKuinII864BUWQ6aBFq0AsdJ6i8sysNbb72HMWOe/M8AbcyYkSKLoJNgh4XkpGwNjNE3YZVWpCQ4jxw5yuRhjRguCfr8LJPHFy9eLEnrdLbp6fOd3B1uxHIMGz4Cu3btktyQDz/4SKotnxw/Rqosuap4PQpkLlq0TJiI/o8+FAT7soBMmTmV0wl2VKh24sTxuKF9O2fCwkTZnMUHq9c8KywNq0e5OL/YsgVjxoyVPKX09HnSS5IGkAnHzJ0ZOnS4iKQS4FCnia9ff/1VYtlffPGFeaYF8xEfGy2nZupxaQ4aQZSOGa9PBorjQDaOSYd8NoZKn162Alu2fCVhILIVlNmQk7QkAJuTgTokJnrzJMBijDGjR8rCprHhIuTCjI6KkRNjcRnzpnLRslUbEXZ9fu2zuOTiy3HHHXdgzZrVAVV6aZju9M3UrgTqEHjvLVq2kYpcAsc2V10np/w1a1YYUUSneIQMGvMMly1fJnptzBEcN+5JqXJkkQFF/vhePuvChQslVErdJ94HK/QoBzJ37jxZ+GThyKCRcRwyeIhoUz3xxEBZDyqfwHnm2tOuFIZRKZJn4no04aNirFi5Gq+99qZU9PbuRaHBYHstm9Fg8QgZpNmzZsq90tG99NLLIkvRv/+jGDt2rKwHcR7SiJ65TiaHhWPFPEAFjWogDEAbK8DwnrvvFmDOV35hAR568FFhZzdt+kT05AjUV618BjNmzMBjjw3AwMcfk9A8EYZhOX0mVBYfJ9efPHkaNm3+VHLQuCYFLDL04IeI0j7xxBOiycUQJzUA9dS5SRi0iVIQowyaOemWC1u6ZPFSYdCYbsD8K4rrzpkzT4oxbuvSRfpqMpfqoYceFUHgDz54X0AKmUSuI+abkbXknh80+An07HGnOTD4yZ6a8IYpS490dNAqLxKwAdqqlSucIgFzQCHjS4DmI3vp82PlqjVYvfoZyW8bN348oumMnCovYxvC8fsfv+GxAY+LLuOARx+WggCNDjCvkiwWUwEeG/CohDJMmMTIRUjbNEdok9XJ48dPwHffmzGm9hvXofQq9ps54mcohzJq1Gg82v9RDB062ESSWCFdakI+fB/3rcpsvPf+B5j+1FR07HhzgMFj/utLL70qubk8TGqqBO9N887MSd6wQpIz7HJj45d7KjBo+py6BoJO2LBIKn4qa1sOO0awli9CN3aSOHv2NI4ePYxzp4/jh53bUJBFgMYKUsDn2F8D0Ai+wxEdF4sz586hvMwn7BlBL0OcZWzH5ytGfIxXAFpMdBSqpFTB7/v2IysnR9Ct6nyx2wVV2qPcLiRGR6Fe1VQkRoSjKCcDtapUQUx0hAAkFkZFRHpFW5N5YfFxcbLGCEJSU6oIEBEtMMmJNpEGwxpSKzYcTPvi3wkqOI5nz51DStUqUlnpDiMb65VDkqmczUdhXhZys8/ixPGjKCktEjkW1kLGRsdIruGf+/9Azdo1hb07nVOEZc+8ILmjvbp0RKw3DMWlxTh1Lhs7d/+G/cdPITmlquTNkj0sYBccpjH4KS3iQzEZZzJ87NephSAm9mm9zLOwijMlORXusAgUl/jQrHkr1K5bD8nJVZCcWkXC1QR9FBHW4gMyn+FWKDOAAy1wJuvAOaDIPThVnNxjTS+phzppVWUdqNYZ89+U+bKjXPwZdSfp09gzUzGL2k2SC4wAGbH6iuDLPLt5bvu79d92JE1BuH5G1z993IKFizB//oL/HOJctDAdnTrfJLmhXCcSlmU43zpIKRHzDwZNARoNhKHQTTNk5jVQb+m/Mmgi+vrIg4Hkdvsm9KEVtGmiH2+6qLgEK1euRHr6AintJ0BjyIa5RDzlMaRVt249LFyYLjkj6u0Ycly+YiWqpKaI0CtDcdTYMs2ZWbHkw4EDB9Gv3wOSE8RcGDJZTEJl8rwIYt7aSaQgjDL3HGFpFKCpYSKD9sab70hF3OzZM0WUk8/22++/yyn2213focONN0jFJvNR2rVvK4Ylff5CrFq1Wk7xFKakntmXW74ym5lJ3S2aSxVnQpwpEmCRgwI0VnHqi2NGCRGGDMkgdurE5G6XMB5cpDTYBoyukmsxvPbMM89IP7mExAQ5M1Ny4csvv5axHD58KHr17CGfE8efnyffE+uNEaNVWs7E1xwRP/1k02YR7H3/vQ+wdOkSyaHR05GYJ6kKM+EXjqGGPekUKHVB2ZKbbuqAdes+lobyDBeaPESylj4RB6ZTpvAsARrBAsM2Y8eMk2e99dbOcj2CUzolBZWr16yUvD4KGc+bmy6bfM7cWSJey/tZtpSJ62sExDHhv3qN6rKmWEnIwoG+d/WRTgQUWmWoOikxSfL/uMnJmhAIEmjMnj1DRGIVLKsD13+//PJrIu1CCRiGHWkKeJ127doL6CYIv+KKK+SZOecsgrjxpvYBzTQCNO45O0n9o3XrRWaD4fHrrrtG1gRL9j/77AuRfSAQZCFLrNOq7OiR4+jS5Xb5/i5dbkWLFs0EiPBZCXzIrlCIlY54ytSnRGT5fysSkBCnU8XJZ2aRwHjJQasI0AxAXC3adZoPSie3cuUzwqBRwob3RIB05uwZLEhfLOkC/J6Ot9wijo/3y1Ak72vCxCmy53mIaNiwoYBnPgd/dvfd/cQ+2DloWiSg9sUOca5csULYZhWIlFM4cw/ZE9LvlkprCjpnZmWKgDVZetG0Ki2V4grmgf6xjyHOx3FZk0ulA4VIADkGn3uGbNe48RPFebNalbmvlHTIOHdOwCTzEMma8fXSyy9LJRj3P1l3Jv1rbhilgWjbOF833NBBclKZN8s9UVxSjNOnTgu7zLXMCIHIbMxbABug6T7c8uXXGDv2Sdx3bz/J91RmlvOo71EHFZAscLvx2bY/HdNasUVQiFc3DEfg/50+j9rF0xEeJ0hi6JL3efjwfvyx9xds/+ozlBcXSNK9zBfbE7HlGw8tZEvIeFWvgUNHjvAkI4cutviiwj1jdWUlBdJ6iVWZtG3Vq1bDmbPncOTYSdEuE3DIHCi3qb6MdAFxkeGoVyUVtVMSEekvQyLbxIW5kJSUgHIY2QavN1bygAmUeHCLT0gQxEmgLYKtTnsrzicBGoGEAEwJuXtMUQOVB8iySX9f3EsVagAAIABJREFUMnRk13gvhocsKSlEXm6GtLvKz83C2dOnJTyJslJQ/y0mIQHnMtiuLBvVa9SAOyoGB06cxUuvv4Ma1avhxrZXo6w4Dzk5uTiemYmdP+6WsRH2E25k5RfA5w5HXlEJCkp9KBRGjV+v6UbsJhAEKmYNm7wtDhsrNglWq1arKUxgnboNceFFjZGWVttUbDI9RwC4mXt2V7ABmoB1Z6EYNsy8TEMC8y8CNPUdl19cF7VqpAaWFvGANzquAohSlkttrfnCcqcC2dHUk0KCMCkkYqhZwZvNjinQ0mtXdvCwD+BqS3SP0McRnM2d99+LBBakz0PHjjc5rDrTKMieuQVwMqxcAZCGFgloPgzDLTToWmFJhXxWIP53gDYMjz7yUIAO1ovbN6EAjdQxN4OcIAFJDicAeu211wQ4MYzFkn0maL/yymuSX8Dkff5cBs6RBXjm2TWi1cIBfvCB+3FLR5YHm5wdDWnQ4VLWYu/e3wPPyM12ySWXSEEBgRWfne1rfvzpZzz04ANSRKAnT97Pho2b8NFH60Vf7frrTZEAAQnDc1SyJxDkEmUiL6U4WDVJR0LWjYwI2Rwm/HbrdodIOVAglWCOLWXYa5N5bunpiyWZvVfvHqhTmxvDxKz5IsDkvFDOgHkA1HgjeKHSPY00rz9//nxxIHv27EH//gME9JnQstkkdFYMmVFok9fm+PMZCdD4LAagsc+bX0AGBYupcZWdnSPP+8MP3wuDYM+rpAo7bBjBmfb+I0Be//EGLF263Ml/cOHZZ1eiRnWGmU31F+eH0gEMpz7++ABRt+fr3LlMERxd88xzUhDAcaPD5n8ffviRPCsrNpkAzuTrBQsXi6GcNXNagGElEKVG1OtvvCXFETQsNDQEZQS4XKcEgAxFTp8xR8LYJizPw7hL5o8ttijyqnlwak3UQfOa69avx6uvvoGHHnpQJBT0RbFXssI//vijVA/TRvH9bBVGgHzTzTfK8zNHRSp8HNDK+ea4EaDx93Sg5qADOdFz/YwZPVrCngGFcJ9f9gCrLDmWZh+bnq4XN75IKqvJIvJnzz77Anbu+hYDBw4ULTp98XdScDKLOn+t0atnTwG7aujYxujpZculq8Ndd90lvxOj5i8TXTmmRdzdt49I0HBvU6tw7dpXMHzYUKfq2Sc25tChwyIM/MuvJt+JDAFlccj0MFTDFAMycjxk6JhwrRLQjRw5Uuacc0WtPt4zxZhZDKLriXZk7QsvCMBhaJ3vJyNq8l/NYcJUhxmWi8wsDwnMNdMDJYuICPw41uzdO336DOk60f2ObqhdOy3AoPG7+EyUlVm2bKV1zy7JXyK4ZiUuD00EcLSn77z7LlauXA0yfXo9Vg1TcZwSI3ztP/A3Ro0aI7mUDI3Q2LHFDhlHMug33NBOPvvCCy9KSzeyd9Ql1DAouxuwTRpz/8i22wCtshCPYSvc+Oq7Q3L9YFQlsDwCfzFr31Rwqr6aSHdwjTqhYZWEEWDjK0NOTgb2/voDPv7gbfhLChigMnMbHunoXzFNyrTfoZ5Ydm6OYzOAmJhYeNweRHsjUJSfJ6EnJqwnxsdK+JeFGL/u3issGjsLuil263bJe7zhYUiO9qJabDTqV6uC+Ag3Yj0eORBHisxTlFRVkkHjGLGjANcjDxgMX4o2lzBoZj9xDlnYwtwh/pwHTAqnsn0PCzGEpfWzmIC5W9GBxHYCT9rGwoJclBQWwFXuQ35uLjLOZiAv4ySKC7MRFRsjeZenzpxCQXEhateuA0TG4cc9f2Lt6++g8y1tcWmjuigqzEN2Xh5++3M/8vNZTBGP/MJiZBcVw+WJxOmsHGmsXugCCiXCoR19pAmypVzGKQ1WWzKdgC2zWJiRkJgiYc5LL71MQJuTORvIWZYxMVJ1FXyBkKdW3qL6hoDdtADaZY3/H9a+A06q8mr/mZ2d7X1ZYJelSUeQIvZuBFuMit1E7CXR2HvvSgBB0TSNMcYWe4w1lqiIDQQrvS677ALL9jK70/6/55x77rw7rPn+8n2bn2HLzJ173/e85zynPYcArdQ/t1x/Nk7Y3GMXMJlj4YOuOJkCmNrVcgV+sZ5dJj54DTz/E0DzwZd3c/Z5vYE4Rg1nz56DmTN/OkCbPXumOMg8X5Rl6kaeZ0bxmaq1elbRBb0DNGXV1loYjWz887XXZdTMTwdoV0oa0YCFKU3710KSQv7m5Y61UFHzwfwiMCAAoQESI5TC+uujcT81S5lQ7M5IhLXFWhrKTQ3w7wRNBGcsxpcZWF7qyjbMPo8/G0CzsKm9xhbVwrD8DAIoXp/AiekkGlZTmCyG1zmB+TKo2zwDu04srkJmQsU6LlPe7j0IGWMshhZeKzdXuoH4JdcTRaJpuHgsIoCL1BvsRuzqDiM/L18Kuxli1fl8cXl+3if5Xnjv/NmYjQlKuZas0zv22JMEpH3xxac6T9Xp9gywS8hpCFHGfa2dM0Z+fpbVqUm9l0cFYIbDumjsWe1no4zIysySdXO9Izv0NEacxcn1uPtujTC68qfUB80i35wdapMNeM/8PP7Lz+Pf+Tp+T8AsdV+SgnK7nJIej6bGtXZFaWWUNDEZXdQ7ZASIqT1ei6DGZE7qszmbjbUrHkAz+XrzLRLV3iR8eKTu4FDszIxslA+okPuyKRwmI8IA7vFREZhyYDepLAoL1SOV9feUo4xa4/5x6LLTiWXnytbVX2uX3HFHey3Xpozw/SQ+5rPwe6lpTGco34YgByQVQ6PKbrH6+u1SOpCfz6iF8krJTNjMLHkP5Y3yK92cMl9W0wKuYrXnt7PjKll6/DI6Kx4TPWbzKG09rBaEEXxGQNicQr1D+aAM2T7pOY4h3Nkh58HOqF3H9pu6jdEv6gECSg6Qz87is2hNGoe821mlLuDrGNGj589IiK2BvYY6gTJZV6sD4wuLCuRcsbRDZtN69WVcf+nads6/yb/Jtq2PawzcdTRA/8kSBY12D/b9jtuebAJTQlSlJQmyXpCEnBx91N4mpSME8AQ433+7GK+88BTiYa0vkwkdYCSBQfiYJA5ZPxYMZaCbZRcS5VQHJSczC5kZ6SLTnE4gZQIEYYEA8vMKUFFeIaUkrW3tUntLGMKuUKY4C7MyMKCkEIP7lKBPXg5ymCLOzkZhMcllc6VbNzOUJfvKDlDqScoAO0xJp6HccVGJHpHahEz6LIXgDEWeIUb8ZU5wPOLNEM2QmcZsACDAYy2jlZnwfIQ5uYDUHZEY2tta0LBlE7bX16KxuUG48TIz01FdvVF45HYZNgpdgUy88dEn+OzLb/HzaftjcP8+6Ay3o3pzHTo7u6T0visaFw61cAIIR4D1dVvRwpFCiYDwtnF/pf67F4BmtkgbY4IIhrIwesyuOPCgn6FPWV8E0zK81KbOuhY9wf+oT5jKTWFscG2+yZhvs50Up0XQ7PW8DwI0giyzt64uVVm0gAVJX8kKwTOp0VitaVedw6inNWW5tskFX6l6xNUlJu9J/ZrQcX73z/zJKU7OTdaa+DSx/wT0Yh8p854O9vUWAVoPIyeGVY0TH1TWPS1NuHVY/P5TARqL2y+44FyJdpkCMwHwwYPfNUgWXa2tEY4nZ1ae3aMZcAM69hp5j9eJKYvuGQgFBcpfQmZ2/mcFnhbKT918V6mbweqtds421DVqKviqRKy+g9e3n/m3aIzgSw2YvYbXsmdzFa11tZli5Ou1LkmNqdUoqaLVcLG7blLT1KXcZi5JcFowIF2O5OrhF0PrfC2NEA0fQYTWt6SLN8nPp6Hl67Y31GPPPQ+QAe733EMSYRYX06B6DQh+oSjvSQfC6kHQGijxcrojAkbcw8hnsLWUqEZMa8NEbmK6v8muGnqg2vUoESUpItVoyIIFCzFv3sMSHSQXGUGYrIl0/yXn/tn6uykeM1ip++HKiMmaHVatm9R6Ie2O4nN5rNYpbeC9AQr32rTZlFFyIamcqmpgxJUlBqytPPusGcjKztBiXxoRL+ppRlTW2gNo9rzyrALM2IWkVCqqV5UaQcClcDp5KY5ehiin3rt73uyzFfh5XniadlvpYPikwtTPVL4if5+DrHtSv5zyaqNPCOqoE6To3NEJLki2c2jP6ipae511H/IMKCN4cli9yQEjBeZo6LWk4CO5Js5eKl9dhzg20o3mTZcw3Wafq3pDubzE0HjxCmVIT6616Re7Tqohs0Jn6T4OeLolrpxMMhLMWx+3nswirWZcbI/c+kbX2UvVG/x54dKaHs6Wa6jc61qTgKyb16Usf2e9lSAu7dBmHWtJaRHCne2oqlqNp//2ZwTjERTm5ch6trbT7jARl0CaOJcK0NjNGON1hdAziBCjnULNxN5Mid0hRNLxcBcKCwplljGJZVetXi3tC4zocYJAXlYWirIzhU+ssqwEFSVFElUjKM7lHM7CQm0O0pZSZDK6VlAgTgHTZez0lHOf0OkL3Fuem1A6ARppWNRB4+d1RboFoAUzQmhua0dFxUAE0kKSguzq4mAm1WGRrjAyCFwj3ejkvMcurkMztm6tw5baTWhvrUdGIIo0UlOx2zUjG63RNPzr3x+hoKgIU/eZJPV6HM4e6Y6hta1TRj81tXcinh5EmJN5qmuxqbEJnFdAYl7uiXRrWnOHz6avNoRywXPHNRmyywiMGDka/csHShdtWoCzTS3j4TWHeFMDCJDdr1QnL6lzPHYAz9njeyaMHYpBA3SMnNl7AjThBvOcD5NX9/wz4yYRXO88ELsY8OLrCdCkq1N40ZLBA5P3nnKcHIHG3/N97jMknVRIDRr5FWWI+v/nF+WIEbQjDp8qkTNG0HTihXgl4qjas4l+tQia7/3BCsjDfsSGf9tZgEZ+LS3ET3phFEoztGaceJO8eYaRFcQoMk/18PyIklfjZIts0TFXsclBSlODLIaAhsnr2FJ+I/VgLTrDz3OjXAYY+H5fQXpAyoy6Ff6acXABGq9n77ONlvtwgIUL0NzojF3H9UYsyqhggMWpPbsITXiSG6z1g/xPmYq1I9PSRNq1RaoFNgC0y9+s6JoAjQCdHpxy/aSJ4SRAe/mVV3DlldcJJxlTo7YG4ql4yslCtbYGtpc0MLxP3pN56YwAEJS4+23r5gM0p+3ZNX4GhnnvvB7TwiQPZgr8jF/9UtLVdg0XRNhnmdwbsLDD6IIBvq+HE+P9TONhRd8WwdJOv2RUzQUNLvhxQYQrf7LfYAG4tnLrfSTAZg4CtEsvvUQoY3hW5Nk9cOzSU8iZkELzFFDj8A8yQpoEoyr35L2zqKsL7FwQbYqvtzWxc2Yyq+sdRUe7gn9+BpWSUDl482/lPQl2M3myGY948wyVYkILaLUzzgCx3YPtka2lu9bu+sr3XtqdpRsEClxfXyY9b5sAzXUQTCb8dXKioUIx4GUZ+GzW/m8Azb0O037ZEmXhNBSmzGVyYQ85MXl378lk0WTUfV65J2n40VphoVXoTvJEMTpqETR3LUxv2bmxz3Dl284s30eAZn9z13fHtbfCc20S8f8uBfEEVgrGyYHW2LQd2TlZqKlZj9XLlqIgJwud7S3YXLMZrSRCJwu8lI4lpDGA0Sf6ImQC4O8J0JhKox9A4M115dlno02sS8EqAdqQQYMkurxoyVdyP4yg5WWGUFqQh755ORhY1geD+vcVwltGOPMLilBcXIJMDv7ujqKro0MapNjZzghaZjZBWqbWUCXU6efpjMUSmqYCtMHCo1wJeDx7jOA1tLZI5Gxg5VBJMQIhmTbA/7HUJRTkYVWeNCkt4mSL9jY0NW3BxtXfoWbNCsQjYeQW5COnoBBp6dlYtXkrlq1dj/0njMWg8n5o7+pAV0cXWtu70NjagXbaWZL8JgLYuKUeqzZvQUt3TOr8hAKWsiPk7x5nnTggyTmXdI769OmH3SZNQb9+5QgEM1BeUSkRNBKRc+21TCTplDIQk+rIGXaxrFYPHeLpSv5utzFsEiiT65ltYA2aORrmoLs6Wj+LZ0lJbW3wuCuf5iCJDeZ4v1S96DmKpufowFrjWJL6xqurNCctAMydOw/37iRAO/qoI0Rm2MigZ1mJg60GzXSpADTXE2YqzKJnPOSmaF559bWdSnFykgBriaS7zzOySVCmaNEUMbs3bWEpoAa+bOFc8GVAh79zoyrus/gP6QO9mHg9ClgYilXBcsEQr2X3aREtF6DxXuw1BnRcr9tNzRlodEEEr205cuE98fiMXOFz18nSTxY148/uPboGQXhavCiDRs4YhdEOF3eN9L7pITF8ninPz5oz3QftimOLOOWAETQCNCL7SKRLvNyLL7kUb775Dr5a/LnUx9maKI9Smk+C6bY+Jw+pwzJu4JjKjoXaHreOrbftbRJw9mQct6iDrT87Af/6xN/EmWBdFykQ9t1n7x6G2GTC1s2MnytrBj5c0OZ+b/V7BkxdckGL/LogwlVY9nn2dzOGauT1vGmkS9PBUsAej4OzMtnFaQBNazUDIOdPRkjTgXLfTAP53UlpPhGiAj8jiNa9tWf2REaURYi8Tk562q5r4DYVoLnr6AI0H4x6Q4ap8HS9dJYmFWXqtfkZkWiXzPM0QCeyRwPdo3xBdYZ71u3+egNtIkdiNOkY0AB2ikIMMq/mpeOpLFkjZGCs13PsRQdtDRiN5HNZLZuBLIts2z4w6kL+Mzm33nQAKzh3HVC7d1u7VJCZavgMoPkAlTWwXQrsLVKRKnuuLnP1lukcu3cBkYEAPlqyqac8eLPSU/dDdI9Xicbokz2njhuiwaU+jyPc1YGqqg1oampAejCBrZs3Ys2KH9DaVC/p4IgAcY/zlNdk+QONKiMfTJ9Zwb+na8SW+JNLErLPnGvJon8CMgKvvv37CXUKxyiRZqNPUQHK8vMwpH8/lBUVoDCX3ZoFQhzNVHZ+bj7aW9sQbm+Xzk9ODmAKNDtHzweL4Umuy05M6jzWm/FLGwa085voUfcxDWmhNMTTAli1cjWGDhkmKVFGoTiSiXZO66a6EEiwDq1ZuOIon92RONrCLWis34Itm9ajdnMNOH81R6YnlCG7sAhff/8Dpu63nwDGznAHWppb0d7ZjTbSbMQSIBZMBNNRs70F327YhPp2zgbV9LpN5zH5oe7iMTM9ROeoqKgUlYOHIjevEGX9yjF69K7ICGVLKlllV3WyycsO35M5weNZEQ40Z0amnv9kzdv4sUMwcIA2/PEsSUdxZo5v71xdY+dd5VCbNrRZoNvXbXYvei2NYLOurjeA5uoNKy/R6JtHUu3gAj3/Ccyd++BODUtnipNNUjI5ifV80jHtTeHwmgQMIwWamxsFoJnXyy4bG8FkAI3C8vLL/8R1O9HFeeMNN8iYInqu2tGnKUB+Hh/eQAqNXI+Q/4+khnxh8md4JrmqXEBmCtx9NobEbb6d5eAlxOwVFfZWt+Fusm9AHVBlIMI16i5odI2WfW/3lAoADejo6zRtwkOvESCtKUqCFUvVJUE011jTuWrUXWXMoIV41HEdYs7rWL0Z94XAywVoLM5mpIEywBQnAZqCvg7st//BwrH24gvP+YbTjK2ksjKSVAJy2rw2e9cgu4CNp5ZcezKqyhsgy2ew9ba9dEGMARsDv/z3L48/IQ0G0l130fnS7WZG3I3qpEYr7LpumsoMlgtIdL9UbpNRuWRa1oCNEZr6oMkhQTbF4gJCi2rY8xovmtKUaIr+jTfeFAJfNimceupJEhkQeWVqMqgpAB+kQOtG5WdGzh2SSMqIFdKKByzRQJUlnkVyo7lRant+92ylAgcfIHjAruezRURpdnnRQCFHlSiaRsyMUsLuv6u7UwAaDTzTRrm5BZIK9dfWadk3kODeY29gWD5HntPS/d1SeyNr5AE0mT2bqfWXroNggEVpOJhe1P3mf+p06qBv4UYSehoF2hqhV+5B46tTOgY9mzwT5tCk6i1/M71vTI6S8q8P1NuaxCKM0NMp0/ty5dj21eQ/Vf/YWTHgxo//eKnWoJk+sbWUcFCPLzUwknWHZg4IYI05jesma5iISe0p75Gpvc1V6/HWay+junq9jjfziG3ZIAB5vyQ7BaAJqJXrQ0hqNbUFmT+pFDVRAVSsh2CgQaI5jGqFMqTWhwAtMxhEUU42CnOy0LcwH/lZ6ajo1w99S/ugf/9yFBUUCUALBdLQ2dYm8JKAk4S5rIUMUR9nZMqzsU6OMqHlFerwiyPM2Z+ezuY98udQVrbUV27fug3lFeXCh0aie5Lwsr6OgQNer62lBeGOFrR3tGmTQ4KgO4y6zZukVq2mphZbGxqRW5iPkqJiFORlY/jAQUiLR9ERbhMOtKaWNnTFEzJIPcJzlJmNupZ2fL12I2qaWoW4VtN9omFkDc2x1GiUlckQoGTK9IARI8ZiwqTdUTmQRLLpSKcjLjWUyeYuO/e+fhCeyOT4L5MdjY7Kq2UP7fPGjRmMQZV9/XMh4Mhh1ndtudyzhwHsjNI5DXd0eA0/Sb5PtRGaoWMKWqmNkhMUvIGsvm11z5VhFYtGJ+0JpAbt3nvv/8kpTjIXHHfcsRL4YMZQVkMyfYw09xxPFWhpbkwY+jUPk1EXejwK0LiAwEsvv7pTAI2dT+TukWJEGl8vkqaCzDoC9bAENAj/SrIuw+4rVWHZ5rhAx17jetU+CvXQvoIbTbEpQW5C0gKWAtwBMKWp5y3AgQOHvRZr4VOzHH4CUiTPZ1AOML4uXULAhPVMaTDfLwbCa0k279kAgXqXWuuniJ01dMrFJp8pwDKZ4lHDq8XOapyo8DTiwn/5ezd9a9cWmhHnOkxp8fMIzqIxFjsHxSgytM01sTSY1jiFxBPq6OzApws/Q9+yPhKlctfY3yczUIzacD+9qKPstett+bVqVg/hGVKPhNQMiX2GNhskGye06wXSoszQcFVVtaQ4yWrNkVluBFPAj0dbrdclYFWWcRZnSlpFrqMFzTaCQ2WQ+8Ki63RJtyXr4rSiyAd2UgCcrJ00MO16lya77nO4isaPqFDmfDACqUdh5zGpJziDVusyFGBJxZk7HsQZQKzKxvOKA1p/JalTgjiPtFi5qhSwsIPNrm0OgcibA75coO1+3xtgUMqVJN2K1YRQYQqHggee9Eyx9lXrJbkmmYxaZOX2qMlwgbYLbAyQuopXQZRFlZVkUkAAu5glDaz6zUAdDTDTW1z5WFSd1mQpRkzlhHCBRtdqWbwZlqyQ8oG2TG1gdx/lXZ9Q18nTP4KanRl/KU1P7nqnAmT+TfWUp0805OGto1f/4xXoEwSRYFoizc40AVkT7xwJ2XLcayTi80kKUUEqvz75utY/4/Y7eaIUgGYRNOHP8/SsRldYVMm114hIlCANBDdxNDQ2oKutFe+9/RpWLOOIpm5EWJ8rn01CVTppXkpKpFyJpCXNaXqE3GN8PO9z01lbG6ROa5OoCh1SFohz1BDryXT6QBpK8nORmxlCQXYmCgtyMXTQIFSWVwpNR35OLnIZcUknb1pQQBpTrTTu7PQkfUbUGy7PPWaWIRLVqKXqVyCTdZPeWpJeIz2UhcxQAGtXrURGKB0FxUXo7IqgKxZFa2cYneGw6J/Ghka0NTdKum7rtjoBXDIJIcSHiaK2bgu2NrVLdGxr3WZkIIqf7b8fivJypSmBI7K2bm8Uio0IdRx5A9Mz0NDZje821GBt7VZE+UQeQPNmQHm2ydKFlE3KmBLVIi2Effc7ALtP2UumLBBUcF4q78vAmOsY2e90mkSytMl+L6EGSUny+joPll8TdxuBwQP7a321hICT5SJWYyxJQC9Y0SPKHQyII8gSHJ5D08l2JinTDDRQBjVS6GlOo/voUb6gDmFqRNy1dcQFcx6YKzPBf2oN2u9m3YcTph8vuk0I2s0B9ZpiksGOBAKtLU0eQGNYkSzmSpJp6SPz8l55lQDtpxPVEqCRud31ys0Y+F6+txhutMI2878ZBzc6Yq9zAZr9zjWGptR1LlmS8NGe122711b2ZMpTvGfxyhSgSXWQkz70BcZr15foBFMa3jBg/1lY8+LN9zPD6hdqe3ViItYOpYbrCRtAU+JZb/SF1wxhz28dbvY+8/rt+Smwmv8OijLj4eb6MxXDcLCmuTkqRaN4DNtTKfF60W4aUDV85tXb3pmBtP0Wo+0pKgWfyeEeJlv6DMmZavTOzdjb/aph9Qyk37HmGVoCWjF+Gho3I8Z7tz3R59eDJwdNDK1GQnSN2PWq6UV9TzJ1rt2Zmo53Ox1Tn9XWOhV82c9yY049m7tmplTcqJsBO/ec/Ni5cAGKe45sHVXfaWG7rBGLzb3oEUcBmYKVusScbAEhBixcoGnPYHLX+2clI7067FgpFFSRWd1epih/+VyPpsE4F3UPA5JytLSRC7zcNepNB/iGwIl0M+IhUVqJdqnsuuk8W38ZNUdOomiyicfOKM+yRgzUIXD1i62RKxMGEO1++BpXybvg1pzN/7b/PyZvtgc9HQKNkLBui+kzRo9MFmQ/PEAjXFZet6+lq3ywD2DBks3+PUtG2O/o9GrpUorCXX3tnmE5nz6hQ0K6d5neC4fbsey7pXj/3Tdk7BHYvc7ImeXdCdW8DI81QUnDmXcteXbZCR0QLmskWFiNsFuyLpFN8ndJFC4mHZoEdAQbWcE05GRmoKykBJXl/TBu5CgM6dcPJbm5yMvKREKcaJYUZApPmmSlEgQXCkAVDLJrMyQRKoIARt2ozpkSTA9lI9LdgrVrl2HRokVAMANt4RgSdFQyMxBNi2Pb9nrk5eRJBJn0G80N25GZniGAMiM9gNaGejmbXWAmJIj6hnqp8STIHDtyJPKyCQKDaOMc0NY2n0aooyuK5mgA32+qw8qazUJcy0YBcVq9IEJST3gjniQTkoWCoj7oXzEQEydOxojhIzV969SpJfWBjWFK8poJUa00D4g34b00IeBao/ecmuF1gALYY9IYDBlYvkPKVGTKawLTs6Tnz9X1dDjDHWQe0Np5c6zsvFN/U5eIPpFzqE1A/ho4jrXpaDs2IJrnAAAgAElEQVSrSSctOf6J73tgJwHarFn348STTpD0pgaodnSA/f1oa232ujiVw4tG2Q2NqxJLFw6qnSGq5eBisr/bQ/YQBKub8WrT+NAWSrSNd6MgqZGI3n5OTYOlInvXy7caNEajTIlSGfAaUrvl1UTphmmxtikvS9VyEy3llQR/XjrRAwOMoDHKZqieuoXdRzrX0wsDe1EO9cLiGsWRrg6dvcmvZDRAAQ0jDmb8DSzxNRaJM0GzdXIBAvPf/I9/Y+hcAJp08zGlGvLr11yARqUunxPRNKrJie2bCZq7B7LenlFzQSLXhD/T+7T1NRBl0QXX0NJ4SyTSi0hYJNbuwRVyUcQe0HWBre2d3Z/bgKCgJfk+XoNAlZGzZPTDPEyv3quXNHyqAU4FELYnvRltWx933+x19nymUFJf8z+DOCUQNg+TzTMaG4DMakwa/6AYAUZS9WvHRh1Xjkz+DBzseG4ZCVG5Md1CmZKRbowyK/W8hPelI9EvgSAHknJR2bMaiHHB6H8DaC5oUoJUjczZHrnrbcpeuqoyQjqv0Emnyj14AM3A64/pstQ9c6/TU/8kQV5vz+H+zn2fATLTN70DNAeaSLrQ0uWaMmc00JwUnrfU6LStESNo9tmaMBRJ9Jj0e6Y53Xs0eXXPpa2D6rc4ujnFobsTLdu34oP338ay75ci1t2BeJTdkYxic3akUhPpVxJUpDkEqzL/W2gtGKlTWTOgKyvs12fqGWCpi+hWpkozglJPxRr9rFA6crMyZTLBoP79MH74MIwaPBi5GSEU5uRKsCkjM4QcEqCyljIjC6FghtaixRkhJOUR07isLYvKuKp4lFMquOYkMf8eG2qrsG7DetRvb0YgIxdN4SiycouQnhWS6Nmuw4ehrqYGI3YZhESsCwyc5WbnoDC3EJHuLrQ0bEd7ZyuQFZSygXBHF7pa2wWUkpcvOyNdSgjaZQSSdoN3dsXQEg9gycYarCQPJqk2Yl69qzi7BmzVvqlzmi4UF337V2LS7ntil12GoSC/UOyDJSjtrNu/EhXz0s7ijHgi6Doior88uyaywUi0d872nDgGgwdx8k6SUsre6zfXeJFo6g2z7eIIxSPobFfaG7NH5iCZ3lCQliXdtiqrugbu/bm6zc5faumLvYdTbHYmxckuzpNOPlF0rDv7dgd9w9IYjaAlJwZYzUvy5rRI7uWXX9kpgOZG0HxP1KHDMOVrHq3rQZry7+GJOVGlVPDlRjBc1JuqMHcEdkxxiUrwU6yisKi4OCPOS8Ea2KDi0JSikhVKq7eXj1dkTh4oVb72DJLyEOI/L+rmcMVYMbjdJz9H0zzGKeMCRG/ANontnEiAeeeuEXMNVNLz5TWDko+3mXLszlTeNRbWarRMuyx1EK113zG3IMpSxsx4DOzeXlp62KIlrhFxDYgdPhJXKuDVdI0+O50BXTcFxJpuIUjSDhdNHTHSJevsjS5SBa4GSNckGf2yLjcDGvo69fZSDyfD7dKO7aWkNOWp/ce2flo7lARoJrd+1MFJV9mzmgy4h9+uYfuWejj9z/OU148Zdvv81Gvb3rvXYV2OpLMpt2kcuh0ST9YAmgEWjh1RTzlZJ+U+i/v8rryl3rO8R/ZEa4ko09o9maaz8rzZsDpjl+lHdQ75xc9nBM0+y42EpipMky9bg970AmWcZ9lAjat8zbnh8zMNEsrM2AGgyTUJdLwOWdUJychjKkB27yVVt6Xen8q7E0F2PGr3HLnr25sudffcfZ9WOpnckupG07Wi7xjFkM5yHTyvHch69/z5w8XaJCDyaUM19YQmz4Rzv+49ujJj8uvrJNL2cFZmWgKdrS1Y9t3XWL92Bb7/9ivp6AxItzfJg5XWQq/bE6DJM+pvJSKoETRPl3jl5zIz0mO095JtkiI1XU7AxmuwTi0oo5sCyOfkgKwMDC7vh375eehbWIiJY8cgNzsTWSHWReYiMydXHAjWaEk6Lh5FutxHDN0RrSljxCvS0YKa2s2o5pSAaBSLvv4G+aUlqN2yTSJh7TFyASaQk5mN0cOGYciA/uhfWoKcnCzkFeQiPzcLwWgMOaTv4MgmEoh3tmB7ZwMyMjPR0dKJjqY2rNm4DnklhSgqzAfHBXDkVKc0sETRHQ+gviOCL9dtxMraOlL+S22qARmVP4Jh1cFkRcnNyRfOszFjJ2DkmHHCBUenSrvV3bikSbqXtvwRgOaeUYJZTWF6c2e9coM9Jo2VFGdvejMZvVadZADNbDkpmRhB683RcCNhBGhs9EhmB3aMhNt55PtSA0tu8GHevJ2rQZvzwCycfDLHFWqphOvcmk0yPSUAzbiRqCD5B/NipQhZ6BzwfwbQUpVaquFJBRV2w67X66NqJwzuAhQTvFTjZxu/I0AzBZDsYNH246TwUSgJCDRQrylOdu9Iu7HXciwbS2Pj14Z54V5RjslcM2thzJvnZ1jNjQ8qZSirgg17fntmdwNTUzXGb+RGBmyjXaMgIzSYyuGMTbIvd5PoUUfdaGeJpjitUF9BaKZnUHWNyHRPEGdExm7NW6rnYavoGhDeqxtRSwU6ZqgtykUFzNcr2WlPbjS5jihdjX6KETVeKqeQ1LyVHulUB3xpzcWOB9bkyDW07rqmPocrX0nvXwGha4x7GtGkrLnfua+xa5ksuOtq36e+xjWMJHK0Gi96pGRAd1vYk+dG59Fqp2WyCcL9PL7WBU0/ek8CvhSMK/+achRZpIoyx3vW5iRNT/BLKWB07NiPNQnYs9m6umug96PXYoSD1xYl7xUIpypfU7w8F0xjsXbJ9jG5H5o+kwiaMOQn9Yarp/SWnSir0P30VMSpe+crZIdayK7jyp/dk+sQuK9z99s9b9JB594TwaakmpQWgdMJDLDpeuravbVgpfwrsu9H0LQbuDcw5upze589q6uDGGHqZqSM45/CXVi/djWqN67Fwk8+QEtLvaQ6la1fo6z819UrjKB5bVP+mZLPls58TrPUZgIZRSRgQOth/XMrWTevFpk+J0m62eUXSCArFEJxfg6yOcA8AOn4nDx2FIZUlCMvK0P41TgKKltGIen0G6ZOmUbmGnN8X3e4A411NdhStQ5r1q1HQ3cMP2zcgJK+/dHS1oHmzi5saW5BO2dJxgMozlJQmJFFbsog4lEOXC8VMuIRgyswvLwv+pODjOqNFCAxdmPGEI/GEesMY/PWWnQmIuLMJiJ03uNoZ1kImwW6oqhrC+OTlWtQ29yKGPWcF/xM6i7Wz2rEkivHs7fruAkyO7lPWbnYBHWm1UlOyngyiqr1ZkR5UuDoHxuTO9NlBGiaCOFhSt7LHpPHYsjgCn+P3HOkzQxG+p0EaKbvGGDoDiudlHu2LGjD800bRTtGkCn2SuxGkszdBZG9Rdnd4APXbd48dnH+9Bq0B+bOximnnOSBZNWvdjZ2AGhMcSo3UIcoUA1xsgZH87jWWfnKK6/udASNg5T58K7Xx0V0lYy/eV6dhhvet4Oe6q27xsiUkYEae1DLQf+3FKsdWlcByHVkD7XTi1/2d/ez7Llc0Ejj5wqlFKp6hYA2+kjIJb01sXouPwqViEmovodCMvJPp6PN9Qx4n2Yw7Vntnl3FyEOmNWU6gUA7dsk+rcXP5iXZBAZ7DqH3CNFHZFea8tSwy1P5YpQ0N9Vou+kpd799EOUYrSTY9AqgvcicpSot9SzRHSGEZJGq1kmJkglqs4QeSO2oUsOm4XutW0nm++Hx/9g9i4GW2kESpirYc4GWu4YCKJyOPR743mTZlVt+b+l71/CbXCRBgH7Xc888ckWn88iN6pkc2X671/INtkSwdKqGzZ4k95g7RiUJ7L0uRPLaOQDNXQ8XNNje+mfEO9v2HDTmfD0/lylWYjCJ4GZl+l2U5H8yB5HvU0WqbO5mAnoDn6bE3QiWDxzYuh7T0g3jPXOBdWrU1xyATE4xYJ2P4wDKszMSJUBHoYHUmDrZABecuGBcS3E8eUyhMPkx0J6q26TJyIvYuWDPvUdX0TNCauBXwJWfedDoN3+nIFxLKGSah1eXZ9fhZ7758TI/gmU1aPqZyQiaK8O2BqlrlwrmpPEqoGnOeHdUxhx9/+3XWLx4IbZu2YhwJ0c7ka2fUTKH81E6KukU60xHIyB2zxRBWpqQ5GvVm8qwN0LHI60VUOo1S0hwNE1TpNQTnO1ZUpCHWFcHRg4ehKbaGuy1264YVFYmHaD5OTqIu7C4BLkFBeI0ZoeY7gzKNXhjke5O1G1cizVfL8HytWvx7cYaBHLyUdivH2rqG1BXX49wOIaivGyUFRUhJxhAYUYG+hcXIzc30+vSzpBJBcs2rEFLtFtmYO4/eQoKEjEEI2Hp4O4mlUZ3BK2d7WjsaBHwxHRqNxsQuqMIs3MZAXy/oRpL129CSyQmvGguQEunifMoUuIJLXPJKyzGgQceilGjxiE7p1DW3NUzSfuW1DYm4z3GOzlTR6RyTJyEZAellurr15TJu2LIoArf1rp6hQ1hOpxeMQlr0Ow8cC85aJ610aklkQaq+K92VivVjzVCcb34ftk355z6etO7f9N3PSNoOwfQ5s17ACedfILfye3rBodNQ+6JNoldnOyeIQ+WdHZ5gMTAkCqjhAyr3pkatBtvvAEEaPZlD24GPRX49GbkXaXK+7KIUyqI47UMKdMA8ForV67E22+/I3PppkxJDrh2N5/X50iXDz74QJTWQQcdJCkgRdwZEmkwhel6670BRFFEXirENZS8FxoKiTo50wbseXsIo9ceb79LBZeuYJpRNQFyQZ1tMtfEKE0onNJBJ8N6abC1q80ABFM87NJhXZpRb+hesc1c6RGkQxWsXev0mdRTIwj8WfmhdKqC6530VidXVVWFLxd9hdKSYuyzz95+aNlt+TdvKOnJKUu0jFdyapVcIGHylQQfDuEgW/7Jm+Rx5/A6mVk6i9S4AN0xUPx8jkx6//0PZLYp93KXXYZixowZkvbgz7w3G9Hjym2qg+ICe9eopQIN33Fx06ypadcUQGTK0wCSyWm3TJRQXjzKKEEIn9X1Fs3YSmrZq0c0OXbBiMmbq9TkdSkdiWbM+Xrj2yMYICeRNCPQsaBBEQWrwIG/UzlV4OtGPuxMpK6ZPbMLzti5x8/kJANL17tgwtbanANeW2Yx5nDWYDJi4z+rJy8uQHOBga2j3aN8VkrqUjvIdgRDqefW9kzOpRPVldc5jo2rg3oAtB5peJ1DqWsWkzPL76U72xm9Zc9i60LD+cZHP/xXgPZjsvZjAM30nawpeatohBibi8bQ1Lgdy35YggUfv4ttWzcBiW76UR5Y1ogo/18arOg8e3W7Zqt8fUuAJuVmXmrWAdVcO+3G1T4EYdHiBBQpb9FUKSNhzL5nsf40GsGgvn0wsKwUIyoqEEIMBdlZ6FtSLFMHSkpLZMZqQU6hFHyLmed1Ih2oWrUcNatXYvWGDVi9bRv6DtwF361Zh80NjQgF8zBu5GBkpaULUW1bRyvSYt3IT0tD35IS5HNQe1Y6crKyEMzKQkM0ilUbNslnTBo9ChWM9BJZZabL4Pi2zjZ0e80fEQFoUYSjMbRFu2WQ+lcr16IzEUJ9Rxhh1ul5DRTSuCXjnhJSE8rKE6Zudxk+CgcceAj6lw8S+hnJe6YAGN17d42TBf82UcXeI8uiiUW/s9P2y2Ro90ljdwBo5tQKRYs3dpIsCTyDrh0kf2Kki/oj6TjwvTzbVopkZPGUbwYikhhEmRpSMUHq/fkOkufsKA/avT+5i/PBB+fixBOZ4kzWwJk+s/Uy2yEpTtZnGEATg+ilHUxR8sZefvllXHPtjT951JPSbChAc5VoqsFyF8MFcW5kgou9ePFXuP/+md7LXfxtV0jIIOK7775LvJBXXnkF5513AW655WZcccXl8iI3Ncjr8/k4qPjSSy8Tz372rJnIoZIOciOVuFU60D2lZ/+6G5b6bPIzFZCkV7rkQFBZEwzJeJhAAAXeXFEDHu51bb14fyakrkCaAnSjZeIVenVxFr1SXrSoP46JkQmmC/g7AiymNk3JWysyQRhlggAteR9BLYrlFAMxEIrwzfil3ntLSyv+/Ohj4gFycHNJSbH/HOaF+J2RiQT+858PMecBDocegZtvvlFmX/KaqVGO1EPEg8r9YbTFDLlrNPl6F8ibgeZrusL6fFxjAjJ6fjq7LR1PPvkU/v3Ou7jsssuw9957yTUI4mVY/H33o3///ujbt0xmmd5++20C3MiLs99+++DMM8/0x5P8GIg3IOLKjfu7HsbeSU+ZlFt6LdWo9gZOTVYI0PzB9UEaOgVABNK2Jz4gZFo7k2O/dASTraN7jntb194AmilyKljqGX4er5udqySUBGjkP6Pjwi+tO6QTofWP7r7afpnzYWu2A7ClgxVQ8E0Z5bkzWTL9Ys09fHab3yeEljnZftTc9JScUTLZe9RDFkFzZc2Uqt2jPHcqYHUiYeY0JB2PZLrD7lE+31t/X2n3AtDM2LjvU1n35q5KyESZ1m30FgEaaVWU/kOBoz2v7HNKBM1q0PSZk+ldXyadmjxbl1SgxtfaPca9wVcJdhQmgO6uDtRUr8PiRZ/gq8ULZQg4OElA0rAeGGB3oRdB4/7Kbz1Qb0Dtx8AhqYK0xlTi7n6EVAYeyfPEffLuhobtUnOXGQwgJ5iGwuwsVJaWIjc9DaX5eehfnI+BA/qjol9/mbVcWlKGUEaOpOwkfdvdju01G7F9c7VQ5KzbUoeG7jiWLFuHIUMHY0hZP2ytrcO2+ia0B9LQFo8iMyuEASVFKCkoknq4vsXZyGAXblsbyJnRHk2gPhxBZxwYM3AgKvrkIyMUR4izY6nn2UglpThp6GRUMhrBmuoqrK6uRmZhH2xv60ZdQzPaZfaxpgsZ9fMZ/tMCiMQDKOtbjv0OOATDR45FXn6RPyLPdIMlL3tp4JUUs73O1RVyJjyAJjWRjk4znWwAzZVhcyCN+NiCBbZ/vm6LhCXFaWlQs5vU6wRv1HX+3sv0Cf3ZnC13ZrLdj8mq/Wy63M7aTgO0h+bihOknyBpYAMKe2WTZX4OW5oaEDhjVIdh2M1Sa9hBUrC+/8k9cddW1OwXQ2MWZihZtg0zR2ue6itYFcfa6t956G2eeeRYqKysxatRIr9hPVYRmJBLyt9tuu1UODlOz5513vgC0K6+8Yocau1SARqXFNlgO2uYX0zAyJNlLU5qxMoOVqtRMYOS6ZHfmWJku7UriZpCh/4477xJAMG/uLClqdY2xXj85QsMtiLbUoCtAbmTIUpxm5PivpeIYCWSUh3vK0SQaNSJASVJaUGAZQaMiYzpM01HqITEyxBQnWest3G28eVZXxNcZ+OWQ8QfmPiifc/VVVwiYscNmrzFwSQP04X8+wuy5CtBuveVGmY3nAhbbfxeQ2vOJoslg2lZJfe3LwL0blrZDx3/vuP12bK6tw5zZCvjJ0aTEwCH8+c+P4V+vvY6bb74ZBx54gOzRhg1VuPzyy7F+/Xrcf/99mDx5svyeA8+/++573HHHHTjkkENw0UUXiqJ3IxquXLuA3MC3e88mW7b2clYcB0f+7tQ/uYqwN8Am15EuyuQMymB6AFmZypyfZMNPDjrmmpFOIDMzWajvGj67R/7rAp/eI2i+CReZ4ucx4snB1HJOYhCGeUYu+LPWiLB7T8GaG0FzdYLraNGZculZJMKCgJwznR9sJRvJ7i/utcmYOTLSnJCd5adee4ComJYluGPWXMXu7pspcUtN6hnSdO2PgXYXDLp7/z8BNL7WdWR4/eTPmq4XUoOA0qwwWomEZge4B9YEZXJk+oX3/taC5T6gImBJ3teOAM0FqLbjPwaWRFd4Q8Wtm441km0tDdiwbhVefvFpNDfXI0EqIRvNY41CdFo9omE5G14OXPYyXaMmUkuapvtPp0vOfVR1sOgSSY+STV/LIYRiJ2hTTgIYOnQIqjZuEHnlgPWsQAA5oXTkZYQkHTmiog9GDK7E4AHl6NunDGVlFcjOLVSARL7BcBui7LYMd2Lj+nVYsXot/v3lYgzeZSiGD94Fa75bJnNHo6EsNKeHZCxTc3MLsnMypW4sNzMTe44bjsljRiOX+rilAw219Vi2cg22dLajOz+IEQP6YGxFX6TFAwhlhhDuDiMRYV1VOmhxvlmzCss3rEPFkCHIyC7E92s3ob61E82dYQkWCLejh7L47PzcaDyAIbuMxJHHHIe+fSsQZNemV+Ljgiq3HrGH/nGGn7u/t2in2jeHJNYhxp08YZRfg+bqMbGPHs2G3oOmOF3ZooPX1cn6Vg2kaGNbhpx92iebyKPvUcffSOBVn6oT6upp11bwmj30TSCw0zVoDwpAm+41xWnq2I2Yu4Aw0NxULwDNirYNuVmqkA9Bj/fVV1+TUTM/dVi6dXHa5roAx1fbzhgXWyC7Ybduh78jQPv1r3+NM844QyIXvuLzgIQZY5tQQIB27rnn7RBBs/fZYlTXVOG3l1wuhaKzZs9Efp5GcHLz85T1XJRAshPKVcamWP0N9WpuLHUmHTIUqaBGaqZOO1oiCUuXfJksWvVaw920i2v8TDhSQasrVO5rBKh4ETwaQKZuWJhNAeZek51amkEcj15ng2noVyNsYWHl5s8kM+WXzp5McljRs2H7NwuxiSLYKci6n66uCL77YZnUtuy22zgBhy5gckETn+mjjxYIoCNAu+3WmwSguZG91CiDyQ6vY9diCjaTETApYtX6NN0nd/yRvROYOvVwrF69Gl8vXYysrEzvILNNPQOrVq8BR0dNnjRZomT8/BUrVuDUU0+X6Nkbb/zLp4Dg/W/fvh2LFy8WEtkxY0b36P5JNXyuIfNp4TxeIjsfPSJoPUhoe9ZyuorMruuDA69eUQmNWSyvg8ttXbmP3E+b++nKsaXFZd+YPpZRO043q5NyTY3e2ArLswg4NOrwOLoJ/Ds7RBaYZhACZNItyOgpr6xAirWTkwZ6I7vsTWHyc61RhgCUalwiduRf8yLRAgz8TlEtXXCfm44IaTasBs09b65Ocj/ffb+N2vJno6ZQCKUqffvZ9tH0UQ+A5ha3e9GiHkrcqZMxR8YFlpLO9jgCrayBZ0PSzKQ78dJFNgHDvyfE8M6CVT0Amv3NImiuPjf5SwXy9nPqv9Qp6siqxFB3RCOdqKutxqsvPyeDwsPtrYgyeKCKTuvPhcvMIzYXY+0FFlRF+89D8EV9oCUx5KNk1N9rjiDFkTeXUXRuICEUGpLeTNfZngMHVqKtvc0jhIWQ1nJuZ14oiH65mRgzuAJjhg3BkAGV6NevEnlFZTIxgACko70ZsXArtm2pxbLlK7F2Yy22NGzDxHGjULVqLZrqW9CVFsK27gia09KwvSOMKMFdWjpy8/MR7QqjKCuIPuzkDKVj8sjRGFTaB93t7Vixbg2+31KFvLxs7DZ0KPrm5UpdsDAERNjAFcXK9RtQ3dyAjNwclA8YiIbmML7bWIO65lZ0MGIeZRo3KBxwmv4mNTAQjsQwdJfROOKY41BRMVgG1Uv2xwM2tt8uQOth070ufFcHaJerFfjvCNBMP+4+cbTQbLiUGjxHPHepTn3quWGTUbizUxo/xDkL6Nxf1jh2yUQczUQpi4KyB9ABJf2V2CWnKciepzc5dp0rNgkwm/JTiWrnPzQP0088XidjeI0Xgru8KRwG2EQ3NWzfkmCqy77sgPOPUpNDEr1oFC+//CquufaGnQJo1iRgSsXdPDvUrpJzwY8bQeI9vf3227joot/gzDNn4K677vQ9YHuPKVx736uvvopzzkkCtN4+j7/bVL1RAVp2Fjgrq6CgUFA40zDcbH2fpgGsAN020ECV3QMLJ5RTTuu77Nn4OgFoU49Ca1sblnz1uSyFex2L6DFczU5RA0UGnE3x2s/2vO6mSl2BR0CooyPSxOhkhuhJKh9Vt8wjVBJIEzqCM+3u1Hoh3qsdRFIxUNFxXaUDjwdXFKvHjebPjWQLP5nCk11j7vObfGlaiak1DjlOx6effo6H5j+MkSNH9gBoZvzNsFp0wMCerYMdcoI0pm3cIlI7cKnOgQvQmNK2SCABmszcE5ZrbX7g537//Q+YPn06Jk6ciOef/0cS6aWk73/M2LoGyn8uGyzteamu4lGblEx7pYIJA3EuQEr1xOTMSUoBApytGUjXS9PDGgll/VyyY9NAjNBOsC1d6ql6pot7+3wXWBhA0w5o9YJlnmuXKkyCw8yMHBkQzUgzC7QpC1msH/UaOmwQsn+2dmhASCp+O9siI+kBYX/neB0KKiMqphPs2fhZpvj5HgIWRtAYKab8Wq1kqldt13Ejof5rxMxZ3ZSWHNh1/HPp8HSZELnRb66bnRlXZt29Nfl3danJjisnsh8eQNMh0NokYlQ7fF7rhegtGvjOJyt8gCYU3X7jhBsFSeowu0fXuLly7/7e5j7qeCd2hRJIxtDYsA1fL1mEb79ejKr1q5CIdiNNRuFwyLe6XQrQPJJaPp9bzxMPiOGl3NIh4X5JqYnQBilDPmfYclJFO2uywp0iH31KSxGLRKT+q37bNmlEGlBZIdxpa1evRnoijlw2BATTUJYdwrCyIkwaOQwjhw5FRcUgFJWVIyM7R6hlwu3NaGuux9JvvkIiMxfvffIl9hk/GtvXr0FrfT0i0QCakIbMyoGoaW/D+vrtaOliHV4Hxo4dh4EDyrF65TJMPWAfxNuasPyLT1GQGcSkMaPRr7QUdY1NWLJiFUpKS7HrgH7Iz1LewqaGNqxdvwHB7By0RiMo7lMqdDWbtzThh5pabGnvQCf1bjQuRLpZdEYIzmgHEEBnJIrho8bj0GlHYcAABWi9Og3J5k2/BELkLyWCJs0pXgrd5LpnijPZ7bn7pDFCs+ECNKsFNWYJC7y4dlNsg9ehLmdNcJh2bBL0dLZrJshvOPNmUWfLVAjv+TyAZnbErp+852Ttstmchx6av9MA7YQTj/eIcpPd3fZZPZyv7fV1EkFzjYopCyos7QDMGwMAACAASURBVAqJ/K8BmqvkXCWeCjxsYUyJpnrnjKBddNGvBaDdeecdPdJgdt8+WgYkxelG0EyJu1EGKpWqTRtw6W8ZQWOK8z4UFhYp83B2FrZvb8LaNWtQXV2DpqZGiUYNGFCBESNGSDTFrfdi+mv1qpXyWgIcAr7KygHYc889pE7pm2++w6233YFwZxiz58xUJZMWwMQJE9C/fz95noaGBixftgJ1W7aAtVyFhQXoX94fgwcNks+1DWxtbcW3334v9VqDBw+WYcPr1q3HwEGVGDpkiHoNxoIvYzWEG0AaJ1atWo3Nm2sR7uJAdA4VzkdFeQX2338/qcMzgLa1rg4bNm5EzeZaLwSfhSFDhmLc+HHoW9bXr2WggnWHsxOccjQR92Ts2DF+ZI4/126uxdp161BXtwVtbW2yzhurqvD22/+WdbIIGteCz1CzeTOqNm7C5trNaGtrR15eLioHDBAwx7XhenCI8LJly2WNSkpKsbFqE9atWyfGp7y8HBMm7IY+ffrI9fjc3377LW666WbU1tZi3tzZcn80XOPH74oBlZVyPzXVmzFhwkSUlZVJWvPNN9+Stmqm1q+66ioBuxzGvO+++6KpqQnffvsdysv7i1yYTNg6VFdvks+lrDE6OGzYMHlW7gnXZHt9I5YvXy5RO9a68T65r0zTV1YOlDV0my0MNLoKhXLzww/LsHnzZhl5xfPL1PKECRNQMaC/ALTW1hZ5DWWL688h0KWlpSJ7vCc6ZPzi/q9avRpNjc0YN35XRCIxWd/a2jq5r6FDd5FIoQ1tNyDheph2j6tXrxGZ41oTBBOIFXKIdd++OPjggwWk85m5VlybgqLCHhE0RvgYCVPnQEc/9ebsGYjn869eswq1NZtRX78dWZkhmbO4+5TJKCoq8j3ylStXYc3atdi2rV72gFHzPmVlUvzNyCn3lp9jDSO8Nys0NsDIv/E/degIIEhyHcHKFWskOrtlyxbRn7zvkpISicbuscceCuI84M99573oa6Ny/rjvrKGdNGmirJMLUN09T/0+1QE1gMZzr0OgrSbVGx5t0xy8tLk5BaaH33ZSnL0BNNdLcZ0lF5SlOh3J9+j0D0bjImxUknGAcXS0tqCpaTsWfbYACz9+H/EoAb0H0DxwKylOm03sdc2b3ucaFheVgvOEpWu+u0tSmdGEBh0I7dIzM9CvogKr161FuLNb5mxedMFF+PSTBSgvK8OmTZtQvWkjwtFujBk1Clu31KGpoQEZ5JAMpaMoHRheVoI9Rw7D7uPGYeCgISjo018jTtFuRLvasGL59wjHu7Dou+UIdwPDCvMQ2VKNRLgdDayNKipGsHIw3v/ue7TE07B242aE26PYZeQIjB47BsuWfIOTj5iKcUPKsf67pVi68CN0tLRi5LBh2G3X8VhVXYvvVq/GEftOQXq0C81NTdi0eSvyioqRV1KCmtotIs9cqQ1bt2NFzRbUtbXLnE7Sc3CYfIhjsNI4yzQk0TPWro0YvRsO+tkRKOtTjvTMTO2A7zG+SzMTOnMgOe5JZNRryfSdDH+QU7KGW5x6b8IAGxxMhg2g0aHw9YjXTW3OoF+37NQySkDBo+mRAIr0sLFUIlPS3ARoGnDSqLxmCxlBy5IIq8in3bh3LlMdTZNt18HY6Qja/Hk44YQdAZqdvR4AbUvdpgQVo3ld5lUyWqQzGMmV1SUAbWe7ODnqyTasV6/TSe+5kaHUG+bfXIB2xx2392gNt2u7kYCfAtDcCFpxcYk8/7b6BuGA++c/X0NLS7Mc8Pb2djFkHHh60UUXiTLlvX3zzTf405/+jI8/XiBRNiplunwjRw7HXXfdIYXws+fMFUPF9SVw4xdz5ffcfYeAo61bt+GFF1/CSy+9IgaLKVcyRvM1Uw/7GX75y9PkfXzWFStX4pprbsCAigocfPCB+GHZcnz44Uc4//xzccavThcvUQyKJ+Q0Hhs3VmHuA/PkdQRGNAY0TjQqNNJ//MPDAgj4u1WrVuG5fzwv6UeJpgXS0NrWKobrjDN+ibPOnOFNI1BKGx0VFpZ/t23bhhtuvEVkZ+b998q1uS/8/GeeeQ7/fvc9OShcI64dwSWN6fHH/QK33MImgXx5PQHn0888KxE2A+0EraWlJTjzzDNw7C9+Ls/x7rvvi3we8/OjZD8+/+JL2SfWdfDZLrzwApxzztnyt3fffRc333wr1q5dK38bWFnpp19vv/1mHH7E4ZJuffJvT+Hhh+fjsMN+hn/84x+48867UVdXJ8CnX79+AtDGjBmDJ5/8GxYtWozf/OZiHHfccbjpphtFPrhHH330EebPf0S6PvmslCmuzz777INZs34nkR4CtxdfeBnPPvucAJUiApS0oHxP0HXwwQdhzpzZAjDtyyKtBmK53s8886z8x/cVFxeJc0VA8tvf/gbTph0mXFfvvPMOfv+HP6GmZrPWViYgUaaxY8fiwgvOxe67TxaZoezdP3MWXnvtdZx77tkCYj777AvZM16fQPTqq6/CtGnTdgBMGmVWpb5hwwZZt4ULF8ra02EhiWd3JIKK8nL8/e9PCLD54D8f4pZbbsfJJ52I8y88T4quTWd8+umnuO66GyRyef/994rMpgJUey1BORs8XnvtnxKVEzkKBMTBuebqqyTdzvvjs8x7cL6AqOLiYpEhygJBEsk9n3vuWey77z4im9dffwNee+1fePzxv0g3uClQOhd///tTmD17DubOfQC/+MUxUne6dMlS3H//LHzzzbcCfnlt5T1MYPz4cfjDH37vG6Uvv/xSRsbQYWA3IPeEa0w549l59NE/46ijjvQBmu23C4zsezfS4YJYiUhI2YHyFvIaTG1qNIJ1WA6FRw8i8ADeXvC9N9Iu4RPVqjOvtW1mXHsDZAbM7P5c8K563gr8leCVv2CKqrurG+H2dixf9i3eeu1FtLZskdFMANNd7DZMQyCoPGjBOLs5OcQ+iERQqU+KCouQkZGOFg4NJygl1QTpgEi1EQwhEQwiPTsTg4YNw8rVq9HaTAaDNFQOGChRsp9PPQz1W+uweMkibK3fipy8XAwcOAirVq6SBn0CtNKMEIYU52HvsSMxafRoDBsxGkWsQ8vORyLSia6ORiz9+ksUDqzEzLkP46RjjkJRZxfiW2uxdtm3CGcGkTN4MGJl/fHRijVoC2Zjw+Z6rNtYjYycHPTt3xe58TScPf1YjB9cjvbqKlR99w3atjegua0FecXFiGdl46vvl2HssAEIsTksmkBxWV9kFOTh+xXLMXjwEMQiMYQjcVQ1NmPZpjrUd4bRRQqnaByZ0oyTLiClqE8Jmtva0dDYghEjd8Whhx2FouI+CDKTwKYMYXew1hjZWS+CmcyUyG+9OkGRRfs+pX7WHdNlZSiUp929SQLiZAgHHhtkjPXfaqGTEace8hRnvbczxs5Lcf5YBI2fy3MpDUFy4z2BZm8Azc0YcD12dtTTQ/PnYfrxrEHr2cVp2aEeAK2utsoHaOaBGEiSsQhBLSJ+8aVXdmpYOmk2DKD56TuPpNRNX6aG8k3JW+RN0LlXg3bhhRfhlFNOxrXXXiNrqxw3WvxLpWPGndckuOotgmaLo5uTwMaN6/HbS68QQDR79v0gQCMoeva5F/CHP/wRu+yyiyhgRmNqamqkq3XTpmo89tifMW7cOHR2tOGmm27Fv15/A1OmTMZBBx2IgZUDpOaBh2CPPXaXqNpnn38h3X5UHLfeerM37DuIfffZW4zeG2++hTvuuBvDhw/HscceI0aMxveDDz4UhU+COxpc3j9rothZS4NpRekcpn3WmWeIUc9gPQTTS17ahQboscf+ggfmPIiDDz5A6ER4fXqYnR2a5p469WcSxaCRmD1nnoz4ohf/s0MPkd9XbdqEF194SZTrU089gYqKSs+QqsKWIcLRqIDQ66+7UZ7z/vvuQb9+fQVgPfbY4/jbk09L9OXII6Zh4MCB8vrPv/hCwMA+e++FW265SSJ6vN/77p+FDz74Dw44YH8csP9+YuDXrl2Hp55+VoDMXx9/VPb7/ff/IwCNETUCIYLZPfbaA3W1dfjTnx5DfX09nn32GUyZsruAhoULP8XMmb+TqOZtt92M7JwcGZ215x5TMHjIYAFoT/39aTz88MOYNm0qli9fAabL589/GMOG7YILL7xQlBTl5Mgjj8Bnn32Oiy++RAAaZZ4AjVG100//FdasWSNGlpE2RuM04pIvP1MRPf/8i7j3nvtFtgj6GRmkHNNoP/fccwIGadQZSbFItxk/UySvvfYarr32eomw8h5Gjx7lAYOYOAiMqm6prcPJp5yG5uZWnHTidIkqMrWzeNFiAeLcE3YwUw5l32bOxpNP/l3uh5/NZ2AE6MsvF+Gpp56WqN7f/vaEH2myM2qOFf+dPWcOZs+ag9NOO03kraysFC3NTQLI2dp/zM9/LnJDJ+DmW27DKSefhPMvYNdviXe202AAjXI4c+b9ftF3qsKkHFG+58x5ACNGDscR06aKfDFCkBZMF3BEwMTz9MtfnSX/nnjidEyeNAmFRYXoaO/Ac/94Ae+882+8+OILOOSQg2W9r7vueh+gEbSZrmIEm+tgAO2YY34uEzkuueQyvPH6mzj33HOw5557CkgmWGS6jftKeeJ1eW7POGMGGGHkvpNehuvc0dEpQPvNN9/EH/7wCI4//nitA3VGu6WCHgNKLnAzEMvzz3SvzUIVp9B33jxON6fpxMBdIJGGNz/5LlmD5hWLJcGY8tvZeqRG0ExWXfDmRiC08JuG3uP5YxOCJNpCMranpmoD/vXPZ7G5ehXi0XYE4iGJ0MTTAghmMHaTQKA7iixmB8iJSFqM9CD6lZWhpblRgF5zW7OWKzBaGWE3ezZiNIx5OSju2xdFpSXYuH4TIpE4Bg6olI7NU4/7BVYv/wEff/whqmqq0Z2IoXwA9VwQm6trhX4jPy2AQSV5OHD3CRg/YiSGjhyD/hVDkJWei3ikDVtq1mLDhpXoyi3AU88+j9su+TWiG6tQFO3Glwv+g60dzSgZMwptOQVY29yJ1Q0tQEEptrd0oKW9DfFIBKUZGTj7pOkYkJsN1G9F46rVyEQca6urEMnKQCQjhPXVNULRseuI0SgtKJZh7lW1mxDMCCIrEJRh623dMWxsbMH6LQ3YwggaU3wxjrfSYvmifmUYPHwXbKiqwfZtDRg2bDQOOnSaALQ0K/XwUpViN9Vo9vARTAbcf3VYejJCZm+QhgGPIsWGEvB1u08ajUGVOklAAkbsxPYorlIBk8m27wwiji5Gs0l27ZFwE7/w+h1tbXIf1mBm6VIGWwi+5R6dGuBUeXWDS+Yg8Xdz53KSwE8nqn3ooQcxffrx/v24etN1eORs1FSvT/iFtR5SFgQbT3jswQE52DvLg5ZKs2GHOLWWylUwqelNVxkxzXT22eeIN33ooYf0UBAEQiNGDMfRRx/te/BuBI21cG6UTQCiV1NRVbUBl0iKMwtz5syUNFlHRxg33nSzALHrr78WBxxwgC9wjz76mGzQ448/hr32nCJF5Rdf/FtJGV1++W8lfWV1Ira+/JnGedrhP0d7WxuWLv3SjwRoTVY3br/jbjGAN910PQ45+CCPmgL4+uuvcdvtdwn4+MPv54uBX7lqFa695gaJhhxw4P444ohp2GvPPUXJM8rDzyNgMhoFHqqrrrwGb7/9Lp55+m9iYI0rhgJnXW0CsOrqcNVV18nzXHHFpWK8rZHk3ntnCpB8+aXnscuQodoxJlxnnheSlhAQe9UV16AzHMbM+++RVBtB0k03KyXFlVdcJvunshbHhx99jHnz5mPUyBF+BG3NmrW44sprZE8vvfRiiXSZ0r/yymuxaPFivPH6PyVaZACNEYjrr7tajKBEkUIhzPrdA3j44Udw8803idG0fZk2jU0Ca7D068UC7BjZ4X/8jAfmPYSnn3oGjzzyiG9QmcI87rjjhXaDYM9kmWv36aefeRG0YwWgETB/+OGH+M1vLpEu0FtvvQUDBmjE1DVS7R2tuPHGW7Dwk09x1VVX4rTTTvUjNEuXfo177rlHXv/73z/ip7rs/u3zub+MMJHH7+qrr5QGmh6OjQzGTuClF1/G1Vdfh/PPOwdnnvkrP43PtCM7tN9+59/4y2N/kuejLM783Rw88cSTcv933Hkbxo7ZVe6F6Z9bbrlVavKeeOJxjB8/3j8XFok3xXza6b/Epws/xaJFX+r9J+LSPcy6H8oNlSRTmB99vEAiaKeecjLOO//8/wrQGEHjfVj9mOkSAuLLLrsCq1evwtXXXIVphx2qqRLWRHpkpeq0vYqrrr4Ovzz9VNx8s+6V1Yk9MPchiXiyxtDkMxWg2doSoKVG0NjSv9ee+4pTtnDhJz1a+109xvsnnx4j8IcffriUaxA82rVnz54NtvHPn//gTgG0HqAJMZmfSz1uXW4h6VYm8fSOAM3uwbo4GdWSiIlfLG4y3DOC1gN8OfQiqcAt9Qz0cDYYomKtWTyBtubtePP1l7Bk0UeIRFqBGBuf0sTohrLYuBVHIBJDCF6hdxpQUFSEBM8wI4astaJzGo+huKgQfYqK0NHWjg5OzMnKQHdaEH0ryiUV1t7eKc0I0484EuOGD8dnH38s57d682Z0sUs2KwsjRoySLAUJcPMJcAMRlBTmoKSoFKX9ynHUUcdh1NCRqNu8HltrVmNAaRE+X7oC0Y4wLjnpOKz5bCFC7S1orqvG2o3rkTtoILIHD0VtPIBvNlRjW3cUjeFudIUjCETiOP7waRg7ZCCKyF1XW41gRxvqazejobUFmSXF2NbSgpbuCBb+sBJT9tpH0o0NDfVobdqOPcaPR7y1TWZxNrS1o6qhFVXbGlDf0Y72SBhp8TSEyCeWlo6+AyvRf2AlNlXXIBpLoLSkP/be9wAUl/YVTjS3HIh7pZ2f7gSBJAiz6I/sqUe5keo8/ChAmzgag3oZ9eTKT6pD0AOgcSqOREw5V5p8lKQ9CQhAc7v//Swe09W5OZr6TImgpTpArs619djZCNqDD87zAZpbz2rnoEckvHrTOhmWzl/yRvXmtRjUjDwVKGk2rvk/6OJM9fDMQBsydRfColx28KlECdBmzDjTr+dwr8f7ZaSFKSZbxNQmAbfrTxWUfm3atFE8X3bzzZnzO5SW9kF1dS3OOZdpn93FwBYVFUgur6W5FY888ntJe/3lL3/B7pMnYMGChfjNxZfghBOm4+yzZgj1gqF8twOFAjRt2tFSe2UAze6JnvOvzjhLQNEf//iI1PpYuzwBzx/++Cg+//wLPDhvjoAr1nhxTwZUDsBVV12BXceO9Qu93Roods2xzo28QVdceS3ee+89zJp5H/beZ28BegZ6aKgIwmjwv/pqiXTtMqJx9tlnCi8cf9/Q0IjfzZojfHTPPP13VA6okFmkpLlIYws79WsA2Fq3FVdccYUAUgNoBFy/ufhSTJ48CVdcfikqKsp7ALQH583HyFEjfZqN1994C3fddY88G1OZjD5QPrdvbxBQw9q4l19+Xvjk3nvvA1x/w80Sdbz4NxfJ+vP1TOX8+90P8NvfXipRV9Kv2CGfOnVaT4AmUxV0oPbcB+fj6aeexSOPaASNa2QAba+99sJzzylAM+XDKM+vf80UpwI0fvZf/vI47rzzLvBAMspG8GiH0MLz2xu24fTTzpD03+zZsyRSa69ZsmTpDgDNPRMWQWIqd/p0JT589NE/ST2iGWi9lrKb33H7nXj00ccFnI8bt6sYJt4T017/+McLuOXW23HppZcIgKOccp8Z1eR5OmPGr/wuTta3/fWvT8h/TAEz0mRf7prw+1NPOw1ffP6lpAzHj98NOdmZQvdB+gLKqBVwf7zgE9xyyx0eQDtPwIrJJcEv04x0ymbOvE9SnPxyzxWfl1HbE088WYZG33ff3SguLJQCeTKtG0CjXrjyymskI/DKKy9g8qSJ/rV4jSRAew6HHnporxG0/wbQOBNw98l7iS595pmnMXjwID/iZ3ti+zZr1mw8+OBDEoXnZ+k4HU3h8G90AOfPfwjHH3+cD9ptTUxPmhzxIVJ1pw/SEBOWdYugcc0J0NRBVdoC19kwA8GoUw+aDWn0SBpmS3Fas5BrYFwQZte2e3cNrsqNGnyTU+2o47SnMBZ9/jFef+0f6OxsBKKaHAump4nxzwilI94dQTDOEKkw+grRdYTDwxEQbjACtEA8jpzMDAyvrERFn77IzcmS1/I/zqtkQxbLAQZVVmJAWR+0NzVj29Z6rNmwAWura1Df3o62SDfyi0vQ2dUtujsnM4RQLAx0daGiT39MmrIXLvrNpSgrLcM/X3oGy775ArnBNKypbcABe+6N6Qfvjc4ttdi2biVaNm1CKBBAVnEx2jIyEc7KQUcgHfUEU+0dyMzIw/Chw5BNGozuTuQkYuior0NTfa0AsHh6GqKBNOQVl6I1Cjz99gfY56CDsd8+e2Nr7WZ89flCjB82FImWdoQ7wmgg1UdDC6q21qOhowNh8vklFKBxLmd6bg6yCwpQXFKK3LwChELZmDx5T+QXlSA9pI6+NNqosvOCGsmB9G6UzJc5b/5pzwial6b0REj1sNMk4AE0F6C4Mm06xvS3K7NszKOjKeVaCR1byAYnS3GaE2d6Q2vVtJNTAhNOLZyLKVyH09Vtoise4LD0nx5B+28AzeyJ4aJAbwDNxn7IjLH0oNag/S8AmhHVmmJzH9SUFX/n8inZa9z3WIrz/PMvwOGHT8PZZ5/lGUjdZKY5CayY3jHBSK1Bs0YC/l0+zwFoF19yGbKzMyXNw+usW7cRp552OmiQ+VnKwh2WdNfrr78h0SyObRgyeCDeeusdXHzJpRI9O/20U2TTDaDZJvPz3C7OpUu+kNfYPTEFcvz0kyWFxlowNyfNWiTWbr3w4iuYPes+idARoBFEjR41SkAMI01qtPShWOskMwi9Djru5TPPvIA5c+Zhl6FDpC6JgIBs2P369pU0JO+Rr2dNEKNz0084HlMPO1RStVRM33z7Ld55512MHDECd999B4oKCoQ+RJoRPPZ3LuqW2i1SSE/ZYRE+I2gEOGeedR6mTz8Wl116SY81+vDDj6UmiBG0W2+9Sdb27089jVmz5uKiC8/H7rtPkmdrb+/AkqVLZb25BnfcfotEQN57/33ceOOtmDHjlzjrrBlCjGujqwg2zzzrXEydehgYmbCiVwNoX3/DCFqhhMhJF8LPMYD2+98/jKlTp8p6MsXMCBrl4dlnn/YBGmWUIOLXv/6Nl+K8XgAaDzDTbf/85yuYMoURVU3DuwZqy9Y6/PzoYzFx4gRJYxpnE/eAAI1M1dxP3gfToya3LkBhJOdnP2M6r1KAkMleUtEpQLv8sqtEbl995XlN/QXTfYC2YMEnuPCii3Hqqafg2muuFEX3u9/NwRtvvo17770Lxx77C+El4723trbh+eefl2d74IE5kvpMjZzZ+Zv/8MP43cxZ2GOPKTjqqKMFsBQW5klEgxE1K3sgQLv11jtwyimn4LzzzvUBmq5t7zVoqaCCZNNHHnm0RJMJ5JRdOi6pLVYOW0v7qaedISlu1jhJ5NQj6qXsE6A99NDDeP55BWh8LqtB++tfH5e6NHs2rjtTwHPmsAZtrqwRvferr7oWL774sgBXyg5rRgk4mR424Mn9u+aaayUCx1QaSxrMiChAm9UjgmZ7aeucargM2Jk+NcAmQKkXgJbuzSPULuXk/FnfwEqBWAzvLFzdI8WpAE0VTM/Ihv7O7s8Fa66O7xEd8GhgFF15HGvsaiZAIxUCEqjZtAZ//9sfsLWuSgG7smQgLZQujllbS6tM3uQjpIfSUVyYj1hbh5QrRBJAuJvdyZBZmZx3WZKVhYF9+yIQiwpoq6zsj0gXudJo60LSwSlzP9PT8cPa9Vi8fAXqOzvRHIkgKzcfhSXF2LB+LdJjXSjPycThe+yJ/SftiyHDRqGkfICkWRORDqz9YQme/Ovj+Gr9Jlx40QU49pD90dW8HU1VG7Fl9Wo012xGiPY1Pw/pBSVIy8ySSF08LYjcgj5CNttYvxVdbc3IDgIdLQ2IohuRQAzp2dnILShBVl4+2mPAfQ//FePGj0VpcRHK+xSjpCAHCZKQd4bR0tKOpu4INjQ2Y9O2RjS2tyPMmub0TITSM4T3LJPNSKWlGD5yNHJy8hEIZmD4iNHyvNrJbmlNTVmqbU46py6gEYDBTs6UWZwKznsDaDp+j19+k4CTZXDlMRUgGeAXXRjtlho0cVi8KSlMcVqTgOEL05t6n+z01bnUguRSuSZ7UPCQ0J7jppJd4zzz9967EzQb85ninN6ja94cLRd80g5JitMAgnVI6IEiq3qmNzi7Cy++9PJOR9Bcmg07uO6m2s25ac8f7+J8y6fZcLs47XqpwC4VoFl400XUrHvYtKkKl1x8mfKgzboPffqUYdWqtZh+wolSY0PQxLEkHe3tiEZjonRZG/Lznx8t9UasSbvssitxw/XX4NRTT/ZDqvZ5Cj614eKwqUeIkfvqq4We96pKiQDtyKN+ITVfDz00B9GIcpDxP9bsUOk/8be/Y+b99+HgQw6UFOcVl1+NUaNGSWpryJAhwm/GiIh9MSKm+0nqgXQ0NzVLkfiiRV9JQTS/WOM0aeIEHPqzQ7DHlCnyPG+++TauvfYGMSr9+mv9WFtrm2jHQQMH4tRTT5KaGR29ooNn5TDxfhGQSBvBI9v658+fJ/VVXy1ZglNPOR1nn3Wm1NFRxgiWeH9sWpg79yGJoLGLMyc3W2rHHnroERmnxEJucveQnoRySoA5Y8avsNtu4+XQvPfe+9KUMOOM03H2OWeipLhYuKsZJWJa4pe/nCEGd+7cOX4ayVKc30iKs9CnIOCzznvwYTz11DMCjFgIrxG0b3HssQrQdoyg9QRoBI1333MvHnn4Ebz9zpuYsNuEHlEQUwY1NdWYOvUISSMSoLmG1gAaX8sUJ5sELIJmxpD3ReC89977Ytddd8U//JfIDwAAIABJREFUnn9GI4QOAaQqFeCCCy/EJwsWymsqKyrEIBEQEsjzswiejznmaFl/BWiz8eZb7+Duu+7Ascf9QtaTe0Y5femll3DffTOleYHRQTey4yo6prM5+YMpen5PhT9gQLnUfdFBmDhhN5GpBQs+xS233qYA7dxz5FmpzrkebDDQJoEJQhBsTQKuLuEzc1wYgeqRRx2B++6500vJB0RuWGtna3vU0cdKJ+vaNStEx7EpgHtOuWITjwE0kg7zuXoHaASqLXjyyac9gPYAjj32WDlnbK6ZPXsuVqxYLk0elMEhQwZjv/32wxFHHIFddx0r12VTCWtkFy36QgAzf2fn3QVorCkUQMZaMhnRo/xJLkBNdWTd/eA9kauQe6pH1BvbRlTD1C8jaKlW1nPw/r1wlQ/GmOI0VlgXnJnO1f1IziF2f28g7b8DNHUkqL7keeIxdLQ14m9P/B4rl38jTQqSHpMoWjry8vJl5iTnGjMalpYeQHmfPuhuaJT3smuzmxQyHJ2XAPIyspEXTEd+ehr65eeiT342CnMzUVJUgIwgDXUuwpEIWjq70BKJYnlVNdZvqUdrPIqOaAyhLA5Jz0J7cyOyY92Y2K8PTjvoEEwYOhZ9Bg1F3sCBQF4OAlzr7Vvw6YL38cx7/8b4KXvglGN+gc7mBjRurkHjpip0NzcjyhnY3REBkuwi5YxhAudoLCDAqbW1GfGusIx0CmWkIZGVhlB2lgCznLxiRNPTUdvYiNdefwMzTj4dcRIyxyLo6GyVMoKOcBiN7Z1o6IpibX0jahrb0NDYLBHFUDozHpyvzGaJ4SjrX46cvHzkFhQhEEhHeflA5OQXCKekEQHbuU6dUyx6n7WBqc0ATv2ZKxfcQ7uW1A7+CECz82C6LvkeC6vQrinVCueJyzQkniGvi1MAWiBN6sNpB43mRoAPa+m8ki7pRPdm0trwdNMtpjPsHqwUgu/f2WHpLFs44YQT5Kl7C1r1cMasBk1Cfs5YIT4ojQw9CxrZF178vwFovK4LyOzBbSHs5n4coCVpNsiDZvedevBTI2isP+KoJ/v8Hs+KmNTV9ARofbB69VqccOIpUmPDOhF2BpE7hV2T7N5jlM0Q76uvvoLLL78S11xzhRTy20Bv447SlCPr+cI47LAjpRty0aKFcgBkDpgYvk4c84vjMW7XXQWgMWqlBjkowOSF51+UqNLcB2bjgIMOwIqVq/Dbiy8VgMb6JY64CneypTgmwEfIB725nlwnGdPEeWuRiBgoApfVq1ZL0f3Sr78W4DVv3hwMHz4Mb771Nq6//iYcfNBBmLz7JGSKLGRJOnXkiOFS+Cx7F4vp6Cche1SGexrExqZmaZqgUWCahkBvyZIlOOWU03DuOWfhiisu86OHPDxsBJg77yGhsOAkgdzcHEnHPTT/9wIaRo8aKfLIyBqL+HkPNNQmS++/9wGuu+FmzDjjNImgEdApY3Q6lq9chTNnnOUBtAd2qEEjUa1GUjhUO5nifOrvz0gKjylOfn333Xc9AJodYsoUmwSsi9OaBGbOnClRkDfefA0TJ0zy6gl7jtRh6pqRPNY3Mp3qRpFTARojaC74MQNIgLb//gfKvj3/wrMKRJzIiClA3h/X+cUXnpFpGxZB4/lmlPGccy/ACdOPxw03XKsAbeYsvPn2v3HXXbdL6tbIagnQ6JDQeyRAYwTN9SxdxcP94f5+9dVXsn6kd2Hn5KJFi+QM/fWxP0rdEEsEbrn1Dpx44gm44PzzJFoo1wkE8IkfQZuA++5LdnHac9lZ5xmeNu0IcTTuvTtJwePeG1971FG/wLLlK7Bm9TKRaQI0i1bPmv2AX4NmTQI33HCjNMv85S+POnWoCbS2EaA9hTmzH/AjaLYnbApgLSmfmc/L52YnL2lF/vznP8rnki6I1/3ii8/k7LqgKrUGTfQbuzElsuU5Q94CmA5y5dF1VPm9DqN3ABpLErwZu34ELQWkMWLwzic7AjS7duq/+nbVWS6Ac+/LPkL+Lg0BOsZJr0VGNJmKKXQbrHXi0PGXX3wKny74AGmMjJAuwTOuBGnUjYx+ZORkygiltFgUTVU1CMYj6Ip0oTuRQGcsjm6SIAfSkRlIQyjSjaLMIIYP6IcBfYpQUpiHtERAGgXC3VFsa2lF9fYmoaSob+8Gy8674wlJmTHahkg38gIxTCwpxnFTpmCPsZPRd+hw5A0dAlAvEgB0tmHVt4uwZMUPWPz9D7j66mvR3dqKtvptaN2+DZ1tLeJMS+dhXEljBTjRiScNhlBHRJAWSyA7KwMJMkRkBBHMyERudj7igRBiWVn49JslaNi6BT/bZx+EuqNCUdLe1Y72rjA6uiPY3tmFLZ1d2NjQiuptjWhqbkWGN+s2kRZCv4oBGD9xMjKymQ7k9TOkLq1/eSVyc/I90m+NWiajZxo9NblTgKZdm6lfyYhQErj3nCqQlGUS1abWoKXKkgEaSYkTEgpg5/SIKNrbW3yAxuYCArRolNyPZhO1VtFshulaAWhBdXhcgmnTY+49+OAuLW2nARqbBKjn/r8BmtVAGWjhDVGp0qAz/Mfvn3/hxf9VBM0AmH0Wb86dQ5WqZFJBnB3y3njQLKrgepSmtK0GLRWg8e829oOKj8r9t1KDloVZv7tPUhGkhDj9l2fimGOOkY5LjsNQ0sugep1eLpHvf+uttySadfbZMzBjxul+J6l2olOY1VPQCNqRQv+weNGnAjosYkkFyhQnKSn+9MdHEArpTELuAykoHn/8CfzrX6/j4UfmY/LuE7F8xcr/x9p3gFlWVen+N1Tuqq7OOZGa2EhGwAQ6gmnE9GYYw4wDKjrqgCCKb0YdReaN770xjAEz6hgZAUVFcXQEFHQEFREUkUw3dKpwb90c3vevdf571j1djdq86q+/qrp17zln7732Wv9e4V94w9+9sQfQNm3aZP0lWdIfga5ydWL7objBSO3B8NJ13/sePvShD+CZf/YMM+Ssivz7N77eqD14vfmKN4yANGktQ24bVchMz8z2ATR60NgO6ayz/spAwEUXXWgAi89BYlt67N77Xs+t+8d/eJvNHyvZaDBZBfrMZ3oeWATkUUYI0Pi8L3vZWUa/QQCpzUwg+zd/czZOPfU0C0lrbmjMyc912y9vMS8pAZp5HLtdK1j4nFVxftBCo/yMAJqKBHS4EEBTFSdztpiXxwKDS95zKS6//FN48pOe0ivCiMCCvGKUL3q/CGRZKSvZ/clPfop3vvOfLP9PRQJaN+0HfidgOv30M4yL63Of/7SNnfJGGe0ZRHRx0Zvfgq985av4jyu+ZF5J64c5MmIJ+wxp//3fv8koNZjDRzllHtS3vv1d/NM7324eNMo9tbB70L5mJI0EaM9+9rP2qpij50TgkkU3r33ta3HjjT/C16/8Ko486gm46aaf4m3/8x9x+unPxOte91qrLtbXD/7rv3Dxxf/TKECyAC3KMXPQnvvc55lX9V3/9PbeXOokrnn9y7Nebvem55RhfRImKzTHPDyuu4oE+DrXgLLI9eHzuVx1MVuawSc+/kn82799xGg2PAzc33SZv3PfMC2CvX7pMb3uuu9anuCb33wRLr/8cvznf37PwGo8pLIIgxWpH/rQBy1sboaFuTUJCe58B9L5gJHmkDxR1C9GBpsUBBGgm5yoU0GGQJf3YycByZo8aHsHaGnoaz5QFmXWARo9/d470r86YGcShqVI0p2jxe82cf1/XYdrvnEFWrUyhpk3nIxhdGwBavW6yfF+Bx6Aww4/BA/fdx8e+s1vMUJdVK+i1m6i1u6iae2dOigQ4HVamBwqYsXCcSxdMIaliycxOsxczA7K1Qa2z5awY5ZcZS3sLFfBPgZ80kWTk9i9cwcGcsBQu4WjFy/Enx95JE449gRMrtuEiY37obhiNdps2l0to1najiuv+DJ++NOf4oJ3vBNjzPmq1bB753bUGhWjEmFhAotYKFJco3ybMLXjCfaMMFgrtaL93mFRTaGIYm4QKA5jrpDD5Vd8CX928klYMb4A3Vodc3MllMuzBs4qzRZ2VGvYWqnjoakS7tu6w/g3Gdrt0pM4uRibD9uCgaERtDrAgslJI7Udn5jE8hWrUMwRAKe9NSUnUX9pTzGsSf3/WABN+59ylIK7pEMnqzjnAWj6TDYEyP1nsmJ+fRIRs8es85054bV3vOHeZl9pypsAmXSSCgeYEsIUHe2tKLsRWygaxtf42cdTxbk3gBY9agYGtz58Xy/EKYDGB6QngQCGHgt6cliGvy9FApFmgwPTIHmPbM5ZirZTxmo9sCY1dhIgD5oWUMITT478m0KcBGjsxckvAY0ezUcS4uy1enrvpVaE8Mgj23HOq8610CF7ea7fsLYXXuhTNmjjxz/6Ec4770IjOn3d615jOVoUWv4TqLDE1UYTp5/xHKu8/O///rGF1vxanjN2zjnnWijowx/6gBGe0g3La7Da8N3vfo+Rtloi+Mb1+O1v7rLk94MPPtg8aMwnY0NsV8SuLDlWZw73HodS4jJI+p35X6TAuOTd/4TnP/95+NnPbrWKv6c//VSce+6rDLDG00O8DgGarVOyvs6tVcZFb3mbGXp6hkjoS08CKU84rovefKHRN/Bzu3bvwqc/czk+dtnHrXKOITXK3be+/W3jKyPgYsUdQRS9jTJkAuT0snzvOgK0txo/G0OfpOCQfP36zt/gb195Tp8HjXP+7Gc/1zw7P/vvm7Fi5YqkgtNzYf41ADR50LJVnHEjz+dBYxjwwjdfZCG7V73qVR626zGx+4mUla2kWqBCec973m1AjeObmpq2PC/msTEkFqs4pRSjt+bss1+Fe++9B5dc8i489WlP6QNoPk8dowghCGanjFNPfaqFiKicGBr44Ac/jI9e9nFceum78LznPscB2r/8b3zz29/BO9/xj3jOc59tOYb0eDwWQMvuvyyoNjPcbuOtF1+MT37y0/j85Z/CyU86Gb/+9Z244MKLcOCBB+Hii99i+4dfrMz85Kc+jY9//ON4+tOf3hfijF4azhnnkhXelP+L3nyBUdvMd2ijZ/iLX/oKLv/MJw34c08aMS9TBs6/0LzLX/3ql3HaaafZ50mz8y//8l5cdNGbce65r0lyS9v47V2/xSWXXIqbfnxzjwctO37tM1JqkAaFBTrkaONBRDmK/+f/vNfCoyrK4j55wxv+HuRIu+yyj1rhEcdHjx3B9MQ4eb6cUFh6MRuKyR54maMjHjR+jt4F8aCpWbo9ex8JcAfX3vDb3hxaaIohyCQ3px+oOTCNX/MBOQFqB2iW1GgdAvzLaTbch5ZHt83vHTyy7QF89tMfw6Nb7yWjo2WsFQdIsFrE0OAQZkslAzDFgQIOP3gzph58GCP5PFnTjNXf2OwLOasLIHP+aLGI8cEBLBoZxcjgIEaGh5IwbxflegPbp0vYQe9ZuYrdlTrKzRYaOWD12lVGfj1YLGABebsmJ3DmUUfjhONPxOSaDZhYvz9yC5egwxy6dg35xix++9834UOf/gRO+4u/wFOeeDKa5TkjTi3NTKNNcNZktxkHzmzFRu8bgTGbtw/kB1C00DYBomf/0TOUzw+ggTwe2LkT3/3h93HWs89AuzJn0ZlKtYxqpWKE3hV6A2t1bKvVcc/2XXjkkV0GiJl31ckPYJhN3lesxmypis0HH4oNm/azIoHhUfI1jplX0UOXXWb59WyHdH8PnEWqlVC5GQ9Pvr575q7puvzr0Uce0vOgSY50DwE0vq4DUgrQmDpEDzGJmD0tyHtxsn0fC7/YiSL11EWAxutzH7BoxvaMUbb0e4B7BxhLFUrTEPa1SEAetBSkOkbQfMnLZ/tMAC0iTE6C2vpQifONX/rSl/epF2cWoM2nsLNGKyrVODl8jmuv/Q5e9apXW+4Xm1KnC5ZscWvZMmIJ85x45nioWTpDnDKq0RPD+7GK8/Wk2UhaPTFEVqs18K53v8cSis866yycfsYzsGBsgQFWb01TAHnHuPmZ/3LxW/+nhTLOOusvDGiQMFE5HwQo9Kowf+1lL/9r4zX7xCcuwzHHuhFhxSa9GR/5yGX45Cc+bYSd7Ne1YGzCCFevv/56I8E98cQT8f73/6t51+78zW/whte/0QHa+edZnhzDm1w7/ueGoOGhweKzGmP//Q/Y9dw7OmzAkHky5P265Zaf41OfvMwSukmeevHb/sHY5gl4yA/Ge/L5jUB3ZKSvqwHXSZuAYQfmzL3pgjcbm/cHP/B+rF6zxvpV0mvwKxYLvOLl5pliXh9pGL78la8a0e9LXvJivPvd7zKm+d///m5bEwLXs191tuUrWWeLhBCXII6hOgr6td/+Di644EK84uUvw8tfTg/aRJKn0zGDe/bZr8GppzEHzUOc/CKfHuWDYd0TTzje5opVreMT4/jXf3UPWqzinM+DJtm96SbmoKVVnDSgpHt4xSv+xu7HwwFD5erSwL/Tq0iw8453vNPk+qUv/Ssz1Fw3es/o7br99tstJ5EAjbmC8UQnA02l9NGPXoYPfOADePoznm5esKVLliXe2bYx47NyjdWUrzn373DIIZvxyr95BTbtt5+B//vuvw+kTqEcELQwVOo0G+/Ft775Hbzznf+IZz37DKvUpeGk/NCDxtwyhTizoFHKhwcLKkjKC+WP+27H9h24+G1vs5Dft6+5Gus3bjAP8XlvutA6RnCfMhmfFAE33ngjvvyVr5j3lbJBHjR1E4gnWs4x9+Sll15qvHLPetbpeNELzzR+M89S6dohg/P/zW9+G39/3gXG7XfBheebkWeomQn7P7vlVjs8feGLn8Ozzni27U3Sl/zN3/ytcei9/e1vt4PCtm1bcdXVV+PKr13lVb8iqu10rCMEATf3Fw0F5eree+/DP/7j223uvvvda+0ASEJr6ibm1jFPl2kAnIfLL/8sbrzxBturXHcWbnB8n/7Mp4zA+qI3vxmnnHLKvABtb/qVfS7VSYBroz6sFiJMWvEIoBlnmHkCO7j2xrsMGhBAmMEmhEoAmppeRyAWdXn8WXpXhtfv5Uap23GjmHrQyPnWxUBhAK16Hd1uEz+/5SZcc+WXUSlNWbL20NAACvmCHarMb1MwOIbDDzsYux54GOSHHxssYrRYwMLhYYwNFTHMFJXhQQwV8wbM2LZpsDhgRU4ksm12Oqi12tg5W8ZDO3fjkdkSdpXrqHa7qLVaWLhkER7d8agR4y4qFHD0xDjOPO44HHXM8Vi26SAMrViNkeWr2bEY9dIMiu0ycrVZ0/O/n9qNt1z0NvOI0Ws2N1tCszKHbpt9ketodlsWSci1O+gSqFm4jTqVBRA5tJIqSlYjo1CwMOg3vvNd8zQftmoF8uy20aigVCG1RhW7d8+i0mphe62OrbUa7nt0B2Zn2PZqwMJ5zeIgpit1rF63EZsPOgz77XcAlq1Y6ZXy7HVK7ypTAhPyX1ufpMBJHRwiGO8BKS6GAR3/ik6XFNil/GiC5vxbFqDpmtJzfYCPwDHpscznYfEd9Yxkk/qVMu69h5ny43fS/uD7FMHjd1U1py3m/PAT8UX8nc/2eADai1/sVfcao6Jc0fnQB9Ck+DUIKhUOimCHXzSg++JBU7N0DTSi7yxS1YJqQaIx4sRyEAxxvuIVf21hQLab8c+kosJ9z3yOSy+9xPKQaEj2BtDi9RniZAiChuS9//IeC7Fxgf/z+0xef58BDnoyWI1Yq9XNQ8SQ4jnnnI3JRROm/L78xS9bEj9zyVhJum7tOjtxLl+2zNj9+Tyc9E99+nJccsl77DlpiBhSe9YZp+Okk5+IX932azuVM/RGAlyOkx41nqrZiPu1r3XeJCozAjSGZXkvetA2bdzQO0FwRghsaGhpuCiE/H/ZZR/Hrbf+AmMLxgwUMun43nvutYrQY487Bu94+z/YPZmXQ2b7z37u383AbT74IAMvJLTl+Ej6SS4t7zZRsDCDQBrvzWcm1xTv/29JDhpl6t///QvWc5NrtmXLFgtl0INGg0YCWc7HJZe8G5MLFxrIJH/Z5//93y3/g14HfuemozubyfrkNaNSoWeVOYDMbzv77FeaZ5Jzzfvf/uvbDaDRI0JDqk1xxVevwDve+U4smlxkFaFUkE8/7TQ87dSnWj7c5z6bAjSOiQDtec97/h9VJMBn4vwTxBAwcJ7oHaP88JkoO6997bn2LJRpVmvy1MswHueRYIkkuNu3eyEHDbV41LLKRs/2rne927jJNm3aaN5JghGCanq/jtxyBMqlUo86g0npmw86CM1WC7f/6lcolefw4he/wICbh3ub+F//671WxflPBtCe1fOg9QO09xrvYPyK3lnK8l13/RaTk4tM3igDDPfdeccdeMpTn4x/vuSfrCciDcInPvkpC+Nz73GuKLfsYEA6FnoomRPGIgGFgeOpk3mQ1A8/+MH3LSx+3333WyHJxk0bTT7GRkfxwhc+37y30zMzVtH645tuximnnIQVy1dYyye2EGM1M71rH/v4R/DCF7zIhkXPHD1aBOEEywxPUl9wzzNE+oMfUEd4iJPjY6ibfyMI47pTXtkmi1WmDG2I6oVVoOeddz6uu+57OOqoo+ywx+syrYQ0MVdc8R+2F1St/u53v9vy4z72scvsXtLV0XBJT8a96CDICyHoZeC8cb86rYcDNBkf6UQHvy2v4uwBNF/lFHi5AYtALHo6sgAtvtef2a5sIU61fKJXxECI5aUxzEePGStxK7j++9/Et751lXmaCFqGBgqWo8UKgBadM8W8VQcfc9gW3HbLTy2MuZztu0ZGMDk8iDGCs+GCNUUfYOPzQafh4bNwT5I3jflqu+YqeHDHTmybncPOUg0ztRrGJyexfedOtDoNDLIiNF/EkZMTeP6JJ2LLkcdixf4HY2jFKgyvXIluK28VlIXGLNCYwcMP3I93XPrPOPOv/hKnPPmp6JD1v9lCrVRGh9WH9Px0vQUX9WHeqlWTXG0DaZwf+tCA/NAAyo0afn/ffbj+Bzfg+Wc8GxOdJtrNCkqkA6mWMFetYbpcwXS9iW3VKrbOzeGRqRk0qry+uR/RHhjATK2BY044BccdewKjrBhbMG6E3QxVFvNFA+Rkn+iy72mvepOdG1wOogfNkUzObNneAJo8Qz2sYWub0nUc/YRDekS18foCVRHQWNNz69/atQb37gVPUxXUppI6hABNwEc6Qw4p3oe5jOzhbHsmx7B/6tESbomYRM/x/xOg6bA5L0CLClUPonAWQQoNwle/+h8WgqCy+WO/qADmA2jZz8tjlg1dZReJ77v//vvx3e9+L7mEXKZprg2BCw0bWb2pHNnOhyfg44473k6qupeuLcGjcbzhhutRyOeM0sEBzYAlTN58809xzTXfsFM2NzIVPpUvjfqZL/DQBK/brNet5dB1130f23dsN6XD95Lk9Y1veL0RpxIQ7djxKD784Y9aojJPgARLL3/ZS82jxOtQmZMpn/0fm42mMWFTedMQ0jNnHqBuB1NTu/HDH15vYGTLkUdYH1F+ns/jnHakBakm/Eee8/flL1+BG264wYoOPBTq1boHHXQgznz+n1u5P+k4KBMEoaQ/YAI3GfmbraYp9mVLl1hbKubjeJ6ch8JpZPlF2SGgveHGH9lJitx0fEYHHtO45pvftKpLXn/J4sV42qmn2knw+htuMGNMmhK1vGGuHqkhbvzRj83zwoRatVo67dRTrYKQivahhx+2tkqHHnKIGXd6L/jF8dML+MPrr7ceovQ8SLEwFPDhj3zEEuRpLFnY8T/+4sVm/H55mye0n3LyKdajkl8CaPRifuELn++JMa9HI87wFQ8NNOJeMZTD9Mw0vvDvX7TWQpwT914MmpeSniK+j2E8tgHjONlOjDlkZN0ngKVMcg54EGDivPaqPMsygpzzO+64A5///OetzynbOvHa9Lq99KV/iSO3bDEvCENtBN2/+MUvDWjzizluTzzxRJx55vPsEMFnJED7+c9vxf33P4QTTzzewuesMKMCoyFhYcktt/zMPLqaH+2lqE8uu+wy4+6j3nAeLobXhnDE4YcZIFy3Zo0ZBMrVbLmEr37lP8x7yCpnerxYgEAvKTslEBj91V+dZeuvNdT46fXhz5VK2ShPmNpA4k2CZObtsOr6lX/7173QKdf28ss/h63bHrEcSubkvfRlf4nf330vrrr660b1ccopTkztOWR3Wk4YdQCT6jdvPtDy8sgJd9WV3zCuQPbY5HvpESVAZDjSyWG9ryq7Cpx11l/2cbwxZMbrUk9x3rj//vqvX2FAjQCN1V4KsZPslzQ3T33K08xbHo1mnA+uD3/vSyFJvA0EaNz3apZu+U3zNL7mXDKv57qb707DxJlOAvKgRX0e9esfAmgW4jTUlgI0XrNtWsO50PLGT9VBAU38/q7b8NnPfBy7d283HTUyVLSQYLfZNRlihwECvtNPfQZ2bn0AO7feh7XjE1g2NIylo2NYMrkAQ8OkAyKHGkOFbpyZs9SqkiC2hdlGHTvKFTy4e8qKBKaqTQtxDo2M4sEHt1qIdDCXw0LkccTSRXjeySfjqCccj2Vr98PEuk3IrXKKjPZMCQV2P0AVrblZXPuNa/C5K7+G1114AQ7bsgXFVhfthNanWvNe2KT4sRxBpsLU6Q3y5/OeWGwCnkO928Jtd/4a11xzDf7H816AFWMTQLti+XbVcgmluTKma3XsqlSws9bAjnoTW2dK2L57Bq0GcxjzaOdzaA8Mku0Xhx15DE456cnotHNGu8E9TqBlBFRej5ISzlJOjP4k9tVMwZo5WJP8TLOvPT+av0cArXd44LVCiSg9aBvWe+6pZCeCJQEjl3UPkRudCr2fFjFyrxev73RF7lmjHew/eHgeJvcH78M0Ira7ctqt1NOmg0+M4mkc/P54c9Ai4Jxvr9gcsopzb648voGKkwaFAO288y/YZ4CmRckCpPh7FqBpgrKAbr6YsBTUY7kltYBx4vfw4hnXWcUWnH8bHZsJQpGzAAAgAElEQVQwTxqVHr029J4R0ChfxDZWp+nAaHDITn1UyjQUDIUWikzslAvfR+KVlQ6eiPz9euThKfaaMRutRQKiRsZGzathCya3aJdJpU07EZuQJR4E/kwvk/dTrNuzxE4RMjh2Yqw3TNDpkeDnBT7jBlHeGsEFr8Xf6ZlJSY2tuNrmw4sQnOyYyl0VkdoMKnPm7xw7x2gJmtooSehRhQZ0WeuL76XRpgLj+Pg5ffHz/O/XdzoThTH5OSaJ8veBQQdtGh+NOk/xHBtpQQYGCgYkuVm5ac1AJEnU/IxCnASn7L8Z5ynKqOTLogIJvxMbMnPMAmh+wuvPd+C4Ncecy6iksnIaAZrGymcgkz254gjQBgeHrVE454yyoM/wPv6fXhKugecm8u8qnDGZYd9GKtZC0Q4JpAJg3o/up70bT9I6oWq/q4qY49L4CZ5JMspnohWiBFnIjc8B513kf66xZCbuXV07zokAmicLV3qyTw8h9x8JKYdJSJkUmvA51UFARKnO08Q+j3nL0SIYzZ5odUAl4DIDwXBfwmQf5YGv0zj4CZ57cqQXmo3zpjXhAcH3ru+t+J4e+NpLFaeMhj4Ti3l6spEkVHNP8bn8YMY9m4LdrAzzOt/50W89+8kYNrIeM+Wd6YCckM0GAysZzn53XdZr5GI5Vtn9ZHrNEALv00Zpejf+44ov4Oe3/AjFXAfjoyPGl0YDTSmiV808gp08/vblL8V/feebGG41sXR4BGsWLsDKRRMYHx7A8AD7TzKHr4sCyW6t/2fNWPRJsbGrVLHm4ltLc9hBPrGhUcxWaqhXm8i1gZE8c9A62LJyMV745JOx5bDjsHj1JkxuOhBY5v1yuzNTQHMOuVYdaNVRm57Gxz/6Udx69+/wyvPfiC1HHoVupYFcvYVaq554OJtodxoWuqW+4IwM5AfR5uGfxSZo49bbfoH/vO47OOdlL0Wx3kKOtErUta2accKV50rm8bMK1EYL26sNbJuaxq6pshVJYGAQlWYbuYEhrNu4P9ZvPBBHHHYkhoa8v21uwHWS7TGC5BCd4vbgPst+qaWT9qMBM7V5Sghrea2evk7y2dygEVy7XTuGAC1p9RQBS3a/JBrc9h+5Kxki1h5Q6JK6g/aXNo2HNL4eIw8aoz2CaGes+j0tmnEZTXPvopeL8/N4ABpbPckuZuezb+8rB03JdVHZ84NUnFRWDHEyhLQvHjTxoGVP/dkNmQVoWc+egIiQuOK2caAanMYRDYbQuFD2vB47Lnq9bqdffjHcwMoWKllnu56foM8WMmFtp6vVn80pBghUrGl5KJKIzxCf0cGKnwSkaC0UUWSlSlLFlWg2nh7k6RTBLL9zzfjF55Ax5nOL5y4CVL5P1BsU5n4uPG/3xb/zb9nn1DP6/Du4HBhwI8jXyBjPsatyLD3FuPs+8tJwE2mTyRjHTeftO3zjW25Gwp/GTUhPFY0pPZ5+TQdqxcKAgeceaA95CIk1MIAmLyOn1boPiBfH1jwFe+RBO/PMF1qo7ZOf/ETP2Gsja6PNB9B4FI2gUWPLns6iQtD1egY6tM+J9+oDEd2ETBEFoz8hPxBlWW26NLcEJ1wzro/kldcRWDb5bTMvhocMVkQNWihSIYAsYIzPrX2q/R0PTf45T962cBvDOhmApvFm8zKkICVHegaby8RwNJuefsB7KMdE99fY/ADhVeoeLvX8tU6nmVDFuEeP/wlItW+jwtYJngAhysh8OivqpPjM8XraW3EPZHVZFhDHA2yc/zhvPTBtlYIeBqYO53dV6YtTLSvHfCZ1EnBbmpDJ9izKHwfQorHNGiPJozeTyrCxUY8kL9k1um3cefvP8ZUvfhq18hRYVD88NGi9hBtMBOcLHQ9TbVq3DkdvORS/vPlmrBodwdqFC7B8fBRLxkfN8zY0lIBvapV8HpV6BbVmA+Uac9CquHvbdjw4U0KF1bMjI7jvwYet0foAihjodLAg18XRqwnQTsFRhx6HpesPxPjGA4CF3m2mPbsb3UbFONEK1NvdNqa2PYSPfPTDuHfHVjztuX+O4048GYsml1qHF+q/ZnMOBYZrTW930GQV38Agqo0WHt62FT+96WZsve9evOi5z8Hi0RG0qxXkW9zfFetBWZ6btTSG2Xod20pl7Gx1sKPaMHqNXdOzyA0W0SoU0ejksGjxchxzzAnYuOkgjC+YtPxSJ5jj/CW5URksZrln8ywgCzT0JQoN2/vJ6wRgWYAm8JdEs+3jBGjr16zY4w5Zm+v6wav/KcutJMdaupRyTX1F54eTUPuBlPpAOkD7RTLPHDTTo9SbicMg7k8+A/cM/6v6c1950NSL8w8BNLt/rOLsIeek7FoXGBoaMXf7G9543p8M0C6++GJrlq5yXSmZuAqP5SnIKo3HQrRZw67fZTCkaCNAiYZGC28EgnMVO7nRxWwtIyxanvC/zNdWJe/gjUCGoc6olLSoWcOj+e0HOu5iZS4CT3Z8T/Rq6HdqLgNsXT/teMm8V6TQKyIvFO8t45wFXzLsfN09TQ7QuFZS8spdc0PuoRMZPgktv8sbJMPvHjbSinh1jYolODY9WwSMAp96Jhk6XtdzZ7wSR3/X67p3PFj4PAyZ0vF18AoeYzpRmCapmukHMMy5HE5C1kaOYmshGbntttvxohe9yKoJP/rRD/e8HNFQpuAsVVoR2EomJceSCYGILNCRwd5DdlnPpqRdsl8kG0qAncEeriPn3w4bOfeyes859V3VCdNzOaLCMGVkYTFWv7l30vI0SO6Y5GkIgMXx67XeOHiCTnj+0rExNOH5kQLmPFRYZWJCR8Nr2pwkLcos0JUk7dqaJN7Wnpwk/EYirNQBQKBO86jDnU7UPIBxbARokZ6Gz2pezuRg5e2HfE1Fkp41HFG3RXnsrW0hb4AjAq35DpJ2G+YgiVaDHo2chyKVqyX9GZ9BBkoHu+gxMHqgJAzMeadMUD7Yi5AA3K/tnjI3VM5p+O3r70gPpQGgudwKsO3pQYuy8VgALc6Z/Zx023CPXQrYTMa6wFxpN776xc/grjt/QfYrjAwNmEeQxUZWbUgqC+s2kMdBB2zC0048Eb//xc8x3Kph5cQYVi2ZxPgoIxYDBoyYZ8fr0kM1M1fBXKuLR2dquGvbdsx2c9heLuH+Rx+1xHpL/Wh3wOPvOIAtSydx5pNOwrFHPhErNm7GxNpNwCK2F8uhMb0T3XoFRbZVYp4cB9Qq457bbsX3r7ka907vQmH5CizftBnHH/1ErFy1ysi52xVGFhgZaeLR6d24+8EHcMvPfw602jhiw/446qCDMEIo2yZBb914L8nNxjApq3znKnOYqdbw6NwcdnaA+3fN4MHtu1FttK2fKAaHMLl4BVatWov9D9iMNWs2oDg4bIdZm23r6hTaOFlVpkubNTjPwCfTS/o75TTkp+n1rA1nINEkzHqUOyzndY7Z4s3S58MDuq03+/Lnc698pdc5QHvJvN9J32vlpclORPAVn4v6x+1RwpUW4/7BBkSHyOPxoLEyW3hLeyU+T09HEKDJgESjkRoVr/676qqvPy6AJqK7vT1MNIRRgUWkmz2dZo1aBGhZQ5cFdvG6vcVPJJGKsVFjmKWWVD8OWxsR7jOKlpVtizsoMRqm/JCcTpPwaPSYSOgpBAqfRiXunqb+dld8LqF1gTiBPXnMfBzu+ZCXjspXcyXUL6AlUKW/y2vC67AwwEGQ85ll7yXhjEBPYEtj4XcKu+cJkRTXN5EMIu+vfAF50CLQE2CRPAiI6TMSas1/duPJIFsV3dhoYtich04AzQ0RGcubaFjFK4ECT0aeS+cAlImi/bQDpNl48YtfYnlvPAX1QERghP5DMpmVfxnN+ZSSXougNQKSvn2SoIYUoLmXiDJswMNYULyMXABNHlaNQ3PL7xaaZN5LUtFlcmInUHko0/ZAcf9k9+78+90pBahgxUrunnqe4tMckJ68ZT2fyT6N82/dLBJGcaYiaL9J/jW26EWj54j3JDDks/hBwq2NPExMPWDIk/veveh7sn9HxZpd//nkYb45ynoZe8CS5KwJQPP38LCh8GC/Rz+rkzRWybuek3uJYX8aOuYcGeN6jyy2P6xz7Q13pp7zPSIICnnKbKchzgjQMja9Z4AjcLM5SYg27P0ZgKZrdFt13Hz9962Jeqs2i4UTY1a1yCpMrmez6WkTKJDXKod2tYbXvvKlqO3agdlHHjaQtnzROBaOjSJnUQ7KeQftbh6ztSZ2Vmr43dbt6I4txK13/AaPTE1ZGNT0A/dQu4VBtmMq5HDgxBhe+KSTceLxT8Ga/Q/FGAEaPWidDprTu9BpVjHYJgCkZ7aL+lwFuWodj/z2Dvz0huvQQBv1oWH84Ge/xq5qEwuWLMPkwjFUWw08smOHFWQdtvlgvPA5z8OGlStR4CF6roRiq4km89bYys9AWhW1egUzcwRoFewqz2EHiwNqDfz+0V3YVWmi2cphbGIh8kMjWLF6PTZvPtTAmTVDZyifXqNkGT3iITmwafyTAJoDvX4oF/V6D6BxmRUKJc3GEw7GujXLe+Kiz+i707I4Oa3SQXjAk9zLXnLPusOBus8jCrKjUS6j/dUB0ewEQWdy+NWeyeppfvbxALQ/porTdFgEaDIEUlCu5Jw/6+vf+CbeuE8etLfiDW94fS+Wq4Fm0WIWoGUnZj7DlgVscfKzAE2LEZV6BGl8XeNX7zoqer7Hwnd2us9764tMXFrGgK83mjU0arWeotf9+KwCQ/JoRQFRCLGXl2T+m/5EX3nDlG+VgqzEwzE4aOBHz608MVXkyhNnxjcBlmnuVt4Amo/NN0B053JuowfNhDgJw2oDaKwEisqDYwiSLnhPlnZgG8FoDKnJ+EUDJi+AnlnrJE9IdvOxiIBhJ4anhkc9JJeuj7nQTAFYcmmT+XkejuZYqNi5uXtejdCfjddgIvfb3vYPOPnkk8wrnD3YZI3SYx0SIvjSeLPGf2/vcYOdYWvPp3mIti7WvsjXMD1sedm+lBXHrjWLXheO3zyoYPUTQ6U+hwbQ2B4mk4c2nxLL7q2ooO15Oh76lxyahy5hMdd88BlszyTgM4JYce715DjhOaJHRISVApq6nh8++vtOEsiL/kNExXEdRUdhuUps7Znsfe4RGnZ5sGVVIiCbT2ftTUbi5xiiN+AQeJe036KeMjnOvEevZeffvJjJgY+fIbu6GbckP8+Jt12mXA/SQ9vuedDs9XkAmjsaHj9A07wkkC+hzOoPeTLcXkQXj259AJ/71Eex/ZH7MD7mdBCsXPTncBJh93gNgketkWIOWzYfgP3XrsEA2lg4OowxFhExfzAJXVXqdczUqnho+y48OlPGb+95ANUW89qcgsMiADZMT5JfWCzisGWL8NyTT8TxR5/sAG31OmBioXk/SVTLnpz5OtsvMVWgaZ0COvT2zU6hsm0b7rv/XmyfK6E5PIJ6u4Cp6Tm0BwexaOVyrNu4ESuWLMFAG2iWSsgzJaBWMV64DukkGnW0rDtE3fKwSrU5lKplzFbK2MncuXoD2+otA5vT1TaWLV+NJxx7AvIDQwbKVqxcg9GRcVtztnuyvcYQcbLGPa/ZXjxoffs5gCznytuzq4Deb+HTXi6be9GkP47acpDxoPXvcz+gSK4tstTzvjtRrZwV/NlTE0hnRf3ixOO8npwX0nd99t66JqVOBbvXPABNMqrneTwAjZRBGncWI0Tnw7wAjR9QiIsAjcrzGnIH7VMO2kV4/d+9zljIY1J0DxVnXImPpdSkjHSd6AWKii8CpqicpeSiYY0KuweYyM/T9lw0LrIZxCSBn65gzklE1FGgnHDQE+Rl9GL4js+eTdrn5yPS13NK+HQvGVsZGoG+nvcBMJ4lnhyid0rvy3r04vU9zKmQha+/vF7aADHs2VOoQfHzNXm6xsdZXMFE3LwVDHg4ixvKrx3DrvycvCUpaGVojT3prPGLCbPmM44/KwMy6gRag8Me4vTwFA0PwbV7HSKzutaPn+nlCrLEv6+XXNfkgWz19LKpopLP1QP2mUbo+lufwglcPAKsjwXQJMsCpLomc1qisrE1gnsnTb5trt2AR3n3PEEH8gov8n1R/rTe1j/PAFIC0Gj0mJdle8CVZhzbfKfMrFKL+5RjkKzbXJjXI/3qrW1Q0KbUemAs4dEieOwBLy/yEeCRLtO8ReWndeN8KMwvb2o/YI0FKDw0pW3NfH18juLY9jY/2fdE4yOjQTn1tQs5p48BxrLGRjKjmZScWEu2BGDSg0Y9wd95+CxaKNdD4E694TQGCnHaNZMigdQ494c4XRZSwtoo13E+9Hp2jiRL2e8aB48MBXpP6jV848ov4Sc3fR9DxRYGGaKu0BvLOeM+5x5PjHU+h4UjI1hgXGg03h7WHCgUsWCUHva89Rim96nRaaDR7qJaa1ovzAYPl3VSYCQFDJYAm7dWU4sLeRy/33qcceJxOPyQo7B2/0MwsmYDwMKFVhe5Zh3dVgWolpFjnmWTT19Fu1E2Co5OqYkW8ii162i268g126wlwODEYhTHFni4lrqPB+Um9WcV7VbdKulbzYbl3zVZZEZSWgtrllFt1rCrVMJu0tOwerPWwt2P7MKi5Wtx3AknY9mKNUn/SebrDtletkNHkfvOc3lTMtngNlOyfCbE2Vu/4C2jd8zOtfMUEyQ9A3oyqHXVdQjQWMXZs9kG9FzGzBOe2NSedzm5gPSOH/Jc54sTLabTSIdGHCF9MEjamSTqY3tvLx400z/J2PYVoLEXJ1Nl9ji0RieR8o3pQZMi1+aVZ4Sv+2m7gK9//Rqc/6YL/+QctAsvON/Yt+lG50lVeVwaaHazRiUfT4HMq2JisYwaT3hSwlK0PGFpc0fgJQUm5Zg9deqevWdioXfiRu3lXnFjDhTBhbR4vVzyPdLGYFlynuBPUMIERoGP6A3SM2U9SBF8CiDx+VLAHMOrnvjPcCINL5+VAI2Gd2CQiUnejkqgRfOUBah8j8J67iVzMMTX5W3RdaT8s+uksfHzvD5ze1Tpqg2lufSqQq/QjOFSXtPmA7DT4tQ9v0R+YhlWbNhsyeTRaEbQqufXswmwMjRFcKaxUI6phFjpyBB2LPpgEYZRyphxVG/APcGXQEM0rNEzIzLHqHyi4eJ7WS2W/XuUW+k7AWbrJhE8Zrk8KV38dKg5ETVKBLG6Rzwg+JoUkqR491Dxaz5ArhCnDDafw2l3HKBlDXBWJrSfsnMmwEAcoCRwGiQVUgi0aT2lRKOXKc6/6YlEcfIwIICmz6VzlIKoOP8EJqR14ZeTPPue1f19jzoYlRe8J39JMcLQ4EhvTiIwMp1DfZJ4j+Pfol7q00lJfmE0BlF38eeo3+z34NW3+U2eNX5Oz25/Z54t+0DKS1lw48aKXTdkZhXAEGdPR2eKBLzq1RxR4StbSNDPkxbfOR8g02vZOeT8Na0rQN5A2t2/ux1XfuWzmN79CIaKpKVg3hbDXQT6zNHqothlsvgAxoaHMDE6jAXkPcvnMFYsAM02Ok0/gPMgN0KOvm4HO3ZPo1SrGx/abK2KEsPwCXUEWwox1D2cL2DF6BBOOuQAPOP447D5gMOxfP1+GFm1BrBwcQHtWhW5Tg352hzbqqDDyuQ8w+hzKJD6pZlDvcZkuQFg0CvfvY8CUOBrbertFtqsvs110OShnxX5DYI1egthRM7Uk2zvN12ewWy9agBtx1wF090cHq400R1eiCec+CSsWLEW+SLBCwGG5+UyncDiNIG2QuFzI8nIHsISgBaBhclKtpgg5LCbQy05yKnIINp1FRLwPccceTA2rFvphV0tHd48MV//tWfk5Y+6xau+yV6Q5ramut+959pn2kPSESkvYHI4CgVZ2cNFBGhsdyf6oCjbe/uZVdpqlt6Pb9xTqP/SkeZBk/GVEhFA4+8yoFde9fV9Iqp90/l/b4z/Vg2ZtFOg8ugbdJJ9oPtLIcgbw8GSUoJvU0hOyksxY5v8vTRiT9/rRiUL7FzJBNZgMVwbCV5aqsv3aSEp4D1lEhiBTWCSTEn+3RJYG87qH42hQJvCkNEY6Hnk+YoArT+W7lWH6rHp9B4VA1iFoucbxdNGnN/snGhsfA6F/QSYIhjKGltLPjYqBjJe+wbwihnPATPglvRe45hF+8F7aJNIFvz5PLH9oVu+g9b9P8dUO4djXvJWC61pjTQH8sS5nHrPUlXq2Fwz4biTkg6aZ6jbRt244dx7YEZrwMNcpNSgsZ4PeMjQ7W3j9cbQ9wbPyYkeQzM0Sb6hmtdrfrU505Ne4p2x5xZxpW9kAjRx/Ah489YRWGdBDOeGByXOYyRwjMouzq33SmTOpSs3hjhZeKEQp/ZSBO2853wgNspb9oC0N6CnqYwALYI27ZOo6NjqjCHOngKWF9H2bnKwCspXMkWAxkouGobISs57xz0a51p6knlc9KqqeELjcaBEuhLXdwLy0rd9sCbxdMb3mSctGMkIXqKRtLkNicy250NLmp6yDyCR/FOqVneQ5vl42TzAvRUJ+HomnqWQv5YWDvjosoBLr9kcJRPQC5DKUxW+2+eNLFWHJiaid9Goz+H3v7sdP/3xD/Dg/fegUa0ZtQwP8cxU57Ej32F4PochFnoNFDFayGE4l8PE0KD9X0BgRtJa9kPOAbvLJeyamUOp0cJ0tY5ptk6it5+ORcpPkgQ/Vixi/cRCPO3Iw3DSEYdj//0OwbI1GzC4dDny4wvRaVtjTSsKyFfngNIsq6XQIrUSPWHtBjrMb+5QR+fRYl7o0KC3uGp3zAnJkDTrmxnOMzkjCauxAjSNVsSag9eqVhxAwttSrYypShlT5Qqm6i3sbncxnR/Cms1HYNXa/TA2thDFgeGkUtbzuKzoxaJBSQVAsMO+NGmkKPmtr0igZ8Mz+Wbar30yaiHyFIBI9nsALZfDsVs2Y926ZWYvuQcTCerpY8mS9pFAm9sub47u9otz5gBP+pCvxxSfaEf5eaYxOXGzpzDR2RN1VpRbvU4P2uMBaLqO5iLaQY0jt23r/VYkoFO2lJGUrAbytSuv3meAdu65BGje6sWURS/O7QtmQCRpxyLlxeeRl0WGR8rSBcBPkTLIzDeQB43XkEcnCz6jUpeyjaDNwJVVulFoPW+MJxVtCv7ulV8EDC4MBCeqbJTCF7hSPps8S2qVokIBr7rs78MlBR/XQALSAxWJZ1O/c/zMK6FgW74EvRMZgCajpWtFg8EWTqLUUOxe15agR+9MT5gi9UMIPfEepGWwkGGXG92NFMfNdRV/Wwx7l6tV3H/HTzD7i2uwaMFSrDrgcGxYuwFz46vQGV2MVmII9Jno9VF4MjXmaaVfzxDyJMoE6YSDzU9jBYyMkoOOHG5qPJLm9sj4RxDVu55USHSHJ959efj5jATNnFOFnQXQxDEn4J56Z9Q3zgtA7N6JsfO8sLwBCadL8CRZrUePey7v3kmCTjPAhYIRGfO9DkBS+hMBNFdUXsVk3jny+5Eskw2aSdzM8GgC0DQf0fhrrqRII0CMyk7yHtc+6x3LXkP7Nirp7J7g3+hNEECzsWQAWlbR6gDDtRgeWWAHm3rVK19j7qZ5lnkYYR5bUoZv4yBFyNCQ6Tcbr3SHwEnXT/89fRAAu8ufr510MH/mc/O/V5YN9g4+UU/MB9AikNUhWLIlndKTZ5sX5mEq/cDlaHhk1Ho1yvueBWg9w5p0AvD5FHjakwctu1c0/5w4r7tkQ/DUY611jveJAM2wG9tOGcJoYHrXNnz+Mx/H9ke2ost8ow6v6lS3ZMLnmg0VCxgbGMQC5neNDmNyZBgLhgoYyucxRJLSwSIa3TZ2zZZQqras/+b22QpKrTbm6Ekt5FAcLGCQTidSbBQGsP+SpXjG0U/Akftvwqb9DsXSNetRmJjEwBKSSeeNQBeNknnQuuUSciSJ7RZRr8yhUiujm6ujXa9ggGNnCkFxAM1WG4UuD9VtA3PkLWOqAsEa82pbbAdl6SHOf1khgCRAK88ayfPuyhx2lyrYVWtjqpvD6Nr9sPmo4zE8Nolct2hpRgaL6YDoeT1th7jsGuBOc74ifYyth6WbJKYxhDAjDxplVFGhqDMj/UaU3UjRceyRB2P9umW9Q5I7MfqrSiOY0Z4xuTVy9oG+frPaV9JRstHa13pOt4tewT8fQJvvgMhrP16AFuehZ08T507PSSYPWkwA71O6RMfdLq666hu48M1v/ZNDnBdccD5e/3fn9przmkJMymQ1gWZUEo4v3Tsb0oveEy28c2D54tjpmCzJSe5NVP7xtfmUet8JPk8hzFAYtGnYU4JH44RKeFPYM45ircWfzxvAxE6h/cg7JWUsACQAZdewMnsfXzTAfI8SqilUBIkCq0zG92KDtjUTppKVAcreS+BPz8255Ht8XOQwS0OzWYAW89tU+28x+0w+lleIDaGQc7dxL//LwLc3tpVglufK+M8ffB0P3HwN2rUKDhwCxicW4hmn/zkmNm5BaXAxKoMLDYTzMzoN8Wf1XUsBQXJy72v8nEOL+R6JrJFCotNm14URDBlw8ZOTCCtkDLkWmjv9LLARjX1qAC1Aap/RIUP5EBFY6ppSOBG0aH4ZSjT6lCRk4F4HAjQ2Y3YPiAho+/YSDzw0KkVSYriMcI7o/fXkWSXnywOS9lfs9056pwlx3EUPWgRompcIyAQEosHVa1kPWpxHvSd6XnTd+Fo/UEjDMQRoVnqvPZl4pmiPsntU95IcDg6R85AtutqoMCyVFPYIsFrbIfPMupeVfzevZHIQsXEk8R6th1UKJxyC6TgTgtsM23+vujs5J7AxNuWzUPTG6FmQ1QOtyZ6Ih1IBtDh3cZ0MHCacdM0GAWnN2n5xjdnux4iSO7k9aDb6gFMv30yFFzxozh/i7DPKiYfMc7vcsxLXVj/3vptiZN6Fe3oIXNzpw/ysGr70+U/ht7/+BbpsOt7mwYNeNv0nN2sBI4NFTIwMYjHz0Qrs01nAED1qQwMYHMsCm3QAACAASURBVB5ApVzDTKmK6XoLO2tN7KhUUWq0UW+1jNR2nOTKDEHW6xYiPXTjRjz7pBNx4Lo1WLZ8PRatXIPBySUoLl0G5Ia9CXqjhEKDAK0KtM0NiFZtzvqJtjoVdNqMrtQwUhxCp5tH2wBSwcbJIh+uIUOczQTUd0l1ZHlYTdRZBW2HkTLK5RKmy7PYWS5hqtzAVLODqU4B+x37RKw76HAUBsfSbgu9PMH+7juuoB2gqf2XmqXT0WayE0KccT2zRLXRg6aCgKg7e/oz8YxKpgTQCAR1kFcEQnYwyp/0iNvjYdu3Hm5MU0iYR0kbrcMvn0P7PR5eqOO8baHnwWY9aPPZ9f+fOWgal1W8xDzlrQ/Tg6YTHj0vHin2/Jc0Ie7KK6/GRW95258M0C666AK84fWvS4CGkk9dQckV70LnBHBSbHESI4Ll3/U7vT60qTI+FCwBO+aLMTRjk50AOZ58NfhoZPtO7z0E64ts3ih6FFgdSTLLpEepV4t4vhJj+ZakbICIJzgHVjJiLjBpdSSNqoVsQy4JPSHxRB29VTZeheN6XkPnLkrq0Q3QsZrH85Lo1WPisoc4KewxNBw9plkCXT+1s1xdZLsu3EL0fEbzpiRs5zbfdAcnIQjz3NHrA+bsDWJ0ZCTxmHpNtRlFKioqU9s87ra//Zc345qrP4lH7roXE0N5jI/msXxiBGc+8WSsWn8gsP4olEeXodFNvAvDzltD8EcGcTdOLI9mWCAJVyeGjmDGkmtZtZi4rq0FUFK5YxVsZgNSD5o2ZPTYRAOntXXwnSSr26nef5Z8U0a1v6J8S47jZsx6VDjvRpZqXi33okkx0kBpjQSg+fm0Qta9y8ol8c4E/hkqvdSjkz5rPAzYGLoMFXSTymW/HsOA1qnBqvz6c+mkZLR3oxKP+y0qyXiKzb5nPkDcU2TJD1onEdUaaSc5vgoePjIQw/UJKQZxTXtAKgFbzBEhIK5VWSHn3HuWk8m8mKSKU3vblD4BWkLyaYcq7v+ET0x7j7IWAblkg8+WPUhGvcHn5N+ZvEzvQG+s1jPQuTa4PpI/61gSwHwEyZLJfr3k8sT1ajaqqDJ53fp0Fo3Al274a6//TXrfUMXp099PVOvgrB+g7Q1Um9yHA1GPnzBTNObRFsdnubbVMKKTFAGY76dVx7euvgI/vekH6Laon0lo7RWpBijyTPEqYLhYxPjQIBbSk1bIYcFgEQuGBzA2NmzAZNfuWZQbbUxV69heq1m7pDptVKuDBfS4jQwj3+la7upIoYDjDzkIz3zi8Thg7RosXroWkytWY2jRUhQWLUZuaJwtPdCqTaNQLaFbqyHfHUCXXV+YIzk3jWplFoMDedTmShQut4+MptCGtLtWVMC1pafcPGrUx+z+0WZT9yaqTVJrVFEuzWKuXMJMZQ6PzExjutJCqVPA9kYXJ57+XEyu2oguc0ZbHlHwfZ3koLk1THYSdbhsnsFfcupbH04Fo5XkH/epXSEJcUonyj6bfXMNlOotheztImnFJ299zJYDsWHdCtPROuBKx8mhEA9VskVq/cYuP0qdkV5xO+qpM/5c5Hd0GVUzesceLvP2HqPUCYmV7E4T5FrAbl8BGimaVMU5nz7Ta8aD+vBDzEFLQmx5VwiuQJlImnpwGOK86KKL/2SARg/aua85py8BTg+gzavJ0MCz3rOoRKNh4+IJGbvi8dCMtfCwsKPnJHnrnyTRep6TqJ7DDEqCYOMCCaBY0r/lwrkgu+F0sGKejsSDRyUixWtqLOS32QYx+gMHZDJWqjaRIOl0oNCShVaSMRrwJCBKeJn4K2kjBNC4ofV8vH70jmose6tuiV4eGUhtOIVqlDula2vzOODsOcENXPBU0uO6sVBnwfL63BPkc7Nj5yP4yqf/D3Y8eAcWFPPYf+EwRvN57Ld2DfLL98chGzahMjeLhyYPxtK1B1prLAv9JADcBqvNbic9P+qJLkQJ9Xy2OK8EGxyLKRnbj/2JsVEuJINSTgIf9D645yOtmNR8ZOW5z8ORKCG9J3rQZDSjB6dP6SXgX15ZKS0pNRl27WWlAUTQHcGgZFD303NGOaKqtRy/waSCM+mM0Ld3ko2t/SswEOdMMh9TKnpgt8/j2Z+/FN8TlVpv3pJiB1KnOM2Mhy0oCip8iZ+THokHQu794SEWt4yYnHhLJPfyGFi14g5X9HFM6kHr+8G9k3HsUR4ElDQP8lhGr2Lcb5pfyanv6zTk7ONL97s+m13fCO5M3hMd1rtXy4sGHJS6V5pr/b0f39NXJBDnUHxZboZ5zT8M0CJg6zHNJ83B43PpZ7WAsvR85pPm6dVq2v7nwSvf7eDGH3wH1137NbQaZcY+kOsW0DA07Xp6gFGWQhETg8NYMDBg+WfjzFkayGF0kKHFJqYrVZSbHeycm8NMo4EyC4naLRQ6wOjwMEZYHUiA1mhaWPTI9WvwvKecgiMOOBCTi5djwZLlBtAGJhehODrpSf7VaWBuGgU+C3U1vTusnm3UrDG7HQe7bZRndtmzEhK1dPhh3lmjjU6jiWJysCJnY6PTBP8xTFqpVzFTmkatNIdd5RJ2lucwW29jtjuA3a0CTjvzLzC4cDE6LI6yRgweom8nUZd+XZYAkl7rhuR4Y8jYV10eNMmWPp8lpO3bzwkQ0nt7nxHsI41HghGPOHgDNqxd3pPNPW1j2umE16GeiQVyKpqKOtVtr1depwAtKQCyLjHuxCBWsDxSy2XPVqj7IS3acY5xX5ulv//97zOANp9XWY4cjs/0Bj1o6Yk6NVBujNPwzlVXf2OfctAuuOA8vOqcv7UFjh4ETWJWaUYFlj116mQuA6JYsq6lBZUQKPHPQ0bysKRFAvGEmQqQKpNSBE0PjU0YOVg6LTvJyMPlJ072K/WWSH6C7ucvi8rXhNcQfEoGaCfYJHGcni+BKN7Tnp3eIeZ5mIcmTbT0sKSa0LbA5t/ykOizEuT4u7xhWhPdj69rbjW+uAYCaPN5AyIg1TpYoQDbA/W44yx11/JEOH6dwO/8ybX42XVfMpf9Mw7dDw/cdSeq9S6Wrl2HxUMFbDr0eAxOLsUdczms2/JUDFpIMg1Dm1Bzo7uZSLY+w8ROlcJebT42D2Nys5qn0HJtlAeZkn5GMBQVi2RTxt3G2WJPU09oZXZly06+Ljt+OHAPRZwzfk4FMHpPBGi8v8AXr6NDSPQq67pZoG3PEcKyymdScYaUgtZ6PjAQZUDPR3tOrzQTql11p0BF95Ni1rPr3vHvUjzzATSNVWOIY4mGPSq2FKDxAEaw0rBKZh3S5DUU+7ieUbKve5i85zooFga9g0DBK+tER+I6MvUwRCAkpTofsO4p2gy5Ne/Ha+h/Vkdo3+p90dPmBqdg1YeeY5g2f45zF/VbFkjH+TT9mfRrVYqEfTafww9veTAFaEm7O82ldLc1ikiArDwyun68T9T1Aox6Teui1+M69cbEA62FxbhX3ROf67Txi1tvwlVXfA6tBr1R3GvFno61dSaVSC6PUfYRHihiuMCcNOag5cBi93arjSr7cDZb1seSrZLq1PNJBGmIB30WEHGHtztgMs3GheN4+onH4/gjj8DGtesxvmgxBscXYWh8EgNDC+iqRrNWQq5ZRadRMR6zztwccgRH+QG0qH/YsJzV/qXdaFRLHmkwBwl1ZAetehv5DqOlnidIz1eTJOrtunnP5qpzmJ2dQXlmBtNzVWwvlbGr0UAJw+iMLcGpz/kf6BBYFqh1O8h1LLzhFBJmS1SDovwz96j2ywoxgK9S3Hdx3ZRfZmsX8niz9jW9RiftOEDHSaK5DzloLVavXNyLQOiQo70hvat7K9WHe4TzI7vzWJE4t88O2ujoUFEYr2W2KvGgZXW99rF01OMBaPSgkag24hbZjOyeze3YvrWbluun1ZWaFCmyq6/+Bi648C1/ugftTefhnHNeaQ+T5ju5cspuyvhaVGCarOhR0MlXA5JyjEbMwgNs8Jwk1BujVhJ+ktGIQhAnRxOWNdBOQaFKmjT51/mlnL2aLlIpXt1P1zEhN88ZXcoeDnTA5srfwFhE6+Yt8/CgTuLuOUp6GibtoPh5tv2gIaYQyjhmBSsKheZA79H8xmcWONBaZcGLFz8w7OkAWNQVDp6TuL55u7yRsXMtOQ8avR3Evv/2vy/AznvvwqGrFuPQMeBbv9+GxbkiDlixGPdP7cYpRx2NxctX4Y65PI5+ztlYOL6wB2J1QkoNsJ/kKQf0dhplAvmkDDR7v1ADHeTl4zP3AFqaFxQV0XxgoE92O87Wr7Y87KFHhZ8FALyOwsJ8Znk1o1eN8x6VSwRffF2gOfsePwH2NzHn/bztlvPuefGIg6qstyauf9xPfJ60v2k+4R9LghYZniN9TkoyCwCz+ygLWveqoGIy8jyVVfqc5TnmvPm7V+gme4uFA3Uq7/RApGfcY4/mvFWQh/AHQmjfe/lln1HzyOvpWtF7qL2ifavfpW/liRYYi8Bar8V51Dp5XqCHPhlipWdvPn0T5TQa1Ajienop8YDRs28pGAndzg9vfcg+as/2GADNx2jv7L0/ex89Qxa0xd//0M9JiZlnrlmeWccoN770+Y+jXNoJxjFYkulG2PUqIUCRxUAMRzOykuvaz0z6d4DWQqObR4k0RY0myuztydQFevx5MCkwlcJTVKir+flhAEds2oRnnHQSjjzoAKxYvhxjE5MYHBkzkJ8jAfbcLArNJh65927c9cvbUJqZwf6HHIINhx6OBWvWoTA26qkXszOo0xNWmbNDI+/VbbasOK3TcrqNlh0WGmiqewCrlasVC3FO757C1NwcHinNYbrdxlx+BIs3HIrjnnI6Wkz7ybWtqMKKtZgGEtYpC7xSgCZgFjk0/GffWwm3pAcwk2R+D3fGA5n0p+mHnnh4DqFfK6UQOnTzOqxasahPP0nvaY9F/aSiwxgGjXsxdUR4NXxq+7h/vD0i//vzeiUo7YKlyiQ2OR6MsocoetD2pYpTAE1jiVgr6lF7rlJptwE0ssgz9BbBUFQYbPW0TwDtgvPw6led3WewTNElTa+zAEILL4DmnpGk9Uxg45cCM1AT+vJJ8StPyrh9EmZsA3UZmo2oRLPC2lNegfOJit57VdIw121zSwg9rEqu64SWgDkhlheVlNmHknklIcZnj0pW6xCVbKroAy+WeaO87yI3sPcUbBn/jwOitCJR4MSS12m0MtQfAmgROOv+cYz+nO7BUsJ5Ksj9ngajAEl4s3jat8RkuGei0aihvf13uOQd56PVquHAFUswVpvG/e1BrFw4jCetXYIbf/QrDGzcjKcddSB+tHUaR5x5Pg7ZuN884F6eMObTeIGDcefRy8VG0TmG6NjWhzlUXl6usUUDGV+TsdDYZaD7QG5HBs3buTA1gAAtC8ji7/JE8r4RtDkgcq8bf5aXKcpFlFEdSrQH4u86XfKZvaVSSvXA11Kw39+2TCE3rbE6D3j+ikysvLYpUWyctyz43Buwyc51VOz8WcpWhl6vxYOU1sj560RqyYQb9n1OQpzkUWqxeMYBXKq4U69+PBBqjgVO+X4VekTQkVWs7kFPy/P13qiTtK58TQBar2n/KTSta+lgKzmlx8y6dbBdEUM07X6+Qj1XnCetnGRZHpTs65xD67JhhKh1/NctD6WHR+W8ZjoKzOdBi/P0WIDsj31f7xrmPbMs3wSgdbFz54P49Mc+gF07tiLP1lh2PvJ8tZ4NY/9Z9lcljyW6lpPGOqoi3T8kJe90MNtsokqaFTYuJ+mtgb2kMCSJJhngywMDhQIWDQ7imAMPxKnHH4dNa1ZjxfJlWLBwwqsBG21Udu7Ez264Hnff9kt0SlVMLFqMY5/6FBx2yinILVqE9sAAqvUa8vTyz86iW6+iY7lmdaveZGoG7UuThz5WdSbdN2rsHkAP2twcZkszmNq129o77a7WMJPLYbY7hMNOPBWbDj3GQqYCaKwQdZZ/zyqL6xIPoukuJ+j2A1n86slVQp2h/WL7M+SjRftpP/eIbkN0KgFo/LsAWkxxSgFjyklJvSHKnLTgyUOe0pXCFaZru9T/fvDi3z1tiHymPNS5g8SrVw3G2lA1N9JR2lPRRu5rFScB2ote9MJe2pdsvQ7QhlOko0vlKaPZsAdgUqKF25wEMyp+FgnsUxXnm87Dq199dl9OVvaUGQ2fJkbviTkaOk1KmOJ1tJAyPAJLYrO3xPVQfRUnQxMUDcR8YM0XiTxnnnRoXpoGvTSegyQDQkOWVnrKs5S6iG2+Qw6IhEnPNN/zUFD6QlxJjFqn8ULBwx7pvLn7VtcWiOPvXv2nBOh+ryL/nuYgJX0AM+1x1P5Ggpwaexrx1Buo4gRWxvjGSYXf08Ta+NVVH8T7vvgfeOb+qzG36xGsWrYIB61fhkd/cz+WrVuNh353L+4ansSW409BccEkCgc9GUcetDk5rbsgmyfSwg8qQed6uDdPz8bT1sAgq3RiaLR/TbIGLQICjTWe4OzeXfJmVRMZ8IRmFaXoXtHz1b8eKT2GvGUxLKj1zspFPGVFJRiBFxWYZCaGU+OaRdCWAnA2RR80QMsw0nx0DQKoGouUll6P3rF0T6Te+TiX8YCU3X8CaNIJ0aDoc3EM8Xmi7jIZgOeHicRS1+oBlkDsarQO5i3yhuncy/QqqRqT95bCjkBS+0/rlX0eHWJkVObL5ZzPEybDwns5uPeqXLYy84R4l+MI7LJzqTnvHfhIcmG0CU7lEo2S0TDw8FVv4D9/cq8nDfBgGgA6k639yxPK03XW63+YoDa5QB9QiGu8t5/7Ptdto1Ev4bOf+ijuufsOsFenqg/pKfJ0eOavdVFk20JSmOS65kkbyOfsPz2DjW4XFXqaefBm1b6BQOdRNDBjMpRcLwdrITVeLGDZyDBOOfJwHLxhPfZfvx6TiyYxuWQxBgsDaJUraM6WrTjh0W1bMbFkKVYfsBnFhZNoMfet63yERVJolEpAvYLmXBmdNr3+TtZqVf/sMsAwHg/WTe8RTY/4XLmM6elpzJRK2DlbwnSzZQS1leIYTj79TCxcsR5t7mMyE7DQgqqSsmuxzT3XJwvSnOfO1zd+mdthj1CovyNWdEo6xH+WXiMyG6fdLaIHLQIh6U/l0iofM6ZtCNTEfSA7ysIKFvBxL6uVHw82MU2GcN7Z83wvRUyisepgrT36vve9H+95z6V/MlHtfAAt7lfd3/RoqUSAlmw17kBLhCSlRNXdwzwuIId9BmgXnIfXvOYcO83qxnsYo148PDXgfDghYnkZpLBleKQkNWG6Pt/nHgTPC7Oy6yTB3pVNEk4MYdbsKT8akWjUtICcF3qC7HTNk44IBRMFyvt5dSmpEjj2fjb4qDC9Gqv/5B03hAQkLiIVJEN4osPgeD13Zv5TvD837P3m+ctUzcb7R69eBAMOdnxcqpyJ8+TxfG9Rw/cqL0Cnlgi2+XN5ejve+47X4dZf/w4vWbMI7UGgPjyCI1YsRPfeB3F3bRb3sHfc8EI8/bD9MLl8Eyaf9rdYsmS5kVGaEUkoIyg5BGi8rwCCjLRIDHNJyyIZTv09ArHsePvn3EFGfA97SopOIxZ+cMzRYMb57gPaiaKLnkh5TKKS0jPHU6Lkn3tLOtT3rFej8rm0V/i7vHP82ZReUqigCmGunTUPHx5yZcty/3AqjWBkPmAV5Yafj0Bf8xiNawSeurb2V9/+SD4UDXZ2T0SvZlSuup8pYAt30sB5k/b4Gd03HvR4HeoQcZy5QfDq6wiGJUea1/kOfxG0ZRU9/xYPm1E+tZ6ab1/TAlhtagSrVjGa9tDk+6J+jYa0b27RnygtY6b3GAhtN3HtjXf5oYvmy/hNFcJMgZjW6rG+x3Wf7+esXOh5IoCOOlH3MjLlTh3XXH0Ffnz995DvMpzn1eHMh+LzWj1vwuE1aOFKhjbzFkokUKPSIliq03NGfU4baLrEVtau4QdqJ3g17yw9cuhgcngA6xdPYP9ly7BpxUrst3EjDjzgIKxZs84KBYZzA6jW5lBrN7Fg8TIML1yM3OCQtY9iiyd6+0GPOw8PpSk0q7Pk2DC2gFYjoSNiSgSLwJiL1nIS11qlitnZWcxMT2N6poSdlQqmG01MM0qxaCWefMYLMLBgkTHCeYV6BGhedc8/qOKYh2flWmcPL709lESACBOyByTJjQG0BBTH9eo//KZca9Q9WuPDN6/HyuWL9shB096IpOzUl4oMxEPNfPtY42F/aOu7ayKc5tBKj8ZnjLouC9Bkxx5PFWf0oHlakM9WlHezt7Oz09ZJoDewhLOLlVCttldJMjT1uADaq72KUyfPnmFJSDHjZtR7osKKXg9dR0pOiFnPL+Pn1R2kFnDlxRAIBdA2215YgiVQUfhkWKIR751CFS5N+iJSMUr5pwrZBVAhJ4GYqAg5+1FpzyfYtkZ2gnaWZP6PJ3o+E/PtsmzpUfFR0VKwVZCwJ/jas7hBApN6DDxW78SAHr/3saRhT/7OZG0Hggybp4nuAqxUGD/7ryvxz//8HgwU8njh0euxbetOFAt5bJosYmiujdtnpzE1OIJOPoejD9wPB208CM1DTschhz7B7mms2iquSLx8MpLcgPJi9kBVpl+i1uCxAFp20+wJ0BxYMy/RqnyTKr4IRiXfUiTyTsf8BuVRyPOrfRDXKHuwEUjg/RXSl4EWp5aMP9+j+2mOrGQjl7ZqYT6GhWeKiZeRpOZJiCd6jXrAikY+lHBFgKbDVAQIkiXeP7sHs+Arvmc+oBeB1HyAyExrSH2gEBpViXktvFox5sRqn0Svp4+h0OvWobnU4VEh9Ag0s9EBjSO+J4K7qEvinMW1lY7j3z19wUEjC4o8LSw2OXewp/HvDeB4lwinlsl62iVzfIbv3PibPg9auk6ppzyC67iO+jmC8/n+7h7w1AuXXVv+LnnhM8dr0NuXQxO/vPW/8ZUvfAat+hwKHJuF8ry7jPmAOt4Oi6CM+Wjsp0n5Hx6gDutYmyfyqxE40TzwO0Gep6LketxrVn3Op+0wt62NwVwbG5YuwsbJhVhYKODYw4/ACcefaKz9CxZMYmRwFA0WKI2NYGRyMfIDo2hyfYxiyCtmyWOWZ6pEdQZolNGu1tButPwAzsM/CYUtN5AFAi3LA5+bLVuBwMz0LKZKc5htNbG72cRsroiF6w7ECU87A/nhcbTEOGDJ0wRhnsVnYMxNSi9FJgvQou6LP6fNzlNL1dvbdOgkYHhvIC6S4Up98POHHbi+VySgvaC11oFXB07ZSx1gtM/0uXiApOzQc+YHrcIeHGfzHej2po/iHt1XgPb+D/wrXvziNMQpmfaoUspPZ/tmenp3V4OxjZkki5IAj+5UU+z5IpiDtk8hzgvOx2tefXYPGcbJyHoYpFQiWBFPlxSfDE1UhNHDxkEJQDgvmntaVMEXAdpeBTDxakQPXdbDJKUh46tmzQ6A/ISuv6n6SzlgGqePzb0d4maxNbA1CvEE/r3pBKMpIGH4iflvDqA5lwo9uiJn1aIra/53456S4Gn+ZPwEbGO+S1YpyoMmoCEQYs2ik0KMFPR4yxyToUQJyNAYHUplFp/513fixp/9FMODeRy7YgRLR0cwOprHjh3TGFq8GOPtFn7y8AzWH7ARB2zchOX7HYVd7QE88UlnmIKTwfL1VRKoHwScz61oR0fxV0VjJaMRN3I0alo7yVvvdzMI7g21r5Arpbw6VdLK+Goe41zzNc0fLyOAJje+wEAEhDoxxtCY1lGhOH8G73Mqb6q8ilkPGo2V7cFE3jlnxpfWG5oSgGNoWsUsSUif7WqSuYhg3mUlzW/TXEgZZU+tEbxJ7cf9F430HgckmtBAMK17R0+ineoT3edetFofgNO9ImiLekNrFXNftM4RQEVPaHZvRaAZ9WAEsQKVkgnJpMA1P+edTFy2Ldcq6e2aBWNZ8JeaU27JfoAmkCUD5OuUw7U3/LoXvnS2QNdNkVYmXjfqDK11/N73DCGpUQYxC8ay7/ePeIcA5lJ5wlkHu3dsw4c+8H9Rm92NPMiFZg4sz0EL6pTgivljFAWr7rRCIb63zRfQbZHYw8O+NifG9cY55n3ocmJHCW/7xPDoyACwoJDHipFBrF80iSccTDb8dZhcsgyLl67ExPhiFEdG2VYFGBq1tk7uhCMKdLolgq52o4pOnY3U2bezYj03vcjJ+Sjr/JnVpvU6SqUyqnM1TE9NYXpmFtOVGmabDexutzCbH8Kmw4/D4cedAgyytZN7PXMdFlRYK4RekYDJS7LZpWc4uAio4/xHe5nlN9Nnogct7mnJuL8mWi/yrKVeo0MPXIc1K5f00lK0F+JhV4cP6eMo49nDUarDc0ahMcj5MH3tjhoVO2QBWjxYxDFrjBrXvhYJEKC95CX9zdL9WSl5adqL3ZseNG0gLRJpEHjKZFWguz4HcPXV+wbQSFTLIgFOgk7hUjq9Ey4ZoVtpjopCY6nXKS0SkGHTRvZKDG9Po6+ekct7qXxE2RprVAj6XE9Ik1NaNCJ6TxQIvjafN0RhrxQckRy0P5GXW1S5JTLG0Wg7SHUlqrFKAKPh489pH0p6DD1PxXPMXEGlRkNtZdjGh85v93rpVBLnNiuMKdhMufGi4hX45HpE0CNQKaMpXPPQ1vvx+Q//L/z6zjuwZOEonjSWx+ELhzG5eR0e+vXd+Mm2MhaPtvCr0dV4tNLCqiXLcdQRR6OQa+P5f/VG5NoealIOnkKvnnidVOcki0Yga4aHpLaZ/ALNb9zcUibR0Gv8WWCX/Z3XaSb5SmpvxblWP0vej9eNcmPzz5wTgTYjgU2LOyRzAufKL9P8C3ip0pDPkC024LW1LwTYdCqV3JMXzgx/0q5IxlrzISOu/et2L+0Goc/F60eAqbmOYCCrxLXPIkDO7rmenkrAcT+ocA+5DhHxOr4eMK+EGMc1NlP8uZRmxqirMkVJRjVi/Uw9BOxhFq+O1TiY7+IVzEn7NzLEJzQrWWOigWcEbAAAIABJREFUfZyVNzEVMDmcXyIr1vut2CbZt5rLrO7SuvAwEedUz5kFv8oyivueh8bY6smCfT2PeRqJ0GuS7axRzx70sn+POjmC1Xhdlx3eM8kTSgAax9llzlyrgc9+8mP43Z23odCpW3yeHrSoo+waSWN5hih5qLaDnbWd4vpTBLyzAQWFa8hwqAM8AqomijlYy6iJoSLWrFiO5YsnsXb5EkwODqJVmsLYyCjWrF2DiUVLsXDxCixasgo5HsRHhtEqDqFFItoWb0jSbCf55jy3m976qc0ctHrZmqozv1ncm2wU32y2Uak1MFetYna6hOnpGUzxe62OmVYTU+SyK47iqFP+DBs2b0FugD1GHaLlbN4cHBnCDHRNcT2syD4pKIrzH+VLc2o0FeK9TAoGYusm+0zoPpACv7R4wyouki8BNKVV9PZQEmESOIsyInnmtV2n+rq5t1xdA/JGQkvuPKMYCRFDpx3xVpN703Px9TgPjxugJXRF/jx+GNDhv/eMWYDmsthGqTRrvFRehVfEvvKgvfUtF+F1r3sNWgx1JWApa/w18TrxC6DxdxkjKX0ZGhkbKSoBtHTyC72eedmNLgGLil7GQ995nxRUpAo4CrOUvxRn77r2JlWUefsJv5Z/OgI/gRnNgQyrxhuVeFSqUvYKwfjJ35OXWR3Je2p8yo2KJ3oZNV0nhozjBpCh09j0vniqEbDwMJvn3PFLHlKBKJ9T93zNTO/C1V+8DN//3nexetkEnrZpCZZNjmCCZc+1Odx0/zbcU24BG47Cwsml+M2tP0Ft53Ys2bgJb33nh7Fs4biNT8CK93WvmRPP2lcy4WYgGOMI5KpRBuN1st4ZjZ8hiC7L3fN+fa1bBGiJNUi8lk6YTC8H558eUMmhFIfWgPNkfS9Fs5EkfmdDVfGwEb2YUk4KgXKrs0JJYDR6S7PPLRmxvca2XJaTk1LgRACVBQP2ewLQBASy4OuxAFjcc/MBDRn2LCDLgpE/dJ2eTqAtsEbbdcuxjZ8zEMUm2wqLMgoVclX9cOmHSOXC8GdRUuhZtbZaH76HQC56AzRWyVHcW/xZlD0MudHgRDoOkwFLIRLx5p7cbD15NzDibdZ6uilUkku/6dn6U8E9P+naG+7s86Cl65QauijXcR113wjQ9BypsU6fLaun9/g92cMGLhLvVpuvsWcygJ/+6Hpc87WvAM2yeboiQFMumq259elkZMhBmndlcCRhrycNxEdI1lskVxpz1fJGODu5YAHWrliGNYvGsWH1aqxesdI6FYwW8tj1yFa0mg0sGB/H5LKVWLRkNYbHFiE3PIzcyCBaxrHlHs9OnZ0pSP/jXU7YDL3VqKPDPsH1ElrVWfegNRr2nzQbjWYb7FdcqdYxNTWDmdkypvm/3sR0q45ZdpUYmcRJpz0Xy9cfgK7dz/ObSLHhI/denOIeS1Vlsvqhm0B2LbP7TrbJ1jJJl5D3XXsrei/N35t40PR3FRXwsQ7bvB6rkhy0mLJBW6Y9NF+6Q9aGRpulnE160FisFqtX92b/tYdlwyIIjHK7z1WcH3wfXvSiFyTespTk2UP96aHC7jUfQGN59fT0lAnb6ChzHQYsxLkvNBv0oL3xDX/XY+x18JW2muEkZMvyFZLjxMjLJMAUDRNPsmombQz1SdjLFR9LaGN10Z5VZFlQFxXmfF6ArJKLBiQavj7Fl/OkdRlXuy4TQJPkdo4vAjaFMrwFUtoVISp4Ca/c8C5oaREGQ6we5nLlHb1D/D1r6AU05wOyvLY2hdaK17PTZaiI1HsU7tTpJwo382Us+dXaLjUw9fA9+OoVn8WtN/8Ii8aApZMjWAAWdxTwyM4y7qsPort8PY7c8gSUH/odfnHLLRiaWIS3vuuDOGK/jX1e0zTEKkWTmhsZrBiajOA7zkkWoEkJDdRmUGg3UB1ZnHDl9BuWnrLqAXuG3fz4bbmJVS+60b2iV8WNf39/RimJOP8xDK2wvrxmcZ61PhGg6TpZZSOZN5lKeNMi2IoKfD4QRWAp4Ctgr/dlPV9SylHOordV+0ufy65RFtjE62SBZPZeFgJNOAjZxiktgkpSDDJeLq2H5kdji4A2TQfwHCn3mDuJdfTgSb9pDfYG0PQ+AjLvwOEHQ4FmeYKNpDXT9SIayz8WoEUAKuCi9TY5/QMALQKvOKYeIA76N143vlevz6d7sq91CCxs7J7Yb0Va9J6xc0w+j0cffgCf+8RHsPvRB4w+g/omDdcnQNbLF5FjMYGlh3hOWr7oVeas9BwaIF9aEaMjQ5Z+wWbr40MDGC0WsGbpEqxftRLLJxdg2aLFGB9fiLHhUWuiXp6ZQnlmGkMDgxifWIIlK9chP7IQGB5Gl5zYDKGqbVODUSOXl3rb9bV51Og1rZXRnptGs1a1w0Sr6TLVaHUxMzeHcqWGXbtnUJ6r2u/TjRamWw2Uul0sWL4Bx57yZ1i0Yp2FbG1PmSPWeiwkYNb3QlyHHvgSrX+yMElEucf2H0Ga9ljUEXGfZP9unsmk2KJnLwmSkwqnww7egLWrl9vlxIogLCAnQO8AlTh7JPfSq3G/yvbRiUGApnQiCzEHr3dWj8y3P6WbBND4nVWc+8SD9sH34YUvPLMXwfJrkx2CP/QzL+RKpRkrEpAy5JvZvoYJiAzVMbmOJan7CtDYSeDvXnduLyeI9/Jkaq/000JoMWWsRA3A32OOmRbWvWtOxClwIoOkRYrVkbyXFnc+QxCVShReLaSuHZWaFFTWqGuBI7CxVh5JaTPzGVJ2e0/IdtDkBHoubCkPlviS4rP0yomSfInUqHlVIUEQeXMEhpnMnRXmCFCjByBrIDUOgQYJacyL0boo1CgPJ715c1O7kHv0dyhPPYqd992DHUs24uDjTsP42Bhu/PH38Y0vvB9zO0qY3T6NTr2N5tgAcsUhTKxZhsLYQhx92OEYq+/G7Q9tw6nPfime+ZRnYGyEVJHRy5EmO9v8J5swu9m0thGkzre5tSaSy4F2w07tjaLz6sUN2yc7iWEzGWRf25yvo5pvy0us+Y5zKAAWPZ06pMT9oTEoPyV6awQUTCUnADreK3uQ0F7xNk7JfkrCYvHgMJ/nTXMQDyTzgbisIdDnTB6Jj6yHbdqfl/fSPEXgsbfrxP23NxAXARoJQJnCof0kuY4gVq9FhS+ZiPPtn3GOJX6polfrJdJkfjbrddbYbD2t8tBTGrybwQgK7PWbeDOzBiILtONYXP4TkEhW/RAKjp/TM0qeVEqma0WAZu9N8mp9/0tnpbmyfwzw0l7Jgq/5fo/7yvZoAGjKQWNo0mgjSBFVr+Gar30Rv/zZj9Bq1pKiMNeUBGpOE+L9UgnMBBgGEgJrsyn0lrEifqCIkeEBLFwwgsFcxwDa8gXjWLVkEmuWrcCKpcuwasUajC2YwMDQsMlTh23Gdu9EvsFeyIOYXLkGw0uWITc0ZuvKqs0ueDjlga2RcOs1UavPmc21XFk6+tlgvTGHdr1hvT9b/N5sotZoY7oyh5nSHKZm5jzUWa1jV72J2XYDlRwwufoAHHPSM43Y2wBaQqXS6QNoKQDKzrHLYqyytEfvfUl+bO6SL70meYqvZ//m9+uYl9KAcpI7ys9sOWx/rFuzPEnJ8UgLv2IEoCebib6I+1M2PoJEPyx51TOr+FM71Z9XK5umv883toiTeI99pdlgDhoBmlIVXCqTnDiLnrh32p5JHrR4WqW7dW6uZJ4e4xzJ5R4XQHvNq89Jktg9P8g2W3LiTMGJK2gL9ySJ7Zr8vZ3EqcQYQirkvT+gRdhj38tklvVaFJaonKL3QgLQL5aR4yylWpDSzAK0rIBmN4GPOUnS7QEy5iN4rzQbScKGz2tJ+RsnTl+yv4faPOSiBMi0IEAs+rbYnf4KzbiZNN8yGPGUovdFT4eMjcbP31MPn+fomJHNA7d/6s0YuecOI84tz1QxuGAYpZ0z+GV1DPcunkS5tB27qg0MtHK4+/7dqO8qWduVlUccis2H7IcH77kDJ5xyBk455CCsOvhoFIcWoF6ewuKlazA+4mOOwFOyJdnR79l1jQAtgor5wNcgT9imuNIvHl6s8io/0KsKivMWPSj0fFTKc3ZaFmiKIW0poSzQ0biiN1IyoLnXZ7JALzt+/u7pAr6/3Fvj49EhiADNPNaJUY8ekmjYe0o68fzFvWKyHtYkhhQkS+l7Eq9W0ng9AsK4V7On5rh359tbei0qW7ue9TuE9axViFMHQnmvCKqd4Fb5K6kHmVXt9Gzz7zo0ulFggY5T6mgto9dcFDzSE3pPBG1mhBJQVcgn7aZYYRgbHWYINCUDcS9L3iNA02tRD2p+syBVz6S/X3vDHQkVgyVF2vjSYqM9G6PPB8B6ADB5/vnAWBJ864lSBHsCDVZ9aEDRCcDdh+bFAtZ/t9XAHb+8BVd89fNo1MrmJTPTZ3o1GuROr6KTfyvSCUAGf/JbEnAn+Wn0nE2MDluIc3yoiCULRrFh2VLst3Il1ixdjjWr1mFy8TIMDgz787SbqM/OoFEu2TWHxycwPDGOTq5ISIIW2mixk6Z1H2kYS4JxmpH/rFnz1vPUM/Uq8i0eCIEmm7bX6qhV66g0mpiZK2OqXMFUqWLhzlKtjqlGG6VWC9V8ARPLNuDkU5+DxctWGnQ1Tyv5DA2gOTiibcnawmiz7GfFJj0umb6U2NkYIo26ITpB9mZLeTllnvmy+PWPPPwArFg22YscSW6ifo7yujfdH9/jmKKIkbHRHk6I8tcHhoJXLbuntIfi6/sK0N73vv+LF734BRZy7TUonMeDZveaLe0m/W9fvpUXCRDVJ2Sm+TyuZBXnvrR6Mh60s3vVCTJcDiy8BRAnUd4ATUTMv0mNZqoQaJCGWGqec1Rs7stuGkq0z2TcuNH4xomWYYgKVAIrIZAy1O9RKKPhiQAxgpqsUckidgFVPaN4m2RAnFzWY/EKL8rrJl4yfVa5SDQMMug6vWcFjeNwj5sTE1vOYeIhinlpGoueO3p5BKzV+9TAAolBH7gNv7v0rSj95G7kHi0zE9cJEgdzyC0axqMHLcO2lYtwd3cAM7Uh7KzVjRutMFNBbtFyrD30UEw9+hAOXr8Gq5cuxS03/RitSg37r1+CJz/rJTjhtJf0wGs/sPJEWHuNfe1iUmiysFkPWnyPbfBOC0XmiEw9gPz236FTmXKSx+o0ChMb0VmxCe3F69EspCBRMhGBlsl3uw1WRXM9eGKk0c2+Z75TooCTZCBW8e5ZbejFHjr4CNxJrjjxokZRTgcVpYCdrX3Co6e8pfkMenbeehZVxje0LWMVsTF1B2Rrc5ScogXsRRAZ904WfEhPZNcp+4xZZR6v48/aMb2m/qkyAtI3kaYm69FULmUM78ewM6+lIhnpOddtHjFw+VDyclK4kvTj7OmgAj1oCfdawtsXdZDGk9VlUZ/Zmv8/1t47SrLzug/8vapXuapznJwzBsAgDEgQYAIYQQAEk5IpUyRIebUMomTJknzWa+2uRPnYpED9YcviSlzZh7QABgEERQAUAQIEEYkcBjODydMz07m7cnivas+933ffu/W6GpYG7nPmTFf1i1+493fT73KFtzFe5ZxeYxVVZjInMi73//xQmILBTbbDML300tWyMroeouMfVY5yPOet66pO6agb7F1yBlFBCi00crsSAzwvL9vGi3LzWqiWlvC3f/tNnDr+GuKdJmLijbA4QK8Pbt9EhR8U2nSpUIebiprQaNu0eMpTJxrmzPNRSMUxlExgbb6AjcND2LlpG3Zt2YGJwVEuDqAK0Fa9imalzG2b6pUSKJzuUogzlUQn6cKLAbF0ksFYncKS1RLKtTKHP2OpGBKZNDIkt6iZeiyGVr2JWqWGOv3fbGGxXMFSpYoFaoxerzNAW24C1U4HxWYLkxt34/p334TCwLApEAhyz0wKkBHC4Y8GVHr8xaDR60rrsGDexMqzX2jgp9eWvk94Lnk1wxzK3dvXY3Ji2Hq2zXrQRqLMndbTcj/JVadm9sZoCosE4gnbCN3mY/YyEKL6WY+Rluv0vbzLRdNs3PE1BmiUhmUIwQ0RNFcMq/xffqYoQGMh71PvvipaROho+0Pefc+9+N3f/f1/fi9ObvX0G7yhwvwq436Xyj/uKK/8EwIYzEBbrM2NqY1QowFjjiviNYHkQpHgNwBNziOFKgJCA6roRGvFoFH7asJQL0KtMOh37RmRa/Xy4K0G0EKrwwgL+kwhYQO0TMm1Ef7GLcph0Rh5rYglOW0VtHXjxxwuFiAFQT8CqrrGSLUVomcSgCbHyLNrQCbAQd5XzqNzOUm/WUHj+C9w4Z7vYuavfwjMV6KsIYhlE4hv7Mdys4nnRgs4d66O8vo+LJcrqJAXJ5HHpsuvwrrhPE6cOYu167dg5sghXHjiSVy/ZxLXvPUA1r//NzG4aTe/m54T8k6S4NYATRSPzKnMWzewCz2BfFy7g1RjGeWf/hegcoGJOxu+j4GNV8O96uNoJnJdQIvPYfJi04hYBAmNYbNBLbioHRQpkpDXKczjC72hYZi7O39R5xL2AtF6fqMAjdYJeTZpjch6ik4K7ScDrkNS5ZVja55JAKIed7vZ7B40JLkkhASfBWubc1DNXuXvFD+dPDddK+pR6wW+eoFI2Vu99h9Z7MLEru9F5+hqWN0RQ4wTzbmnw8d0HRkPLUvCKnRTyan3lIA9UiTa+JFcSponptGwBsaKcVYhfK0sBcgKQNNFAsF4q0KBqCzrGjv4uO9nrwXzQCFC2TdmLnqT1UYB22qgbDVFGd2jwRqkHGPjQ2N9Et6HZCV5pynHy8OrL7+Ab//3b8KrF5lXkdvxWW+blu/Spltyznh/UyiRWAWIioG8L20g6SYYHCZjHaTabeT8NvocYEMmjz1jk/xv48QYki5QJ469ag3VxSLgEc7qoNyqoR4z3GzkEPUpx20gj2bKxXR5CYv1MnLD/ZhYP4nBoSHkqKjAp24HLrwG8Z810ai3UKzWuCn6YrWGuVIZpVodFfKe+W2UW20sVmrYuf8qXPvO9yNbGAwUvrGKyYPWDdBCXRP21ly5x0LvYy9QFr1GFNjI+uq1flkncUzXpN/s2k7N0ocDea7nSvaO7Fm5nshBcvaQ/hGHhBiqTEjtupyDRqkD8n5arkXfWa9xDci0UU3HXDRAszxomoOQvez0rKr1FT/jcnG+w5ua149lSZe2KI06L1J6wb+/+1586UtfvjiA9jkCaOQ+DukwogrSsWXpIiRFGclAck8yy+9E37E3gDibiN/FCnhD/ie9KcPWTqKctcCOAqSoIopOpJzbC5zJuasBtF6LXpqlr+atIjNOrme8iyZnTxZJ3DX5TTaixH0mM+kMc7yEAs5UkIpiIcXPc81A1rizmMDXetHoftqjop9bvDNRwCbPQ0nNBLjb5SWcffpe+I/ch4XvPo32+aJ4sKMGN2IjKbQrLXRSLqrFJsrZGOr9aSzl0zhZ84FN69EcH8fUwjzWbNuF+PFDuLQ0iw2lBgYPrEPmupsx/oHPICX9Nc2bm4osZekIIBLARO8VgHi75vXYyj6g7yi8ufCD/xut+RNoNFpw/SbiY5sx9vZPwR/ZFrTs4rJ8Mm64UMWAu7DSjlp7eWzwcKI3tY8RAklbqSzOA6OsTYGICJso2NLe0KiXUwtRUfwyZ1TlSvtG1hWtKa1MaT/xGFmA1mUg2QO71qDNcZP1z3uDx1bySwl8mU4ewjkkx3AnDOtVoiIkvdY00IyCrV6AUe9vWftacXQJd17rxC9ljBZ6X1nzsreFcFjmSPa+55mQmXjH6HwxyOKuLdNX4FsMGVkHJi/TtSFmY2zJPWk/moozaklj95LlbHojL4eWU13GRsBzFuag6XnqBXajY0dr9UePqCpOC9BkTnRRlmkGY/ZdVMFppb0aWNPn6TUp9zIXliCndcLa/W5AqSmoojy5ltfA9+/6Fl5+7gnTXYRSC2zBjrw3rxnLeJ9JJpBNJLlnQK3ZQNlrmFZP1ISe/jExbRtpJ4Zsx0HB7yDneehrd1DodDCRTmE0m8JQJolUG0h1YkxQ6ySzcHM5dMiD05/nAqlKvYrlagXIp+H3p5GZHEQz6TCIS+fSyBKhajqDtt/mtlRekyiTWly5Wa42sFyrYaFcx2yphHKzhVqrjarfwUKliqrXxr4rrsXb3vk+JDP5oF2ZADTijBNQrfVYL50WfMe50931vVHQ9UZ/f2OARrloZrYp1Ld7BxHVDnfJglCXhc8h8jA0hkyKAXM4Wo9pGBXqgLAFp91EPGjh3gu7+GhQKPslKkffrAft63/x50xUa4Cp5JyT8UFUUN0dh5zl5YWghWkg/GwvNibn45hzHN/5znfwhS986aIA2mdv/zRPgg7Nyb1EWYqCY2FpPV8s4IjThBWBTRbkZDoDLETzm4E2LOEBgFBtnAIhr5jFNUAMhAbnqET7V4bEcV3CYhU2dLH6Rej3EqAmUdUsCjPZxqNiFI2l9OD3Vb0DbfsS45kxQDcgiyTrn1ngMwYIWyIlU81p2joZdE5u+3Asyc0kIZ0wL0naYoXs5PIuUZ4tITXMplJoLZ1HfP44Tj7wABqHn4f34hn4x5fRHskguXOc25bg1BKwVAfod+pGTKRCmQTioxn4F8qID6fhUR5PuY5OOoHk2n50Jvtw7/kZnGk6uGWigGaxicTRWey5bR8avoOlbZdh8zt/FSPrd7MQNmvBUEGa3p/h2GrgpZW6EfDdtCqiJAignbv7j7Ewcw7xRhmplItMKom+tbuRvPpX4FNVJ6MrnxvwcqUq5/x1NyfndcCNV8zjmbVkRZMFyFIYY+4tfRfNOol6bLRHU9alFiQc4bd7gLA47SEiOKW1ERSrsKfRVLIxqLQcURKGkzEQQRbsVeu90Z6fKCCStayvpQEy7zmu/zdjEDUGZE4CmaS1vP1dnkcEthbmcp5+di1zJI9KntsAZAPuOYm7XucG60b+GRkgaQACkAXoyj42YZXuPFh6ZwJ2NOaGQJv2aAjsBOzJtWgdugmqTtfrOAzTy7jxXNnewlqW0Xkmn836mlQ/XnnXqBKKAkC5Lj3nPzzyciirIgDNGHlhiEqvD5kuDchkfvT/0Wl9IwBHdhfnnFlrRv7ntWLzzUiakgd76swx/N1//wbm52a59ROljOg1xXNGXJTUgcV1kU0muFqT2j1VqLcuG/sdOIT7fB8ZJ4aRdAYTyQzWpvPIez7SMXADdqruLsTiGEwkMBBPYyCdw9jkGqQHB5hwm8KWCSeGxdlZuOkklhtVdAopJKml3WAGRa+KYrXI9EjUwonkB68Zu06oirNMxLTlGpZrTSzV6pgv1lGmvDPPR6newiLxp8UTuPKt78bBt70b8WTWNABng108jqYpuB7j1YCarBEGvcJ1piZLr5leAE0Ds/Ba3ZEOUyxg9x03S9+ENeOGqDacWy5tDJ1HqgdooDNp/jIZuDYHVDprkAzm63BuYUgdtFKumfAiP7OtotTrsheQo79fLM3GHV8ngHabvZ/Mj7mj1lHs/FheJqLa0PLhA2yfQzNIxvN111134fOf/+JFAzQRonqyxCsTWKGKcFaHCgMeICts+BmtUCfgwaAlSLY3A02JvBw6Zd4g03tMhzy14A+Vg1EW9KOBVlQQaqEfgD/FuRX1zmhBIu8fAjIhjw1RPC9+Dpe2uDpIOLLMdUwSs/a8GWVICtgIf7ZHmH+Jegea/DK6Bp1Dvei4Cbb1jFJIUqgBtALS8yS0HnSfoAK3WUN9aQaLLz2OxmtPo11cQqtZwsLiMgarDkaH82iWm2icWoZTrqM9XYGTdhEbSFPVA/yTi90RNhr2uIPE2hzc0RxqFR/Och31sSymOh38bLGC8cEkls8WcV0iiU1v34Z0xkVnKI8lN43YlZ/AFe/4UABkovPba75FsYrg1vMkG5QA2twP/wTtxTPcc9VJuOjPpVFuOchtOID4jrfD7Rs1+V+83iiHxSbnEmCUdWqbupucA5NzKd5HupfMk/HoGCNB5kMDm2gIXTxompiWj7E5eLR36T4J9p5lA2tYrhMFN1rYRsdDchs1QIkCK9k7WtjoY/T61/cWgyV6Xq95lO+i1+21t3oJWgEI0b3L78tOQEPUTR5P2U/0zoHHz+aN0d9k/LVXTeZVxlKO4bzZVHf1sVQ7yzPxXNt+uvx85mVNYM8CMjKceWUJo60S7DIm0WfQBqHI3Z7vr9IF6Pnv/emLgbLkVs3SuJk9ZWGIU4+9HnN5r57/2zwhfXwAHhgrd7PaM0BjL5pMi8ndiZ5PnpJWo4xHH7ofD/7j/fC9BuC0LJ2DYWy3UpKNk1QihnQygXQizl7+eqOJFtMcGX414kBLej7WpzJYE0tia74fuybWYCCbw1BfP4dBM4kU4tRhgPgYEymksmmWFS0CIbEOGuUSilR4l3LRyacYoLmDObQzCTTgodasoUo5a9Ua6kRaq7zo9XoDpXIN5bqHJQJoxHtWaaHc9FBteJgvF9EkMOKmcO273o8DV10HN0nRFH8VgBb1iIUgW+YplANvDqDp/Rv9PQrQ9u7chImxIeWsMFx/YVpPN/GwMUTAPWlJ94nRqqkqgqViIyW9wCnvGetx1sTOUdnT7VR5MwDNVHEaMEZmgiVflmIM7TDQVZyBcCQOmaBfpWkldOedBNC+cNEATVeZyaAJyBDPgQAxEWji8pe8DK7+sB4nM9DGy0C/utw/0LjZuaqKm5RLr0gTbmJ3on35qGIK33d1gKaP0VaovpY8O72j9qJFFY8ANDlXTz5fm6tcW6CeqESXwd4g6xLVSjRU2ImgelLyW4QUlj1fHY/n0TDFm0RYCnnReArZJl0rl0qCMjaioSwOI8Yc1Go1eI0ajv7iAZx65kHkz83CyxYwkKYegQ7iUzNwLlTYRe8NuihVHSSOXEByto4Ekf8HzNzdYpxbfljeIiK9LiUdnMskMJ+Jo2/bIE4UK2j6NfSdaWHHRB9G1w25+I1BAAAgAElEQVTg3FwFh6dryO0dx+UH34qrP/wZ9K3bwcTKBqSyb4atUVIlXK0Vd1nIr5hLG5oxRUthmJgAWvOZO1E++ggDyszABBLZESzPn4ZXWURscAP6d70d/sRu+FzRaTiLDB9cWDJN1X/0Q+uUfkwfVWpLRkUuVFlJ55mcSzlPAIHkN9Gal3C15gek7zVAM8DOkJwab6rD3jMCafKj159Ybb0AqnwnHlY6X/IU6W+rAT06boXHzI4t3ZvO06FaARYrhXjoKeoF4jQQiQI0/V7yu963vYwr3o9xMEBr1OphSoGtLpf3Etkl79ILoGkjKpR5Zv5lXLUHjb1nlH/JnSWMXDPjEXrNg6pEWl+uSU8w7xRa38aLZ8Kn2rg0hlzoSZD31++in4vu/cOHXwq8m5KDJscYcKRrm8Nqd23g6feVceD5Nu0gwx/72ZDfW3Cmiwdsi57gLE7xMAa5eWfTGJ33fsdDaXkWf/+9v8PhQy+h7de5QbrZG9ZrYQFwIkHtn2JIkHwgf1vLR5PkF6cqtJFKxJFsexiLuZhw4tiRG8DOkVGsLQxgzeAIcpxiEUcineY9TPlQNJcE0iqNKnW3RqNeQZVkQ8ZFYqiAWH8W7VQMftxBg+R8rcJt8VqehzoRjbca3By91aLPLZSqDRRrLRTrLSzXff6fPi9XqqhQv05aB6kMrr/hg7j0irfCTWQ4J9v2dbLvbABNQA4XjLxxxBjPeneFp1GZIaDjsZYRjHyv964+J7qnw79RbSldzHjI9uzcjInRgS5ajahhJGuJ1o84Qih3Vrp78LVVJ5RezhF5bS3nOTeY10MYYtTvIPfTe+hiqzjvuONruO0jt5r9aXvhRu8l79nFgxaCCGOpGNeiALQ7L9qDRq2eosJCBB39ry1zTcApg6FzUvR5WjjSMey9kNwqzmkzyonuLSz3RmWL4AvbO0TRcdTDRWe8EUCTAZbzeikorTBEIcm7rfAysJvX5JCZ5HKDXrRSEQVJ16UFSgBXKv1kLukYo+gpv8zQkZhxNXF7+l2qQ+nZ12bjKMWyqDXqXS1qUukUW4eUD0FExo3iHBYW59FpNbBw918hc+YsnFIF7aUGTsQ6mMoksWP7IAbyBZw/NYVjL51D+lwT2xwHA3XKFQnlMu0nzwXcFuAVYphLtXHOieH1mINkIobcJZOYn2ti+fQc6sse+odyGEw4mEy10ZdIYXQdEUbmkRqfQP3y67D38uvQl3BQW5pFqjjF7v5YYQQdJ475dgKju65CxyZti8IKNoQSOjxO1HR9/ggWnvg7tMuzGFl/GeITO1B1s/Cnnkf9whHEnA4SG66Ev/mtaLlZeIqoVK4r3jDNl0XXl+qjXrlkUW8ZzY+EmaMALRp2M7w6xoNHXlJugh4PuyysWG/KWxEVFiKc5B2iraZkn2rlq9d/FFhp8N8LxPUK3WnBTPfrJRN6gS8NDmT/6WtF9yR/jhHw9FCrVLtItHs9t3yngZaOCIjckDEy76a5nUIPujSmJ7llvDy2P581TOnZCAAYGWDod5gLkowultPiYTA5WSJz5X2jYFY+C0CTeZa5o88U4gzWiqriNIqv23ulxzq6FvR6C56n25HDp4ihJuNGrZfCvUlGuAKFCqBZ1iJ7WxrTNjp+E7PTp/H//c1folKcR7NWY4OIxpCJzekk2uNxMqYNvQYBNHotamhOfnDjvTFV3dQMfQgO1rppbMiksSFXwGS+DwXOhe4wHxp5P6nTJ81EguYl6SCZy8LJJODmUvCScf7nE3FtgooGqEMAedN9eB2ff28066hRuLNJdBwtlBstVAiQNT0sV5soNTwsVj0slw04a1FnAooaZXJ4x3s+hEsuuwaOmzB+GbOMTBoB9y1lQrlQ+EZ+I53TFb7ktJHwoNWAVxTEyefo8aKX5Iqmsb0BgXt2kAdtMMzrtBG1cI+FPVJFpkixYCgPwjQlLdO7wJi9eRSgmVHqNqDeSK+/mSIB5kHjfF/rOFLzIHuFn0cT1crGNPMqG8HkYJAH7QtfuLgQJwE0EarispR7GaETVnRpBSYCRgRvwB1mrUAGdkzsKKh3ZW6HmVxTnUgeI7Y6LUgzg29y1zTwoe+jQCsQGFJI8QbHaJStBXQvZSAKSt/PzJURgPS9kNpGvVoh+DJVrXQtnVhuQKvxVtDfxMtCzyHkmtys1xIH03HrMzGU3AKqXHVoksjpXNOMO8XXkj6GVKZef/R7ePV/fAO5Yh0dv40nfQ8LfRmMDaSwY90AKjVgfn4R5xdKmD25gKUFYHunjh3FDsY9IY+0b0wVdlmHPW3VNUnMbclgur8f834eZ0se5p49gYzvIY8OJrYn4JRiOJejsG4aN+7qw/b1E9i27yq41Dap3UI8kUU6lUKpvIiaTyFIF+drLRz41X8H3yqbYI2JVyMC0GiFUB1i7NwLaLz0Q8TiKfjb3wV/eDOQSCPmt5CbfgX+uRfRLkygtuVtoPoGmj0qGpC1xF41m5DOvJqqR6w+RhS93he6cCOq/I0H2XhGdF6avBf9jcJqhs+wuy9j136PFE6IvBALVCvv6L6MGg1yjqz3XoaN/k4AWRQwRM+TvaSfu5chpe8f3X8ajGhgqYWiVEhTuMn0tDWeKNlLWnbJeTJvcozIO5lb/cz0u543LW/o97BDQdhlRa5P5xk+PdODmH8InFGxiWt47LgZtA0/au+YjK8GtzJHoYwNc2P/VwM0jQV4PVnFr9sDBUqV5LKwxfMkhuz30bUp5+jrG2XbRrk0h3vvvhOvvfIcOl6LDTPGeFS8wrQaplUUVRKzpmNXpCVuJ4jjE7Ax+pC8bOl2B32IoQ8ehindgVjqqfiK+fHMHiSQl3Vd9PcV0D/Yh8xAAe5gHokMedqAeNJFPEGNwu29WfaYKj6S39VGEzWvjabno0LN0WsGpC1ykUCLQRoVChA4o8YD7JiIOUhkC3jX+27Fnv1XwaGeyKJGGKDZ+5FeXwWgyb7pBmiSK2uXWqRggMdZ8YetBsxWB3Zh8v9eKhIYH+oCaDKnkrZhOAqN/KSxJr1EwFh+qLBDnkmvBw3GtLwya8fQMvF7EF+c6tcp1+oli94MQKMiAXM/k4MuYx9dy12tnkSIyAOGibQxLhK4uBy0L+M3P/eZIKRBg2pCQGEyungG6L6kSEQ5aVBnyvKF3NUkOktVFQkrFjDUz9YqLBF0IjClgoo9aXwPI9yiAlRPZFT4RxUPff6fW8tms/eyVnsJx1BpUOWfcTd7zNtk+nlGhaz2aojg1/eSdzCgzIQ4yaNiQr40Xh7ilIwIB5VGHUOOh1qqD3XqC0c5DJTPVCshVikzBxnZlenZc2jUZ1G+cBpzjz2CuXId020frzZ8OOPjGF2/Hhl0MJxqIlFZgBeL48K5aSwSiBvfivkTx3Hu8Cx2tTvYU2tjTavDZJBUMUXhzQtr4ji9ph99a4dxbM7D+ekyvDV9WHxtGtlaFUODaQxP9GPZcfHyiWU443344DX78BvXXoHJQgFN4p5qlJDJD6FTGIE/fwptYuuGi2arieX9H8Xoms0rPAyyoWUN8DgyQDVF/Z2Tz8CbOwOkC3BGNqGcHQnmf4CM5Quvou7E0RrZimrHJKZycj9fx1i5DEZsFaeeJ1lLOuwn3jKZO71WpWjAKGyzn8SrJlx5AsoJWHNbMMX+LWv/jUJ1UaDDejJIfTDe514ASdZpNK1Bg8Zee6IXQKPvtHcqKlxlf9O9ol41PY9ynn5frVi6ARqnmjM9A+072iMCIkW+6HtpOSVGE41VL646AUIyb/Lc0X0qglrGRJ6VjVn2csQtoW6Yl0WEqRnusBEK/Kh3TM9BdCy1cpDn1CFO8mZpRSIetO7vuvnMoqBMg6sAJwiJrBhJ0qybAZTUbpgekpq4N6gzsaG54F7sWTNNsCkX7Uf33oWXn38SbQJoLTLe6BmFeMMYwo5DOiTGeW9BqI/+xFWcMd675IFKUL5ZLIas00Y63kHa6SBHnkwA2VQS2VSWQ6VU9ZmIdzDYl0duIIvMYJY7p1AOcJq6drimobdD1CBcvWeKi8gYr1JuWctHvUVhzKYNaxIHWp1B2gKR1Nab8DuWu81QHCORzeOGD96GPfuugBNPMkAN4shEs0FUHwqgyRyLLFi53y27fcho0hXu1PJyNWAmx2jQpwEURXbkhwDa2onhLp3K1yU9GzVoGSsYQmfR5SKftOEVBWsr97mVaQTSewA02XdsUFhZJON28UUCX+MqTt6LTNIdGuwrxinai1NuLgJDQNubAWif++ynA8Tbhc4VGpekaQmfRBPWRaDT84jgF3AUhKmk76VtdExepZWgJmx2TB4FeV+ZVC3UZQy0B0NPuEy2oPnoAtGegajyiYIBuVawIKgkWlmNlA9j8paMN0wUhB6n1e5PQo7yr0gKJFNp20ZHaDw8DHhVeMk8SrUKYu0W/OULKM8to714Ad7ps2hMn8DioRexuFxEJekgW6Yk1hg6qRhmvRaefX0JJ+oO3PF+xHbtxrtvug1Jr4zK3AUsLc/BnT6JvlgVmYaH48st1JPA1Kk5HH+9iP6Eg0tbPnZOJJDuxFBveTiSjWGpbwiT2ycwnh7BTKOGE2fPYahRwTZvGSONNlIkfgqDeGp0BC9W4xhesxW//K7r8JZsEWuGhuE1a4jHk3y98uxJeFSG7zeRTmWxmBxEds8NyK/Zhpib5KnQG1eDdApf8pqlPK/KAkrtOJKtKtAow8uPoBNLoNpsIsv0FUCieA7pdgNL6VG03bThqiNrjwSwrSSSeRKwI2BL1pEGAxoQyPeiZOU64oGWhHNaE3TNwGvMnlSr6ySxSVm+GmhFQUtUwGogEQVo4mUSQ0E/Z6/1HjVuZA502D8KYqOgIupBDI3LMN9KP7MGaNG9vMKIsnmgQmobBZUCqkV2iBzqZbRFgaaAbzGaRAGIvNVARtZjsL8pLNQxXnAZa1LukixN68BE77pzzqLPoMGf3gMa1BFAC0C5AmhGbhqDeTXrP9C89hc5LvhfgJn1pNE70D/2KUiusM1H4wwPkLfYJKqZ+9tCYP5dIj7GA0byiTyLzdoyHvzx3Xjq5z+F027AIeOI38NUfkpyuMnVjHM7KO5PwP06O0hRyMuk/7KhxuCMPGlU8JGIIZuOoZBJMTjrLxQwVBhEXzbH/TwpDy6WdJBIOsikXeSI6sGjzgVWHtM7UvMnBh/kXWhz3lm94aHEnrMm55kt1JpYqNQwT/QaJIMbHufHUVorPydnuREBbh7vv/lj2L33AJw45Zv+8wCazGW43lYCtOg+7gZbUkVvjtKyJLoWQkAXerwIoEmzdFmrCeslprQRLpGzUQmaL+r+wGT3XZx4K3Mi9bNE9azeU3ztiAdNAzQte+j53kwvTgFoJh9wpaEbgGUN0EQ4aCEnL3fXXUSz8eZDnPqFRRCIgqF7CRiKVoyJpUznRwW4WNgxGxIkZUTblQVVxOvEiaSOYVVPpJJdCYVaGfWy8KMWhhY4q1mqvZS/BoUaDHQpRwXQ6HufkkWpeW6zGXhL+HsV4hJhTc+VSia7CiKSFOensAgRYFryy1jHR6VaRnbmCBpnzmD2ySdRPXYa7eI8WjEHraVFVPt8HD5dwlSliaW6aa1CQK/TbCMf89Bfb+NYLo65hTa8TZO49Ff/BfpHJtEozaNSXEJx+jh830GreB4j7SomBrLIEl+Q5+DeXxxDueFhzKU8jTjSA3n49RjmF5fh96UxPjmJf/upz+DBf/w+7nvqVcwvVfCBIQfbzs4j3ugg47uYXTOI56+5Bjuuei+2bN2Jh+79Fr58YA2G+wdRS2bRmj+Hs2df5RACERVShVUikYHTtx5TQ7swuu0yjA/0G/bwCHjhtQ/jweG2Z7UlLDQpuZmqYR1kEglUfcoh8ZBhnp0Yml4LKa+CDK3FZBYeVVE6cWb8FmAtyjgKPqKJ89obrA0H2QOixGT/iPeNrkuCiyqbDKgzb8LJvapMXQucXoJLK18NbOQ82S+9FH8USGkB3Wv9RwFJr30RBYey3kVuaYMoCk7keXq9R3Rs5TrS8YA40zQBpoy/zGN03mReBXgLkFvtPC2n5F16jb3cT9apNtLk2tS/kz2mNtk5Cu5EwWmDRMsuGTeZjx889EJXDpo8lxmjEKAFstAc0OVpiQI4STInb7kkODG8UqElw75gemzyj22ObgoIJBfJPiUfIgCtzTqPPEqsB1oVPPSTH+Dxh/8RrXoJyXiC92m77ZhCDIY2lhKHfGVBHh95tWJIccs6BykCWa6D4UwKg+k0Ctk8A7N8ykUhl0Q6k0QmneV/2USayW3ddALtuMmXTMeTfB2GgRT9aTX5/hSR8FqGl49yjZuNJhpN8pzVsVRpYL7awGy5iguLJcwVKwzOmnZY2L/P3nnKX+sglsrhQ7f+EnbsuZx7GZvWXCHNBnkA2SfCrsswt2818GS+N0289ToSTBDd03rtvtExcp7RdyGg2rdzIwM0vc+TVoeTB40pgchzTOF8SulhUu03psGStafXvb4/vyEBZKJiYY9W2Ioy+j76uehvbwagffSjt/FjkAdNe7wFAwRGUbSKM+pik5d5szloGljJNYWDq16v81faU6UtTMml6iVkJb+Kzw2Iasl1vLL1jQhCFqhuAllmFw5boejJFGGhJzZqiQeDGKmWilri0ZBuFADrBRMoECY87SbQI5BG1rxcXxaXfg72qHWA/nwOHnkAhHy2XuJNXIeLmbkZuMdfRPrpxzD94jPoHJuBP1OGt2sE1dEUysk2pqcqeO3IEubqHbbWCOBlHGB8XRydVBzDsTbWLflo1Dq4rwS014xj3Ydvw9j2XRx6ee7Zp7B89ggXIFCiRLW6zISR2aUy9myfxFAqgdPNJgqDBdx+063Y3J/D6TOn8PPjR/HTF4+iWq0jNziM//CFL+Hvv/tN3P/sUUzNFJFOpPG+0Rr2zdQY5JUyPs4c2IFrfvXf40Irib/527/CVVvX4jNXbsbwJTegeO4oqq/8A5fKtztkzWbRrM6i7jtwWjUcqSRx6cEbEF93Kfr7BpHJ5tBI5NilTonGlJPC4SjPR8FpYb7eYsFAeoMqQnMJF03O1TNCnsITLa8VgGgS1Bk3hiKFJNqmcpF+tGdMAItULcuai1Zx0jzLdwLGZJ8ERoq1MElJh7lMxttA0jkKYlgoCX1DxIUvgECuLcpZK3E5Rq4j7ybvoM8RoS3AMgoGoopCgzx9jgjO6L1lHMW4kufWAEEbhb3kiXkPS+7aps4lRnDTXiQ5RUAtOmYCUHXYmZUIETerJvBRsER/kxBn1EiVcdNjpteNlkt6nfD7UT4SUc9YOhAR+no8VzNAo3Nyz4PP8dpmmWVDgxx14u+sfDL19KaCku5vPTvmKPOjATc7DciL1atIIMJxxifzva0SNWrNAg+bv0ObkSNh5E0iWgi6PIEwcjNV8eADdzPlht+omGIph2S+6U1JVddcmEDDRh5wanxP+WjkkSSONMdBIZdCIR3HYC6FkUIOg5kM0q6LgUIehVwWfbkcAwbKAUwlM2wIUnuhdDaFtil9hctFHDbhnuQykY97DTS5D6dpnE5dDGh9lSvEi0bArIappTIuFCu4sFBCkRqn03tZainDCWfSJyj1iohxb73tV7B996XoxEwbRR4RngRL4G0JD6OAS+ugLqDMU2qeO6An4fEKK91lfcn/0fnW19Z/C9e2OYIA2hoqEuAKZuP9pcgPyz1b4SzdaiiXXEjZtdGp17pe4/rZos/D+pPyAW2RgDZA9ThF80YvtoqTiGoFoEVz0GRfB1gjWiSgBa08KB1MAO2LX7wIotrf+W187nOfseSq4aTSYFDlIQmoar3OeVY6OVZCnhICoONFEGqUKQIzGvbUnwXQhADNxJtN4rtJrpdFycmi1r0uikCEpQyaCL7VAFoU3EUBm7aEowsnfDd637ASi69J9pZKnCUCQ/qsQyoMWB0HOb+GRqWMxvQMioeew/nHfwznxAm0Sk20yhXEWg7KSRflRhnTtQ6qgy6anTay+RiGq230t4HCXBtevAM/5yBRBJYGY5h125ipOpgpdjhBNTsew0wxifU334jczgMYGp/E1LnzOHfuDOrlIvylOXSooe+po3DHJlA8dgKVuSqG+zMY3T6KD11/NW5//3sQc1NoOC6KyQG0l87j9OsvIVXox+On5vG3d9+N4qlZ1CjJ1o1jYiyLt+Z9XDJXxJrzHpbWpLDmw5/EsYmN+M4jT+Lt178bbmUa1+3biw1b96N65OcYWHydiUfPnD/C4j2dMYJgObsWazfvhdeowl08i2RhAOXt78bwyATnHpFVSwqQwFgf2pindZpI8bmyJkdcn1nCq4kC6k0DxGi+JCeMfg/niCy0kMYmMErsPPL803q0HgXTDo2qcym83YbnWwZ824NWCyHymgW8Wqt07RCBExVessY1+BAvtgZoUeEW7BuVKKwNEr13ZD9psMUM/OTRDYo0bGWganEU9fBEgYYIcw00o14seW7tQeu1L7UC0fud55qJow3x82pgkLQhhWOoKwN5MGkM2ettQ2YdxXEk99KGI30na0IbcsEYEGG1FxaFSC4b/b0rFYP7S1IIiDxGlABvfoL5Zy5EW6GoaGW0jKXj73nwWT7PPIvJ82VlbQurzDVtRSfz2thKUuOSlmEPARqtffV9cID9RYNp/TvPVRfnmQAPcu8Y1SrHm7QlW/zlVfHQA/fg0Qfvh9csG5zCXhcKXdqG66ycO2yMUcFZMpZAIhZHirzkrovhQgaTgwUGacOFHPoyaRQIpFG7wVQa/fl+5DJ5ZDM5OLEkVQeZgjTiPBO5Tb1R2wa/MvUPFWZRIVazwmuKc8+qNTSoP2etgdnlCi4sV3BybhFTi0UuDmhx7qoJLbMOkf6N5umRSBVw822/jB2798MjTxDlN8nEa846FQXUY6xBdLjPzXzLeg8Ai/J8scziWpUwWU2O0wAn+l0UCO3buX7VIgFaMpyykUoa/r8uRgMyersL/bp1pUlliv50GQ12TQbe88h+0Tpb5OFFFwncQUS1H+0KAYdrN8RIPD7REKcGDHISbQ4KcV4UQPvd38ZnbyeAZkKT8qLs9k1nOI5MAqxpvWgiDEy+lbEwuQLNCgmtQOi7aA5W1FulE63FYyfKSQoH5J35s2stD+tu18pBAFk0TBAdszcS/KKcRPjrsJRWfjJOXYCZczBC+gSpcpJ3ZgLbRhlLrz6L8mMPo/iLl1B67kXUsx001vejlulgYboOb66GqtNBLd5EodnBgNfBACW/1qgtBpAuUhgTiJEzzgHqeQdn+hy8loxher4NN+mAugR1moYGoLVtK678jU9hcGw9TpydwpFjr6O0MINczEdudD2qs1OYevoxFCt17hKQLaQxsWYU1xzYittvfAcmJ9bBqxXRyfSjOrwNKQdo1oqgKtHv/+Db+Nr3H0BttoxGOolcIcVBifF8Ble1q3jLhTJyhX6s+4M/gl+dxw+eexZH3AmsX78J+zetw7sOXodEq4rkkR+jNnsGp8+9hozTQblRQ3p0N5zMIDpTh5FeuxnVmdOoVpbg7r4Ra956G5y2jxZ5AAFkUmn0xdvWg+aaxunWOxLv+OhHE0Ung5ZNJqV504q2V16SKGOeU5WESlJcQId4wniPCDiIGb4eWoeyjug4EmCyx4yi7LZyBSBpxa8tTg18NKjsZbSJwO61L/U+kb9H9w4/NwWiyMtj6QxMno8NWbAHpNuDHAKFMLdKPE8y3gykgq4cKzm/tHH3TwFoAmqMMKf2P8ZIMuDdcN4JqNEAkRrPS29cLjRoEQlgmFulK6SFWigqE8LkYdWTmPJsLUCT+dfvK/PvWR40AhAud48Iiyj4PAtghFtSrwm6r+GQ9PGDh8iDpgBapMIt5HEw4TQCoPYE/pNWwnwd6+nSylKDhNW+59QUyitjwEPeN1kbpt2dXo/GncbNitHxq/jJfffg0Yfug9+sBeS33EeA2z+ZeeVQniVlJ3CWphSBRIwB2mh/jgHaxEAB+UQc+XQKmWSGCzJy2RwDNPKcpVMZxOIUenORolQS9tq3Qf3qTZeJNrcr5Ny3dhN+o84gjb1ojSaKxSK3dJqv1nB2aRlnZuZxenYRC9UGGmywEKi23kweB5Mvx7yOjotEKo8P3foJ7Np3OadVEK1QsD+5q4DQoqisfwWMowDNfF6lilOGTgGZKIiTvSY6r3svhTMt9923k4oETBWnyBwJaYqnmaIXpopDA/KVck54zXht2Qbk3Wsk4tUVvaqMFXleGUOJ1sk+v1gP2h0WoAm2kOvrtR/M2/LyYldWXVRgy0kXm4P2+7/3u7j9durFGXaBpxdNEHNzJmsbmNLCNU29RZEJQDNVh7ZK06JcmVAN+PQgyuTS/0KCS7+Lh06UTzSXjXsVZnLdHjXVq1HGIuqGpOv1youLInQ9tvKe+t20N0IUTRSgiVIJNwNVBQLt2jKKzz+Ghe/fhdJLh3B2ahqvFquoNTooZ+Jop2PouG3kE20MxGNYW+9gsAXkah0kqx34ZHDRdiQ+oEaHCwAooZUEwqnNcTzXBHyvjTUDMXgFF2dnfRRnfCzWOxi45X244WO/hmK5jGdfehnLy5R7dgLxRhFtJ4flC6dQPrcIP+bgkq0jKIyOYzAfw9YN6/DZm25FzvHhzU8h3j+C2PB61FoeWpUlpHIDePTxh/B/fOUbWKRk/YEcYknKKwRSuT4MJBzc5HawY+cWbL7xNnivHMH0oUfw1OgGjF7xXuzZvR9716zl/pk4dD9qZ19BubLIDZUXijPIbb0e/uIUEuuuRLy5iOLRp1A7ewbFNTuw65YvIpnOB6HLdDKFPjeG+VqdlZAhk7WKq+1jIOahiRiqnbD3oQ5fBSBaGSk0xzpPSSt64zk23jOaGSIt7tX43hDimoIAswatByOSbyZr943W5D/lmBUKV+1JDVC0MJZ1rWWA8cBYTxTl8eWWHzEAACAASURBVNncylTGhOakf6rp4xm2epFr6T0YDfvK3oruU31/vde0B70XQOg2wEwbJfaU2ZQDKcoIrW8H9B66Ip0oOyQkyJ5QRWEjskODWCMXDLGq2fPhk2lgqS17Aaks39otVkxyHXo26tcbeEP/J4Tdpr9xmz1o3f19o5WcLKmsF80ANAFc/xTgFVVOsr70uTxXnDdlKvp4/LnqTlSXyWoz5xhuKePtIy60Kn5y/w/wswfvR7tRM+fYllEiW2Ud8jxTmJMAmpvgIgAKcU4O9WGiP4c1wwPIxIHBXA7ZNHnMMujLZZHP9cGN0V5NIpFM855NZqgYK2FaCCVddGKmVZjnMw042q0aGvUyA7RGrca6b2lpGUvFCs6Vyjg+O49T56cxW6qixbmtxihjSiiOIduoD3kzySNHc53O44M3fwx7L72CARpVpvJ4GgliKEQ4utybBy069gFAY4NQGMYtylYbRWQK73mbrybf6b9p2dF1jl3cl+zaiDXjg0EaB0UEuIemDdXzU1gPrV43PYGlJZ7tBdC0IdrrOvKdfl7ZZ9rovugqzjv+HB//+Me6vHraGJWh5fsLQJOH0cJKNgkNwMVWcf7Bv/l9Bmi0ADUYYfbfZNiaiJjuKUwkIK0XQIsmxNP1pFKT/sYbwAo+GUj5zMKLymcs+SOBDR0GpXelkEQqnTMhTmpqbVG1KAz6HFj41qrsZa2L509AVPQY+SwCVRZEdJJoIy+9/DCSO65FLp02HhvpOWfLcz2viVOP/QNK3/om/MdfwnKqhWfmmjjqAYkUMLTWhVdvYzLdwTonhrXHfMQaHcQUx2Q7DngJh1ssURPf2OG5gINyYczB4b1pNE41kK87OBVrw4u5KC76mK220d6/Awd/9dPMdr2wuIi5hQV4RLK4OIvK2RMoVZYQq9TRKrWx7+qtWL+mHwW3g/1jQ7jukv0YX7uZMmbhE5VHYQhOs4TlmQsMzuJjm/DEy8/h9/7T/4vGQhXXHtyCVi6PZ07PI90/wUIuhxo+MRLHlswwxm/8MOb+69fhuC6aN74PG275DCaGx9Asz2H5iW8jvnQGA/khzC2e5TBU/853IE3i7ZKb0LxwGPMPfQMzZ8+gkRzGjo9/GenRjYElx3NliwCoZVKzWQ9D4e02MgkHLSdhy/RjaPleEG6ktUyGgqx/Ad8CyGSd0BrmNU2kw5YKRXvBGmRtN5sspA1VijE6zDo2HpJAsUX4+qLgq5eXS87VYUANtKKCK2oZi0dHCz39XQh0SMWa0Dz/s22v6P5kJBG4IWVkPJQSYum2L+VaxptlPMtRb3QU+Mi7RN8jKvN6KRV9P5YLLEra3LOTctM4xMhOmxjnH3HqBFM3kGIz/FYc1rIN4rXnT3vQ5D6knOgaItfMWHQn5cuxGpDK3FEonJ6T8qHECyFrhd+XQYwBW9GIgCH3NlQjBqCZaOVK4CUVeDyiISdqpLKze+ZW0nBEwZheV13KSirsLEekJLqbeZX3MfQ2BtQRTVADP3nAADTyVMU4Z8uAGiExJ9BmPzG8o2R+DnG6MabQ6M8ksG5kABN9eQxmM8hTc/VMhqs2CznKQ8vzfiWQRl4r9npTTlqSXGdEfOaibbubgPQchcqJ9qdeRYNa5tWqqNebWC6WMb2wiNfOT+PohRksFMtodhx4XNRAHkTrKaKn50I4yj0zc0getGSmgBs/cCv2H7iaaTa4URV756mwlcom7Bz1AGi9wHRANxIBXTp5MLpXYnFTySn/NIbQ60CfJ99fsmcT1o4RQDOGWzZL3U9CjjO9f7vWhTUKtPyi89lIsXllcr/VvPLRa0ePi+pwOv6rX/0a/vRPv2J5QaOrvPdneqc7vv41fPxjBNBCT2ZU9wfjRgAtulFFgWih/p3vfPeiWj394R/+Aeeg1aoVy8FFCsXl0CYJD/PDaY5Bs3NJhhc+J+35EqVGZ5EAJhe+CGLyMAhfmJBLRq1pQcJyHTpXLGACaLSxxMLVYSl5Bu2WNISj9g1UDo5eKHK/qCCUCRGlIkpGL1yqSj301U+jtuMdOHDLp7g83AhqD43yMvzjr+Lkj76F6kOPwZ8u4uRyHT8lmdDsYBOA4YKDubEYtk/7WD9HORbG809gLNGIsPnTxqJZiAGtVAzzAw6K+Ti8RBsn2w68GR+1hIM69Y/uAFU/js7ll2LjO9/LhIrHjx1j63DL1h04duhFzL3+MloLi9ynLjZXQWI0j407x7B54xokOx7gprF+aBBbh/LYuHEbto6NAo0KasszXGTgx5LIrt2Gs+fP4tf+r69hfrGK3TvW4V+/7yC+99JJPEXvkx3iwc825nHL5BCu/finUb7zTpTuvhvLl6xB8pOfx8F33oKFRgNPP3w3Js89hu3DQ6jXl9DJjaKwdi8K/cNobrgK9UMPonjoJyiXFnH+xDLWfOK3MbnjCva2MQCydU+8JjmRxAhL3rjtNtLEUM7eLOI5ctGi0Abx83WobZCxkPk6dhIEWAhIlz3IeZHE7cMK1CRTm3CMyWOr1SpdnIKkxJkVnRnRV7Yp0UaCBlu9LDYBLtoTJutW1r08pxbAUeOuF/jTsoSVOYWPbfVaMI7WICLjjTi9zPdG+UdTSPT9teHWCxBGnzl6P/1uWlCveFfOPjeUCBQeo/1CuUPUFop+2EtlO3oIOAvGv2NDosTDZbt7SMhERwIEaApAM8Yh5R6GBqi0cIsqHUnhEOVEXif6Xa7V7eUn3W0MApljM/+maMSMuslBY4oWlTcm42LaAoVhaQ61rZJfphV19Fpala0Egeav5nsd7JFQqvmfARqF/9i7aZ++02Ij7if33Yuf/fTH8NmoWll5ymuGvXOGXJpyeCm9Ik09OuMx9KVcjBZymOwvYCiXRSGdRD6TwtDAAPryefQTQJNiMxBhcApJ6rySdA1AI+DGxpOp4CSQ5jXqaDSqqLeoY0ADi6UKpueXcGLqHF45NYXpchUeVZoy+KLQpsyIeMFMLp/p/Uts/C4XCbzzhg/gsqvewmCNcrVMQwqTQiEOx7B0wxZrRKpuu/cAybFwhjicrPgUZQ0G//doDSXX02ugF0C7dN8WTAz3m5xf10Uul+OUo14gL/qd3quhJ5vEJ3ksVxJ0h8ZiWD0clXG95KXsc/r/YnPQ/uLrf46PfOQjnCYj8kGMkui4cA5aLwGmv6OHudgQJwG03/zc7SzESIBwyxnXKBIpBWeWY2G+pn617Tb3wSNvAduklodK+rNRjg6db0JAbnA9sn5MayTDgC+CkASJthK1B4uuwdZvV1sJIwzFypXwEXOvJChPrbsUN3yPSKm4Am3RsIQAN3oPvaBkglhoUlXgj76GY48/h4H3/RKyg6NI9w1i+sUXUHzmUbR+8RT82TnUB1J4bXoJz52podIBhsdc5NsdDHXa2A8H/XNt+HGgReDNdxD3OgzUqLWS/HRcBws5B+cHHcwnYmjGKPTpoFbx0FznolLugKIey9MdpNcMY+jANYhv3Y1ELovlqodmdQktr425xSUUz7yO4tRpdOZLwEIFsWQc2fV9yPVlkRzMshW7a2IMB7euw9VbN6F/cgvSXgOdVh3tRpHBSSyZQXxgHDNzs/j4n96B4oUS+gaz+MovvR1Dg6P45rPH8NSFOpKDa5l4eOvYEH75Q7di/cAQZu/5FhoLF9D37psxsf8gziwu4r6HH0B+6hlcml5GAlWkC+vRzg2jL9eHwf03ovLcPViYOopicQGlsof+99yOrfuv48pTMz8mCVXAgHjDDNAKcyXJ8JC1RuuFLN069dmzjPQC0DRwl3VslCn1kKXQiKwlAsTWIo1RL05jhND5tC6NUjYUGnqNayEbKrhwvmU96vUmf/3nAjQ5LwoGV3pmbEUY90c1tDECUjRg5fdKpWz6QxjejL6Hfk4tOAUgynerWc3akNLXjl5XC2oNLgicUFse6dlJOUlk4Bl5ZWSUBmgMZG2bJ1oPlMcmz6jXA4ENGgNDwilVpcbbKK3cxHik8+k6snZkLjRopVxfkm/GY2kiA5LLJFEEE1I3fUDZILA9F+958PkgF1B0gjyzT4aWKjzQYyig/Y0Al4xNuCp7eenMX8296T1tbiLnmDlchW/mlwyUGDxKuG9StW2dm49Xlufxs0cewuuHX+acLylo0PPIZDoUMqSOEdIa0HGQdGNcKJBLxjGYSWE0Q83R8+xBGyxkMUAeNa7kzHPvZyLypWZRPI4Jlys70+QNZv2SQLPeMBxolB7h+yiVS6j7LSw3qpgtlnH09Fm8dPR1zC7X4CHBmXFUncnzRbKHUwLMZ+JAC6s42+wt6zhJbNq+Gzv3XoqNW3egf2CIjT3iGifAyQ5Yzv0McxplPWodpPez5BhqOaHnTfa4rAMO6fboLCDrQQOQKBi58rKdGB/t53EiucY0QSQLI6lNb7Re9L3pOC0Lou/QS/bJu0WfNzRKQo/zxQK0P//zr+JjH73NGPDW2ytrfIWxqKs4o2hYD8zF0mwQQPut3/pX8D0T4iEFJgMnic69hCNV3En+BS9IautEVUfshTAWnrQrIiuFrVDL0G6khmHdlyoqA/RM2EToDOh5TJWcsSIpVEHhlsCiZYFAQiAkvCUwwCEoVozWxa8arGpBa55x9earvYBx16LtAItP3Ynpb/8l5s7VkG4nkXUyKM9egDM1B9Q9+E4HL6xP4PlzDWTSDqrVDpptYLsLHLB5ZjUXWBoABpoOMsUOOjkXnUIS8ZkaS4CGA1zIACfXxjGXiGPE91Gf78BPOxiYiKM07WGOmgh7QL3ehnvwarz1134TTa+NY8cPY2pmgauf2lSBRKHN6SmUTp0EpkuItTwMbOiHN5JHLuViaCiPT+zbist37sLo0DCHlEmoOk1Klq2wpUcmWzyZQaIwjBMnjuDX/upO1GZLSMZi+KPbrsWlmydx+Nw5/P3JBhb6tnLVUyGfx5V7duN9ezZidONeOI0G3GyewfSJ+Tnc+Q/34uThl3BN8hwu6ashP7ABscIk0pk8RkbH4c6fwNzCBSwuLbCgLu37CA5edxPnfhmg7iPlJlBp1BgMmXk1oRT6ofVgvFmSC2NYosmoIEBVr1e7qqGMADCKmItgYkaA0vl6zbDFKl4NXtPGE0P/ZO0auiPl+XiDKrlQ2a0Mb4mQFS9UVCFrZayFW7eyM0JRDA+5XwgIbWiwYUKD4pk2nmEDgun9uSLVgl0aRwa7PVqwyHdRA6zXM6wmvOX76DkCcgSQRAEFfaZj6g2aW9MPV+SQnCPvz4CKaFu4gb0BGcKtZmSGAWDmx7RuMzx2xhiUsaf5F6AmskaqbU3vYfNjloS5DlG90L0IEMtz0bkSbtUGKslUQxZOSakO7v7Jcz0BGnkQTbpF+GzR+Qn+aH/R6yS6ZmSc5BwtG+VvQWN08gxajxd7F1tNlEpLmJ+dxoWZc5idncby0gKWFxdRLRXRqJaY0gJtyuczlDhdidfsSCKAY8KjvHa5hSDgOmAvWiGVwGAmi0Gi1cikMJzNYHSwH0ODBfaipaiogjaiT/uaDPkEMtkMg2zRTzQHHDimMDfAnrNSo465ShlHz57DCwTOiiW0O6RbyPtFY2w6DHDOJlfP+lwlTh4/40Hz2SvHW566B7hp+I6LwdFxbNi0FRs2bcK69Rsx0D9kOiXQeXadsTPPetii8yjrLQhzquR52Qeyb7p0lsoXlWvoa8tcRrEGfSaAtn7tqK16pqpN6h/cuzemPIMGYLK29bqTPRLd+73eV563l17+XwnQ/uN//DN85LYPI8VFJaFc088YPIMGaPQlbdZeaPrNALQvfuHzRjBYsEKxYRaGCPNmTLsGI9gZkJFS9M1xJPRoUUlFHW0kOo6EOCNO2ytPswBLOEkAmQiEqKUeZ1oNapnhswCjfm2cxGlzW+g6EhogTwmxwZPSF+XIiqEHQBNh3yuE2UvQR60JWcgLx15A9e5/j9LZZVSXmogfmYV3dIG5yc7kgceqwCKF+cZcbEoDj59t47KBDm6oA6liB8eTgDcEbJkBXMk7o51JBmgbOJoATrpAcziOzmgc8xd8uEUf2zckeOMfm/NR94H0QIyLAuZH1+Pyz3waNd/hqqNsJo3pYy9iZmYaleUF5Mc2o3H8VTQOT6HtdbD50jEMbxrFmeki1o704ws3XIG9l70DvpOAWzrHXtBDp05hPOvifKWJdbkEap04yr6LbRND+MWhl/C5b/0jmsUqnEYbN7/7Cnxw2xCarQbm3SHkDn4C//W7d7MCInLe9aOD+L3P/G/I2spf4ig7/vzT+ObjT+DY8dcR85r48PoWrhrNA/3jbKmm6kvoS7bR8DxUKBSfSqO5+e3Y8/aPWu4fk+dE1mbdM4SzxtugXOdtS6Bsk5C5mN/+ndZtpVJiL5ysJfp74FEmItx2d9/FEAB1AzT2NPvEHB7JHSKvo4SmNOFnj/JyWVvaixYVuqFSNEAuKuD0etWKOXod2XehQiZji8AC8fkJL5ypcNMpBQJUyZNGe7QXQGMgYkGdzm/VHnKRZb3eoRcI0MBSQKMIfvJok1LU16LjiYrFtE4zjdalHRHJNDMeFnw51K/R9gJmj2xoRAqdiwB3AnvSxiYwBCO5NtKrV2SccPGxTGJgR2uMgBbROrRQrVaCylny8PGaVgaBrAcJidI1xIOm55GfkW2PbpizGoCOAjW9tjTQ1+Cs1zkmL5FSYQhZ+KhXq5ifm8Gx14/gyJFXMHP+HKq1ZeaKpNxcImSlUUgnacxp3oyhxS3uQoY2NoDYU2VBLc+jbfFG/GUutXVyXfac9aXT6E+nMZxOYGSgD2Mjg9zOiUirO56PRr3BIIg8Z4VCH7LZDFdzko7iiFDbACQCXJV6AwvlEl4/exaHTp3GHIU1ad7IO+gTrYupLTWZ90Qn6XNHFMPdRhWitNY66PiGm5GyzNxEGtVGi9tEOW4S/UMj2L5jF6644mqsX7eJgaPOIWP9GuTvRWGroQWR9a7XYRR0BfIgQr8hx2lPm1xPzzGdf9Xlu7Bpw4TRvV7HhJtXAWi91lAIKsNCFS0L9FrT8izqYdfrOro+9d6/WA/an33lT3DrrTcjm82zl7XXuAbAslgkTgUjKEQQSdJkIMBw8b04yYP2pS99ka8dvqyxlI0Ss/kOESUgCcS0bUyvzQ6XKNPmk8GllzPtTkg5hRUeUYEW5i6EeUOG2yVkIQ4seOsxIQBAgEwAK90zmGxOCKbNkDCubRbEdD2b2CycKtaaoPc0FXgtJMkrYBNGtTLQFqQGcI7fxJnv3IHp734fzedPo1Nr4VTSwVOJGGq+i4F1a7FpxzqcOHMOJw6fRV+1hvfnHEzWgblEByc84C317qbkzThQcoATGQfNUWCpAZxeMOnohZEYtmRjKC/7mIs7aPoOGiUfbjaGTn4EB37v32DLzkswdW4KL7x6CC89+xhSlGRLIYVyEe35JbTPzSPbBvrXFHDlzhHMuWmcninipit34MZLdqDQP4RMx0cyleFQBHGHlWs1PLbQxuVDaawbyKPWrKMvlcE3fvoI/urRV+CeL3HId9NVe/E71+9AHE2caWWx+8Nfxle/+U1MLxZ5fvK5LH739s9hy+gYW6vNahFHv/aHeHFsG+5+6VW0EMcAqvj4piS2b92F5vwriLVaGOgfY/qOpaV55HMDGNj3DgxefRs3VWclRp7UZhn1eIJJkDnBUyqpLEWGeL60J4Y3mu+hXC6xQpSQfIKT+ymcaZQ4hZxEYUbd3Gaf2N6XLNwJnAmbuu3hpMIKei1FFZ0WOFow6ePk/qQJu45RFXqyB6PgTNauFsLGY0QeJPOOTBdiOfyCe1nyXtkTch0Csak0eZJMDk9UmEULBESwRYW1Pi8qqANhb8lWpbdfICQjRNT0fVThhPItrCjknCNF6GlIuMLEYAmbMzj1PM5VlGuT98zQCxmOOM4jsrJSwsKBUrQhMFONSEqVKp2NsjXPScYYVcqSJ7ceGApa5muwS7/T/akt3D0PvhjIPTPXJpzocBXzSoWuQS/bKlFaDss9JmPeC6DJPtCAjfcIKe14HFQsMzdzHq8degnP/uIpTE9Psfed2rIRNQ73tuRcMkPhQnuXUj9p+Ez3AAXQLHUHDRIF/zihPkhyJ6eCw6HLBLXJoxZPlBuVTGI0k0IuncD4yCBG+vuQTafQoTmsVLh3ZzabRi5XQC6XMYU8RCfVanHUoUl9NhsNFCsVTE2fx/HTUyh7PnzydDI1COlHo2+M8W9oUZo+UXQQ+bgpcdBjazL0TKpOg6qLqZgoFuM8NgoTrt+4Be94x43YtnMXklScx+Nh6XxsBWyv+ZRjtE4SR4pR6mHXiGA92onTnzUg0lhAy52rL9+DTRsmbTqJ+cuKkJ/y5PXa03JtHhvmDaUBDft+R8+hz73y1DUQ07pfP/vF0mx85Sv/D265+SZkMllDx2LrbFeCQRAP2jLbDl2Cj5vNCmgzoZqLreIUgKZfuGsTvwHviAgQo8SI5qHFuWziVaNWTQzQOqH3IKqc5F5RgdrreehcMnYkHBAl6oxOLg2oCZOGFAcs1C3YpGvRsxoOK0MhQlUczDFkcx10aGYlsDSbsLU4jWN//9eYevBHODt3Aa/W4oiv3Yarrn8brnnXezC8ZgsWzx7Bwz+6G0e+exf2eyXUljp43QWuLbVRqNhtEAMWUsChhIOlrIOUC5wodbBQZqmE0ZEYtu9NYvEEVWR20Il3kEjH0apSDlsSWz96G/Z84GPs9XrqhRdw4swZxDsepl74OfOHtZseI7141ce69X0Y3jSIQj6NY00f6wb6ccsV+7FxMI8WVRw1FzGY60M+U0A8m8fh6Xk82ZnEts4irhhMYrleRbtZwe/c+WPMLJfhTy3CTyWx5dJL8NkDayg9G9WxS3DwA5/C//jet/CzQ8dR6B/ENfv34z1vfRsK6TSnhhLQPvqFX8fpmbP48dAETiX64LgJ7B1J48OXbkPi9OPIwENqaIwF3NzSLJJeBrve+ytI7n03W6UM0GIxtJZm4OT74DtxJGzoqRdA0Z4pHnlqqVWpBJWclEDMnlXbVkSEH50nAkkDHRFUGnzIuhGjIVTGofXYbRRJxV3IGaSfU9ae7AvjGTYdD3hfkCteeawESOn37+XBk+eS6mOm02ma5EfZ3yKk5f3lOrLP05kMd/6QPHENkCQNQjzdInC18SPvtmJeNHErt5KxYd9Iu5coGNVjJO8RHY/Ag64MUKPQQooD8/62OXebum1Ug4IlkhMkW4QSQd6ZLrECoNmx1OO3Qu4x2KYqeUO2q8GPrBMd0pU+rvc+/Eo3EFgNoEluPuuSsMGQPEeg/NmS1WrZhtlU0FHGTq8RVl5toLi8hCNHX8XTTz6K48cOo9WsouM3GMay14tFmfEu0Tqiakz2ELGhJY3lbQdO5tIKeG6Np0itCb6nfVYuHKCwJ4WN43HkU0mk3RgG+nIYzOdQyGcQ96k5e4M5zchwz1I4tK/ARjm5wyj6UqI5pveoVDAzN4dytYoWd1WI8/ceATNu82dAGoELWgOeZ3LQOMzJfHzi5DBtraSTAhl+5GEjR0aLjaI42gTyYimMja/Ftde9E3v3X458rhDMK42PHnM9O0YOWeqxAJCHFABib4Sgtntyo8ZQ8FfJzwzYGgECaBvXGw9a9Hpd+CQCTld18rRNQU6vVKpALtnUCpFxgh/kfloWablDv18sQPszAmi3fIhxA3nKSZ+ajg89IhVSJKCFueRvGeFMysnFd79LVZz//F6cBNC++MUvWNkUJs2uBpB6DYhB8VQtR1VspiKOXowAGlnWOsQYBWjRsIlWBlrxBULXWvnS91IrPm1x6jBwWHFlctloI5FCp8VIwEwKF+gcqkwhD5qs9aii1cpA3oUVZXUZpbNHUJqdRjOWRGLNRoxNbuKSbtrMtDFrpUU88e2v4sjX/xJHSsCGBHBwyVRvEo3QySzwTCqOMi2EtIPFhTaKTdPKKRcDxobjSCcB4pMly991O3CTMcxPexi7dC+uuv03gb4RHH79KA69dogTjrdu34njh1/EuUO/QKodQ+v183ApN24gDXftABIxoDCax9aJcdx6zUFcUgDmKBeuXUaibxwT/QOcm/Pw8Vkcz6zHtngZ+docTi+XsLC8jL9+8Amk4kC2boDu4NbNuGFdmttOZa68Gde++zam9njylVewfdMWjI+MYm5hnsdjx5q1PDav/+FvYfl79+LZdX14dtceLGXWYCifwUcPbMfE0QfQKFbgTgxjIJHF/OIckEnjsvd8Eqk9NzAYC8BKvYJYKoWq5yNLHCY9SFH1Bg89UeQ1agY5V0QjoXMme1mJGrTJ3oyCIbHsug2ZlQSO+pmiYCP6We7FgtValwxQpUWVdLKIFLdo+RENK/C7MK2GURzGQ2C8c/r+vQAaXZesTMr7NHH5sKMIjZt42un3MBUhDN1p4Kn3rxbAARgWImiVsiDyIgqY9Tit8JiqMeKKX007scIDYCg7yHNDcoLkW5h/Zqvw7EOIsot6vmQdCqDVzxoAfn4GQ0fCytu2rNLeA/ld5psMyfsfO/JPAmgmrGvoUwKgY9GNXg+Ekih/LQBsNg9KKgP5CpZkN/RcGHa/5cV5PPnkz/Hoow9haXGGmLK5IpJqMBmYUXKKR16XOBcMEJRJsgFPNzFeFM9vMZjhpHpbLCGUIizrFX8gj6MC1JQfy3Ld8qUlEy5TcSTiDvpyGXRaHnv5/WYLyYThJuQc07iDto3I1DyPUyk4ZYxyn5nj0BQa0XNzA3QKH1N/zRZ5d0wHBwJvPM9MTEsAztJrsGyPc7UnPSoVIZCebHoNblfHnUYpnN0mOZZA//AErn/ne3DVVVczUbwBXxR2NfQj8mM8pTZfkoqUOKsx0J7Bb7pPp6xP+T+6d3p9ry6Kg1fsxcZ11MHFElhH905XFC50KkXlp+hmodkI6G4i9C9axvYChBqj6EiCvMfFhjj/w5/9CQM00mkUbwAAIABJREFUmm9eH0mSbWZPaEcSyxih2ZAHNANmk1a57OPNAzQKcUYBmQhjjbCjViJvmCAnjlZu2A8vxWXMhqZDV1HqgRQlQP8TsajkBEW9DiLgWDBZrxcJSlYmtmWPCFk9kXQdEYpE98FgiQPG1JeO6L0Mr5ux8k3rHwJoHApVHESyoKKCVxRytxI1Sk04fPQzECR84D//O3zvP/0XbFgbw1VnffQvd3ChD3i143C4c6nRQZa8Z9kE/HwGy6eKqPjUK86UgBdIWVClkesgkTWAeqGWxBWf/iT23/g+3P/YE5g6exqU8TB35CXUOnWMrduH9sxppBaXUTp0ChSYaa0dQjPlIDeUhVtI4bota/DJ66/DRD6JxVIZJ6fPYu3kBkwOj2CuVMEPZhIoTGzEsdcPIbt4GKcWSjh86izmax7Kp84hncggt2UzXKeDt0zGsX14AJtu+JfYuvsAC9tjp49j24Yt+MGjP8fDTz6BTevW4ddvvgWTg0M4873/htk//j+ZhHfoX74N/3m6gPMo4O1XHsD+cz9FeeoEhqhytdNGZiSN+FwLm2/9FJKXkpVjwpAizEnYJpsVVN1sWBBAYRNLGKs9BsG8cd5MmxUwzTV50HhDWvoC7UXV+1DWr4CBEKCZgpcoiIt6Y6PX6mUUvSFgi1qXilqkl+dXG1cawPD+6pjQJqUpkBLr5Z2OGlOytk01HFUiUiK2qUAUuUDHiEDXdBVyf723ohZw9DzrV+kqy38jL6OWXXqOugw5NWbBmKguFBySjMe4OIbGhLxokpsYhDd7VEr2kqciLzVAC9aADU/S/cSLRs+peSO17JTQ+wOPv240gpVX5r4GKMh9ooq361jNn2ZbBsmcGABmuH+Ce3N40kARen8CHvT3cmkJv3jsQTz80wewsDjPfXJpA7mWoZ+LiywtC12XKiVNU3WKABkipxB8CFWF9GI3lCkMMSM5mz3HkiN7pj+l0RnmPiQ/OSBtE+8TFAamD76HBIUCqek65RZmqV+ny4YKcX51gVWu3DSN3Kn/L3faDAoFqHrTdA4wHRmM9hPwFoIdE94j2iOPaTgIhdkewE4co+Mb8MEP3oLdu/exDiXvHLeXsxxxArRj3PfTGPc69Et6xhRbhGlLskZELvCasPloUc+QfDZPH4b8D15hQpyB0cDUT92hdFlrGvT3Amh0bcl1j8cMZ6QeZy33tGESjQK8kXy8WA8aAbQPfeiDLM9on5HxyUaFkunBmPUGaEagkveBF3jMZZqNz3/+CyxA/qk/tBhX86BplGw2apgDx16oCPmkJHgS6KHlZ2K3ZpHqjvZayAjw4nYbtpCAXcaRVjB0/0A52KRIAWh0jahlbsbELCw5j6wRSuo1lAdk/ZjGt6JA6J0ILWezOUZAUuauEbMeg6jylQ0gQlg2hygxFnrlBXztk+/B0swiLm3WkSz5eLXYwcn+JFJDfRhdM4S+iXW45Lq3YXJiEpNjk/jZfd/Gfd95EOdPzKPTamMoBqQyMXQSDpLZGCoLHtpbt2Pfpz+LdWvX4WdPP42Tr72INOooz55HZbmCoXVb0T72GvyZIjqlJovWZjqO1HgB2bSLiT2T2L9hPRO5bs4BW4b78OqFReweH0UnkcMPj0+jmOjHtdd/EGubF3D4mZ/g+MwMTlTiOHH2LLxyA/uufCtGBjJwMhPY1O8gm4hh77UfwgDRaszN4pkH/hv27NyDVyoZPPDzx3jdHrhkH2571w3InTqO05/5dXSml9AZz+Fn79iPXyQ24uqr3oL69DFcfeIRVCl/p9XB8KYJLMZcbHnbx7H14AdM/orlRvKbVcTdFOLUPy+ZDza9ZpLXykxvblI4FNqj74jA0vTUC8OOgQBhZWIEvqxffZxpUk39Vi0JqlKeUWEia0UDfQ0k5Fm1EpJ3lXXLwt1yrGlvb+CZUbmZPQWljY9QNSzTaniGtoSLgGwBkN5L2osmAJUMGwJoHApQLR5F0fdSALKXBLT1SojXx/BYsL+B8rlN5aSWQ3rPRxWT3ptaCchYakORtLp+JjpXqi8peZxyxMiYpJ6D5PmQe2kwKNeTZ9LKSq69Ys6t0KZcXlqvJpHeVAMzuLAeUgGk8vnHTxxbsQ7NIEXSYiLeCXlGUuYyJtyUXFMwSGcABiQmi4rXGhc5mOsTICGd8/RTj+ORB+7BwsIFA4zssXy9SC6cACehpwkBmskPlPkyFZJmYMR7JDBOxlvvDTuEMpJ2buRbA9hs+3ZuxU7vTns9Q11zknFkyAvM9zQeP/oR/SF7nf73/A5a4mW242cqOS0PpuklEDx1N0Az48hkGtxk3OSsyntxHbGbxNatu/D+D9yCtes2IR4nx4JtS8XpTex34+fndWQ9hsEtTVJk13DwOEWAnEq3DNaxPonHOJwSHDyw1+agWS8q11aEe1HLtyhAC41Xpa9VMaLICr2fBHcEa1XazKmHlHWg97jM1R1f/zr+9E/++US1BNBuuukDAb0XReA4n566xtgIQeDA0jxo2ipm4UXtdWxPv7vuuutNhTj1xtQCRn8vg6cFo1jKJk9OWGHDBEchY1wNWTN5oq3cYdoDRv/GDR9651QytK3eMeEGUz4vAE7oOaQyU28qbhNFHG+Uq9QyuXJyD7kfcxtlMraYILynJuLVC0gvOhFyWoHJ/flvnTbmf3Y37v63/xrtfgetegtTZ1tY2rAZl1x/EPsPXI6dk2OY3Lgb/shGIjRDLJXF+ZkLOPvcg/jh33wTLz55Amtpaycc1LidnYNSpY2JW9+PDde/C56TwOzsDI6+9DRqF04wkHDTCSQX6qi/coKTad2EgxK55nMu4uN5TK4bxM5Noyikc0yfMZLNwuv4rCD2rRnDXDOOmcV5HG2ksXbXQezdexlOPflDVC8cxumlGl6fq+CyPXvxlvf+MrZv2Mis3H6riSMnT6C4NI/JNRuwsLSEuZOvYONgFgtN4IGnn0fFJ16nOHZv3YabrzyA2Nf/DPX7HmY34enNfXh4115suu5mTC8uI3/ueYxUTyPn+ehLpDC5Yz12fvDz6N98mTJSDKggYd9pVKnXVECXYL43Tc4DoCViXAEtrfy0IaHXLlMx2HUaFQpGLBpgIxXQIku0VarXTRS0aVATqBbVwJvoUuQYBlGqR6h4Vej7biqQMFzJ19R7y6oR8iQTya6AMgFowr0VAEJrFHL+lTXa2MqUUICEY6RqMlK4IHtCFJ/srVUBmvKQC68XWdxyHTGABMRoga2VTQBCIqCb1oUGaLRGennMZd2QYUcgirkiLcFmVElEFYqWp70AmlGEMkdmFZF8Ml0pwsbrWp5ogCbrSa+rmBsa1VHwKO/Cc63ym4TAPgA/yrtm0t7NjyhlMmqIaf/VV1/Cvfd8D7Nnj6PTMXlFTB3NBRGcWBacq4FV4PXha3YDCh4zzu9aWeig94XeX9H5XrEWnDaSnPNmnEcZ6tlJLb8IcFMExypf3pMK0Mq4ilOCc85sCJOqS3kNSp6hBV7ksRf5QB638Ee8awbgetbjJu9J3jAqHmj7MRw4cA3e+c73YcOGrfCJooqBmA2hkjfNJn2utub1ePQCaKt50PT46muHAE065hDViaG4knWq15bIPC0/tU4nWcljaivs9b1ELsq1o7JZjo0aneEeaeOOr//FmwJodA/hVjUGqMmnp2fmlmA0H5pmgzeH9QzJA8uL3HnnnW8aoOlri0DrNWhdAi1SQWVeKnR7ynW04umywq1Co3czPDBhg+koQONFwNc3lAfCEE7fm7CAaVcVttcxnje5TtjYmmgVKoFlSs/MwirhmgbxTK4YVo9oigDznKt7UAJkHfGwVKZP4uFv/BFevP8xVONtLLVcDO25HJ/40h9h04bNyKcyqLUa3Cg8metHbGkKXnYI51sxJOaO41t//GU8+fOXkVlugVK4ib16ye+gVsjg4P/+RQyOj+HlV1/lkvMzr7+MCoU5PQ+ZZBLusTnE6k3spKIDOFjwOkj0JdAezmLzrnHUSlUsIw0nlcDEQA6juQS4S52bZe60eDyJs2UPbv8Y3vPej2AsDTzwozsxNTOHwubLce0VVyJZGEK5UuEw8rr/n7X3gLL8vOoEfy/nyrmqq7s659zKWZZtWcGyB4MZWAwHH+YMjIWY4z0sbDizC7YxGMGAA8a7ywCG9RhrLGxky7KCJVkttaRO6m51qO6q6u7K+VW9HPfc+333/+7792thSbxz+nTVq3/8wr2/m363qxP9nV0o59Io+IJ44bXD2DS4Dv3dXZiZGMHR11/EybFppCpBNDU1YffG9bi5tAw8+U3EvRWkVzO4GAwh/8j/hPP5AK6MDmMwN4IhJNGVaEbfhvXY9ZH/iGDPZic0T3NMPUKjfh9C+VVkQwlHQGrPpwhN2UtugaI9FaxorOeCN75D/Enqp2bpOwrQrmVeAx5DKtpIeDYCaPoZZX85ClH2vGpSTNflcIrLmKFz9Jp338skN5tkV23wCUDTRgtduxFAEwNI7236jtIImIyUW8HY3EALgNwgQQM02X/uvSXE17LfBKCJd1LLIa0g3GPulmUyJjwG7hCnAvGNQDqfS2nf1kOqwZEb2LnXEr2friTWz0zeOZkXOo4qISWFQ64j46TPaxTi5LV9HYCmAQ1fR2U2SaN02ROW5AtV8pZxsQRnk7GX1HTSKmFycgxP/cuTePv0cXiKVAzA9Kx1616wl0384EfQc8Qy3RVue7cATe9r3qtOdwsTGiUgyl2dbMU3kdxGKHeSqvyJXsdDaSQ1j6jw24mhIvvMFOIYglryftFYkHeRv6eVQR4xLmix+c5MPGtaGLITw2I1ej+qVxUDQ87n97D+sWAwjk2bd+HGG2/F4Nr1XFVoQm0EEmxEi4wF66/T65xz5ZSusj0cTKcEB4EZ8CvrSQMzN7ij3286sJM9aNz20RZM0T6Q++p51XtMrzmtO8nY5VQKC9AaedEaYQ29L90GrTMGXtNJ4Auf/+K7bvX0RQpxWg+aPG84GuXwtwA0Cs/+qwBNC7R/Sw+aoNBGykWj4WsEqrUidKhFKwO57vUBmlF8enLdSJo9IQyoKAxgGrjTR8IBJMxqjNu1SjQ6Rxjh6Rw6l77TeTGkXKh0nUCGAEVRZHpM5Jncys99jPxOnsULz/93PPlPX8bMRBKzcwX0HtyD//Do/4HNW3fzJi+WivDm04hTj9F4G6oLl1GKtSNfKOK5v/s8nv3mtzFxtYBQuYpg2IuFTAWZWBiDv/gLSHQPIL28iJXZMaymUgzM0sMXUMkUUJ1PIVyuYi91NQFwsgQGeNQuikrU0yE/sisFJDpi6N/Rg2ylirVdXcgVMljJlTE0uAGvvfUW2ppi8Pgi2HrDB3Df3fdh9MIpfO/Jf0CguQ9DW3ZzSLarrRXnR0a4FdSmoXW4cddu9HZ0IlMocEiB+qvOjV/AyKlXcGFkFG/MVxFvbsXQmgGEc0vYeuwFtJw6h+pSBslmP4I//0v4SagHb4+MobuaxC2lqzi0bR2K4WZE7/hVrFm3pQ5s5Kg4hTxMuRVUIi2O8CF+KSPcJPHYCLc68GW9QdesNwWyBKBpD5o2lEjgOKFBr+lYoBWHG6TI740Ur1vx81qyStwxXFSlpd5z4o0SgmcNpMRTo/O76NqUf0agQJ5J3oOuq/eIgFYNbGUfsQFEfFM2d6WRrHArUj1GGqDw9VWRAp1HAI2ViSt8rBWAVhJuxaCFuYyJFAk486gM4DogZ/PS+J2oEbgqVKjzIFDLL8oZUmkW2gugwa0GWvSuei1RRwoxQGWdslLXa8AHPHOYvFa1cKajoBrwoLnHiedSM6VbFnxHOVsvkeWc5VJBggPkaaKQ+PLiHJ577im8+cZhZNNJ+Lgiz7y7CfOb/cYpATbfrBEIMJQ05NWqb/TOgQfppqYRg/q5kY7iNaaKURlW2lw0qholj1k4GLBtoyhx3xQSkNzi/c+FAXas2TtmKl8pv5LcgkXKq+TwrgFmZCgJAHJCnRIi5TVMJLv1OXa8Jmwxhg6NGoFBoMmDqpe64oTQ0dGFXXv2Yvv2XejtWwOvNwifh/K7Kd+H8qkNdYnlezH5s3aMzPhYcKhCxfyeNl1I7xk9nnp90jFUxUmtAE3bR1vRaPuvNppXvZ/dOt28pgGzBHq04SL7QDuMNNbQ613Lj7rzPFU8/qfUi/PdAzSi2XiEiwSM/Kb5oTw01iGWqosAGstcCnGKUNODJyhSHvz9tHqSKk49CHo/NBqQOsUkq4r5fGpM5U4PQqf/FyF/4wIXJaPRuElIrM/t0V40fj77YCQATAVmrSm2DnFqRSMhH7MI6Blso3WveQ6qtWCLnprwUmktMSRbS0WDMbcnxq18Be3T91LwIImdiyMn8fff+BwOnxxBb08//t2v/hZuvvVeZ2F6y2UEc0vIl6sIxFvgW7qKyeVV/PjvHsfpV55Dcq6C5fkywjEvlpbLiPS2YvvtO9HV3YqJTBUnri7BGwqjfP4M8r39KM9MoXRxGqFCGX0xD3oqVZzNAfuaSPF58EKuijEuDQcG+6LYsb0Pe3dsxjNvnkaxGsLdh3ZhTUsYPxheRn8gj2Api+Mzq+jdeRv27d6H2bHzKJw/jMsZPyKDm5kUl9pc5QslJOJRNDe3sgHe39ODplgM0UgUhXIJXS3N8JNXrpLDxMwsFssBBpUEEG5qD2H92CvIHj2D3NVlRB56GMeiATx7Jct9NPdgCr+8pxdT3has+8h/QmsiYXrY2bBUpZBHMBBENZtEKdLMK4XWSHJ+GuF4M2LxBNLpFGKxeB23jihubd2JUtWKVnKgmKjSBEHq1Ib042TFZxNfeYMrr5VbobyTwaPXG/3M3TqsV4/Al3jQ5Bnpf1rHAr4EoNUJLhtKk70i+4v2hAEE5p3kOvSz4fuqVWe695YxfvzMzUV5GswHZl0FjodANUuXfVIX7nBVjfL9rPfbAYg2JCJl+QJs3XtUz6NWDBroyJxQyFjezSitWpNyfS6Pt/JyuaMNItMIvJl3r3nZ5foyDxIerlOA9v3lO5JvZFjIXMpCk2fgcIungh+9cqk+iV2Ieuv6M14bJnRAu6IPEA+a3Ku2bsm8su3K2ONSQmplCS/95Md46SfPIJ9Z4bAveadEKZMBzcTBwlWpZLsGBPwz5x/T69QDNJGvUtFZt9kcPWCS+8WjbfLMOLbqHO7lqn3TYD0cCiLg9zEdBxUqMDjkKnvhO6zU8ZzxOHHehCmYoJQcAmgmNGnGhNe4pcISQClN0vkdlNdM3omva7nqHIBme6V6iJaKmQRIPlOvTR+8/iDWDA5h376D2LRpB1pbu+DzUjETQTOqlLUe/VruvxoumxGn0g14/brCynpeZH1oTEAAbf26fl538hHSZz03jUCz1o0Cxkpl41yRaIOWOyIbRKZpGaevpfe+5Br7OIYN/CkBtPfgQROAJvKT9hwxUhBxrQZofG8BaHrwau5WSUUkoton8Oij741m47HHHrUM0DbhWi1uFi5V076EB8mGbhxLzdWEnJ5NJ7aKIDNWVc2lS7/rfAw90HJtEWjaxa8XOKFY02fPIHpu4koeNOmIQLFiVQklrX5E8eniAn0vblEVoFCpaamin50X1HXCILyhVEiVz2PrCvBWyjh38qd47Y2XsWvv7dix7xZ2r9OHKjTJRAvlV/jYPPwYO/YMfvhPf4eTx87Av5hCIUN5KaZH52oJ+MB9e/DBO4d4jyWzwN/+4AhGkgWUwkHkZ5cRSBcRShfR5AW29PswlQG8+So+Xq4gH/LiW8UqTqWIrQxo7Qgj2JVAf3835pNptEaC2NIXx6buVrx0cRI3DfYh5vXgWy+fQibegS0bh9Can0dPJYWfXlhAKpxArgIEKazpDXBrqFhLJ0KxZg57Ueg4Fgoxx1wuOYP1/jTWtIbQO7gNa298mAlhKTTQEo1h5uizmP2zP0Ag1oLwnt0YO3cSr7f042TKg2huAb97z25MJ9bhnod/jUkvvbTJg5Q36EEpl0E0HIM3u4xMKMHfcSg7n0GJ2qx4vUivrKCzpweZdIobaZNg9gXDDC6IA4zCc7F43PFKaCXqNkpknWpL0b22HCXj8tDVCTH2XNhqMcsZ6F5LJu+hwMpAwvgU2ZBQh27J5PTNZSFsyJn1mpV9SP+bvWL6RVLhjeH9MnuV0gYEELIhYz1asm9qSexeBnFET2JarKnCIJfXh84VhURj4+PFb8JGhgurliLh9vI1Arpuo0neTQNr95xo5cO0CwrU/ix5in6fPKP19ivqB14LNsOchLkpmjDAQ9aJOywja0H+bn6vIJ+jMKfhRONxU142kas/OjzsADS9HqtWicq19T207CYrynk+WyQga9aACw4QslHH1b3FHOZnJ3Ds6Kt47dWfIE0Vm5y0bnKr5OPW/baLZiOM5axNCdXpgxxd4Gr/JN/LOPAYqXAtgSeh3KBazSDxYVLXGaInolAneYZtaJUem7YKeRMdEM6ttMyT0Ltz1SYZSew9I24zq89UA3omqOV5rtF/8O8uz6TzTna8WXfZohyzx0wuNvu9qCjAKH9+yHi8GUNDm7Fj+16sXbuBDeEAFeQxFKCcPdOuzDw47SeTG07/s4dSVQa4iwScubNhf62T6ecb9m/H+rX918yh3peiH82ertH0yDGylhl4WR408YiLwSXHOk4c1ZrOWau2YIiNNVqXdvwkekbHPf44edDefZEAAbSPf+yjdREQwgSkv0ieimzmEU+uLLBWdluF/BJOrcj7A2i//dhnzCZXjL4yCzwgkvhsAZoIcLNuapaiDJ7kl8gAy3EiYERhaItWrqmFpzyDdmNq4UbA0ZRCG4JHUjLcQcDSLtCk8Yay4FJyyRopGnlGUWTch5G43IgqRHkDZAFKyxi5lhbC+r05pCSJyQS+Mkn4QnFHKNF7h2iTmx2F5ZnLuPT0/4efnDyMCy+dRXExg3LOMlNTgn+uirTXiw9+aCfuvaEdAV8QpYoPL781gsMjy7i6WkRwMQ3Pch5t1Sr6uzzUEhRLq8AdxKVWrOJEiwfHl6uYLAEparXS5Ed3awxrhwaApibEkGYrmRiup7Il7G4NYdu6NXjihRMYH5nF2sF2dPQ1oykWRmZqBSczWRRzZXhCYQQ6+hmYUcGBPxRFoqmFE3FjEQJBUU7GTeTmOMy6e2gdbr3zo/CHIsgRSbDfj+VsBksnX0ZwcQYrTz2FxbfexJWhHrza2o9zkwu4a8dG3HDfJ3D/3fejSs1HqxUEfH7OyfPlVxEIN6OaWXIAGnv2KjnkPEEOX68sLaG9qwuZ5IIhp6wCBfjR3NyMcmoZ/koJuVAC8Xi8rnJZBI6eW5lzLbFEuLhDWXpda6VpfqY1YsMGKnSm9xHf3xpKEnYkpUel/iL06HvaA2SwOMKNdq8ls6VnqHnMzP1o/ZByov1DHhstYEVZNcrLE8vW7C3TWova5xB3lAaExC4vtEDy3HQPyt/RoQ09lrLfHaNQGUQCYmTMtTDXMkQDPbm2Vuay32l/kvwQMCgA7do5qnkVKV/KeAGMsJYOAg6AUgBN+JP0M4gMawQ4HXnqMb1AM+k0exL1HMgc0XWefsXwoBl9rEKdysvhVrx1a1EBSM6W0mF54gcr03emTRIZNJfHhvHqKy/g/LkTKFB7tDK13jNzzMrLYgPK69L3Ja+Q++Me41rSe+1I591Maajzno5ucHxn5hvJc5N5obwy8pJRGJP+ESij5+VcNOoRbR+LCz+EHomiJ7b4jhuiM4CvMAgQ7jLpcuroPC52k2Ciev4Gz3w9gMZ0HUydVXs7k0Fnukvx/9ySMYh4rAkbNm7G5i27MDCwDq3t7WwMs8OPQqc2h5rfybZs416kiqZEk9jqudHGo/5ZAJrsQfmb9iy78YDsMxkn/Xcnp9fKPHmGRsfqfS+RDP7OOofzRWO8khNG9sqf/dl/fU8eNKri/NjHPlrnmKHIGvVupb1O9xGZagCanSGNaAWgsSDy+PC+enE+9hmLto2bV394ManNLkmBepPXbWqVF+PegCLA6Fxxc4pgcU+OAKXrTZoj8OwMCe2GCGZRIBrFu8MSGqHLQmIhT9Yg86IFuGiAgAp9tLUuVjJ/Z1sKybu4lbjbwjBjSu2ojF1JyspTKuDq+Cie+9pnUZmfxbEjMyil80hlK4hFqb+oB+lchQFaMRbEww/vwv6hOCpzSYzP5vHSxDKqiQBGhxeRnc4gUaog4QPW+4DDBaDdA85DG64A6SowUwGmbbJvi8+Dlv4meAc70B/x48FD25ErlrAwO4fhM2OoNncC8RAuXRhDeXQJXVvb0bf3IG77uU9jU38/fvy9v8HFkfNYXMxgcnaJG6sTxWM6V0agvRdrdu3Fth170drWhsmpSYRWpzAQyGHfTfeib9MBzM9O4tzcMm7fsw+nLo/h8LPfx21HnobnjfMoL2dxZUsIZwY24PV8AC2tbfjc734O69dvdLjqyPKlMEQwuwJ/pBmV7ALSwWZeY/Pz82gPlZEsBdDc0sphPNpsWQJo1QpSmRxC8RYkEgkUFicQqxawEGhDe3u7o/hE8ctacit6vUZl8+o8SLfRcc3eUR40N2egBilGAwnPnkknqHmdDNDTOUp0HzFeNGiiy3DY3+/n/qg0TnQc02yoClC3d0ry0tzgh35nMuhQiP0cBCxkL0ilnlR4U+ifBahwUykOJLfgp9/1mF/v7wI8GwE02bf6Ovo4qeJ0QKzidpR51YqI5wPGiykAjcldVR/OGl8bGda1kCldT+SaloUiL/T7GcBuuPkIGBlqF/FK2BZH8DFAk7FmmWj5wjjoZpJjHHFuCF9d31mAxnxntu0VgxyWgwbEEzihxuaXhs/jyKsv4+LFs/CiAE+lxOFB57koMf5dADQtc+lnAk3XQhz7xJbxwaWcHAXt6BrKHmYvrGkhxcUBlAJhaSkMQKOeq/Z7Q/JvWkY57QUl7G04/YzXjFrCmRBniX5WgNg3+BgdAAAgAElEQVRplm6rTiU5n0f6euFN650UJgvOY+MwKtFU1cLkpsDABDIljMo4gEGkB5FYK3p712Hd0BA2bNyE/r4BRKJEtu4z5LrMimCjX/aZnXXtpB7VjaoRMxrI2Z+JqHZosM+Ri9qQkrWrZaNb7unrmrVqctC0B03WsvtY/t0aPiKHhFCbowvWyCLZIn24//Ivv4ov/NG7z0EToloZA9pHVCBA/0SmCk+kZ3FhpkohIoHQAtJYoFiaDdp476uK87HPGMvDNg92e4VkYFjAqDYrboUlk6T/1xMnAlcDNAFaMiFuoayVoywjvTAIuJASoPEQkEaT5A4J6CREPZm6QrO2KMnlXOJCAe7HxYqnVpnKFrB1sTqLUIE0DS7lfdyKj+5FAC2SX0Y+1IZqKY+VxSl840ufwfBzx5Edz5kevkHKRwCKHmB2pYJsBVi7oxOP3LQGzfMZXA1VcWF2BdPJEnzxCIZ8WRw+vIBAiRqIGHLbibLpRNAe9SLiB6aTFVytAvGAF63Eh9bZhLa2AGJtPvS3t2P3lk3cLmV4ZAwnL81i/Zb1mL0ygTNXF9CSyWP9xx/Chx/5NNav24BcoYilhRlkJoYxMT0BfzTBFn9mahRXZ6dwdvgq0oU8slUvwrEE+nqol1sJt+3bixtvvRfelVksHH4SuTW7sO/OT+DCzDT+5C++hHtSV7HtyEn4JtIoN/sxsqcdr3SsR9PWO/C7//G30BSJsNDlDU4WcTmPQD4NX6IL1ZVZ5AmoBUIMOvKrK/AEw4gnEpianuYuBpGAlxtUB2LGW5ZJrSI8ex6eaBOS4S60tLTU5faIohcw4Fbe8rvMtyhjLXDcBkINWBhmJL2/5DztRdMGj9k3ZR5rVm42rC+AjI41YNF4h/Se0yDOEP2aMD41BCdwJetX7q29N46nySXAZc9RKIh6GhJw5MRsG5oTUCfjyDmeVHFLJJAe43WT8RAPEx2rAarsNfc4akWv5Yk2HOuMK3fPUqu4jNFbn8Kgx5z+zukbpOCZ7oTMkPoqOJkXA5QMQJN3ljVRm5vavEi6h1sOGiBHHpwS5yDS/3wdxrh+/PDwOaPA3T01uXNAg4bp9jvRIya7wgJhm39n3rmKfCGD1eQSrlwewbmzZ3Bx+BySi7OoMNUIE0uYoi4Cd0aByDbg/53qTf7BVkiqdDgCL7qKVLoEmPvX8qbeSWk7OsF6moxctbQZ4jWzAI33gK3cpVsQn50BouQwkOI0g6oILHGOJxs9QspreoUa3jKbrmN/ZsWtyfwt2G00N3XAhbxdNoxq7lVikmHzsbmc3DRVBtQUKnCGPzcTIK9gkHuJtrV3YcvWHdi1Zz/6B9bU2q85wonmhNm3zfw0AGhuB42eUKri5CIBReIua9kN0K5Zj/ZC+vpO6hSs0aZuJuvTXMdEC+VeJKdIdtfG1qRo6D1Oev2rX/06/uRLj7/vKk56BvLMkTwRw0ru5ZmZHq9y7hQzL9d6WmrPED34+wFolINmaGtqVWcaZGmr3Q3QROjoTeS2EkU468nUwlPuJZPXSJi6gZzMJYFHuS6366GGxirnRhSKBnWScyK5PNcsSiKLJMLdKnhiKKlcYs+sRAj5WBcyKzsPEPCH6kvHVahAg05tadMzkW+uTNKiVODzz514EV967FGkhufh9wGpYhWhpjB8IT/mUwV4/B587L5NWNfXhpGJBSzlC0gWuHkcZqdWEK0GsDi9gkLR9q0DkPJ60OwHYh4gV6gyYFsKeNHcHkZ7RxybNw7g0JYhLCws4PLSKg4MtqGaTiKbz+PcXAarhSoWF1JYTOYQ6RnEx3/jt3DXHfcxsSMJsUggwM3Vl5JLCBOXHIU4q1UU8ln2Ck5PX8ZzR17F2ddfw+xqAZ3xAHYM9eOO229HKDWDlROH0bTjRmz44K8hH4rj//3H/4bp4y/hQ5cuYuD8HEphD6Y2J3B04wbc/Mnfw5379yEeCsBLiiUQgW/+Eipzw/C2DCLSvwOe5CRK8U4U/SEWpnOzs4hQb75YHMnFBeYwinpKJn8t0YFILI7s0ixaUuOY8bahbc16xyMi8yXr2+1VctahVU6yTt1rWhSvFtg1r1YNoLk9aI2MILkGhdqEaV48drQHyFBhRcXgyFiXsk9pzYkFakKONUJdw2VYC5eJJ4z2gNzTDdrkveR9abyNcWMUJd2DCxIIUHB7NZ1LRU2ro/BbYmBJKK9ZrvXtYuQejr65hgBV8tlqpNp63txySM+JAEQBuu55lHEzhrGlH1EknXocaqGbGkCTcdUGdiOvXu2ZbPs8yh9iloYqd3mgoigNkn/0Wr0HzdFxDQCagEm9ZgVS8bMocu+lxQVcvXwJZ06fwIULp5FaWUClXDDeQ1JUJetFIiBOHlE3XxnnPJk7aflal5tGXlQF2K4P0Ix36XrggcfUXodzy3xUEGCKAqgQwOSbEc0GAS/y2FieTn75+oR3mSeKzEtXDKnirLH+1woDRB5cD6Dp/dRo3ZqcsBr3J+WxUU2mhroEqsTAov8JMFLeLvdFIO8YdQ2gogJysPjC2LB5G+79wIexbmgD/IEgdz7g56wQQKV5Eb7SWr5p3RxpoK0SC286uMMBaNojrwGne+/WA636HFNdxSmYQV+rZqjVWpRRMRl3/mEqn/p8VZFNIgu/8pW/wpf+9M/eE0B74CMfZvlJ17q2oMp6/kieTU6MVaUnlM8fdBRH3Sb7twBoZis5m0ALQ6d6jY+oVT3J5msErHjpN+Bc0payACt3+MWN0LWwdIdTjTeLFrCxbsnKJEEv9zfeAglJmIRg6SBAgy8VaiLI+V081jri/AtKzEwYigYbYmAUzXlvxjtBExmhCg9Voq+9aBq86nFxwry0KWnB2cqa7/757+HJ7/4AyWwBaGnFr3/q19Ad8WBmOYXR136I2za2o62nH88NX8G/vHgKid42tBbymDg9i2KygDYfNfUFMhUgFPAg0hVCdoZKD6pIVz3IdsQQjweBWASfeuAOHNiyDsVyGU8ceQvBSgHdzWE0R+NYyuZxaXIGb10YR3Iujf7d+3DLQ/8OW7fuwvaNmxCmRrJMSgkeD05KtfkPjqIgSg8AM+MX8fyP/gnff/UYmlrasaYthvawD+3eDFpnxxBu7kBy/Q2Yzntx48334Kmn/xmZI0/j/rdGGEhdCQITt9yOT/3vX0J3LAjf3AV4Snl4Nt8DnPgWirOX4O3cgvC+j8GbXkAx1o5s1YdiqYSVxQX2RvrCMbb+vZQnNTeKyuTbiKzfj2KiF4HUDFqRxnSgF209fQ4g0YJL1qEIHT2v7j3gVkxuMKD3r+SgmR1YI6IVYK/XkvaGkaIRmhnxBAuBM11LVyHR77LexEAxAE2V+9mHoneRfUJf6XZa2qOlhbG8j/HaleuobtwAUaxQelsqzqDrE2+UyAG9dtxA1w3SGgErx7p1hR7d81Znzau2cKIYtFEo3/H7e22KhqUYEKUix7gBmjZMtcJqBL5r70v5bRxIMzKZnVpl7nZBIJxkGBE9P3142ATArBJ3xs5WGDKXnFNzbOgiHNoFyjl2aIto3opILi/iypVRnDnzFkaGzzGVBnm8qxUyIA05Kj0W6SR2nFmvAhdONqgSkBC3s97FALBEtrX6y1qfTYMPdGiWR0E0lOOok4Co5J0JATMVcVAhAL0b553Zf5RXxrn2HMqUQTHjQ0CJntV4x6SgrdYdgOSptP/jSk3rQTMywDZ510wXqp+pFIoI7uH1IpNCIXDWlULZYSgzeJgITNkbmGR/U4Bg1pnx8vlsSy3yZVIsgUbRH4xg/catuPPue7F+42b+vVIx3XGoBSB7Pt1OTxluviEVOdh1J83qAe7FSVWcbjmo9bxe31rmaVnm6EnLpyaOJ20Mu4GdkNqSgULgTPacyC93QRPdmwDanz7+5+8eoP3R57jVEz2nADQxeOm6Et5keToxPlqlAaBcKOoRSALcjcrpQu+HB+2x33nUJLuyS77mGncGyeYimGOMQNdCSQbWLdD0xLkTjQX9irCW3xspPf2+bs+bRt4cvzclL7wBOWRjhZlRTrX2MHRfCcu4AZSMgVTIUQiMJoqTdnOmAwF7nXnDGC8bVbCJd1FbuHItrcC1F0ILb+5bR4JidQ6j545idG4ee/ffgtbmToQKqzg3Po7hv/2/sG6oB/5AGJcmruLxH5zFtjVtmB6Zw/JUCpFSBdR8I18FOuNe7OwN4pXLeVSLpmIzfnAAe288wL3z9g4N4b6dW+FNzeDFcxeQK+axqa0F5WAcL4/M4Oz8MnZv2oyxs29jKhfAPZ/8NO696TYOL47MTGNNTy/am5tRSpvk8oYfC1pJdFyem8YPv/a7uDq3hEjPWviKGapQwPpIBd2lJSxm8nj64gIOPPApJGJRfPPvvoxPRT1oO3sBF1dKqB7chA/dcwiR9s0YGuqHn6rH1uxA+e1nkJofQ7hrKwr7PolYbg7lljUoZlewtLKK9tZ2+EpZpgag3LR8vgzf5HGU3n4KTRtvRLL/NnSvjiCDIGJbb4aPqDpUyOh6it1tOOi51KDqnfaFubZp3cYK27r75RwBLY7y16FAW30p1jV5y6gVEYE0Oo+Aj3iw6D4C4jT40ntAC1S3ISNeNA3Q6Hi3cBbvnNybnk0EGj2L9mQLQKTnCgYjhmergVdMAya3d10Aq05VcD+TXpf6WvK+eqyvV9yhzxOvvchieWZnjzt8bYbWR+SjBo76mbRsoGu5vQluIGnoVkzY86kXbYjTNkGX6zJWskreIfK33iNTWW7yYAWMrySTuDxyEWdOH8foyFksLc5zAQCjsTqPjsnLcgCXK6zZSAbUe9LEY0Xr3oY9jcR2CFf1+zqymJuGUy4Z/W89MapNlXEymu8pdMnpHWSUUT9FWxgg8y35aQJOuZ+o5UAza6cWMmb9RKFHTqMxP7MzyhU+5jVk9Ytew+aZamDbKE+D6igqZmeCK0VNNwKSA0aPydBq4FIbX/GxCfmtIsWmSFsgiA2btuIDH/wIBgY3wOOVAgID5egZmHWUp0OQpfF2ciMpm+uqe6QyQLNVnHqOtEde9rd7fei1rwGaYAq9B+TcOkMJhlarVDDFAHI92fciYzSx9pe/8ld4/D0ANKHZEMwiBqbIhjqANn51hAEaJeGaJq415SEEeX6vD9/5DvXifI80GxagSfNaASzXA2h6wWhhQoPtDoHIptHepZqVWE9K+07HuCdco3g6rxGKZ/qNCrUtMqXq5ph69vXGi1+ONV4IsvLpQwnmFD4ilm6qfpNzZW5EYDfK03GApS3VpuvJ2JFlRpYpCRKqRixUquyip/yuEIXhvF4sjJ/DkSe+Dlw5j1vvuAFL88t46sgZzHkDCHlKOPzSJRSXi6AOqCG/B2siPvS1RXB6IoUUFTxEg4j1NGPj3XvQGo+hzV/GB7ZvYU6yK3NXUShm0ZloxmD3epyYnsXR4TFUIzGs7R/C0WNHcdXbjQf//a+jr6sba7p7kM7lGJyFiCqEc46s4BUFSxvd68Wp4Qvw+H04ffwNPP/i8+hoCuCuTX2IpmdRWVnE6Mw88p4q+uMRLBfymC0Di/Et3GT9m9/8OoZam/CJhUmcKS1iS38vtobDiPc0I7ZuD+Lbb0SwbyOwNMphznIpB8/OB+GjcEg4juW3nkbZF0Z414cQmT6D5UtvILLjA1xJujR2CumzzwPBEKLrbkQ2lUTHnvuQCnWyAAtFY/AHiWfIzJMICy2YxCrUcynr0g3Q9L6Q82R/mURhuy4tq7bsQQ3Q5Duzfzj912mvRtegdW7Im6miuexUNLnDoHQ+CTttpLgNCTqGrkP/CGyxl8vmtclzi7fMvD/lkdRoCjTQMceZHBJtKGlAGAgaT5oGTfKz7DORLwLsBFwIqHGD2Nr41oBfndC3YMg91jIWWsboZxCA5pTWKXDAcobBNhG1mgbL8hEZpY1MPe5uoOe+v4w/rwkGKcA//eiYMti5dbfBAEytYEJ6RJXhgA7OIza8XmRlUi7P9MwEjh99AyeOvY6l+RmgWmBvnaRRuUGz/l3vh0bgjOdQhTEJXJmPAWgavAnNhvuaMvayp2jly9wSMNMKm7+n/UrdAWwuMhcf2BtRnrm5DrUpqhXFUUSY+8IT1Ys1zijcyF4zarPEldaUZ2Yqv3UQktelHW9ZSzIWboBWt44UuKX8NV7PBLxJb9V5EK81XK4d6/quJVTc7QtGOB/toYc+jubmTia4JS+pU/RHeoHLWKkozs6KK7dUcmPprzcd3OkUCcj41/SqJa5VDh73/pVnlnPdNBtyLbdRSmu4UMzbvDMT3dLyVPQ/yTkxDOnv5EF7/M/+67v2oGmaDbqXBn+0pgSQ8ntQiNM8jIf7RIZCBizUNpxJxn1/AO23bQ5BzXumLTmD6k34itiWZRFKeM8ZcMUnJEmvGozVK5j6yicj5Gul2CLMBMWaMKuxs0RQafAngyZhHF2dRdam2RiGMZ08a6KcrrfAtCdAOKYktEDPGQhS4YbZOFTeHApHr3kuDf5EqFepEohjA6ZIgD7UfNdbLTFdRNmOL/WznBk9g0tnXsOqL4qZqauYOvkKlpZncXB9P5ZnlnB+Pos7D2zC+UtTOPP2AsYvTfHe27KuCRviXpy5uML5adWQH/tu34RIdwsQDWF7Tze6Y174KmVMpzLscRtoa8JQ3xASsSZcHD2N8cUVnJzP4/TFK1w5OjqdwcZbb0ff2vXYs3MP9m3bztxmVAnYHomgapPVnU3o9WI+ncY3nvg2cqsreOvpJzE8fAnd/V04dOcHcMve7fBlFjA9fAKh1Xnk8xkUPH4sBuPo7lmD+JY78Td/8xUkF+Zwy4YB5C+NYJ3fi63LGbR3xZHoakFwxyb4996Lvt4+NOVmESitcng727cfxeUpzJ15ASGfHy13/wYqlw5j7uJRdK7ZjJaOAaxMXsDkxdMoUsJ3IIpw5xp03fErKIZa0LQ4glSkDdXmbs7h0GFAmVNRfqSMzdqlqiqTX6X3jqx5yWMw59lcGFvJKB403ueWVZuVoKVokVwuySGSdS/X5rXuqVjiZgPQaCfxXvCSB0vC/ORR42Z/Db1abu+NADTj4TI997TQFeFF7yTgivN2lLISQCQyTACaTqcwXjmfbbhumi/X7R0r9LUi1rliWvALqHHPgXte3Ba9G2xrWeUYUnZuzXybGJkGVfVAssR73O+rNZMWxSMApNEzOQYvA3YCBzXF51buJC6//cPXLYG8ydMxioGlmhkW5ZEk449CdZznSCTO2QwuDp/F60dexoVzp003ACaMpXXISK4u1CjjrNeffPdO/18PoDGVhfUUmVBnrULZfT3GWJzgb3LJpEUX6wLbuNzBgUKlIblnthiAr6/SeNizxpnyNswpLdBsyJHXm+0JyjWHYtybfgmOHuQQpQOIFRq1L1GbglrOl3vNclYOvQsMnUcNoBljzA2Srx1vS9UrAIlypOFFONqEvXsO4vY7P4Curj7DSGDf04Tiqc2VeX7Zd+yosdrWeFqN5r3pkAFoNC41EE3PZmSg851TlW7y2k3bLF1BYSoyRceSPNI8jlrGMGgtl5HPpW0uWE3Gcj4hgW1aRhVDSk7XkcKk9wrQvkidBB55mK/lBmh0P50iwlWcIjw4aS1grHorv21pMN5fiPOx33bmW4SAFiba4tceM508p607+lkGSRaW2zumvRLa+6WtSy2oJQ9OwoiNrE0RutK+xQhr42UQgU7PLC2iRNBooCcKRUg46TxRPpycKP0JKS+W3NLi3YyY5tzu5zJzZapQ+O/cDddsP2o5QliNkk8D5Nb2kgfNh0JyDm+ceA0Xjj6HK9ML2HToTmSvnGav0wuvnkExV8KegRi8La3IL6eQax/EgYO34PV/+jZyC1PoLQCnZjLI5Uoo0P5qT+CRf38Xij5gJpNFOBBAqZhFS8iHlkgYNw70Ihzw4cJiCtmKF4XVWRy5Oovhy0tYvryIIqqYT5eRi0YwuOcgdu3chh27DyCdSqG7swsfu/2OOoDG3pxSERenpvEP3/02QsVVvPTcsxiMBzE5PYtIfz9u3rMTXe1tqORWESB6jOQMKu392HbXzyERjWIymcfjf/EFzE6Oo8vjRWJqAR3+KmKoYu2aAA62dWBg/1rMrZSQS/Sh87b7sa2rGd5iDvlyBauT51FYmkKxUkV43yPIvv0MsgvjiHurSAxsR2pmBKVSGpVMFqk0kOjrRtPO++AZ2I3m2XMoNnVjKb4G0USzJV+tEY06CtZSIRiFTYqjVo2oLUztCanpTCPIzXqnUn7KnyT+MtNLVgCaeGPZ4FFhFfc+pWuUysbwYMOJhbqpAMxT020K6futla0qjuU5NViQPSjrXTwRApBEBmhDyTGkFDEtK9S6dlcUZjVhP/GC0f/cR7do8taoqlP2qpYLGpzIuOn7y3ciq+h/J8ezAfWPVpB6LLXhJvMmskqepzZvtVQPGUc5Ryx8LS/pPHeqhxsU6+u431+DVpaNDNBec2R3nRJ3wKRttWTrzivcO5H4GNM4c+o4XvrJs5gcH0GpmEbAS1QSxLpvCHaNchGcdy3w+FnAGT9n3amWvFQZ20xz0YDVvm6OrPzkubBUGmYvGY+KkMNqfcNjyaFOyyPKJ1hwYWOIDPRsTpopRFXAi4igrcEhFBcmgd8k9stc02V1M3n3uDTSVfrd+HwbNmVAQB5YC6J+1jF2j7NJB6QXo/0WwoFDN+Geez6E7u41zEhAYVSqcTH6kQC5gC5TcEGtuZjEWSo+PR7cfGgX1g321BmhWs/XZJ6RZ6xXabSYSsf1Jh5jyLJ3qmLSL7T+1ICPgGTRRsHIEJZ9YAAejVWFi/ok/UKu9eUvf+295aB98fN4+KEHnL2qr0vPVQfQVleWLUAzXizyWBjBZFzcMijvp4pTWj1pYSIo2S0UtMDVrj+3xasHsZFA1RYwTZTObamh85pwqPVBrDH7a6EsSNu0hzGKgd6BPGb0P3kAdA6O6T2YrwNUpuzauLrJKuOSepu7IxND/5sFYObAKFAforEY/P6goX5QVpooNQKYLJytcuQE1nIeJT/lBlThp95eZN14fDj61Ddw+PgRxNr6cPutH8D4xCja1mzF+Zf/By6cOoIz5+ewe0Mr8pNJTJS9+KXf+A+ItLTj+W9/DVd/eBZzeXomIJWvIhAOYMvt67F7zxZcWMkjVM0g4iVaswCG2ppxw8aNKFd8+O7Rozh6dRpTK3lkCxXEPWUsXphFdC6Dxa44Cn4vKvkiirFmHLz7DiRaOrl10rYt2/CRO+5FIhQyhQJsTVYxt7KEM2OjWFldwUsv/hiJaBwt/jzmT76Ipm23YLC1CW2eNNqXruDK7DxW8qvo33YjWnbcjp17bkNxaQJf++Gz+P7/+HtsnF1AT1MF/qIXkWoV+YoX7dUKbtrUh96tnZj192LjL/4WYoEgMvAgTh6dyVMo5ZLc1aBaymJh9DQS7a3wljJYnlxC0FfmHJBcNYxAtYhKIo5gczeaOofQ0tqJYqwTc/G1aOrsvca6kz1ghJAK3dkKRa0kNDirE/6KWb7mQavA71M9PK17XQCCVNlpUac9QaZYxrRIErJmylOidUzrXbjIxCLXRpJ224s1K+BQ73l3CoMWpLLnJcQqhpp5b2O0Sbm6805sIZPXwAhsKUgQ5avlglFkNXZyAWhyjIAfNziSazUynjRAlbHUclCMt0YAUa4rY6CP0de63nGN7qfHUwMAx8C1OWF8TSrsefYoLwd5N2m9Y+bahvbYCSKJ515O1Thz6gReeO5pTF65BK+HyGaL7D0zhgHJTvGg1WTwuwEL1xxr89YkxMnjTt5iW6RQ+57fxnkns3YIklEz82s73ZgxMmDEtFeywMR6/7iVE3vpbAEcV/jX51DTGVT5afKKzfky9gwAmfdM85DVjKU6UHydAZI1JH/W54hMMGvBa9tIGQ+arCctN9y6Ud+yhnHNXqK8OmPUeREKxXHg4E24864Pob2j26BmYurg+9YXBBiAZu+v8kJvuYEAWq8TUtaGmzY0xOB05KDqnSvrWzj2yOtFa1ZCk/I+2lAx+5mqp6kogrxxxu2qDdB8NluXl0Yy7Mtf+Rq+9KV3X8X5J3/8BTzwwP0OWKdnEYNSsIrIHM/qapJz0LT1KuFDvZnfT5HAo49+xilZlUXxTgJGBlGQpOSbuAdXnpm+F6HXSCi5LcVG15EJFVI7nnzLA2eMIeMKNbkf5gqkKIgHiz6UJ0bWO5HPimA3IZyCE88mskIDvAxAk0UnyJ6OF8AmsWgzUV5mGSametPepba5xKNBlBkEwCQ0TYFif6XApIdFbwih3DJK6SVkmwcwefTHeOn5J5DYeCPuvf+TuPD6Mzg5t4Lh86dw6acvYF1zAKlqFZlsBbd9+KPwTFzFWy8exsr4AnJloKMjhnUbutA91I9KawtShRUUq1W0h/zY2NuPobWb0D+wAZFYM7yZBcxcPod/OXIEkyurWCiUMXZxBnPjywzIfKEgMqs5RAe6se6229Dc0Yeu1iYE/EEsptLoiEfwyx//JbQkmlhh0LvTvS5OTeLUpYvMq3Z1ahKp9Cpmjr+A5twMFsPt2LL/TvRUkkjmi2idOoWrk9MoeCpoGdqB2/fs50rM15MBfP1PvozBpTmsXePDZN6PWHcHgukC+ptK6G1uQd+Wjej/4K8i2NbLnQRSCCJRzcI/8gpSlI9VBoLVDHIrM4A/DD/l7iSXkFvOwBP0oegFguUqck0tDDgDwTBa2gdRaR/CcttmNPcN1cJ3ClQZpUghkBprv1BI/KwATcAGM39bcmRpLcbXV8mwvH9cLdhM9Wd9gq8IkFqPSVN8QACN1rqsZVnbYgHLXhVhJHvE7eluJBfkHLdckH3PcspLSiIEaqhumM6V0iSyZtuqRQSh3J/udz3AJHteexkFrGhgpQGMoyBU6O964Mt9nv693jNYTyXhBuX6XbTikWfU6bmRx8AAACAASURBVCAyL+ZetcR3Y4wbhUqeUkM1UMIPfvq2w2Cvz7kGFNAfmYw4g/PnTuPFF36Mq1eG4SnnUSVvitdU9hnHmanQbDRW18Eg7/i1A4z5KOs5th4043m27S5Zbl5Dp2YqF7m/bS1/THLYavNd8/aYKkTj/DMOMlOIwx9LrKt1jBj09Gisi5zHtJWT1kPGYIdPrKejavTy7vGXY2qFBI5z0gAx2svlKlfTW4aUn3GozRORx6v2MaDLKQQhw7FKnJ4J7Ni1D/sP3oDe/gFEI3F42GlgQr38zBbMs0fNevfFAXrzoZ1Yv9aEOOvXqX0GB2zXcmqND7NWKCNriuaDDFzDK2h40AR86v+NXKLKaZt3WMdHamwQphZKm7619FwS5nw/AO3BBz/i6HFtTDJg150ECKDpLzWS00KImqV/5jOPIpOhhsc/24cE5u///u/BDdA0sNL5N3WlJSo5s+4Y6ybWQomXtKtdixZwzgZuUBEkCoU8aCzcbFsIbolhq3nI5VyrvDE8Nwac5TjfTBSIGTtDrSHPLCCNE6nZBDFWmGlxUouN0+QLL5ScLxNF1yfFEwqH+fpGJJjNbEBsicNLDOqqPviqFQSLaVQLeZQDIeT9URQuvobcyBF4b/4UwrPncPnqKBLrdmFtdy9+cvwY/vHJJ7jZeEsshFs2bsDC5VM4NzGHhakVpI8NI+6rIhHzY/+N29G7uQOr/gjGFldweXER8VAQ27rbcffGIQx198AXisHf2gP4Q0gtTWAlncH8wjy+/eoRnL8wjelLM6jkikCxAm+hgtD2fvhDIcQ378DaHYewpq8P0YAfo6cPo693EL/40CcQjBliV3nvyflZHD5zGu0tLYjH4sgX8khePo3/9rW/wJ171yPb1Iu+5hjmZsZNL9JcCp70IvZs2Yat3R1YXFrA379wFlMXL2FHpAhvxANvey/u/MQvozMawtXLl5kxO963DkODG5kDKJacwOLKPHzJCays5tHSP4j80lXDoVRcRbCpD36/B9nFSXi8EeSzqyhkTGgnR55p8rrCg5aWPpR7dyLbtQNt/UPG60Ne6zqvl03AFoJZNstrrPFuRSx7VQMkAR8OQFNV0o5Ad5Gn6p0toM5402ucQHRdAWgC2CikQYJMuM4EaAk40ELX8dY0yDnT52lQJ143UZiOhSmFBURFE4nwWPJerQNotVCVjJvIj5pAr4We9HduI9ENttwgo95jYUbTDVqvp3A18HLLLz3fMgbynR4T+lmHOUX4G+xgFF/tWrUnEWxOBoFQqVAY+0eHz/P65vwlUmYNepkKBUd2JYlzZ95iz9nU1Bg8lTy8HjIwTboGP6fHpOrLXpZc3n9No1wPkMi7yzzUcuNI3NYoMGotl/iMOhDARgtXONe4r8wYST4SX70uy8nWQBjw4hQJUK5v/Zvo9Sbz6+w9VcktoMl4pOrX4r82NnXXU/QbemxkLzFzQAPqm+vfw+is+lZatLkUv5ul30CVeNKC6Ontw/6DN2Lr1h1obe82FdQkuW3KjpkLU7GqPZ43c5EAEY1bj5vy3Mrzyb6ws2gBci1vTOaDjpMIhDhdZA/ofSM61u0EcgxFakdWqSBLvZULxgAVrPFeedCok8DDDz94jQdN5qsOoEmzdL15tUCRl3k/HjQKcQoiFsHotu5Y8VqrU9Z4IytVvALaMtcWtlYEWpjqSdEL1xGElrlfEvNLpQJb3fShpuMmEdEsC9b3uRx7DNwcTOZZTKjFNHY2cXCqzmSWbo6Nm8RTA7wMSacoAhknyROS9zWonZKpibC25u0wwK6AYNAHL5EJUkp+uYjA7AUEFkZRHboJ0yUvYmOHkbt8EoENtyE9ewHeSALNm29FYXkaf/X8qzh/7m0Ul8exfedebGyPY3X0LE68fBLnz0wijgpaWgO45+792H9wC755/BxGF5KIBHzcDPy+rUO4ZWgdOhIxzi/xxVrhizahlJpHMbWIN0cu4ZmL85gYn8SlI5eRL5QQrHpQLFbgC3mRikcxuHYQ+z/xC+juW4vmpmZMzMxg5NwJ3LhhDe65+0HEmjuMd9GC7MXFWfzw9dfQ0daOts5ehHxeTFx8C3/8x3+In79hCOVoK4KdQ1icHENx/AwCkTCavBVsGtqA/lgQR8eX8IMnX0dHJY2hrQH4fRHce/8vYN8t96AYbEIlt4JApAn5zAoygTjiXg/iCxexmpxBMp1Dc1snYr0bkL7yFir5FEKU8B9OYGnkGNKLM2jZcIhz8TKz55AnuuBKEavLS6j4fUgk2pHu2o106yYMbtyGSDjMVpmEzmprlXItTDiChYLixbrWCrS5kAQElXfECBOTqMNCR5FRa4WhAYBc21R+GreHW6iZdjeU41hlbkASuNKvVtaz3vO60lODmJqXz4BP9/7W4UQN9ugesnfZw+X3IxqJwh/wm9xN5hOr0W6IcK4HKLU8vUbAi4W8bfMiVnOj64g8oWu7vVU14GCkhxtYi+KR++vftcDWil7GV+Qe/S/yg/4mYFZ7IYzosvPJHkdhmDfFWRyqY+ogklUZkxDtNa2eOEmdPUOWq5G8H4qbMJvPYn5uFmdOHsNbx1/H9ORlUI2Tx2NC9AaMUR9Nw1xv0mQNq5b7va8PFN75LzKvUrDFY+30mKaKSi+ob+Z1cxkZhAiNhuEK1PPKa9N6tvh7aymKX4mBhv3F2OGq6pCNLwu6GAjWfwTq6LZNogv1kdrRIHtI/511HzdCNx8nr408P1LoYBLy3sUwXw+g1fx9ptqYkm+Mp47SaKKxJqxduxE7d+3H5q070Jxo4T1qlqEh/1DFvrxGbjm0ExvWmU4Csi5k/8sDa0+YEUxmMkSWaZnD39Gs2Q5GPCbXGCkmjUiuK/hEepYah0gVOWZYyNTlsr3nHLQ/+hw++tGHnH2qjU3ey6USYw/e88nkEktgbSVrECVC5f1UcQpAE4HitqZ54blCAvKAglZFKOmEOrfFKQJeW+GyyTSIa6SYCDixe98SNZKgIuBDx4bDYQ5hiseLjjM0AoZFXYMoWUiGpLYG0rgLQS7LIStaV1T5RtcTgCYWjowN8+tYs8+0XzHAjyo65VnEg0ZNvYO0+H1eBEihlwrwX34T5elhlDbciuWJc6hSqHVlGi39OzBx4mk0NTfDO7AfTwzP4czlcZSWp/DQnXdha1c7FsfPY/L1Z/Hm94/j9OQqBlp9WK56UGpuxeCGVowUimgKBrFj2zp4K0V8cs9WzgGjFkceTwDB9ft4PrMjbyKfWcXZuQX89PwoLpwZx9gbV7kvXbpEyarA4PZODJ+fQ0tPN2749Kdx6+13IeDzYWp2Fm+cOIaetmbce/Nt2LNxa22NeDyYSy7huTffQEsigdbWdqbjOHryGP7uz/8Qv3lDP5LlIE4H++HNLaOluIQOfxZ71/YhEIxjOZPB3z75BtJji+iOexH0VLH9pjX4uV/5TXQMrEe5bEpGgs1dKBQLCHvKXFYfLqSRWV1AqUou/QI84Wakpi4gmJpGx4ZDyJdLmDnxHDLZDCLr96G5rRfJi4eRL5XRHg1wNSdZ5al8Cam2TUi1rgMCLRjasJHJikUA16xE2pcmSZXY1N0AzQFSlrKiVCagbtap0SBCF2BCArzuKwZYXc940SBR9g79L+c4e9f2FXTWYMXsA/EoU9Ite/Bscq7kk3LXEpt3IuBHck00QBPAqgWqGC3u3E06hvYL7VNznniKjEJmeeYke9e8gY6V7BoP2cMC0N4pxCny0T13bkWg5ZC8v9zfbTy6lbIGsY7ydXkfJcdPIiDXzC8bgYaElj+29yS/m+11Ggj4uXMHKSJWWh4vfvDTC7bXoikKIa1aKOSwuDCHhblZpFJJzExP4sroCKYmryKXWYWHeNpoB1F1uxBLC3CwBLdGCde7mxqBNQ1EGoEWGQ8N0MycMFmGVSsUvvRy0VTAH+CftT4xqMGE34iEVta63l8C0GRedV9RPV9SCOD8z+FFM+CyvuleUiUqMOedwJl+73daK/xOany5bRRV6nL7JROU5M+1feXfAbBJxwYjT8zHPrWNCBmARmFfD4fFaS8SGA8EIoglWrBlyw7s3XsA/YNrEY3GLGODIbal9SGPdfPB7diw1pB4y34Rw06MH40HZM7lWPqfZc47yDeNGfQeEZlLhkqRnDP8HtQpwqQs5XNZZDJpdkB4qfiuUnnPRLV/9IU/ZICmiwMFWJLu45zeUsnktC8tz9mMSWnuWuvtphH7+wFov/M7jzkJdm7vnPzOlYfK6rgeQHMLKzlHW9NugGY2bK2LgVt4GgFOgKyIfDbH+TQy6YKuebJoc1v3sLlHPUmmY+FTeTGX9gYcTxrdg7xokpMm7yH8T7J56X++J3mi/CbfLJfPgCKudP1ILIFoOGysWVqQxQIqxRxCM2+z9VSdOY9I+yCqhRwnceZnL2J1dRnlQgqF3AoqQ3cjXlhCankWz82UcWS2gMzSNPb3xvGJg7uR79yIU2++iKvHnsXoC8OYWyxQahWCCS+K2SqWlsqItkWx855NaOvuxC0Drcxvtpwt4uzcMgreALZv2on2oAfhwiqSK/N4ZfQK3j4/gxd/cgH+TBE0ugTOoi0h5NtjuHJ5mXuC9u/Zjg997JPYtXU7A5JzIyN47cUf4T/91mdx86YNyC4voFTMIej3YbniBQHTlYoPyUwWIVRw+tTreOIPvoBtG5pwT3cM37tcxES2AE9zADft3IJmfwHn5lbx8rER7Ny5GduyKUyePI98pYzNO3rxyG/8JrrW7UA5EOX8vaovwGS1qUATglUCalXuLhBaHMPq+NvI5UtI9KxFk9+DQibJnsP5yXPIZdJo33AAAer+MHcRnmIGJfjgjxNXkB+rS7NY9UaRahlEJtoNry+Grt4+zlEz4UjDoWQ4hKxXyWeqON0CRoypfME0IpcqRQ6TOJ4vw51lDKGai14bKrJ/NGmiFnwmR8PsUTZOrIFBOXWcv1k2fTkFiBHhIwtVG9oV4KfL3XXVsts7JgBNywSRFQLQdCEQ7TV5d3o+9gAFggixx9mMqRsQyftrgd7omEYyR8vGRoJe/10Uh5ZDcm8RzFouioLSgEXkl1zX/ZySH6M9DM78eiooF418EwNX1lUNfFJ1r/G+CIgjZfHPL551ZCH5ZCg/7eKF83jphWcxOjqMYj7DeZelQg5en1Hcck0GDFzk5EIE4k1yUyM0IBLWY6HH2Q1aagijFsZ1+nPapBAKUhLVEEVEtBznNSs8epR3bJ9Xe9sE/IghTQVAjQCjcKjJXOs9pH/mEbHrkq9jQ5PvBEIbec3c9yEvH+dbUvcYIr61OXEabF4Th30HeFaPoTVIE2Iz45UXgEZeV+7hSxWqnNfHydEYWLMeBw7diF17DiCRaLY5iPUe7luYqNaEODVIE92ow5BaDrofX7+rNsLq5JlEAJShw/u0algY6DySJwySqLiikEMqlTIyzRp977WTAPGgffThB6+puCbDgeQ+rUcaO7735NTlKiFe+oWrB5US+LcEaHItEUQi9Bwh5G6Qqspv9cZ0Cy83QJMNRMfp3DW9uK+xbj1EmllAPkdtHiipsOZ6F8FHz21COiYh2VzPho3svRzhyUzfxvVKY0vccoGAseRJ+Em/O3pGua4eazM2lh6BcswqRrD6vAHmBvNTWJTGq1yBf3UapWgrwqOvwFMsIusNIuGhRFAfcpFmlMdeB+KdWF5JIlRcRrBtLdC8BhfGLuIfjo9gLp1Hf2sT7tvSD8xcQi67iuLSOJZmp3Hy5QmscLEBeXDYIMbyYhntQx245yO7EG9tQ8Lvw9mpRRwZG8dEuoqNOw5g/9AAFuYm0ektYGx8HKViHkdevIDlmRR8zJ9jvOyx9giupotIFstMnNu7cQ0GbrgDPZ2d2LdzFzxeH771+H/BI7/wi7i5yYPZS6ewOD+Cru4uZCO98G64EXtuvR/Hz59nYtulkZP41tf/Gm3eEj61vgWX+zfDs3EfXnvuJ8jNXsGenQPobErg6eePohRpwk037ENTJoXZyyOItLfi5379NxEc2ImSx4/mahqhUgY+LrLwM0AreoIIeqvIFoqIF1PGK+MPo62wgGp2FfAHkV4Yw+r8GAKta5Hv3oUO5OBbHWcwV8wtc5WQL5RgmpBspBMrTYPI+RMoUfN1rw8BynkoV9ASjyMWIm8TEA4HEXQ1/XYbHIVijreGAH63B00AmuRYyn5opOjdViqvTfaYSbg+Y9Ye8ZeFw0ah2cRWFi4cUrH8bZa+Q+4ja55+p71gDB9TAi97l+4nHEEawAgYFYHt7EnphGK9c3TddDrN+42ELHVJofCLBlpuD5PIFbdXTcsTOqeRgSkATIPJRvJO7qGvIRa/BgMaOLoBiuPBcWkl+V4qyekaIrtIflBkwNAW2XeAKe6gXFjjna/1NaVzOQ/W48GTL10wxVKQ3rcjeOr7/4yxi+fhqRY5nYI8ZswPT8uAQ4GkpI23xUdfMrAvKToM6wRQZKkCNGQM68CMTWvgpHKn7VGtj2o9cKl1EiCwYgJv4vQpm5RyrpwPsMff8G5SmN4YMKyApX0TVV5qWgwaU/IScyiRdIHlqVPtrsQzJu9TA9mmSMIBVJaGwwEi/IeaEeGed7lOI5DGDG8kV+3zcRN2Wx1qcWDN+WVDuXr5XB/sciDbCSPasggjWurAtQXgTJ1huhWYYZNKTVoDPiRa2rF1xx7s23sIvf2DzEvIBRrW03/LwR1Yb6s4Zd/Lnqe1qte2Y3y4vPvaGNBhf61nNcjSWIBy1opFw75A96U+vhStop+L+QJWV1d4DwlW+urXvv6eqji/+MXP48EH7r9G93MkgbgEyWCQgojJyVHu5UAvQOEzqgSsLapadcr7yUGjVk9msphhxnH1NhJobkvRWdCSWKr634lgdG8GEXoyWbIAqf8X/+ywGhNoos1pw4/c0Nd4GfTCkOvRfXQujb6+zj0RZUWDbBaGUULhSJitJm5KbHPYaNfKwpP72h1hno3c1EbXMSllwg+seoLsMcqtLsG/MoVIwI/ozDkQB9F053YEqhWEiimkAzFkylVEiPcqvWya5FarWFpewpPHTuPc+Czawx48cMMB4MJr+OE/v4Cl5RwO7O/E+Ngipi6toEhNi2nj+zzo6YljcF032jb04O10kZuczy2vYmJ0FrHeTkTaurDnhjuRSDRhfm4KxXQSJ468gtTFKwjOZ1i4UkSfXod6eHpbQ1gK+pFZyCKbK6Ozuxm9d90HFNPYtnMfWpviOP23X8FN+7vQFwhjpVhGJORHPpXClu5WDC9W0PeRT+HYTArHjr+BRLmI8eOvIFAq4t6WAKJVP87d8iDWrN+EU89+B50JPz68ZzNOnz6FV54/hVQ1hvU3bMO2gzeiJ1LF3r23It88AG+5iPbKKrLwIuuPI8jjRiEb6l/iN9xnnjKKvjCihRQ65k/B09oPFPIMmBevvsm9H8vBJiTaBoFqCUvTIwhRzzpvAMFoC3z+AKrBBCrBCGZyFSzFBzhE1+XNYTnQCm+siZsx0xpCvoDW1habAF8zCgRIOVa9U+VUzwwu+9kt5MRrLcBFlKJYqqTaWMlTs2RrjJAhw8DKQ5akH4FQxOEkFANEiJqZPNkpuqm1TxEwZvo9WsPQcvyJB46upQ0sx9Pu5gmy70wgjMAYfei66XTKCVNEIiRoSa4ZI0kbiQxPnO9I0RkqF1LSJpXIVlVVjffFDexEXmngpAGYe4742soLr2WVnietoNxyUnsPRGFLiFPArjw3hb3Je+bMCY2rn6pc7dwKeao1OjW1ET37916iECdFFlKYmrqCI6++hKNvvIYqddXg/B5DmSDFIaa2j+S8jVwxG4cNiRksqEJlFiY4faNsbSD3iLRkpqz0bcsmXiM2XM+9uRU5qch2m29p7HvqJGBzwTg/ikCSPBl5yoRf0IsAFQownDMykt5dPBqSd0yhQvJKkUwmklYp6mHCZ6Fn0RlmtsLThJNtWJML0SSBTcJ7NSJbnltb4MJg7zrhSAOZzbjSOFDOJVPJOL0ebM6bPUZ+c+bFUknUY2TpyWqnSFdCyDTau+osNtOQ3f0R3jOZdFMgRR09+nrXYNfuPdi9ez+a2rrYEPd5fLjpAIU4jQdNG1Oyt9yGo3byiL529rLNKSdPP3VnYJlmiNkckFzbb2UQcXuxbIxLLhiED+FolGU2PQ950EimiEeY9tl7Bmh/9Dmm2XDkrKw38szZd6dqW5Ytk5MjVdmsplIwWpfoyozWniq+/e3v4NHPPPaeqjgfe+xR25jVVMbIBIhwqgFCI7zk7xqcuS0KUSZ0DRk0DZh02EKOFSIa8mqaiTQMxIV8lvMuRHhqISznygKQpqmiWOTYOqFvS/pJuRp3qAGlRJVBlZi0mXJZuqfhVgkETRmwVDppK4msX8rrotyISDGLpC/BuWbNlTSiK1dRTq/CV85xFdJCsBVjgR5W7NGgF9VCFhGylP0BFPNF9qq1LI/hH984gZMjlxEsl/Dzd9+BaDGJJ77xNUy/PQMfKVW/F6VQAKV8Gen5PCoBH3bu7ED3xj5cTuUxemUByXCA6SNmLi0g1teBPR+8Hx0dXehYswHnz55Gau4KFlMFnH3jFfhGFhC3wEw4n21hGDIE1EJ+FDJldPS1I7p7D5rb2kHFRm3ZOWzMX0Y2APQGqphMptFTCKBvWy+CyQKW8iVEvEF8x9/PuWWd3jzOjo6gLTkH72oKDw814f8+kUTvAw+ho7sdy8PHsH7jTmDqbbz4/AmkMwXcvLUbufVDSLR2Y/v23Yi196O5rRubo8BqrAeRYACpPFnXZQSoyosUtT+IYiAC6qFK5L5ts2eRbVvHIb5YahKpC4cRbOphZvAi9VYtptnC9YZiiLT0sUAKhMLw5FOAn9wOPuSDYVSyKXgrOZSa1iIT70I13oFKOIGmcgaZqh/heJOp1LXl3rLBRYDR79ojpi1j+V5CjBxetMSzet3Lz7yeGaCZMnRqaWYsUlu6TuMRCCEYrgE0FmSWWob3NuXzsPAWihqTH0L/xLoVD5rbIBKApj1RshcFjIgwpmsQQOOcDvJS5/O8n6UqmoAbGZ8EKDURJY+bpD8wiar1YIjAtIS+Mt5uC17AmTy722vWyHBk2GBDaAKsZUzkOg20XV1xgdvLR8e7x0SuQQCNrH+aN71O6O9yfwnZ6HlhgOLz4bvPncLC4gzOnT2F0yffxOWxC5zjyqBdKvlsiMsEwGqeLXkGvQ4bvZswy/P8UjGLh3xfhnCbEv25CTlfuRYSYw+hzc80sXxzX8aDJMNo3VnnT8N7Oh4gm0ROKSkOwTHxYdUKCsirwVPGXipLSWUBGoMzBkgGLF7PG0XyTnt3RMa7dY25iAFx7DEUcMvvZZ0bBMYIoNrwXAUlHgt2bXGoQ8En67YjuSUuPE1xUhubWviSDQIHGeriB1UYoAa1MUDjFaaOMuDaeCy9iMebsH7TFhy6+U4MDlIlewi3HNzFIU6tc7VnXe83t5GiQZ3pblIyhKO2oEMAmoyMjD+dR8YL5YczGwLJUIqAVTwIRSIIh6JmXZWLSKVWecxlv3z1q1/Hl/703fOgff7zf8BEtcLNJvPIz2j3pQPQJiYuVcsl4w4nd140HuN+nLKBTR+tCgO03/nPn30PAO338djvfMYSbhoPmlxbLEOZBLfwcgs4fbxMkAgmd3xaAzRn09jFKoaXbJhyqcgJgKSIdF6LexHIvei5RFjr3BoWGgTObOEAJUib44xCopwycutSnJ4WEFGWyKLQG7XmjgVCQXLD++EpFUDPmQ3GDGdPKYfc/BVcyXnR48mg7PEhU/Wh4IvAG4ojFPCy0IhUcvCXs0j6WxBevIjXT53CsydOoRhqw0O7N+CGDYP47l//JV5/6SR8+RKCgSp6Ng9g000HEY814fnvPoeeNTFcnk/h7eklTrRtGeoACmWUxpeRTOXQ++GPYOeOnegd2MAVjfPLK0jOT+LS2dM4d+RNzM+mscZPVBQU/ABWbZ4q+TvSTREOkWRSRQz19WLrxx/C+NgFVOZnUTg1jGhnFFu6w4i0xnFlxQ80xdHVHMa6ahHx5UmUuzvx/TMLaD5wO5YnL3N4ZauviJMnT+PnEz68srqKt2Y86DiwCZGoB82DO7B3bQ9mLk9idfIKPvkrn0LcW8QPXn4Jc/52NPWtx64NQ+jzZNAyuBXeeDtiPg+WUhTSrKCttQ1d4SBWSxWkMhl0FhcRSU5wyASpJQ7lZOfHmLC2UPUhtXgFXW2dqAZbkS8W4PEEEejZgBxRn1w9jmp6AUFfkCtGA1yMQuNRRqWlF8uJQY4FR0tZzEUG0dHdXed9lrWqFbZes7LuRXixC51DjoZKgRS3CXvVkunlZwN2TCIvrTuqapa1TgYGyQQ6JhSpN+hMv84cP6cGNG7PjIAeDQ4FMIgc0MBHv6vkUYknio4jACYFN2T4CD+h7CUCZvS8xsNkmOxNDpxhJOe9aysOJXzLHjmPAcR0D10d6QaOGhhrg1OUSp0CsV4//b76/UTOiRLRngJRXnSM9ijoa8k9+ViUncInAdeyDjRAk2vRu8pc0Xj98de+iePHj+LcWdOqCeU8GykeanbtqF8pSjHerXf6NARrLkBhigdMP08DzgzIF32gr0/vWiybfEceN5MZ4hCxatAk4yrnm2eRyI7BL/Id5d+ZQq+AE4IzlCCmApE7C1ivsoyj+/rucdCgTP9NxqS2VmrvKoUUHMVgQGp1DDv0BYBYbjVOQ6i1StSGPulx4aGTYgGTRnNtRee/+h7Kc3l9cFYP0JiKiBwVTNljnjEQjqC9qx+7duzGlm3b8LEHPoStm9dfM8+iV2X+tW7X+8tQWRkArY0Sw35gQpWmy4iZW8Eh+XyW5aGpZDapEHTPYDgE8r4zsXLZeOUFoNHf32sOGgG0R2yRAN1PcAW9F607ugcVCfB7Xr58vloqGnckAbQYMdYHA3wS5gpyngAAIABJREFUJwNz/74qvvvk9/DZz/7uewNoj33GblzacLUFJEJGBkqjU7db83puTlEabmAl1rWcp8GfG3jxArAKyCwGI7Td+WdauIgQdlvXbgEnHkG6P3kjaKHIYqHxNc9vFYTNN+POAeEocW8zK78vswykZrHgb2aFGEAVscwsJvO02P1YLBC4DoMcs4WqF1EfGJjR/g15qkj5YvBXCxgZHcZ3XvwpMsUyBtqa8Qu334y2SBCvfO+beO2Zn2J5fgmdvW247zcfw451g/AmJzA8fhnf+vaPceLUCLydcYTDAXhjQQSyRaTmVlFsb8Hmux/EB+7+ILo7OrhROHkvxkfO4M0Tx/HmD57B3PgcehIBIF1CuVgB+SoDRODqAXz7tyP59kVkMkX0BbwIbh/iFlPhhQn4F1aQK1cQbw5j2z334bZ7H8K63h7Od7l66Sye+/63sDw1gWgiiAueHqxOXkXftu3YMDiEYy89h7sjaaxkk3jqeBrBgVa0dHfgrk98GjfuP4T8zAhyi5MYOvghBDxVzJ59BT85cRzeUAvQ3IX2SBBd7e3YuecmhCNRAzrgQWdLC2XYoFLMo5JdRWxpFFUqEKCEdGqnlJyGNzeHdHIWqWwGPl8AHb1D8EW7kVq8yi1F4j3rsdq6HsV8FuHMPIKrk6j4Qoi2diJAzeupeXI4jgr1Tg3FUYp1YcHXiia6t/UwN1rPWoHxWrUNr2V/aYFNNDFllTSurysGCHnIqJKYq4q4U4Al1rR7g3PQgkQOaww6uj6taTJ2NEBjgWlJmBsVxcjelb2kvWfaW6j3HAkvyVOjn+k5pMqT7s/9QhXwZE+1bcrOnFY2B84oI6MuGaBZT4jJHaVesKZHqAA0PQYaSMn3btAs4yJ/d4dp3N7Q672vzLe2/LVykuu71wB7Qi1hJ40J7U06j+bsesatRAlovO596BFMT02xgqIempVyCX4OhxoQxRleNS5jx5Ol15qWmw0BGqMoOwni8bEcDKTMKdJhgqYGlMg1qJqOiolMYQKRgtc6b9S7z2wlI19BheMcYEjIRgFLS87MEUbK2SOIyEU6ple0oSUJ2LC/tPszfU1VersmJrD7g2fHrrd6YGQiv/YdLUDgECpXXxvQ4aw9+x48/+aSxll0TW6YWdfmYxrH8zW0g60BN6g+6/3/LCBYuhMJn6OpTKfCtmAwjIE1g/gv/9v/invuurOuoE8AUyNvswHklsKFPGFlYlYwBTFijNAaN9EuQ3lF/2iPSgEAHU/5qnS8yBPZg7RHIrGY8aqVyg5VlkTL3ivNxhcIoD3ysEPDRc8ghU+yLyUq6Lk8NlwVYcYhTlu5wOy5WWLJN5bw9773L/js//y/vAeA9nugEKeU+VNs1+3qlYHTluL1wgoiqGSz0jliJbOQteFFEfJynD7Pbbk6G95yRdG7k9vTUGkYl6Ygbr1g2XorFnnSRRloZUTnSNhJA0xOULUcaXQ9ugZ57zjsQy2ZvH6EwjEGUq3FZYQXRhAoZ5EJtMDvN5Qk5J2Z9TVzrlM+l0GI8ikoCMAWngerZWCx7MUOfxplbwDTy0k88dqbGJlfhb9awv37d2LbzoMI+gNonjyKI888iTMTq9h/110YOPRBxIopxBeGMTwzhy994x8xMZdkoER5DrFEBCuX5pHNF9F1aDMe+ZX/jP41a3mhZ6mCrljClSujuHjuNCaOvILRty9joCmISoFK+EsmBy3kQ84L9Nx5K84/exi5Shm7u2IIN/ux2NKPaD6Jbk8eEws5dO67GX/wf34ea3oHsJrNoSkS4aKO537w3/GP/89X0dNaxRvjRYQWkzj40YdQbR9ArJTG7qlTKJ48jr8+k0KmtxlN69Zhz10P4Bcf+TjC1SJGx4aZhNYfjgErk3jx8AtIZ3O4MDYKT6QNPb39OHTDbTiwfRcKxSJXJDLjD3Ga5YqstHzU65PCPRR2Lq4wV1pxYZQ9mlS5GWjqQry1E2WPH7mlGVQKOQTDcZSaurAaakHIU0Eon+KqVvJ6RnLLoCZ2VQp/Uog03o3ltk0o+kz6AYXIRQlrZe1W7Oz14RwbYxXSGjXGlvEcGUPC9NaUtSv7wKzHiqWtMA3Q6RwRIm5hKRaqeMKFpkE/n3iYBKCxILWhWr139H6m86XSUz+j26Ol0w2476Y1fNwyQEAdvac0eBeQw/sTZg+SjKJrGkqbgMNhJSBWG30iV7TwFxnhBiMiJ9zjIjJGxu//J+49oCQ7q3PRr+rUqVzVuad7YvfkkTTKCWVMNDJCBElwr/2e8QIceYAtiXCf1333PgMSQQj7GnON110X+4IDQSAQQSQLAcooIGk0mtAzPd3TOVROp+q8tff+9zl/1/TI1vDeeq0FM1N96oT//P/+v/3tvb+tx9mApPu7ait1s+D3a4Ck2tcAQBqJFRpLAuZynNxlNxup70Vt6t79Z0sY2CTXU+hPNo8Q7ATNJkxiuF53vXF4SYC2RuWfgB/pPVIEIcyLDjLITB9Giq5S5RvPUcoharWkGXiHGIgwPCcZcYZxCjQt+KnEQSZ9SnPDQRiM8640dMlvQ1gNHgsSntZ8srCozGbJ+HxWRaK9d9hA/5TPtW2WcbJUS05fmlxjbd6XyQI8RbrEBmhhyE9H0eqA8OsjsdOcIcxPDBg7ZtOMZhrbJ3mWz3zyLrztrW9b177Z80aeXxxQtoUcl6HOAVIIoxXkup/qetb5Tt8gIERYh85F+5b20+bvGAxBa5/Er7korxOmb+i6PFOhWqriJAZNAaGuOXKGSXCeIpoBFpo6cdTXxHfbu1WDTDdDJ/r2fd/Fbb82QKOJHbZc0I2me7LaNKOGLu1jbO/M3qxsoNe9iakh1sFVI6thEjUqrOjeIUNGYRLqFBBWbYjnHbbe0YG1NzlFw3Q+7QhAf7dpTNkoBKTR2IqIbbhhxmL0+wSWy1XsLDwPpzxHqlyiAB1PwkukmVEpRRLIt0tYaTtwawV03JT0+fR95JwOliIpbEQJ1UYH33zqOTx2+AQKK4t4/fl7ce3lV6OTzIs2UHEGrWYDXmYQtVQ/h2Bdv42NlQk0vA4OHXwWn/vylzjB/UL63vIEHvnZYyi5vUhtGsHOy98gyvKRCGbm5uERexHxkW4sY3ryEB79yTPop2RNI3dH5PJWEqilAonzd2Hi8cNoRoGeTAJjLQ/Zy85D+cWDiK/WsOLG8ar3/hH+6J1/gp5UCk8dm8DowCA29PTg8LOP4nNf+GtUjj+LYwsV5Hp68Zp3/gnaSycwtVLC8OoR7Hz6Cdxbi+BHkxWMn78fw7v243WvvA7XXXQpVo48gVp6EKMjW+D6Hh74zpfww0cfxdDIVtRnDiI1uhsXXH09Xn/VNVy9RQCt3mggVy+gTppmpPMEn/uKtom+ryzCXZpCuraCdt8IVtxelKJZbGnNIlVbhd9poRONU9dUdNw4ak4K7XgSS+hFj1/GUHsVsVadZVMcI+bYyI1gMjeGFAH6to8e0q+z1KxpPttgx2aSwzVAx0izdP2R9R0CNN3U1cGgOSuyMpL3YzMX3cyLHksGj47VMKcCDwUPdG1dz7pO6E91ZNYDGeuxagr29FxUXKHn0+NtKQ4dowCwmDAGQwwzlnxtX4ArAQJdoxrmtEGT7eDZ37fPr+PVbXf0mvqs3c+i/14P3NiOre3w2faym6Hj6xmAzvIHBqgTI6qbkQJZm63QebRv/54AttD845wwU0BhopBBpaPa1vV26vWBmbJWIdgIAA4DEJJooDnoiugwC92GAqzat4m/w62DpAE3FWFRHiLQDAoYwlwuhWFyLt7qfaB9mmbqYWZW2P2An5NySs26sJlMffbuPWq9sTktWF0X6oTVqQYdh0etYR9F/knBqFZesvseFMeJwxbc40s0kl/3Vl7Wh6fmrXHlZjB24iSQDfj0J+/GzTfdHDKkVq7mWgeF1qpU3QpgFoBG65eYLpWy4j21TWklEU7boj8lYiXXJ1kZ+lPlZxQL2I4j7dEE5sgJFdsYitP/9ec+f2ZVnATQbrxhTSGi4ixK0aOIJtkvXoPTUxO+3HSoQK0LN8gn8CO4777v4vYPfuSMGTQaUI7/WkrHNkBTI2pP9gA0WRtEt3em57DnjBq59RaOTgw95hQ2z3ihzWadwwH0gslgi/dM7IO0dmLP2u6ZZQoC1gNoehx9T69Hf1fGUkIPNcNQiFQCVYxFm1VElyaRKUzw40WpZUazgWZuEJVGC7l2GdXcBpT9BBJeHfMdFyteBA0/ih3RMlIxEUU9NjeDrz55EFMzczi/B3jj629A3+h2ZtySXg2rbg71SJxBCEGOOG9aEQw155EsLqLY8fHIk4/BS/cyk7epfAgnT87g/slVTNVj8HrGkMrk+R6p2svlcEEEtZNHWf6i9MwE6nUP1HMp7/lYATCWiSHZm8TCYB+KC0UGlgtzRQx0fAxmHDh9CXiFJtxt2/Bnn/xLnLd7L2r1OmaWl5DPZNGbz6NaXMUT3/xbfP4L/4heyrnbuge/887fxfTiIg488l1cVl/FxtVZPJdJ4N6JJnL9fejZfg56NmzDNZdfjvM2b8DDD/8E17z2bXDjCZQPP4bv/fhevDA5j56BEXTcNHbv2osLL74SWzdu5iRRYie3Dg6gSqLDFDarLmNDrIWak0El4qJVpVw1AqNRNJwk4lT9evi7aK4uIjs8DjfTAy+WgEfhkGgExVgeraiL/k4VjhuDxw2NgZ76MrfoquQ2o5zMwaV+kl4Hfb09QdWhvYnbG7YNqGQNSF86ov51M9awZeCpmbwoZay6N21dZ2rkTmV9wIaMwBL98NohyRpl76z+espE2ayfDRBfao3bwEYkNOR6ql2kIENtmgIW2yHTZ2ADb4E0kk9QZ0sYOxG/VY0qDnaZgh8bjKntssfIBmjdLJd9TxrKWC80qpu6bkQ2M6bPozal+/lsUMwgw4BSvZd6XcLAyqAp0Ow+z1nnnhUUYVEhs7Id0pZP9HJ4C+acNGoIvn5Okz1XAxCj7BRLVghwospJ+k90HqOIOAlO3yDnlMChdNagSlQKNQqwk/lkeipKn2u0203UqmXORaK6ceoFyu+HawlVqV46GjAbZWmSEcg79SmsMCyfKAxm/nvwih6+3tzu/v46Q7i+rIUWJRhGSu7p1BxAAYKSy6egbA041Nxsq8LxpZ5JWUXVPnvp51+/sMD+jjJrn/n03bjpbQLQbEDWbSe4mtYIY7OdMgyrsJWSTqEsPoE2IlLFCXRFIsXK3+x2bmkddOMhtQUaRaPzEw74ayoS+NRdbHv+vT8k3UEyG6SDpj9qczhnNyo6k1SkwKlQJ6ePcbN020MUb1Ibgwsw+da37jtjgPa+90kOGr0ISnjXyaHX1BfSPXDdRlC/Z08y+zPdDNb73unOtXYzI7V2meCUFE0vmcIeitBpHLTfoN2iic6tibcBuLXCnnQ+2xDbRpCqz+i7VDBAjB1p81C+A1UOpUsziNcXWeoi3qwgUl2RFiuRDou2NuoleJkheKk+tAd3oOQBiXYDjUgMg5EGs0LTxQq+cmAWxyaPIxNp4g+uvgAbN25Bq7yCqJtAJpXF8fgIWlQCTX34onHOD0u7UThzL2J6cR5TfhbVUgG1Y09if2wFw/k4Jk8u40svrGK50sJ0sYBsfgApascUjXBbjE5hAUsTMyjWG8gWanA8Ei2lDgI+2hFgOO1iaHcfWkhgiapBD89hqe5RUyTsiUWQzMRQaLSx5TdeiT/9yH/BltGNnJRP/yO2jtookSbcj7/zZfztX3wS6ZSDfb/5Flx3/Y1YnTuOR7/6eVyCKnY7Dp5OxvBgycXy0ircvkH07bgQmVQCu8bGMTVxAG+5/kZs2LwDrlfDyvw0po+9gKWah3JxBfmBEZx90dUYHhiSsIkTQ76+jERtiTWksn4NbgSsP1fPjqIaS6HNOjqU+5eE6zWx+fmvoFGaR2bjfjjpPrSjDpqROFrxFGrRFEr1JvoTDmrZEXhuEpFWAwPtIncqqEbjKDVayJAnlwqlJBQM2GvJZmu6N3DKsaBkf2WdFKBpbphu/moMVeVaN3rbuVAGaW3ivuRpaT9MMmAK9tRp0XtWgKKGUM+j68S2C3pdG+ipc0XXou/aIU0FIprors/bbeQDZs6SmWAldFMZpww354SY4gFyLik/tPvHZtTsMbFBrI5jt43Tc9lM/np2TsfOBm1q07oB+SlOqCVNpJsBOaDc2cQ4pHr97ne795yzTGRNJCtYxsF8hyou+b1wL0pRqw8ljNaFOGuHzoRaCTKJSydsHwM0dh9jbKNiJIZMnVWoYMNokAWsq1GqIEaLOxeY/6hYB+SUtD2u0qccUpK7kWNEjCJMv6L9TsQ0FMzawunBTa9THfnv3ZgDgGYCxi81OusDNBsQrv022SERkubZEd6uxZIxCNLQopXHJ6hVQ78mZPiSeWkiQ6I//O7Xh7PmkPWA7NrPtGjg7rs+i7e99aYAH4g9o6R5yQkP2WHFJ2JzKNysLDHZXemTXZMUJZ8STURNgda06Vwnj93VIk3XAP1Or8X2hNi6jpxDogSSenH33X+FT54JQLvjo6Bm6bZTpHaKABqvUZIEoflIAM32tmwvTbwLoXa/9e37cNttZ8qgvS9oE0JJlrp56EDQnzajpcbYNuDBhLD6dOm9dRsZ20tR8KcvxAZ3NsOm1w/agHQo6bTFYSENa9L9MECLSMIxPQuxGkrRqmHs1nKiz/Ue9Rj1XDXJmnPQWh7iIKV9Cme1kC2fxEo0y+r1/eWTcAuT8DwfzXoJTiyBdrOGVrPEPeLiWy7EgtuLk60YtsdbSDlAs9PB906U8NjzL6JdK+HKsWHOPfOpY8LyJDKJFDr9Y5h1+6VfpAwSXBIQbFRQnjuGqblZTM7OYmb2JHYvPoNztw8jk4qjXKrhC/c/j6mKj+npeekT2tOD9mAP6sUCvPkVNAt10U+jvDk4KJabqPjAYE8CcR/Y0B9D35ZBPHpkFUtzJdSY6fExNpBFPzwUmh1c8PZ34K1vuQW7x3eI/efSex/5ZBJ9mQyefe4JfOiP3sPVrm94z/uw+6xzMfHY/Tj03f+JSz0fuzYN4IktZyMxsB3fuPerWJ1bRXzv2SwP0Vo8icbKMt7znz+DXeM74VOyeTSKwWwa7UaZ89EIMKf7NnB7m1KlwlU2O0sHWWqAAG2EerXRQu9E0IznMJcahUe6Pq6wZPnmMtJzBxBdOAiMno1IbpjfC+XWdGIprgZdrXpIZ3vgpjLwqcKwUUWC2u74UbQ8jwt3Uul0kAQvZlgSkjV52p7fsp6pVJyuIxIF9A3SA1KdLK/loVatBBV76h3qmlOAZrPE3SyL/pu+YxcBhMn40tJMf6/rSNedHYa013w3GGTHzhRHKHjRDVqBoA1OaSw0z06fdz2g2R0+5X6lnBcnFZskwksATVNA9HltFo1MpNoO8eaNoLXK/3B+lISIT2UCTK5JdystY+xOB7jV7tm/1+fTezzF7hk7rnaI/qzVJDma5FDsnDQ5hlTNXew75xy+GwV2th2WIhQBV+TIUgiS/tO5qO+qG8QEANTsLwrQ6DhyTB3WoSTdrBiceAouVdIxMKakchosM6YmF4nPx0SNqSw1yfCUZiGsChU3UOVyFY1ajeEgpRuwjpvRR+u+x3/rGdY7/v+3z7oag9rkHrdSUoBuNOnsufFy7ln17k55n+vqoL3UmYUQkoKJkNW761OfwS03v11nvxShaAcUlcNhPBgWK8mckWpzwivc4aHdYYBGzBYLZjMbLox494+ma/B5jD6hzk/73yrZQ4w6kSq0zj591924445PvHwGzeig2baJri82TapMg5xfCnGq12kDHTsMQDd877e+jdtvPwOA9uEPgXtxaijBCXuSsa/UFb5U5Ho60KgLR42UTjY2jpYRVyBmMwndBk2P0XPZm5yq9xPkVmMvQoUeyy2QaCzdqyQbr5UU0JdO57eLC+zrqdEnVM+JiEThU3uMTovDguQRJNwE6uS1t2pYKqwiWy9gZOUAam4WpY6LvvocEskUSwHAjaPu5vFcU3p1kv7Z80tl7rNZqlSxoa8XV+/did5MChXfQaxZxrDroxRNoRjNBhVEBIBanTZOHD+EAwee5onfaVbRM/k0dtSWkd2YQbY/j4VyC197aBIzDQ9OphfF4iqKU8sopF14lTpaSzXUfSDen8QlQzlMzJfRXq6hmIhh/xUXoXl8Gs2jUxhKRREdzuLnEwVQMKIViyLV8UFqOLGhPN78oT/HeWefjT3jO7FcKLBURbPVQCaZYcax3qjj7//iP2FhsYA/+c9/jtTAMH7w5S9g04GfY8/cKpLRGObf939gzzlX4at3/wUefPJXiA71IOGmUJ+dRzKTwEc//yW0k72SLB+LYWN/PwMbAkdUHEB/Vmo13hxSTgz7y89LKxXOkYmh5iTQRBKRuIOlWB+/r+F8jltRoTyLTH0V7UYd1d4xUGskSkemzaOFGEp1DyvVBoY2bBJ9sGYN9UYLvXQPZk4LxW56Sqr2EYOvUMSz2wGgajvp4WrEVlkAs8MV2hqer1el9dh6rI4YJ8m5tM9trzv7nhSgKZNM9ywGR3I3aL6LkQsbIasjo4ZK2Rt9XrovWl/0o/mcHAYwxQPCVkvemBpYtWX2ZzY7qEBDj6PvBaCGiwRks6frkFClncjLRRYBA6J9Ts0Gw+kbRi8raMos4b9uRsvOE6R3onYnOM4wFPpv+r0NAvUdqD2z7XfIMpicKW1xZ1gT+10Ky0Bsr2x6+q61zI82inMuvCBMmmZ5EpO7pMKwGmbTbdViX9TeddtZ3QDVueDyDE76NyHOjpFkiLiIJlKIp0n7UfICuaMF7xkMswJdMtqk+V3S67MaYrONpnXQpmIvoE25tiRK2qxz2zg6llpU8be7mCUmnU6T5P9ygM3/F8faLKv+nd+N2VMDJlDfxxpQo5WnVsj6NDd5OlB2umcS9u+lWTX73nXPpnlJIU4boHFqIcuLhM4mt8Kz++oyLqfwtlSnqiwKzWuuVDetxroZapucsY9RR8q2C3RvLa/BRSt0ftVcvPvuv8THPn7nywZod3xcGDTqfavN2AWg0bmTbJM1L51z0LrB0FoWTby8b977bXzwDHLQbr/tVvzhH/4+bzDxuMvhOzU4RF/yDZq2FLpR6Ms/3cagBs32BGzDZBszBWg2ZdntQaj3ri+Fx4NpTdpIxRsXkLZ2M6Dju6vMbNpUN6tuA6vHSAgkxgAtmSBGjNpA1dAyApoxNwknmebEdGIKiMHJNIuYbcfQatSRL5/EUDyKXNzhfKeZaA5+NI6442BxaQ4HFguYnptnWnbfjl3YsWUrWrUq4u0qRturzEY9hwH0EpPmRBGhhuqNCqYPPYWfkPRFG4gTEHnhQezPRrA12mH1/950Ho8uVfH1wzU0SiWM7d6Lgc3bMHPsCGbmFlCcO47KXBmVuodh2lwjEcw328j4QCmXwFlXXgB/eRW1Zw7DrXvYs7MHP50qYa7RQYvASAT8TNvOOQd7z92P/NAw3v62t3O7o8eefgoDvb28SO6/71787MffxvVX7MexFw/hshv/d4xu24mffv5jGD95HOfPVnF0Uxz7bv2/kRk7Bz/82t/gvu8/gJYbQ663B3v3X4y5ExO46fduw5Ztor9DfU6rtRr6sxlUG03eoKmEv0aVPqRH5/vY4s0inkyjWSmilBpGzisjQQ3gScm7sMTjGxkYA7L9iNZW4FRXAFKkTvagQ/09TRyo1o5ipd5Cs+1g+/YxnksrKyv8bPl8LgBXuikqE2sbOJ67pkpPq7SEsaIKZMn7VBkX2mtibgzJhORVNetixATcyLoUUBRqo9kOjg00ZO6uZYdsh4TOwTppLBArWmKynglsyDU0NEnXlnEWZyeg+1VB3jg6yurRcWHOWbg+9fpqz2yAq89F37XDnmvAr99G2xPvnu47mU5xziznZpINMGBWxlPGygai9Bxq+MUGiTK7hnDWixLwu7R6ELOtMOfV99HtZOrnaq9eCqAFx1jCtMpQ6jwRWSFRyCcQqnlm9GwE0Pr7+zndo1womuo7qQ4WQLC2a4UtNGEDSNvGBvPXRLpsgMZSFly9SSFOFw4BtGweEdbm5Jku85Ry1Kw2TAr2KJxFK4KYeM+XZk8CGXyJwnJzeKo08AKQRpsvRSwo/KlrTdfVWiBy+jDj/5sgzAaFNrjtHkP7d3J9CQ/bJIcQVea+A5Cmba0kzKffXe8ZugGa3JtVYNAV3gwBmtzP6X50DtpzNwBoQXWmgOYgbcjouZBd40pd03ReHDZiyiIMcKjXKkW+KG2I9s1uO6Xrlj7XCIGuY/23OnIKICkXncKcUtgnxX3/7a//Bh8/E4B2x0fxljffyPdqA1S1XyqyzeuHQpxqPPVBFFBIxoF4ivfc880zykG79dY/xR/8/rsNy2T33RPWidge0gOwww02q2YboeC+LAOm6NcGlbYhfCmAZi9GnUg6YYP7MfI0ZMBsOQzbUyd9M5rnGnah72r1p96XzQ4wU6K9Co2AZioeZ/mGSK3IzEwVDjwaF6rmiKdR6/gM0CgMR4Cn6bWQ8+soRxLct9GrV7lwoC+XxfTcLA5OT2O1Wuf+YZlUCpeffxFSiTiDinyrgGzEw5yfQiPZh55IGygvoLE6g0PPPYb7nnwWq80IMvlh1A89jbF4A5dv7IfTamI6CuzbMoAHHjuO70/UUItHcNaV1+HCPTvw7MMPY+LoBJaXlrFSacBttLHTB2Z9H70sUAjMD2eweccmtEoeii8cR77RRk9PDLVsHM/M11Az6t9bhjPYumMMq/PzmCw28erfugFvvvGtmF5cxuaRDXjyiYfw4D/8T0ycXMbv3vrHmPzl97HtotdgbHQTHv7yZ3DO9DLOOlHDL8/K45UfvhOriRwe/PYXMVus4Nj0AoYHNuGSV74Gz/38O7j0vHOx8+q3ord/AwsJF4sFdEgkzy/MAAAgAElEQVQXDxGkkmlkUym0Ww20KwUsU49HACNxoK8yg+W2gxQ89FIiGqm2U7uniI96biPnpGUTLnInn4TnplHs3YZGNME6arTxN3xSdIshEXcRicVMeI3k7H1k8j1IxEWDK2AcrKbT2vNPE2Y5cZUZKvmR74Wq11ypxiyCww4BMYVkxFRShjuGWG2U6O/K/toAUT3MbgNmr0M9Rq4VhmbpHmQ9iNNH5e0CBoX9toEIhxjjCXHoTNN3XUuSYyLAkkO3RjaE/qXyNRo+VbXuwMgb26FrUNkz2+bQ3zk3lMR66R2Z0nvSStR7DNezdgsRO2lXpLIAACWzc/eU9VXmbQZNbQ+H8bvyxux3oO+Xt0Cr6bNuPLqR27bP6LeuBSCBrp3YK2U5Q/AdwVnnnoO+gQFs2LABqysrmJ9fYEbZkG6ywWsvSk6ul9ZwoRhq2M+ye7NW3ECgy6TqSx6a6WHc9mOIxpOIUwES9URkNXxhfSgVQKo4TRSTGJSOzyFSydM1rBzJYTAeE6FWOgdBP8lrIrDW4S4szSZ1nqii2WxJWybGNF0J7i+zMOBMQdvpANop42e1dtP8MiqksH+EjOiIKofpSsCdQVTYdw1AM4DKSoITDri7S4K0rTJdTtdebw0mW79Pla45m6ig+/nsZz6Lm2+6hQtOgk5UbWHfVfLKntvqgAmhIvJSBHq48rrjr6kmt/GB7Tjo2laApo6c7SiyXeQqeKk4J2aZ7BW1errzzk++bAbtk5+4A7fccpPRQzU9iE2BA4nLS1cDUYsIGDR7sauhthmsb3zjXtx2+4dfdhXnbbf+KX7/998VXNAOGRA40xJWzS/iGKzVDsoeKPWMFbTZhsqmMG2AphOxm2HrZiHsWabgK9gYTSUcT4JAv4kmjuTXdIdqFMzZxtpeEDox1bjSvaXdGGuZoTiPMihcmYFDISzHQYsWne+j1GwxaKAEedqkEjEyVBJqbdZrnJuRaFbw0MEXMV+uoFQqYWV1FeeddTYG+/uR6jQR9RroaRaQSGfRSPbAzwwgV5rG8ecewY8ffxSHjp9ELZYCvCbKM/Nw3Rb296XwykQMh/0qOn292JyO459/cBjz6SGUIjWMnnMJLnvFKzE9eRiTk5M4/sxD6LRayBdqqBQaWGr52OVEUIsCRx0Ho9sGOdy5vFDA5o6PTVkHic0JPDxRwzKVYPsRbBrOIh93UK03MTo+jkS7hi1XXY9oKo10Mo7ioUeRqy7h/l+8gCve8BrMTBzE/lffhI7XwAv/9Hlc3ONh12wTy8N5bHnPB1DvRPDDr/8jzjt3H+753iMYvehSXHPJRfiHL/4t9uYSuOLGW7D74lcjkx9AqVrh5u0xN458Ko24GwPKi6jOHsOxage5qMcVtRtbi4i1G6jHsuhzowywo2ij1onB692IZnqQdc6Siy8AJJuS2ggn24fF+UX09PQim88DrQbceBwL5Sp6qX1WLMpFA44TR29PXsKDRiya2C9hLAS0qXaeAhRiQhQkcO4G6zYZToE2KSMNIBR9PGDLKL9OzyksyqnCrGrUdM0pQFOgo//W9a0AiQAaAS0xrOqxy8ZH89MGaGp3AgYrleIwrjI1si7baNQbplgnZHKU9dP7UX1C1XW0c03UFti5ZRp2pGuI6K10UrCfV8PGIWhem5CtNlQ3ERoLYuIoL4Y20FM3Xkm4VxsXsAldIU61w93voBuQdV9fn5lZQgvcM6jSgggj1Kv2qdFssG1hZz0C7N67l4/tHxzAyMaNLAY7OzuHSrXKchYSH2VtHxKPQVRKPcXp5jkoFZJ874YtpHSOQNvLsGEMhwg8d6TSnXOTonH4JJacTHMVJ2dTUv4ZRV0o18iwjTx+prqWN21BcVKvqfp/5CBqgYPZDNlRMK3MIqB0AG7wyY5OIFzeIWZNQYrkRPGcoPw7cjgMKJW5LVWhnPdlpDiEbVLF/hDo8BwxuaSMnoL5IfmANs6x37u99ymgl2vJN/QzBfS6FxrEGSjtS375v5XgfzqIKWkATM519ca2SQ97z9PPNapkO3p6lbvvuhs33XSTsO3aLtGkR9BaVQJJnSO9NjtxpkuArnd6N3QeYtEo3GlH0GzSpBug0Tm793O1AbaAM53j85//O3zik5962QDtU5+8E+94xy0SPTTzVsagwz26tRNLANB0gOyJYOdR0ecU4jwTHbQPffB2/PEf/wFTjfakUaNDhpAnK6+pCBJxUi+XvBXub6Z5OFxNYalIG4NjAzBd5PYk0c/WTGYrr6B7QuskVzCov1ejK+EIMczag408SjqeDQ+hbVPBJt8VAxaAva771jF3Yw6yiTS8lSk0o3GsIsUh4Tg6KLV9Tjqns5OKd8sHVzNSyM8lYxaNolYuodbyMDU/g4mZWX7JS0tLHNYcHRllDyDbaWDA8RDz22gmcmglehAjpfSjj+Cf7/1H/HJiCs30KKLzk2hVaxxmrCRcvGWDj52tGB6Hh+2D/WgUS/jHx+cRGd+MpXoFQ1v34ZIrXo25YwcxtVTA9C//lcMIw71p/OqpaeTrHQxFgEUfmIlFsWkwjWqhjpWah80ALu53sWdnHvccKOB4vYNW28dQOoYItaraNIhtYxswhCam3FHEnCp6R3ZgW6yERnkZC+4wTj73NHqyPbjyNa/DE88/g/YjD+GirRnsJM2yHdsxf/6r0WqW8dPv3YuB7fuw9Mwvkbv6jbjxxv+Iu/78vZidPYn9Z+3BDb/zRxjZto83AeoYkOfm9lEWl61OPIlMfRlVxDHtORhAHYkIkI1SCJc072JomvyXTKeKhpuD37sRqaEtqC7PslBtJZHHykqZk1YH+nrh0FxyIij7UfTFo0jQhhGJ4sVjU9gwPISBgX5ptWT6KJLzoh6e5AuJd0zMmG54GrLTBG4CaFJ9GAKkmCt6ZQQOaF2KQZDNw2ay1enpDrHZ+V1qvOgz3hxNrpweIx5tysgmqKWR+66UpfmwhgZto03AJpFKSu8+Yxt006MQQLNB+kZhf0Nd87rew/AppVaIBpINdOxr6X0Lo085enFpB2W2yWCTow3c2A4Zp3DM6Bg7D0/HjMCesngGylgyKWLTJFk6bDNjO5j0uY6tHbrqfic6st2bj4I4BWiBvTOAyB43GTvSShPxYgJU28a3yzwjSZ5MBn39/cjmc7xGaF4SyC6XSqB8RrJ7rA1oGoLb12L7afImhZyy+BdjJxliGNzAckyUgxZPIkZJ2bE4AywuA5AXz/8jMEThTA1xKkCja3jmGsxSBppn2vZAOuTQ8BObxhWqBL5M2JZCoFR0IA65sG10Dq/dCnqASviPmDl5Fs5ZozJB0xxdK0p1TgqCUlAv114LkkwrIoPONHolkXKT7G9hpoDks/IA7f3MWm1hpabpTPDrAbTTATfZw3Wvs/dhGyDp3hquKznfXZ+6C29+040MqOw5bzs2dB5dx2xrqCjHCBVrMZGy4VR0p8UCNmuna80mV+j6mgtr2zd7PZFDwvu8S5glir/5/N+ekcwGAbRbbrmFoxg6XvLefDS4uEHEpHl2aJGADSDUeNkeGgG0M2v19CG8/33vFcClXr9JvuakUFNZofpiZNDCmLG8cDH64jHpS7cpy27GTCl6nUb2RLCBGv1eX2a3UbRRuk4u/Yy/x/kmpkGvUWPXwSY6nRYAe+i0MWiDaROO0AmqE0ETn+nZU4kk56EtVxscAtuaS3CFZScWQ7PdMT3DKETqca4Ul/02G0hUF3FwpYwDs0solorcjJ0G7NrLXoGE62ATSnBadWTQYIbqeCSHBI3rwgR+8LMf4f6fP4IZ0iNrNllzK96TAlIJ7O9P4LdiwITvYcpr4KpEDj+bXMQPKkCkJ4dGrYJN+y7DxZdfi8npkyisLOO5B+5FT8pFj+PjiV/NY18EDEAmGj5W2x30jObRnC9hxfORz7q4YYOPPfE4flD18cMTdZbhSBB76AO96Rg27BjG0PAga4jNLcxiYHgzcvEIxjdvQXbDVjz0tS9ifP/5SI9sR7W4iNrjP8FQp4Fz20Bm3wY8N/4qOJUCnnvwJ9i9tRdeo4MnkltwzevegvLhx/HEA99DYbWOa157HS589S0YGRxCrm8Ygz09cCgvqbwMnHwBoPAzKZt7VdThsoxJxHGRpbwHJyo5a+gg5ZXYYNezwygN7MVytcnhyuHePFqRGOYWl5Ch0GfCwUILcNstpKlSzWuh0vTQ19/HHiS9W8171PnJjJoRmNX5K5s1OJymrK2EQI03bio5NX+HVdBp4/eaHCqUTiJr+9Ap0NO5atsHBXF2bod6l/QZ3YMyaAy0uKelNEsODDhJxXCLFaHybaBHz0MVlJyjwRpHJCOgOXId8YrrktzOIJJDIgJe9Vx2uI7Oo8ya2hO1cbYx1nVITiPds0kdD8OCJt1BdLaESdHzaucRAssaLmYDa6rU5F6ls8jaVBKReFBgu8bGMJMUSn+sB9D0edXW2Rv0GmBn7am8yZlEa7nHcK5IfbCRLyDNv23j/Ann4dE8o3B0LIqe3j4MDA5iaHAIqUQCxWIR8wsLWC6soFqpcj9iZZhEa042bp47HG8VUMPAihX5NVdMbTw9ewwRNwE3nkKUU2FcduQF10QRNVpo9J50fvKeQkCOK8JJriBMKucCAg3tIWyfRGfkcTRsGhN9BrTJ0JhuG0agV+05yXa0W22OFpADLDsqQTbZXKlnss8VqVIVKz+WThk/Ov1eii90Ppm3Ebyx4J6tnDvtJCDvLkyD0C/ZoIY+47ChyeKTEKfe0+nzxKwpc8pfuwkHPvc6xAfdn4Ijndv6PN0n/cQdd+KG37qB7Rv9dFc58rqh9W5SJbizi0XuKIupa4acBgJ7dF1d2zZo1PtZA/i6HDnFB5S7yHPXpDHQeQSgvfxm6S8F0JoNkb/RiADnoNFg2IZKFxJ9roaDQpxn1urpQ3j/B97HKsa8CCIiS6Fib1xOzf2zhGETAxZqpdG/OUxgKoiCSRyoY69tcaKepd63jdZ1stioNQBVXdVUylDo5OKlZYQsFYGvMZ6cEqHUthhVFskzRlZFIXlxcNKxvHB7ImrBAP2+QgncnQh641E0OxHUzexLRKNYKZUQb8vG6sdTiDVKKBWWcWCphKmVIlZXV5GMJ7Bj2zbs3DrGoQpqnTTYLnK/zjTaWIymsDTxLH7x1JN44MmnMDU1D69YQTvlIlVsILs5j425FN7Ql0QeHRyo11Bu+9iZjeOJo6v4VTSFAlF5roPtl7wW4+PbMTUzi2JhFdOP/wj9ro/iShUzxwq4LBtBOx7F4aqPWjyB/FAac0eW0KBNy43gjQng6t4IHhvqxZefWeF8O2qkTkadOhlsGh/Ezn17EIu2sDw3j1gijeFtO7Bn737sGu7FN776JTTKBWw95wJs3zaG4/ffi+TiInau1DGwexATZ52NRNvHaH0Bm7MpPDdXwrcKaez9jTdyP9BXZCr43Be/jPRADy658pW45LobsXnLGBKtKrK1RSTKC1hpUl6Kh5ofw7C3hGqbZAAk5ykfT6AZSwDtFtx2HV4HSLoOqpkhVDKbWMcsF20hl04jmsphte0A1RJyMR/VZos3myb39gNSWQptO1LVa3pbUsK/bXhtdltZLgIwFCq1u1cIqBOQxn0CjQ6SzlNqEaZNxbtTBBTI6LznvccY2+7CmG6Hjs6lII6cDgJIvAlZIRiyA1VqQG+cm25GiwBagjZmA8z4nk2lYY3DawIqOXeNNkpqU2EAE30WVl5LRw86vxo9NdbrrWdh9GIgQcmoE/bv4/Gw2G9mvoy9UkfNzoVjm2ZYNrUT9G+7gwgbf7nrNSB1PSfU/kxtmj6vbo56jP5bHVUeO6uPqthhAS4CaqViV5h+s9lHOnAiMYyNjwfOtUfhPkZA0leRK10TSWQzOS4kyOTziCYT/LtyscgFL8Suec0WGtSXljXOmLIKHGMOTdmhOTPR2SFn5pcSshPsCCEmzGbAnjGDIuuE9he74FJaN5mWVnTJtmmmzsAwdKzl2uF3xYRzJQsfR++cmZY2tXaj8K3cIIVUmc9jls2MWzdQ0rxDZvC0yXrYZkvfUwje5NwB2Azyw+xG7nqM5vbRtSWC81I/ZwrQ1qvifKkG6fbeaDsPag8UDK13r3d89GO48U03BuwZ7+GWQ0Pns/Ni1SZRUFufn+c0JO2IHEBd87Zs0OlsmX3ubgBKAI3tqamop3OcaSeBT32KQpzvCMgpvpZJ36BUJWLQxA45UiTA3rQBC2q8bfBAi/Yb37z319BBe795H6bEnnRpAkAkvShpEavHJ5M0FHclA0/5N+wbmU3CBlbrGS89TjcYnRi2F6qTaY3B4/Vviha43DtsS2EzcTaDp4aOhFjZGLetHnexkPIVo+3xQqcQjV0tJ8bW4c2Mnp02bsqBavkdxKMxVOo1UDt0yhGifpfUBL3RohLxOOaWZnFobhGVZguLy8s8jptHRnHWjl3Y0NfHvTojxTm+dioiY19rAw98/5/w5MQU5usdzBx4Hl61weCxJ5/CaG8S1w1ksBkteMkkDpQriKUTGG+28O3ZCmYSWaxUWsiMbsfQ2F6MDA9xBSeFn1ZeeASJahGlpofFF5dwURwotnx4roNaJo1IxEOl2EChDa58vC4fxfXbHDwfz+JrR6uYKTQZVLLhcyPYvmszRgfzcFIpNObm4AyM4pLLrsDZe89igPVX//W/AG4DIzu2wZ+podabxq58FFuKi9hKgruJGM+fgTYljrZwtCeJ7xUSyO+6FKPZJN72+t/ET7/2BfzLAz/D8GAfbnjT27H/gqsx3ppHn19BtROB58fQ8n0ko5RwLC3AqI8pheE6pCFHLADR7a0GPCeBWDKNamoQLvXtbHlIOhEkUjnWOiOturxXQcaX8abupIVIFtFkmkOlBN6l5ZiZLxZDS8CG2SlIuzAK39FcJIVsZs8M0LO9bgUI9hqgKuW6aSqu60DDB2G4ktbcqeF5BYg2y6Z5G91J+byJU8I95XQZtoQoIzKiBNAYtJhwlRpxup9EikL88TW5NWynaP7XKqx1FBQ2UAst08Wqe70qW6XgiX6vhljXcwByA9AiwDuZyqxTWSrrWZ/Xzl1jo2qIEj1G7CiJZ0qiszKcazYyZh2pnYxsNAqsbFDevWHou9TznM55VHvHlfJWpwSKIIZ5S5LzJcUbFOKUDd914hhn/UHzOdltUuwPwIZIXhCtRSKy5CBQdXO+J8/5lbmePNy4y0wWhULn52axsrTMBTdRtuXCcHGlJXf7lkIinq+8i5JoN+lNxgUsk7SRCWtxkQA3Lpf8LlNcGII0Zoys85HXJEcGLK4K7vJ+Y/YcnRPsmJv8MuaoGLiaECVvTvRvNvSSj8XjRsyUMnzmL6rPZRVOBHFcBnRWkDMouLBFdA2jKK6WBcRCRlmueLoOAgbwRc06Nk7Ov5dB+7cAmj2PGbxYwF/nsg0eAxLDAEq77uJjH/0Y3nzjjfyMqg/K+ZsWgUTafPK+BZDae3hwPUgVOzFoZGeozZOdeqHgJ2S/Jb+N1qbazW680CGmlIpKuEhAGNvPUSeBT58Bg/apO/H2d9wCN0Z5wColQra+yZ0viPWj87Mj2R3i1AHUBFoNIdxzz724/fb/9LKLBD7ykQ/jAx94/5oBDcGZ1cjZlyqiwPM1gJFegnq8gqCl7ZIYHimB1xcltK9Q17SR6bNIAmaYr7Kel3IKYrZCAPpC1izerj5hArBCqQJlBjiFxnQgoEmjzATJBGjiozIONHHS6Yygf67ui7OoKVVyrhYKHKqsN5rIO0APgdaIh+LqEp6aXcZUsYqVlSWuQqIy42suuRz9vb3IptOorsxitDaDhuejSmHFmIeVpXn89Bf349GpKhYrJbz47AG4KzW04g4GNvbigt4Urk068Dt1RJoxHEx00Iz5GGi4eGK+gAkni0auH7mNuzA0PIKxrVsxdXKaCydmH7sP5eUCUkNDmPj5AWzz2igQq0RRBErCprwtCnnEY6hVm9i1M4ZXDDqYqvt4rJjGg4dWRRk7RjEAINfTj2uvfx2SsTYOf//7mIOLi193PTYP92H5qUfx9JNPIR5pI7W5D96hZQzu2oQbz9+Ks5LAcwvzmK+U8KrRDWiu1PCLJw7jmXwe/tZd8Eb2YNeGHK551Y2IHnsS//2L/wOHJmZw2TWX4e3XXYmto1sxVJ9DIRJHPteHRNRHjYC1m0LGdVBJbUDKjcCtFziM3YjEUY5l4CTyqEVc9GfiSDSWEakWUU30oZ3qYa+pUi6h0uwgHulgJO0gmunBUpP2G2KPo5J8bQyQGh0FFgEAiVBulYTM7GOELbFCPlaVn82S01wkhXUJb67VWWPNH1p3LG0QanCpAdONnn6nhk/thfbzpVCfrhcKF+rnamzpumEPvPD69j0q2LPJAbER0m5tDaC0q9KsKunwfkyIwlIkVycvCNVCFMPVWYonEwx4dS3rWHc7ffbn9gbENsVUZNJ9s3AmGfmgYlY0FQmiaChYwHRoS4gdoE4GnOsUNeCiE/ZSPOV6FhsV2CBLa9LeePQ5dJNTu2jbwu1jO9iAETDmUDLJDpmcLKqHlPfZgUP/UejUFJg4cUrkd5Dr68fQhmFsGduG/oF+rK6s4qlnnsbJqWmTUwtE21GupORCAyb3jPgtgaRYEg6B1xhJNFGIU5hrbqJuigX4q9rdgMdcIjWUWyZAi8RLJTcuAAtWOyGJdtjhaGFmxREK2T7dvMnRdU0OHgEz6bDU5vekRTIKrullcr6XuT8BgyFTyVI49u8YyK1l2fRca4tIdY0Lg2bvabof6v3y70yIU1noXxeg6bpXB4AYZcoFZEbR2jtPt9cGc46Bufzc+fE78Labbw5Com4sEZzLtguyH9M7o7VEAW0CVqYylbQMW6S52DSqCx3EqICLHYlQLUIjY7bjZtsKegY9hu7V7tcpDl0E1Cz903e9fID2iTs/jptuemvgXNOzSZWqPIOy7zzGk8cP+zrY+mLpADW4rCgdc3APVXGeUbP0j+ADH3jfmhJ6NSrdhoFEWtX4cxWH0TrRF6gGPwyb0IKTRFsZNHpx4YviQeaWCfLTDaC6P9Pn10lF16NzqId9OoDWbfR0kHnyRn2eMNp4nfZPmgg2C6EMB31Gz5aNuyhQw99OFMl2DSvVFtwYTZI2GnAYFFCYMu1VMD8/jSdXO5gpVlCulEHhn0vOO5/ZMwJ4zJKvziJVWQC8BrKRJoqRJI4cfhaPP/8cptI78Ktv/D1mDs2g05uE0/CwcfcgLu1J4YqsC6/ZxoILHOq02MgtHF9GqjePX8378LeMITU8jvFtY0inkphfXMLy3DQqv3oQq3CQz/Sh9fjzcFttVH1gc6+Dvr4I8g2fAdvMSodzsMY3Orh+o4u5VQ8PpXrx02cW0YlFECWRXPKWohH0b+5Fu+Eh6bfh9vdgz65duHDPGL57z49RWZpDvxtF72AaXiaFG8YyGB/qw0guhfp8GaWePBLLFTQfOYhaLobpTb14LjmI+fQWXHL+xbj0/AswFKnjyUd/gr/75jdRXq7gltdehddcfqUk79eWkN20hwIeaJDnnO1FLdGLnOMj4cQQaaxyCIc2j6VoFpXsRqSjPjLwkGgVOY+tFMuzwHCj7aNVLSEVbaPpOxhORpHM5LHc6LAWk5sgOYHQy5fFKoZfdXN4MnP4R+aX7fUpg2Y7QQpkbFaNAVKTqPRQ84x+z+Ecyp20HCPbONpzVdePeqLqfDDTFeiehYUDdH5d+2pj1BDarJZeTw2mFEPod+Ue1XjSPfCz2o4aC0jLMyj40vuxwRb9Xs+l4FNtACccu7GgybJtK9Q+6D3pxt/NDqjdIeBCx0qengJFsbEhWymtaDQcKxqR2gRanl1Ck1Q8tTYMZgMPtalq5NV+2bYvcFzXEcDVe9bzjJM+IOfadsI8JipM4d6XJq/JkDcakQuYHs7lJ6kMF4l0GgPDG7BlbAwbRjdiYXkBRw+9iJnJE+i0OnApuazThsOMUofzUEEALJZALEFVwA4DNdOkifPP6Nw8Z80eH7IpXNYo8hpWOHWNBIUCFs1rDpp3m5CpmW/yjCGgklxuuSAXH5gWUwTUTJKlkf6QKk9ay/ZaZFFVw6oyWOQuWeE1+N0YOQx9FwGotMBMsKnxX7plMOS38j0TWjXAnSwqAQFTgxmwUfbcXTOfTKmMzj8+zrQ7U3uyBggyQLeqm7WoY+0NB/8K+3oCd911N26++Ra5b87dswgcM9fCCJgANNZ+M/29dZw6bXH+FPDomrYdSz1PYO8iJD4vxUS2g6LkTPdapeOIQaNuAmfSi/PGN70xIJ6UmFJHWe0S3zcBNL1ZfUlq3DTgTkbjG9/8Fv7sz247AwZNAJrmrazVCVpbFhxQ8IZ1UqOqf4r4Jm1WksRre+WSaCoGzZ4wIQjUly2TWUGVbdC655AN0PTFqVFWg6fH2AZcP9MNlGhLUgbWiUKLo9sj0A2LCwVIXgBRJP0G2qUlTFbIQyWl5CgyvQNynkYJlaUZPDI5j6LvoFytcM7HUG8ffuMVVzKLRsnrNGZOs4jJoy9itbiKTCKOuYUZHDzwJDLxOI4vreDRHzyI2lIVyCXQtyGLC3od7E+T/leE885mWx4aTguVUg09fhbHiw0cWm0juucswE1h0/hu5HN5rBQKmHn2YdTmJ9Fw4mhXmhhaXEaj4DEJP74hhh17XBw/2ESs7sPJRDBTiiAHH2/amUe508bqcC++98wiJlcbaHSARLONdjSCWjoGP5NEPumivyeHXC6L1ZPziM8v4fxNGSTiwNEq0JuI4LV7+5FIJ5BdbuFXR2ZRGslhNBrHbgI5m/JoppI4UIvgRzNFnP3a38EVl13BvTBTjQIeuf+f8cVv/xCj/T14zxtfhZ07z0ZPpIFcfoCbmDvU+odaazlg0dlONI5GJ4pyNIEMyZ7UilhxcnASGaSiHSSpN6qbEXaNGMxWG3GX8v719NUAACAASURBVGvIzrlIkdYWhyU7iNQrvClTqEipbzWMFO7TzVtSy1SOIEyCtql7nYP6/e41wWuNKtIsFX6aV2TYtN+sHRbQjV7XgX5PgZLtvOj6UvBlgzphwWVjtQsLbCdIKzA1ud92gBR40DUUfKlBszcRPTd9RtfT8KkNWNQmhXI/Yj+CjcHqdGIDHBuY2XZhvT3I/p6GGXUD056Btu2Q80nUQMLXsTVyBvbY2huJDboUINsh424nXO+7e57oM+j5xsbGJX+NyyAl9CYOqDBGAXgwX/RJU5FlI2iTlTpGDh8S4I3FkcpkMDw6ih07d2DDyAjm5ufw6EMPo1wogTvCeS3EjMZWh/KOqao2lUaUGDQN3xsGjRPGWaMqBP6BE8IDFYbB5D5FU49DlybvjJ+LnPAYW1je8GUfCr8rjKeEYHm8DFhQdozzk7hrhxSz8LlZGJcQ4qk5ZXwvfH4ZP2WdFFApQLPHVvIceXdbI3FhDIUFyORFBN9V7TMGg/oMQmJIfuqpWmU6hgIYhH1ioEIOsxFRD8B5V+6bDbjC9WD6ta6zQOzjP/OZz+KWW97O+aQKrLX1bTcJIvIo8pyKX3TtinSN5DwEoM3qZqIt5zh/lTXwmhwKZXsSEQUJfWYFaLbd0c/+5m/+Fnd95rNnBNBueOP1gQOm61SLItSe8TMfm3iROwnYdJ4sQJn0rOWTTOLrX/8G3ve+D5wBQPsw3v9+YdDUEHWjdX1vcl0ZHBldozljBtduiqwPo4ZHwqAiXhgsUm1zImZXTcgp8Wvb6OlLtj+zk4pto9htnOznWrOp+J7Ew4NEXU0gPrXJOgHPVCrDCz5dW2TWqtHyUIWLZiyJkWwctYaHk8vLODo7hxOlBmr1Giq1KldSvfk1r8NgXz/rFPVks3D8DgpHf4l7Hvg5Ts7PoTebQNSrMitT8zpYOH4EB585hFaliY0pB9md/die8HFJJoPpSgX1TAonijVsyUQxudTA4OAAHnpkgtsb1bduhhNPomd4I7bsOAsnJ49g+cDDqDVaiKTTmJtYxPm5FpYm6xiIRpAh/cBEFF65g015cJ/OQ8s+xjdEcVV/HMeiDg4gjaW5CgrFFhbrVOruI0aOKoAV0hanircoEHcdjKVcvHJ3DNeOjuCZI8u4/0QJyXQEe8b70JeOIbncQGd6FfM7ejDUE8fY6EZU/QiOFDysrJbw9FwJN932cVy4bzfipkosvzqB+7/8efzDw8/g0nN24E2vfQOu2dTDVHqbKsdSeXTaDpxISzx8qhaDg7qTAjL9iLpJbghP4rPx2goqkSTKTlpCl16H22hRpW7Tj8AllX0jd0Gh+ma5yBpvGsYP85sktK+GgcGRMirGCKlzoyBFFzn9W8FP99ylFaG5VLTkNNSudH639IYNxmwjptey7YgyQ7qWFQypTaHv0HrWf9sOD31O90COSrfxVUNJf9p5I7reNNyoTh1dR8NOHH6zAKKeg4AQ/U8YeLMxW7phem41+LaTpmvedtRssNQN7Ig9CcdRGDR5B8JI0b917CjdQSRC1hZYqJ18KYBGv7MBWuiohk6xbeP09wrcOJwKB2NjY2vtqfREknvlvCs794lYNpE315+oEU5lJpxkk4zIZ3//ILbt2I7zLryAows/+tGPsLywAIfYYgZJtP/E0CaZmFQKbpIkb4ysAv2peWrGtutYqI3VKlEVOZb7EUkiBjUENozALue7EvhkcB6VatUAyOmzSKI/P68m//PfO+hQuz8OAZurCG7ka0RMOFrnTDAwWljATJ9dUUphZAFS9o8WosgclHcQvCvr0OD59cvmXAaamSKQtb0w115H9k9lc9Tm0Ge6hu09cs1Ncore2lw4fe7TFRZ0A7Sb3vb2NQRLkNe9JpWJh30NiNY1F/zZVWyh49KkFl9mvanjyM9lCvo0pYGeK0h9sNaSPjud79cBaL91/W+u0XVTO6VrMli7BNAUPOlNiUET8KAJ+l/5ytfw3ve+/+UDtA9/EH/y3j/mnCL1nO2qC33BtrGxDaFOFnoj2hjZ9vpsQy0Gm2jwtSW/er7uichLtkuXTK+nRlDHRF+mfm5vhPrSbGPdHRaidkGcYEtgk8NLQsHqQtB3QGNE7YY6rQaa1RIzO3TeVrIXxU4UmYjHQp3PHJvA0fllVL02yuUyiuUSdm4bx3UXXIhEq8L9MylZvVlcxHd++mP8+L6vo1aoYGh8O1rpHHpjLW4IfmRyCqsLBfT5Pi4b78fjVQ+vGo4hHY2i7rXxbMPBFek4TpTrWGk2UCEpiIU6K+ZPRPLIj+9Ao1LBzguvQvHEs2hOTWCRvMgWMH98Dm/bk8Ejz67g6r4YvJSPTtLB4okWsr1RnJjysOQBr9mTRWs0gp89V8eBZRJbBUb6E+iU6Vk9DntUqDURwNWYVEV2+e4+vGb/EJZbTWxEDa0FH9+fr+GcDWn88tkl5LZkcF7Sx0Dcxc/rwLbtI9h91Q3Yte8irHrAt//uE/jZIwfwHz7yMVz5iivZsFBl1rg3j5PTx3H3//oinnjxMH77mvPwjtffiIFsmj3ieLsGxDPwKRRJHn7bRyQZB1pttN0U2r1bEE1k4FWLKJcLnPxPekzJaAcVJ4UN+TyKDQ/MKbZayKSTXPVJnQuiFOJxouwQkcadACbaBNaWqvM8XqM2L1XRvAFZZeCy0YR9YhVoBADCaqMi8zB0btQg05qzw/HqdSpbp4BIjbdN0+v6UrCgRkeZbwJiyqjZa0fCE52gItXeEGyARt9VVlFDlfb96FoOWa5QtkeBH603ZfU7RixUNxUbaJGHTay2MiuhLZF2cIFdMMLRanMC4KNV4F1tnXinMYBHgKmAU/oePVuooxamanTbN9sx1PtSeQnZyv/tn+AcHM7TNjoxbN++fV2Hl6QkpKBAwmUdSvhnbGES9kUrggVduXrYMDB8P5xr5iCRzmDr+Hace9EF6BscwE8feABHXngRMdJ95DxKcn6iiGcyLFYbtneyAKBlv7uBQwiaVUYk7GpAuYb8zEyO0XN0s22hJAwXFpj2f8JY0briKib5O6U9mLAhA0ATEpYQp6xV2d9kbPjvXQAteEM8niHICdaF9RYDJ8KQEXZuWpDiY/VMFT6PLqnMWXh+fg7rR9evvc7tvVDXEo+1Kbo43ezS++TfKxX2ElPx7rv+EjffdHMQ3WJ5E1MQwPaFHHTWIKOqXasqXdM8gvzR0NEK7jOQW5ECGA1Zqti37XR1k0ndzo7amDMOcd4hvTjtCIDaSt7rSbbF5ExykYDGQOmgMHQooQgdkH/+l6+cEUD74AdvxXve/S6+GekaIIAjQP8mfqzJ/vp7ZQT0xoVmlpJmkegICwpUx4YV0ukarPMTCjyuNye6PUZ70qtxtVmwboBmAzfbMOhktj16+r0OOP/do1Y1pNFCVV2SaxKGjBzks1leUJXCCgotD4PJBFch1qNxnugLC7N46vBhrNSabFhI8ywVT+CaSy7B7tFRNBcn0SANMDeGFx+/H//93m/gxMmTKJQayCVjKBeq8B2Xk/aXTizygti4qQebB1LIO23siDtYyQ2hmUyjr7mCkfkCnow2kYvG8dBME325Do7P1zHvx7Fp3/mozB7Hpp37sGF1As9PLWK12UINURQml3He1jzmZ8pIxaPYnPSQmPcQ63Pglzo4VAeKbR/7hmOY6ACzSyRjIW8rJnaOe41SQn2DcBmAZCzKfS/P39GPLZtyOLxSx74NaVwwEMdQ3UHh6AIea1RRH8kinXRRHtiErTvPxatf/9sY2bqbK2AX5yfxvz77f+Jf//VJXPzW/4Df/t/ehUTHQy7SQl9jCbMNH4eeeRhf+JevYL5Sw//1h+/GzrMvw7C3iqzjw09mONGbVNOpuXas3USHjb2LYn4MhVgG6foqml4TVeq/2aTcwhiabhIJqryMOdKWqdNGLh7DcqMNN9pBhDToSJYiRQ3vSWhkrfyN7c2STpP+hAnoYsBYd4zAhNl0bCfEZlKkybCEA9Th0HmorBMXEzSba/K+FLAJsyygULXZ6O/K2NnrIgBWlEhN1Xhr2p2FMhPrsT42UNLz6HXUjoj+mNgsNbp0LmW/bQcw6F5iNjEFa5R4bjur9makdij8PTFU4mjpD18/LkVM9CN7dhiCUS9ewmAhGFawTe+BxprSIVSXToAasaqUFG9kP8wFbXbRdhz5HWtulUr/nMZptUEs3zNJlmjYO+pifMdYsBVL5aV0spDCBQpzSscKn1wOn7pphHpmATQ07JTJtBL2i0CbT3l+SYyOj+HCKy/D6MgIfvC972Hy0BHE6Txtyi8TgOZyw3SHnRn5EUPBQsxGvFSexVTdW4CEmFOVmOGCAbPpcwA2JoK8ej6W99Aeo6aCWURqyYsyedGczC0AjbclkvAI8rpMEYAJkUpVIzGLko/GY2xy1/SdGYVPEwwO02/sfcsG2ZJVJkVwdE4FMbpvCfNtvmGFOIXtlNBqMIpGekfnd3chEKfYyYnlWbvm1fohzfC4cHEorWg/1dq/E0Cj5HkFSzxWvM+LA0rPS44r7YXyyozAs/Tl4tAofVcxhK43CWkbCSwzBjr2ZDvFuQ1HWGyQMGihwydOo82qnWkV5x13fBRvuuG31kiGaESCzq/4hp9jcWHGV5FFegjS/+E2J+ZFqLH5l6989YwB2rvf9XvBw4Vl5uL9KlJX71WNzumYKnNjXKGjIptSkSIMHTF+ZNCYeLDj4+pmGC9ZN6RwUocil/ZnOnH1s+7j7c1Dp5uCSw1lBIsyWBUkOEstHagFhSXj0W4jm8ogGXdQb7UYgJFG1kCc2j112JusFpbwi4kT8DxqAeRx94Bmo4ErL7wI20dHkfI9NFem4abzcOIZPPLwD/CNe/4epdUyDk/NwF8uo0LVoEsVYLWJZNRHajCFc3b2YiTrYMDpYDXRh8zey9BaPI6RwklMF0uIJBNYWG7jwIuLiAzF8fyLBUTzKfSMb0Q6mcH5G/swd/AojlUp5FpHudFGea6ImhNBlCQ2qAE16Yb5wDAVOZD8SL3D+mhFqnJtdZCUlA05jhqXOxGUSFPJgLN4JIIqfAz1JbA5l8RqtYl6rYVrLxzGVWePoFZo4tmVBhYKVbh7zkbf2H5cdMVrce0FF3IuzPT8HA4cn4DTquGJb34BP3/8AHZc9Rv4oz++HRTg6q9MI9tYwoKfZqD/+C/+FV/80j/C3bYFb3zjLbhk+zbsiNcxHR9lodm+5iIXchBj2abuF6SADQdz2XHEHR+tZA/gJlFvkqhqFNRvlTcR07e1UavB8Vpo0nrrtJHsNBBpt/ndxUiB3vTipGnDgISqWo2BJ69dwmG2oyJiqATQeDM33+tmifV8BPLUcbBDg+rwCCAUkGgDJzaGVmNzXcOBt98Rg2qHQdULpe+qkdPz6hqj7ys4UN2icCMJtasUeGkXEs4xM6EVLjYwThxX21GOn/UTMnahl60GPUh8NwnKNiBWeyGN6YWZpHVHFdbqkdNltPeofd/E6geA7JRiJX6h7I3IOMqGIeMrAFrHkRxQ3kBV1NXSydLjAoBs2T4GMIbFsR1HOxIhwF1YlqDAIgBoAroEoBm20FQbsrwECwUTaDN5ZwwcNOIneWsUDmXpGHUaHKr4JIbNQSSRwKbxbbj86isx2D+Ae/7pK1idX0KC84HA8hqZ3j4glpTuAAputWLVdCnQ3DACYaLcoSkycl+SFiA6atyz06pu5XfKwrZhHiIDUdKrpAIpun/WcDNFOVR9yW9CnlVBkTCsIRunPVCJcaQzy74mWnDB+Ju5y+cIwpcmlmkBbH5u07fUBlkSdTa5aQHYDGU1eB4FcjkCpxnC81dODWdygZ7mFxqbbCC/RHGVuVu3G2e42HQK8pxZJ9dtzcIEcPddn8XNN9/ERXXqBKp90zZ1BNASSSoaCdtjBXbHOBcKrHR8Y6qVZ1KoutkyOx3CZgvtFAo6RkGiHNM2VZwvv0jgjo//BW688QYrpzgsuKH1rewe27eV5Xmf+9txCbh44JooaXtX1Cz9A39668sOcd5++61ggOZTBROV7oe5NLaOk6pBK0CzaUbdYGygI/kzTb5vCW+IRyqsH5Vli0QA/3BeBE1KXk6nFBEo6NLrqAHoNmD2hLKB2RogaBahjp3t3WkYhjZomnha9KBIn/I0BrMZRDoelluE1mNIeDXUO2QapFppeuIgVmI5zjmjcxw8dgzbN2/Fay+/HKmoj87kM2j0bkY2neUqvZ899ADu/+l3UZyexbHnDzGATW4ZxcnnXkBniWQ1Iti5fQCXbE7A86ooOTmMjp/HLE795IuIVOs4UVjGlp48HpgoYfXoEhayLuaOFYF8HEO7N2F4cAjjbgOTVRcrs/OoVMpYXi4j1/SwQAKvsQicuIOsT0KsCfi1FhqkoF9roBiLouhpwb6McM4AtFY0giq902gEybbPoI0WeyYbw8aBLJqVJjoOcNnuPpzTl8R9R5dwoBLBpv3nYt+FV+Lss89Hf08P5571plOYXV7CC8ePYfbo8/jlD+/F9MkFbB3uwS3vfDc2778WG6tTiJcXsNo7hp7R7aiVC3j4m1/EX33rm9g1vhdvvfpSXL5nJ5xMH1Zzm9HrFRCrF9Hi5vYxJOtF5CMt1HKbsJIcABIZ3gSIHa7W60hSnhOFuDttBnjNVhse9f2kql5qG+W3kEcTNTfDFZ6pHOW+GQ/ceL3CIJGCuQADZiNM7pJu5ATQ4omUSQI21X+W0LICIgrt2BWbdF6bLVNHzQ6N2uDK9vrs+U5/p3VJTogCMgVoCoZ0LYv3Gnqr3XIdYZhK5oZucJpEb4cnGdxRNZYRtVaBXwUvdtqB2BkBafpMuompY6UdF9QWBTIXxtATc00ATdlAPZewEHK/EjmQTgasVO8QQJcyfb4vWtRGAoiwQwhkJYSo70Nsm8vrVwV0BVRZoN1iBMOwmsk5sxT1BcQRG6cVfSpCTABKdBJ5fOBg2/hYcI3uXuE6Lgpa7Xw0bZbevQnbbBULjLBQORBNJDC2exeuuu46xN0Evv4vX0FxcRlulOQ1YkhTX9pYWio2DbAyOf/SY5ZAQFugK7OH9H9GsoOiLtypQKsPDcMYvCTllYghofek1ZImJCit1qTClBPQCTyzkK0waGvt/9rwmhYX8DiYlAO29yxVEmoMBluVyeMiZorfLYNmM5lUy6xL9YzaawVqaube5Z6kopLeCzGd+sM1RgygZf7EXJPTR/OR8uksBk5tjK690+2B+vlLA7FTc+u0IwJ9/65P34W3vOnNJtctvF/Nk5V7dZEiEWmW1xCRe97iA9C+tjOJspV0jAIxm5xRJ9GOFrJ9NACe89r5u+I0acERaZX91V997ox00O4kBs1UcaodVBurkQtJ34iHOmjqSStIURQnHidVcZ6ZzMbtt92Kd73rnewZ0u5K4Q3dVDTezQNGdKJJIGWDZxgwMiTiyYa5GvYLIe9G82S0rJrmZjKZYG0hDn2YkINWrNhG3wZa3WyYbnw2E2ajb12Y9iQJJqoV2ljvemocSfNK+5Sm4qR9lmSv0iP63PcZ7IhNimK2VMNyqcRbNY3jzPwsDh45hHe+9Wb0uQ43US+/8CBKw2dj40A/6oVF/PAn38Ivf/Ukpg88h9Wqj+17tmNgqB+TRw7g7B17UT12BNsGHNRmp3Ci0cD2gQ3oqbZQzqQxW2vgl1NL2N/vw/dS+Onj01igLgcrdUQ8HytuFH37N2LPhjzcZgfT0UE0FqZRWlrG/MkCtvUm0Vpt8Lv0iEkbSGHTvk1oO30oTs9h/vhJFGtNblPMAbsIkBtIwim3UPZMlQ43YQZGAWR55QDJeBT9WQc9g1HsG0hiV/8AHqw08NMXyrj2ppvRTGQR8erYOLYbm0ZGsHFwGAM9vajWa5iam8ELjz+AZ//1PtQLNazMreKay/fgFTf+Ry50GO2UUckOIj26Ewk3jmphGf9890fw3aefwtuvuRzXXfsGbB3ow4nkJvagt9amUHVSKPsxDPoVpGMdzKEHpcwwUtleBinEjFV80W2qUy5F2+ONtt1sIBtzkE6nUC2VpdsAdYhI5VH0Iohne+C60vOQ2RpLdkYXtM43peo1xOm6pB9F6dYivB44AVY3DPVOGVhESZF/rfSDhgfVsVDDZrM60pxYZGNUEV+cEmG4tYG7Ag97LSlTpHaA/rQBozo3RhhMAJoBafFEEsk4dRjRgiIj6su6YlL8oCxeCOzEUyXQZGse8bSy2BQGf4kkXGLjAofLiFaLDj2z15SmIO/BdBnxPdOaSisBJY+OhXpNxZiMofT5lDwarcg1+l8+zQ95UmWeiGkVBkHy0iTvTtt40UZlKiW7wqn2e2IwZ0A6gy/zvGq7usdAHeWtY9uClJQgCNEFLHhukYacVdXJn61Nb5KpaiT/eUM1Da7ZzhJoTMRx3kUX4zde/RocPXQE37n3Pk6yp7nV09eHaKaPARofz6guFBKnWcACz7Rta9UhOTfGeZGWUjTHRbVdbbcwrtIEjV+FhjeZNZawmoyj5MIqQNOQpzKKChC40MRU4kr3AHNPloPEe4gZq26QxuuV2TADUAzxoGw436UtY2G9CzmvGWYD0FT3TNtPyTsICwHcuOzHut/bgsE693VftIFo91757wNoepRdSBBWkVKrpze98Ya1CgckucKhbmX6YkimiEkmfUJxUFVqyCxWljGxdRaDNWeYL2WZ9bnp2ZVZF2dNRGt5bphKbi/oCiItHmn93/Xpu8+oF+edd36MQ5w6TxUf6JqTa1N00UVk6sRRltnQm9SQpq37QV+gVk+33f7hl8+g3XYr3v3u3zO9v8L8lIBNMgZW/01JsdwHz+RgygCFK9325sWMkccnyY/UjUA9TrrnTCZrYshWDNpiuNQDtSeeGmpFtt33qQDtdJNWF5wyCjYbZyN3ESts8z2Tp0/jTTkwZEeSpBsUT6HGrXjqEhJzXRRJcoKkHpwoTiws4MWJw3jlBRehJ5NCiiobo0DFi2B+4lcs+TA/M4n7n3wKRyePIdZuY7g3hXP3X4qxpIcDxw5jMOohj1UsT63g+ROLcFoVjG3ZgUrLw3ykhYNTCxxmHM1FcexgleU1Zqp1DMUd0NQ9uFzH0AVbcNWmPjw96wMbRrF06FnMzSyhVvUw3J9Fca6EKPXfdKOIJBzk923BlotfDbRqKB55AYcfegpVMoApF5lMAgNbhrA6cRKdShNF6jTQEn2hXkQwkHeRLlLeHZChxZaJopUGUvk4ytE+bNhzDvp3nwWvMMsVgNt37ENP/xBrj/Xmc6xY35PP45kffwP33fN17ByO48BUERurHvaftxFjo0NI7jgPwzvPwVlnXYBmsh9+NIbiwYfw4A+/hi1bduCK8y/kvpktN42a72I4UkQzEpMQbSwCkgY47uWRcmmROyjV6oh5NSw7eWZSYjFSwwd6cjkqY4TL4U4HrXodbqSDVr2Bmh9lcc9kKsGbjtcSpljnFM3NIAxlcjpVVkLTBuha0udWNnb6k9Tsw6RYCcvwvLPyxuxkfzFQYR6czl9bHkNyVlXQNmRi6HpyLmFk7CpOXXeaR6rGkD5Xj9Z23lRfSoCAqNeT80VMi24itKHR7wX0haLXwjyZ3qNWWDbMsQtbzAWA0LTw0mpaXetUkUhrj5+Nq6sFNOsYqW2yw8XC8EnOnbKHuglogjYHnFjCImRDdazJvpFMj7xvAXQ0X8L8P7KPBngYoGnbHLVf2qZK75GcVmEjw81SnXObNRnbPs7Px/djog+6oei48H0z82ZAmgnx2XlTujULQDNQ23QB4PsVvgc9AwO49IorsWfvPtz7rW9h8tgJJGJxZLJ5RFJ5ruSkwgP6UaeCoac+hwFR1CKIo5pUrUkRFm4dRWtPHHYqWhOALNWbvAfQfVByNuNISfyntcNjZD7n0CS9C57XUmVOoE83V7LhWsWqUg/cEspci89lCg1C8G+NFJ2L70nCkgHwUZZIRyrIqbKOMcUHBqLx++BIIIc4La00U3REuVzsBJgUBiZpZBhEP1NBqylPXVufG9yapZBA2G89VG4fq2fV+w4B2h0f+zg3S7fTJyh6QiQLATQFWpxrTk4Kg166YUk5YIbM6B+q86fz386tU3unuMdm1tRWSHhTinRo/Z7Suzbi49Of/gzuvOMTL1tmg3LQtIpTbayuMYkMiF0j9o5bPSlTxJPeqPTb3hc9CIU4zwSg3Xrrn+IPfv9dpyTv2UDLNt5S8p4wQoTE+csLDz2UrvYO7GnKyyZ6lhJsCdTQc1A+HTEVnOJhzToFUWqQ7IVif9btgXYfd9p7slXNuwBh6KlLcjaFSGjztVE0ldfTi6Jnof9RX0YyUB0nhla7jZmVFcwvLWLjwACGMmnOV0r7LQYgdT+K6cNP43ixiki9hKn5Oa4E7RQX4NfLuGLLAGZmjmJpbhKRQgWkzvb8Uh2lZgt7BgaRTGQwu3oSz8+souYmMJ5z0CrX8IuH5tlwLLU7OPviERyfLeHIsRLOv2onkh1gMbOVE26XJp/HiV+dRF2kuZGndp0ABvMJUcyOOdj4huvRO7wJMb+Fg/d/G7V6A5mRPiTScU6gXzoxj8ZKAa2Ei+JSlXtZxjnNhTztKJJeBzmKRESiaCWjyG8YwpVvfjN6BzbgyOGD3D3hVVddh2svfQUazSYm5+bx7JFDmF6Yx/DAEIqri3joO1/BxkgJR4/MIxmPYc/OXvRSPqAbw6Yt47jijb+L1NA2ZN0IVhoehhsLyEYpKdpHhCQvjB5SxI3Dj7qoRuJsxBc9h5uoj7SLiLYoBNbAQq2N1dwm1qYbiNRRTA4hku3jPoaxRBL1QoFZNDIq1D+OAtok7JnOpJk5ExCl4EdCKKzdY8AHzan1ABoz0UEu06l5ZOzUdAG07vOo4Qs2elPQQvNVw4vaBFzWgwAIXWN031rEoKBSwQqdkz77f2h7D3A5r+pc+J3e5/SiXi1LcpWMM5q92AAAIABJREFU3HDDppdgMNik/MkNJeSSUBIgAZ789/+TALYpNgQIkJuQxg0JiY3piW2aYxt3W7YkF9WjciSdfs6c6e0+71p7zbfPWCRYJMePH0lzZr7Z3/72Xvtd71rrXZbr4Xvy/LyBzc4hxbknox9jf8aYhAoN1DTqVj6vh65fCWV5aAamOG4DY/48MtTDkKOxbMFeVYYtZq212CO1URd21ECOhWHMEzfQZlWmLvAmYVWrzlRgI9YtOBA9RkRtkep0Geg0AU5l0lh0FZVqYgNaBhRsXAa2TCy343B2ATQDzd02zkKc8nuv2fipHFUBacKknRKadb2ugIHj8YsfGM5cuW49Ln/pSzE9O4c777wbuXRWUlbCybw4TMI8OLtqhyu/UwBbqyWdOIydICOmVaMMcSrykLlRVNbpfGDzxgOe4Uc5n/RU0SpMSrRIDloLTcrDeFpbIpQua4qgMOgLqdW5WmCgjdOtHygvGeh0+fMlTphAPAUdz59J06NbKiclIzXh3A4f6NJ7XIhTv1+BLZkzPyHd9pgepUEoUoWB9UcFtLvB1n+eX+YD/uDT5hgEAO3mj9+Ea1//+k7epdgFVwDCVnYGrOicEVxS/47gW9KFanVhtn1HxICnn0vWcVBcoY6d8RZBNFvB17kmrOWUOAZdUmG33HILbrzx5hcO0G78KF7zmld1WDpzdJTZV71LtVUhBWgd9OkGZR6gLHrnod9OgHYanQQ+8IHfwzt/6+2dKjEbjE2IGWWbEA09kILXsCcXPReUGkt9vN1GSMMBauRYHVcqlTpl+kHFljVrX9rHywCZASS7vhkqG5eBseDgCZL7DUD6nqttOjN8/nV0UWgiJpvEWwWczbclGhepQ1YpS5PtWCqveQ+xKPafOIlmrYKV/b2Ip3KIt+oINyoI1cuYrrVRK0xjsVpBI5JCIp6Qno/VAw9jbO/j6G3NoFItoTZfwuHjsyjUq5iPpbB2eAV6ihXUpk/ivtlpFJopbOpPoRytoVyI4If3jIlRzPRE0LNuCA8+NYlwo4lrr16LB8Yq6NlyDmqlBSxMH8Uzjx9FuMXnF0JfuC3gamQkj8yyEdTn5xDq7cfwhVch39OLfff/ENVWEbEkw5JFRFshlNttFKYn0CY+L7dRbjaRRBT1YkX6jWZlHiJoJ6OIZmJYc9aFuOjKV+D4iXEszk3iqstfhqsu2I7BPHk39eqe2r8Pdz74U8zMzWF0eBh7dz2C+tGngOMTODRbxMa1/cgl0ti6uh8j578M5525FYlkCulWBbONMAZCVWRiISw0wqiI8aYmWg6R7IBUlTaKc6hXyjhSj2F5tIbR+hwas4cRCrFCMoFqPAvUlSVrpvtRyS9HLTuCejSNnsYCitG8hGCizSoqdQLZqPQxtPZgBir8veo7VOZ1GvjhRud7A5XrQMzTX6c+E8e9riK1Ws1t7zM2vTv51pw5NcAKPAygBF6wAko6TTYWG6Mcpq7VlA+izBCaN2t7ibZAQBu/R5KOtbK7zqroUqnjBHaDSvOe/VCGvcePHDBFSboWuFZLdv8BsKNHrcCIY7RG88YQct66n5PZTwNMCmw1l8zyfS3M2e3w+cBUxTdZXETATnDONI6kMInaaNkan2uFqB3YPvBSoOcqdq3S9BT6lL5jum7DRgmR6wGtIMAHFPZdcn+u/Y7aTq01tN/799IBAy4XV9m5iDJ0/Gwsjh1XXI5zL7oQJ0+yA0objzzyGBCnZI1+uuXETG1e5UUBIKw8sIILoFFj7xXXx1KinKopx9Exz8hAXec6khfY6FRcMszJQ1/BmYrPMjVBGTWn+8YcQtEpjKIhZY9WXai5xhyTcNkOLGoxgzFpSyGYOIAd9f7n56jZ3JmMilzTdUUQ8OEBLHlOrvemhnYd8+hC/MZg+2eVATErdPhFAdqp1srzIZ6+Ygya7X/ZO27e6q4YR1MGNLWhk59phRsEwo6pNueP1zJHz/a8MnG6TwzEdWxpRIsnRN5ICCtVsqDjIN1FOm0mQ7jlllvx8Y/f+MIB2k0fgwnVmqNI28aoj+X9qs1pL+3F2dm8Xj6GeSL/1QDNPxh04sgSBGEA8x44cMtzcWVpnZwIMxbidUhehW7SaqUizJMdKAb6JOTjUcP2oMyYBQeBHir2//MBYQASA2OzVNHdQJvNn3muvtEXkCbhmKDFFcdsAI36Zmz/05ehEn1Cta+iUTyy91lsXjYs/eCYEB1rVVGqNSSU14qn0CIAY1sZAYFtpIsnMX9oFyZ3/hit2gwa1TpOnJzBw1N1NIqLOGdNHivCOVSKJfxg1wQwlEa1L414qI1MKozmXA2PPDIpBveCC3LYdaiFA+MFrFjdgzM3LcOxYhPID6NZK2F+ehzP7jqJZItVtUA6F0d0poqRNSNYefH5iCYyOPbYg0ifdSFiqRzqR55FqVkWNqJRLLFJpwjANio1EcFttMpYte5cvOH1b8LiM4/gX779TaRHhhCql7BQqaPajuDq1/8P9Pb1Yc+uJ3HBlk34jet+FTFLBNYHISBtfGoCdz38EHbt3oNjux5EeXYMO4azeHyyihedfw62rV+NVedfjaF0EuHFSa2ardeF1RuIQcLGM4VFadmUIJM0uAb1eA6xagkrGhOYbUYwV29LwUBfqIHk4Z+iNTeOaCSEeLpPkv5jsZSopbd6RlDIrkA01BJxzqncamFJZ2empdm0LxUhoCcW1TCNO2RtffFPY3r81+j5cY8pmxzIWPjvNwNtninXnu1LA0z8vgarqlrNJYbO90T1cNNQosn0KKPEsdEYhpx8BIsGgnAQr1FlhStCnb50Bg5sTHa/5s2yslVkKkTzjXn31MqrCNNo98b3+mydzY8BLT+Ng5/pAEE40VgBaH6JfaMDvDguA2EGODlms5127Z91GJjNsRCKAjhms7vWNo6/MMexY4ccg6CdHpQtpPOp7b80BOM7sN0AzZhGsUMu59feY/PmO8/mUG44Y5Mzmcoi2XgCJiWQTBLGyJgfB9C6D2P/wNbqe31HWHJaND+qGQ5jZMNaXPaylyGZyUmI98jYOPaOHZe6SQImVrGTGeusJ+N9JPSoMglMWCMjxtwxHZsCFGt4bWu447DwUBSQo+CJQEkciEhIuwK49mUtFrY0TJpBrxtivhATyqXSIwBoDINKdaiJ0QqA435hn09NRrcfWTPCoOkxZULROr6lArD2KR+gydx2qki13lP3pgpb85rhiJ6xfN3YY7v/AEyr7pvMmozPfZvLt3zeM/1PKjS7AWD35+3fN0mz9Dd0JH1snObI8Tpc8wQy/Dttm539vIbvbPEzdn9+R5JuG2AAzdIsmFIgr3F9teGEosm8KnPPtAob1623fua0AZq1euK4mXoSpGRplxW1/w2EjhzeLzlo8jCsBNrRiraAOaDT7cX5wQ/8Pt75zre7ZNogB8038Dq5bOPUrT3CvIuQGH3+LxQyHQFLAu1qaG7bkICHYq6+ardKDxCgLb1X3wPk/fsep+9Jcg78w8NAm7/YzCjze80Qy+HQNbe2mGyjsiJEHxQbV2tolg+MTGBPMoUKK1ZcouTBkycw2ptHuNVAhixHvYhSI4RUqCl6XMVQBIVWDBUyWLUymtEEGnPjGP/hP+DHDz2AiVIVlWpDDEy6WsVzkSQy6QSS9SqGGgUmu2GkJ4FDZWCmEMbKvjrGDxWxMFZBNNTGqjNTeOBoE5lcAts3DWK61cYUcuKZlhYXUDg0gYMnCmIM4uEQ4rEQ8myUnk+iZ+sGrDr7UlSnxxDL9KE2eQTt/Kgc0tWje1BZXEQ8FUe93kI9HEW2pwdbzr8Y73zbe0S8998fegAH9zyMTN8IDj7+73ju8FFklp+B697wZhw4fBjP7n4Mf/TuP8C65SuW2ACCWvojJ6enUayU8Xdf/3ucfHoXnv7pfbjiqvPwostejosufRlCZMOSaWD+OOrHnhNh3BRaSEnIrolEiw3GS6ilBtHTN4RyzyoUylVks1kwkVuERhdOCmAaSISE2UnX5pCYHpPctFTvICKNEtCKAcmUGL9GIotGfqX08GTyq4Uk7fDUfULMqlVLPmDpXqv+QWuemLVtMm/R/4wZJz8sZ06Pv767hWNtDPzTcij8kEBQCa4HKEOe/C4rGvBZa7u2GUj7fp95UudG94WCEWPDNZxlYWB+tjtFw8CU3auNmfPgh3cFwLiqVrmXkOZ52V61cC4/ryFd9eDNbhoT6M9HwCJqBKAbxOkc64Fp+W5OLUGBxCmanMt46tXO4aQVuwmJOBAYmByBATK+3555AK6WVn/668bWnTmUCtAck+Na/cg1qT0l6Sd+fi9ZNNcLuQugPQ9wdsKgrgrPyXIwz6/Gg7gvj7Ne9CJsv+hiHD0yjmyuDw888iRqNQ09SoK4GvwljJ7qkTFFrCmgr+3yLlUQWH9CkTAkR81AiEw6mVPVOlN0p7lgdACkCEN+19BKXOY5NZi76CCfRHu0obsUIggLG7BX0mvTQpryu4BB6wZoUmHpwtrBc3F5ZF6+YCdvTjMTnThuUHygN+pJeTgBXQu5m9bWqZw7C3FKSPu/AKAtMcb/wT/8HDRjwsRBdD1r+XfFAnRKws6eaNWmvY+X9/ct/20FQeZI6R4O9iSv3w3QxDbAcj01dYPrJpPOqlQLgF8EoL3h2l8K9BI77SvV2VLbpHnHobFDe5f04rTNbKjVbvCb3/w2PnAaIU5Wcb7jHb/ZSaY1g9ltOOwhmIdqB4pNuLJhlnCrLT8UaQaxaTOWrOyUKo6q5unwWuLZx51+ilskRqWaB2EPzvckeR3fONv1fINjn7fv12a4amANoNl3+YeTUfJWDaYeQASZTEYrw2o1JFIZ1EnnA6jUayhXy4g068ilkrLpGVZLsahg7ghKR59GOz2I0tBGtBIMfdakifmjP7gNT33tb5CbLaBdXsRUs4Xx/h7kU1UcnA8hk2zjZDmCmVgGvfE2BhDDQKyF+SNzGK83MUOHsVTTQoRkFI10CrmBBPraDWQTMTzRyiCazKE0O4n5w1M4PFWUsB9TxwksR5PUcQOy556J5ZvPRr1UQTQRRa20iHQ+j0RuEHNH9mFi9+OIJaMI9fZiZPUmnLt5M7ZdfDWu2r4DJ6Ymcec9P0SkVcU551+MZx6/D9/512+ib9Vm/NqbfxU/uOdu7N2/D3/0ng9iw4pVamTVDUUjFML+4+PYf+Qwxo6N4+D+Z1A6fhRP/dv3sfHMEWw492xc/Mpfx+Yt52lp88Q+tCcPIdRqYjgVkwpMjp9sJxnwSqoPQwPDCA+twcz8oqztPDsEFAooL84gVFlEf7uESjyLbLSFMIVeGR6OtJEqz+qhUidQa6KWW47p/k1oR1WElIanG0T5a87AkU+1m+HhOIzO54HPdav7KtAVsmvZWrU1bw4IXzfpC2OWLL/K3wcEJxqu01wWO+wsyZV5RZofpMaP96SHgrLFBiAsV8zyRGyfmJG1PU7PmeCZgMbAIPd5TSpFyXyxOIDjUTthzpR9t82RgTj/fv29bPmwPmjl9XW+1agH96MCvgb2zFbamI3FM/bTvPcA/FpLvbAwYdZuykS7/XHZPcu8NRtS3c1n0GHRJOGbQMKxN67gwHc6A4YkOCVtvs1eCbjxtNcI0GytcL2qJVJ2hQeYf02FNRpmNKDNsJrZQb22ghcLgepINDRnXI101ohHsXLjGbjkyqswXyxjcGgZHn70KRQKZXVi2HaNwsJ11bpj7YYAZgIxgijaYFH5V3FZBlCFHXEVm9KmzTnOUi0nY2b+mQs9Sq9HFm657EERbdNigTYPb6nCtEbkpKZiiIrOIZ+BXFnbQgng08IDedUxaJaDFjwJ93unk2gAzCcQ7L1LgSUTrPX7RLzW74/qAJo8Kxf6o32hQ+znTNo8+AyaPePgqZjQ7imy4pYwaAoxg9aK3Xf4s//thziN4DB7Zw6DVqmz2Coqz1vbxbk1y2fT1aLJX/++Y2nRNXPczJ4S1NprXN+d1yVfsoVUJi0i4gTtDHHeeONNpxXiDACaMvKGi1hkQtBerTL/vKTN0n2K0/cAzXhyUr7zne+dFkD7wz/8IN72tv8hm8TAlxkeWxBmEIJcD6P5loIvvt9an5jqtz24Jbkeba3iYtEADbcs0FAIyVTGVba5hErPu/QBlA/QVO1fDyF/nk61sTpAzQHHDkp3Bo+f8UMgUoNKoVJZaFqlx4OVjAxzH8qLBWRyA4I1GGqr1ysIsfQ7EkUqkUK7UUamuYhYMgfMn0B1fhLN2WOoRnNIrD0PMXr50TT2/OR2fOUvvoyT+04iWq4gPJRAtRVCq1pFuRxCf5T6ZBFUhnvRHN2MHRdehsu2bsKBJx7EX371a8DBOWm1NNobQbnWRnW0F7Uom6Svx4ZcGbsOnsBcoQk2MFooVDB+eB65CLsBiIgP+tmyoNJCdt1yrNixDZFGBWXE0QgnMDC6HCePjaE6dQSLR44i1t+HWDSCdRdcgY1r12D7+ReJztuBI2PYe/iQyB9c8aKLsG/fHnzn9r9BKDOASy55CZ47uBcHDuzHNS95Ja658CIM53ucJwxU2m388OGHRLLiu3fdiUpxEa3pY5g4sBtXnbsCC6041mw6H1t3XI3VK9chMrEfleK86MrFRSw3giipbYa3egbR1y4jzPywgTOkWbxW4TZRYli9WQNqBYSKMyjHciI6XEccPe0i+poFRAiWWk1EayUpeCjnluN4ZgWSiQQalSqSiZgkxtpaEvDh8n78PC0xYAxdsnegq8IyT1DAjHiZCpxMiLpzaLrFa+vcB4R8vzFDPvtkzBP3rh9yMGClEgu6z7T5eNKxfSwCUJaIn7Ox2KFggMg3mP4+6exdirRKtaiTPZAK1JrkcNKo+pWl1C87FTvY/ZoBKQNM/He3LpsBO94XE9Up3yONtSUZXQGnAg/X+Nrltyz5LobtTdzXhU/VBmq5PplRzpmFYlz6yxIP2z+weOCTjaQB55jJvJJFEyAU8lpCeeFwHyTZnNq4u1lTs4V8JsxB6wAD5lMtAWiW7+baOykEUahgfTpddWpnjSlZ5eZL2bAl15Tq/ZDIbmT7B7HjsiswtGKlCEE//tgeFBZVciQSYyN5VV3nTPJ/ydckE+bylURIVkCSAxWSI+ccN7IgBPsM26roibJcBI9O58zacOltNQWcCUhrsNpRc4iFQ+O1JMSpIzEA1bmmy18LXieIUx00/8f+bcKzViKwBAT7nzH2UHLQPIDmkvxN9oTXZYSD9oPrTaNVgX7Y8wHa0tMtUPU4dfGHD8bY01R/XjhIOxVAs31jTt2SfdJkGLMqRR3GVosIsXdW+yy2T+jYflAnUufCf80cL7OBZgeY/8rzmXv2lls+c1oAzXTQjHSivdaIhytiQRPFAh2wqsps2CQYrWiPx5oW88F+93v/elpFAgRob33rb6gXI1S+enr2w7/bJJ2KDTPD1JkgVjRSPoM9Nx39KeOmB2kJpO1ABLDRQdkh6XEYjWoJq32Xz2jZuOw1jstCFz6S7l7QHIdsgo4mU9D0Xe7P054ygKZz3hAJBc0rodo8mb6kxNirxQU0InFkEynJhaqwpJ/hNVrvWErG3xNpozcVRagwKQaGLZHGTxzBynQUoYFVqIcSiGfyqDUaOPj0o/jHv/o8fvqt+xDLJVBLRBDN57Htqisw0NeL0t4n8cjOp3H5u/4Ir3v5q9CfyaJYmMV9X/0k9jy5C8dnq9izex+axTomEnGcc/F2bHnxVSgd2Y/aicdwAkOoFxax/+BhTI7PSS9P9s2sk5aOkhqOIpFO4oyXXIZ0mI3Gk1gI59A/vAJTEyfQmD2Ok/v2oG+4D7XFMkY2nokz16zEhk3non/VmThweAwTM9O49IIL0ZvO4K57f4KHv/tPmG9W0ZPtxbLVG3Ds6BjO2bIJ57/4lXjlJZch7p5LoVbFD396L9asWYtv/tNfoZYcxFP33I1WbQ7DfSms27AFmXgb5285C6MbL8BAuC4hYz6fajiOSr0plbLDAyOI9C9H34nHUAnFMJdZjVTf8BIG6ejhw8hn2eWggnC9JKKiiXYNo81ZVBN5VKDhvtHqNGqxLCp9a7AQTSDC9lj1KtKpOCKhiEuCJxnAjhEaNgoAmhpkM0QKfHTNc38pG6Pr3NYqc/wMfNhh6bNp9l4fWNj17dq2B2zfCWhxxpBslrA8IWW5VeaDTo2Vxyuw47XMGTGPlt/duY5nMM048nfcF9Y0nJ+r1ipyHYJmK7O3PSgHvKsQ5bW14XggYeGzdX7Y0Qdo5pT5zBvFf1lhrdeiXpnmrBGMyByRJxUpDn3GHYaRXTOc08Z2NDZvNFhcYzTMFPDm8xVD7cQxDWDbc7JQjn0382wJECU3JqFGns2e5Xj07tc/fDogoCt8anNnnzPQagBNPucxaD6o5z0rMAnYNYY66YjwHu29YssdgDGnXKVDmGwfCJOyxJKN0kPxOM7dcSHWn302io02dj7xDKqVpoSaYomUhHW5NyhVJDIWlJUg4JI5lUqCoBE5WVuJjQeSHq4PgBakSW6khkZbDF+aHIYbH6u2O62eeH1h8bTYQFJnoiwc4d+VCZc5J5gNUdSWuXABIBLny1WK+nvU/q4yG3rt7ufln5t2jmlXAR+guX973SMkDE5mpsa8La8VlGcjgnM5AFe+sHDHoPwHf1mqfRdUaP48n/VDnLZmReOMZIIUMCrIZI62gXyqILBS3myUATSbG3MAaQO6HRFb6/7r3HOWduHjFbNdvD7PZ17v1lv+DDfd9MKrOKmDZkUC1vmI4N7kchrNGhYWFlTyhb04DSRxMXSjTwsJfOvb3z1NgMYQ59s6AM2PF9t32WT6RsKMt6FamyB+hg9Iq8wiskHFAIS5qF0PPEPEUsGibZU0HJAQ0UjxnEwt26lx++yCD9Ds/v1wg79JOl5RV7Kn/7oPJOWQdRuHxplesHnhvK60c4nHUW4AiXAYVYJENtJuKH3Pe+V9VJivx8USaiPfWEBzcVaYlsrscepbIz2wDKnqrDSwrMb60Ohbi+LEATx019fw5P6DODBZx5U3vB3bz9mOXDaHk0f3Y+bpn2Lk/KuRHxgVOQ8msJfmpnD8+DE8u+cJPPPQj7Hz6ATqiyXUx6c1VJGO4vJtq3DgxALKvUOY2LMfx+fLqJcb0rop3WojFgkJm4dMFOdefYEk/1fjA4jEEliYn0MsmUaufwTHHrsHCwcOiGBlJJ/HGdvOx4q+HDK5Xsy3E5guVvHWt/w/2Pnko7j3jr/FM7ufRnqkB+2FFoaH+nHs2DGsetFlOHfHpfjV174eoz294jkemp7GfY89jMH+QTz2k29hbP8Ynv7Bj5Hui6N/9Xpklo9gzfAgLrnkKoysOxvrcwnMLS4i1qygGY6hUV5EsmcAPYMjWJw+iRWFA6j3r8VCRqUzuDZISU9Nz4gnn2RVZ62K+dKiaKOREexnBWhyEO0Ymc8qehqLaGf6sFipo0TmLE5QE9VKXR/4uIOerxE02Fqyw9/WpVL9mmwvIR/JnxKtcNn4ylwxDMg8R6k/C9rWOOeC1+rOm7KDVJwQiqW6goPunCsDRMqgKdDgWETx28v71G4Fqh9mEhz+vflg08K1DG3yesK0kBVq6L4x9nwJWHDJwr5n7AO0DmhyIMpn7bn/TlUkYbYilSYDz9AtWVAVMWVIzK+Gs2fnAzSzeWbn7CA00OYDVAl3SD/hpUDLB9WB/WCnAUr0NOW5sAWOhOukZjBoH2OHXXCguxw+qyx0B7yspfZSdfb1G89wIN8agjuFe2cERaHf2ma73C35np8B0HRFMkyrfT87LI8DaMR6FKdln07a91VnnomzL7oIrXgCjz6yR3LzmeRPRltaSyGk3RzIZrFvY62KsIQRVWiWh5yE65wDwzwxqQIOx4RNo1SDjoHOhaP3LDwq1yTAsrZOjl0jk8h9KVWcqjaAMOVOSD5YqyhiU4YcuVboZFmDLp0462Fp7I3PaGnVqebWScslB7jbnh6oaz/p2J9TMWiBNhifKwGapP00NCQYhDBPBZ3+qwCa3OnPHe7sBmi+A2p70HRSdS1rYQwdFt2Duiftf3M27QwXB8GLTth+sLPfWHzbz/x3R3bDtZEiWJRuPMkUPvPZz58Wg/aJmz8uzdJZ8JRK0eFTcKZFYMaOF1U7ljIb8rg8Otz33OyGKFR7OjlopoPmGyGbAF7bD9t0ULPTqvErsWyMyvLxMGMYRXtu6oonXR4ANDGUDsDTmDMkYOXtonwuytxBdVvg0QXGyzaNvc83qEsMZld/PRurLX3zwnkdYRDV5Ilx1UqUwJiSHay1GB6MolitYrFcRI6tOFzJOrWzJEQWjQtdna0tIFk4KtWMoqbdbgl4i6OJdJusnOqFlVLDqGaHESrN48jJCSw0gOWr1srnYtVFpKozaFIQdWQzGszlqRaw5+md2HtwH3pGViGd6UEmHsPJyXHs3bcXe556CLO7n8P08XkMbx6RMCKBXbRUwIGjs4i2gMWpeYTqLSwbSMmfpXIDwxdsQHYwi3okg2phAbn+QQ1bJfKYPXYAkw8+hVo4hHRvCiNnrMbaNWvQzC1TjbDFAl77ujfhqcd/ioe/dzvmjkwjsqwfIdQQKjcxsmYNBgbyWLbpXLzxul/HphWrxNvZ+dwzuP+RBxHL5nHo2V147KtfQblJpzeEWjaOWG8vrrj6l3DRxVdh++atGMzlMDd1HEdOHkPP0Er0xOkVN6RPabQyi0i7hUJupVTN1hotJGIxVKoVVCpVAWOj/T2oTB1Be2ESc6Ek+uIhlJODKEbSSKWSyDVLUpVbrDIk05SQGddyN4PTDZjM4zuVh9ctVyFrVy27y0tTUUpNW1CGwdazOUb2fd1Oia1fc+D4Pkuw98MCVkVlRQIKFsle6UbUPeZ0i1hlbJVtp0ja5XdZqFZyPqTYRns+MrRo4T2zT2ICnJNkYNGYJ2PDDDSdaj8bs20A1Q8X0HoTAAAgAElEQVRt2L6l92ysOkEBHSQDzZxXOwAsnGvgz3dEfdbS5tU+Z05dIpVSBxSBnpx/f1auyc9JQVS1IvNKgy+hzhDXUqBH5l/fH5OAbgE5LWWRXAWi76yu38gQp+l5aaKYALlOzr0njEWHWMAH/7Tv10NUnxMbk7sD24U5BaT5ul2inK+KEBxbuqcfF11zNTIDQ3j44afQaIYlIZ+yB+zLKRWS7CjAIst6DaywjEi42dJcGAJ1FZgiwxBBWKScKO5rAEKBmQBuJ32kOWkMawbCshGrihQGTRnjNu+LDJprPaTX1c8Ig9apavW1PJ1kh9d+q3O+EURoZog68trtScfmAsISCetIS3DcBHEmRKvVrcrmKngRB4WV1NWanB26HX9WuNJOLVcA4kRz5bGdojWEvuStgefhvf/od0vfzCrON77hjUtCjj6IMudH07CCbggWlRMlAKfrqHsjaIdntk7xQ5Cu5Ns2kwnynU2zA5xPKxzg+wgUP//5L+Ljp5GDpp0EXodkmvucueQ6R1r8QvkexSsSHOgGaGaEfWqVN3sHiwQ+8IcvuJOA6aAZQDPjbojYwKCPYs3Qdotx6phc/zBX0q/N0ILEansQYpRcgqqK15bFSIgCeTwhAM1AVhA6UK/jVGyZveZ7Orqhg4Xue8o+g2aLoDMHzhBY2KmT5NhqSfh2sdZEKp7AQmkRCW4+V50m8+KEDHvCBDxFpKvziC0eR7M4D/SMiqSD0LquA0O43RTAF0MLheQAarlRTBWriFcXEEYT+docqtSNiyZQHj4DSPdJM/GJ3ffi7/7tbhQjGVx+1SukjRTzpCj98dTTe3D8uYdx/OBzmN03jmgyjibzjAbySMZ7kE+nsOPsszD27G48+MPHkRtKIppOojRTBLI5DKwbEeaBoqz51Wcg2ipjanISxcV5RCbmUaq0EM7Ewebow5vOwMhIvyTZT+/fjzMvvgJjTz+OYw8/g2Khijg7FGSiiEbCOPulr0BfPoxSo40Xv+xNuObiF6Mvm8PtP/4hxidOSo7Y4Yfuwu5/+wnafVkkFksopWLIrx7B8rVbsXLdJpy95Ty84sqrkU8kUJifwZN7Hhdx23wiiqGefgFU8cosWjNH0YgkcDyxCtF0RhvfR6JSNNGXSSBamkZr+giq4QTqiRxayR7MtuLIRaml1EI8k0VFugME2j1cH+aUdHuPfgjQd1x8YGHGx/aAHsbKvNGodLxBlwtmh7W/jk8V4jTnxb++D3b8PWzv0YR9ym6wD2VgEI2tsFCnMWZ+SNH2mHnLDBOrBdMDuc6qX1Y4OW95yZ73KtBtL9sc+YVIFq7tDnHaffH39JLNFll4WB3ZIOfF7tfG7Bcl2Pf5oRL/SPKdQgNgYn9jMa1YdSyaf7iYDeBnDVCoHVFxVmP5uufEnrHdr2/PZA1SSsJrQG2AYf3GDR2GSZLQxf6KSnSHLRK0JiBBzxoDKAokNTfReicK4+ZhAwI0OpUdWQeEpM1dhKCLjm8sjm2XXo5VZ2zGg488gUKxjkQyK6kqlQYZoQpSDH+TkWO/RBaG1WsCWCjGwhzFKMOMLheTXy1hZFfR38mHc56+gFaRfBK3EVE1zsKiMWQqAI4AjXlcEpplmD/BGL3DzQEDGZHq16BgzACxgHRLx/EqMznnkpnYda7YGuysHZ5rHdFgJsZ74WETrJW0ObZXbEveJNeH5WnKmRkg7OdBquAFAl8nmtsBaEsBl2KLFxbK/FlfeOOffhTXXfem54V1fRa/27nSBHtl6xVYOeDsaf6Zw2SyOMbMcxx+Nasx7d3MmwBCFg80rPpTiwe+8OdfPr0Q500fwxvf+AakMxmJdCie1wXRdNWb3NPi1FiI0ybBvC15s6tG5GC+9a3v4P2nCdB++53v6IQjeLM+GDNDYJ5r9yFgoMbYA7sRPXTiruNAkBxryFmWjeglaQKxiUoaiyaboEuQ0gelNi7bVHYYmGE0z93uxYCt/zn7TLcXICEmr5efLVi+n4cSWzqRoqcOmbUwMYPKecpFw4hUCyjX6uhvTKNRraG6OIPq4Eb016dRJ53OvoDOErYqVUSaVTRTOZRzy1A+9BQWjuzE0NBKpKJhFBthzCGK0sBGJGNxjBaP4o6HHsb/+fcHsNgIY9OmLciv3Irywgxmjj2HufkiJg6MoVksoDRfwly5iVwyiuxQBoglsGLzVlx7zUtxyUAYz+zahdt/eD+OT8+jXG5iYbqA1Oo+9PbmsDCzgCapLOnF2UZyaBAXvOyXsHJ4BBcsy+HYnvvxxGMP47lKGrVCBeX9Y8idtQaTuw+jsFjDxds2Ynp6CjuPzGIgAgxtPQPbLjoXs7MnsX7b1XjFNa/FypER/OVtX5dwxvzCAsb2PIoj990jVaksYsgV64iu6kHqjPXID64C8qMYziWwetV67Nh+ITaMDmPs8AHp4jDc24vBWAihx27Dwsxx5HP9iG17HcYqSeRSMcSTKZF3yWZzyNTnUCoW0aotopLoQyqdw9RiWQ6PRCaHbDYtzIeF6QxEdK+vbtanm+m1NfY8dkj0fCjGqSyx5W/Y++27bZ/YGjR22/ZdN/jy9283G+NfS++D1YnsQ6nq7wpCZIfIfZMF8w2kDyAt78wqG5UMVCanUg56fNreMuBhAMnsiQ90/dCFvc88bpMfMFBlxTp8H1/Tbh+B+rvNt3n15jxaFa4CAmVxDKAZCLM/fQbN7K6C75DzrgMWzdaJzKNXvU5bQttmleC5XF6qzAQaORDnf68P0PidOk9kVbRxuZ/kzs+x1ZPlLP08AE24HNcP1QdoEsZh5wdj0NyCI0DrADpZGdQsVFkJGU00jo3nnIetL7oIO3c9g+nZRcTjGdEdE+03aKicTJfotJGZrVP+xOm2CbCqSxiUrJpWM8bQFqkEzmXgZAtpIL0fA/V/6x1Ke20ATebLmp3L9eJLAJo4BqLDqN1ibP4NNMvvPdYpYDL1oO52/A2g2e+kMlYAmlWSBt+h5497nU5SjGCCKRhqa+TasgeX6qqdGjQpQCM4kZ+uZ9d56RcAaP693vjRj+G6N173vPxwyyOzPWKf4fPSfRyIZPPeJZQrDP3SKNmpCJ/uaETgYLq8UpfXa3bXGDXu0S9+6S9w882ffMFVnDff9HG86U1vRCabkXxTyVF00ivMSbfqVFk3poNmHqAdFPylGSEO6pvf+s5pMmja6smMuV8kYIyT/c6MqumW+N6tPx57UBIjlmbNLE0NqpcMNMkmcRo+qsDNMITmakjegCS3BnpDxup1H3r2HlsY9v22sbrnzvd47R7V89YNQu+QOUvSZ9PFxO1ArDGxvtlCksNbYoiDSjAWheWqsyLnkEAZLCKvZUZEp6sxdxyVSh3sCMdrhMKaR0Fh13Yii0qyD7FGFaVDjyLNnJVWGzPthDBs9VYb9VBE2ht99eFn8Q/33I/+bELEIpup5ajOTWCCuWpj05I4j3oDtXITZWleHkdPMoxGnN5/HG+++lK89ppXYFM+ianje7FvchYPjs3gG/98J0qFMvrPWI5FHizPnUQ1HkXfOWfgxS9/Dc465wKsGh7B8tHlkqxbObobzz37JHY++Bi++YN7UCvWRPbiNa+5Cm95w+sxNLMbn/vh4yIncvzAOCKr1yNUm8eajedhx5WvwED/AO6442voG12HPbseR/nYfszPHkf0ZAlzk3NosBggk8Km887C9kuuwNo1K7E53cSje3bh2bkmUiNrcdaalThn/XoMDgwLeM4++BU0qosY2HI5Jnq2iBTKQDYpIelEOiNVZIn5IzhSaKG3bwD1aAz1JnNlmEATweBAn2xqerV28NqasjXoA3JbN93v8Q23Dxi4f6jfxI3fMV4mh9G0ikdfdDToisHvt3CdsUxmnOzfBooU/GhyuO9gmTPFz7FYQPvZabhO95aG1qjzxzC/MYIdD5bhOqmY1HJ6bX6jeTZM4i6X2KDMST04kMEqWmW9WExgoVx9zWyHhTyMrePr3TlnvA+V1okhxVZxiYQAXZ0XBWndHr3NhwhPOJkU2+++7bB56Qay/nvMe5fvZxu3iIa+g7nTg59jsvXAdVQozMt9soiB4VG/NU23jfNBpdgYAREu2Z1CsZ6O45p1qzvfLwn/ymvJf5pvpTlcxqAxL8xyBS2Vw0KcnB8FJqrZpjBBqyG1Q7yG8eR61KuW30cwum49tr34cjyz7xBm5kqIRtNSfMOKwVq9hlg0jFZdIw0tVvUxZ1dIopB0XGHFZMiFXNkWizlsohnH0ZCpk0JPSnOo5qBqqWnXAAFmUt2p4XX9HeU2FEgzxEm5DwI/xg4lsOmAMcGegvoAdBkJ4PU778xv53dePrMPrnUNaDmAhjh1T/jNwg2ciR0JqW5YUDlt64hnyc8H0GSf/TcCNLtn3ufNDHG+8bolebC2d21N+ppmZivJpiYSWpzBezXQZXvGzthuG2V71D+/A5kiVoIHPYQtHcMYPI7rS1/+37j55k+9YID2yU/chBtueLPYRu0CosU0Gh2wokEnEUaZDTOe3UDE90J/EQbtt1gk4LWRssPHULt9jy1s3+tdyujpgjeUK6BGEpKjiLnqTDOWHS/GhROV4tWbZq4G/5fF77R8fFDls2WWV+OHBHwkb2DQN7rdBlU8DU96g3kBlTIPp6BnHN+j3roeADT0PlviHzRk0JqFCWTqBUTbFWm6zTAac2LC5Tk06k0wVZhbsJzKoZjoR7K6IEYk3a6hVK2hNfaINFevM3cqMyxirAkXEl5sR/HPDz2Jr/7kfqQSEQwMrUV7ZgpPPf4Mjk0tgIx6iIJgMtltjIxksXHtAKLxCCqxpJShbxruw6XXvBpXbT0LsVYN1dI8irUann38Edz39AGMjU9i36GTOHFsDqV4FOe95FK89NpfxujQAC45bzuW9/XJgt1/8iQWTo5hbnYKd/z93+KRH9yLDS+9Gu9/z3uxMtEAqiWcWFjAcG8fvvf1v8cdu59BtqcPg4PLcMVrfgWlagU/feRhDA+PoF2rYV1fBiP9mk9321f/EgcOjmH9BZfh5a96NXZsvxjxZEZp8tI8po/ux/FiCRctHwB6lyEei2NhcQGte/8K8UwPoue8FuX0CPoyKSmEYJFGk8wn9chmD2KuHsZ8fAADI8vk2ZItWFwsSmcCWw/mnPhGpNtTtPf8PADND7nJOmJVZ8o1F3bq21L15np7mnHyr31qlmWpN8r3cE2yYIefNTbMD0HwPUFbI4YgTIpCpRjYCF5yyUSIlr0Sg1w1sm4EKJGw5puIAaO0BtnwclnmT+1WwPRrzhoBVdPlZWkY0AeM5giZ42ShSzP8xnqZnI8KZGtxhvTOFeZbc10MsPJ3vsyHsYy6jwOtMNvPBpDMVvkOn7EFHB/Zx3iSHUQCR1KcRDIzkhulqR2s+ioWC7IdOV4thFraDN0H/PyM5vG4vEAH0IxB8w8sAjT7twI0NxaBTxbaCgDa8xk0NRPmTGgXTRpEJ9HB0BHzvZxcSVt4f4ILzcFqtUPoW7YCZ194Mcan5zA1VUA4wpzEqERPpP+niIqGFWjVFaCZBlqb13UdW7QduwNoDkxJ4r0Lb2oGiYEyjV4IuJPWbvr8reUWAZo4J+JgR9ThF5sbyGwQoJ1K70yAgyew64MUm6tusGZr2J6/ATQFbAGza8Uhcs5FySxpT2d1BJ3ArzClpwPQnh/K/K8Icdq9fuLGG3Ht67WTgNoOlbfyUxN8gKbrOCYFI9FYGM06mW7tLiDzaJXTjkmzc9lsFD9v32V71faF9cRU0MfCJjrTmrtre/qLX/rf+MQnTgOgffIm3HD9DYJB5Lm6/Ufnk6Lb5iSKHabMhjFDvvduwMOMB4VqTyfE+f7ffx9++7ffsYRutO+zTWsAzYyuGU//8NAFqkZaDiGWrlMtP6oNRk3118CQD9C0DJ7JtJrzI+GTlOaXGPNmB+apQKp/6HQ/5J8Fxrpf9z9HT5wAzZgKi6NzXFxgtkltAfkGk4slFYsiTeanvIB4cQLx0hzqsaTQ86L7UyuLFAfznyYieWQbRaAwLZV7OQrt1UsoH9+PcmlB2i2V00PSCDwWT4r0A5Pfv/foo7jzsZ04e8Uwtm05FzNHD+DL/3gn9u87IcaFowxHQ0g121i9aTne9IYrsKK/D5lkAqVoHrkIJUPiWLFuK3oSEcQzvWI0F+dnEZoZw3fuuQef/4e7UFysYTYErN2wGpe+7jpc/eIrccFZ56A3kRBjSImQPYfHMDZ+FMOtAm7+//5/vP+jH8c5O65SmYVGBf35XslL2nf/t/DHf/03qEfSSISBF7/yzTg6MY3CwhxWjA7j0u0X4rKzz5VcrFqtgqd2PYz64hx612zGstHVskZmWb3ZqErifqxwErn6PHKF46gMrkd4+VlAZRGVn34VsfwQoue/DoVWHL2ZJGKtOirVMqK1CuJR5tG0MV8qo8I0kGQOud4BYTP5TOvVKhYKRaRTiY4xMSfJz0HzD1VbE3yt2ymwdWL7R/aXy22hA8OeotJzsN0U1op5OXECRk+U1Ado3Sye7yj4QJJ/J2Nj69ZCCH743wCaJIh3WlXR0KkRZb9ZVrQJqPGKlQSgpbOdCu0OoKrVBKDZHFj41HLsOAfGTpqh9sO0dp82j8aqGdgygGQVqHpdJ1nCkn+nE8f2Upxjv0jA5s1K+n2n1PfWDUSbzekGxzZu5u8xkdjATCe6IWKaZFEUfLKiVKtaNSGcoPlnAbQOu+M3i2bITgC7ttAye8NxCkAzpkbQgDpm7J1JUVa/IpAOSIcg87q8mJ0XsOxV9Wm7rjYaLBRwoV03EHXEpdggjOzQMLZecCFqCOPwkQlEWQmNsNpPhxlEiLbRRqNWQatRFVAm+VNkxqhTKN1a1GFheFRrKsl6WdNx1/2F50xd16fmnSlrJu6u64cqRQ0OoAnqYejWVStrlp5rsC4dChwQcg6RCdX655QiVu/Hqiwtedxn1NzvCDwF6DmZGfu0LxKcSlrP2NLPURTwvFH83C+conag62Z+vkKBmz9+Y6fVkzmABtCWkjeatiERNJ79Ttnf8reU1VWALbbLgSr/TO5OfbBzn6+rg0rbRlHamFyDts06oVgqxp9/8S/wqU/d8oIZtE9/+pO44frrdS1aG6+QkyCqdAE0KxIwkOR7nD5a/EWKBN7xjrd2Gp77YNAmxQeD/sRZ2ManFQV4kSliCJAGKsJKKtX/8cOzagzUc+N1ePiyOsK+k6FRQeOu8tOMZffhZJvAD1Xaa3YvPqCyjWeHWje44+8rlaIABPb74vvM6+XfrVTYFpN/GNti5bi5eOI0MxP7EFsYZyaGtDWJUi42lkWdUiKxJBZKZbRqZclnq86eQDqbQT9zpean0KiVMYMEsqks0r39KI1sleTbyPGnMTczgVatiPlWBLnGAnbu3o0//du7sfvwNFzKtvhtI+EwznrV5Xj766/Gxt4MhlJRzCaGkE5nUWk0kYoAfSs2SYNwWu+FSgnx8V247Y478NE//yo2nLsRrckpzC9WcdarXoH3/u6HsHLZchQXF6Wakov4wL5duOvOb6Bv+Tp8/+u34Y9v/CSyg8uUaaSRYoECG8Qfexp/8KcfwzzY4DiJbZe+BCcKdQxkomgme/Brr34tzlq7To2HZgHLmFgNy/yUyvEDOFltiqp/fvYQ4uNPIh9tS15LNTeMxJZrEE2kEavOIBaOota7EgfHp7B8xQqkytOozp9AKBJHPZqVfpzZ+ixisSQKrZCwadThq9f4jLQfYsycBK/BL+/JvEcf6Ni690E7/277xXKpDDAw14e/I0CjtICCvbaASEmcDodFSsWn/c04+d/FGbIx2d6wvCxxdBLa9JsHqglbG8AQLz6mrJZWcpoemIZ9OCYWnfAwlXE77S5+Dxks6o7JfmWo3h2kBEYMAwRh0YSAEvN8LX/D71jg57b5QNe8Y36fOEn0whtq3DXXRNmvBDW3xNMNKv2qtbKMQ5PmXWGOFyXoBl+2nzv2y+mQGTvqM+RmX2jXEqlkp1hAWUYFAK0mx8m8LrI+BN5FiRBw3ATNDAF2O9m89+7vUzCmVZx+kYCNc9WalZ0m2zZ30mvSyWDoszYQ4oRbPf0u30Z2Pi9Gks4xH6zUxwnrLnjGwIjksdE+hpHo6cWZ23agZ2gYe/ePMWAAhKKOtXQyS7yeq3wkQCMok1JIhvrJiFNyg46A2w/tDsOo/WIVRGpnB9EoE4ayqUwl56fTAkpDoRL2ZF6dVOUr+8v5a0qVhAJeARXW8ko04Fy1nrtH2yf+mSFzpPShkhpu39jcSaiNJIXLM+v0u3KQyAAa10oiHhXwoGeKhrLlPv9jRPVzA7PuN0rFaVdxqH0Vwbz/0wHtnRZcIdzoAJrvIJj9sblSYKZFT9ZZSPuMhqQFmhYCuD7a1jvVa/9kQM9wjjFo/B4/f5XP0rp0KDnUEibSinH4GosETgeg3XLLp/CWG653oF5D+nRFRBNVpJDUlsoYj4+PtRUYMFmThjIiYQXr5k4ajvTtN27/Jn7v997/gqs4/+APP4C3v+03ZR2Zl2rfZ56jGTiferRDwQyFGTA7JGTjkxNqQQ4+AgtjHHRh+3ooqpFihQJqdDW/RRJGPSVwYRul5DxYTt2g1X5ji8xfUD4A7RxoHVSuYJEAzT/MOpIhYgx0hS/xuN0BZWCS4DIRZ3VcGKmZgwgtHMdcpYFYeQaZZh2VldtR61+NqanjIguRaFSQrMxjZuoYsrUCEr0jkmcWTvWg1ahJb0kK2x4J5aRaMVk4gejsUTmA5lMDmBp7Bvc9+iC+8rffxeET84hzjyeY8AsM9mbw/g/9Di5fM4JKfgVWZOOYLNURp5gk2kivPQ9RNnA3faBoFDOzU/j7r3wJX/yzL6AZi+G8i3fg2CMPI75uBW74zffglVdejfXLlytF3WziwOH9uOO2v8ZMtYVipY4PvvfDyKUzaBF816tIHXkCkUMPoFRaxMfuvB8nizX0rTwLZ22/BLt37cT6VSsxMzOBt7z+V7Bl4xaZXwroTi3Mi5hsJNOH2alxYSBWtws4Fu5Bfu9diC8cRTyZRXxkE6KDa7iDxVvOoaKeeTyHRmYY7QTzzipIzR6U3LzF3vVIMIxJL6xdw7FSHZV6G7FUUgQ206EWiuUKYnE9RH3DYIeqD+wt5Ognti/1KBUgmJHhZ623o65RBWsWDqQRp+GXvBtXzWyY1dalrkENXcl81bWCTYyisw+8Nu2FVDtGnIaaqHu0pAUT1zC/l7/X/nW6/hV4KkaWPLR6RcPzAlrUGIoeoIThXChMcuNVI4iGmPaJ4yBbFBOZAwUf/D3viftd0xMoYaIq79pE23K3LCdOKwytxN6AlYFjnRdt8USAJmOkMaWuHMMRDd6PJdsHYWBzLg1Ed4MlsxP+czM7KKCUBxHHRfAZp3aizoM5iv5BQwBB4MoDhLOfo2MT0ao2+ww/Z4LZsuYiei3OlX6fGJlOPpTZrtVrVz0foHFOWgSv1uLrZwO07kPcbOZSgKYq/SIPwcNQmqdLsBDNVgjRTA4bzjkPazZtwnN7D2N+Qfh7DTm5sCQaDItSxoM2oy52jSwXc2ybTfZlpqAwGbRYoFvmGF17FqbJxpxd6XyjAUth8siiSW4dryd7TSrMpHJboJfLQWNIttN30zF4Ai4kWtNVAdmROdFZEhAv+Wre2ePWv0btgi4NDASLTpbsi+DMMFkP7js+Y90PXAcG0DS8/N/xcyqAJqOWZxTcVGcNSBgyCLXeeOPNeMPrr+3k8NmZb2kIvBZfYzcZtk9T+8L8c12Hnefibs4whO5B5qgxj1SFpTVVSu1mg915aCeitBNqfxR3MIUjI6Bez2Nq2mkFNz/3xdMEaLfe+mncQIAmUQXVDOTYJMLH64uTCBGfFpkNQ5F8Mw27GgE2GaVXqQv6n//5Nrzn3e97wQDtQx/+Q7zzt94mxiyogFBjasDHwEg3il16CFkiZ2AERUNHhOPY6kS9XDOw8jCd0bcQJxerJWzSQ9fxMAk5WOSqh+MasNGDE0/OlwlY2lDdR/j+oWoPWRaZp+jMMZLJIxI3YOfrr9gBYtcVQ8lOIiKCGJbnwf/l0OC/6RUuHJP5jcwdRbw4hVqyD4urtgGROGpTh9GeGkN95iiq9Qbirao0Mc/le5HJ9WEhludMId47gsV4Hpl4GBNH9iM6vA4HnrwfP3piFw4eOIhELIq77/g3zM+XkXOCiX2DeVz6ikvx1uuvRy3Zg3oyj9XRBk4ihXykhZ6eQWR6VOdMDgGme9QrqIztxJf/5dv40pf+FrOVBkaGetHXn0Ap1MaWHVfgrb/2Nlxx/nZheQq1Gg6PH8X9P7oDu3c/gZ5lG/D/vu+P0Ggxz6iMWqWM5ORepOYPY764iM8/eAAjsQpGz3sZNm89DzMT43jomWcweWw/rnvltThv63ka+qDHxUT1BvMBi2gXZ8m7YVVrDovVMuoTB4HCBNLD6xDN9CEfrqkRZnFH3xq0k3lEEhmplm0XJoF4SvL/Su0omqNbEA0D5WodzfmTqIZYghFCOpWWjgR1kUGhx6/5hnaI8u/+v81Y+KwH15MZHjvIu42KNNB2umr+e0xSQD1MOxQChXOfJVaboG2pbP8Y2OB+0DEpQOP3kakjySBAEE3pg2uN2pMEUVGC0aDDhoIv9UrJ6tl+tWbfxsxJb0N3wPG6BCLMQ+NYuO8t/Mi8Tm25pdpHlijMe7IKzYAtVN05cxhpiGnog2KH4JkEcyLURickwXmhx9tw4TAfaPnOlc2ZD/zs4LH3+Yyp2Q0D41JgEWNS+/MLmnTdKG1RLVckXMx7YF/YeDy1BKDp8a7isPJ9rq+oMXsWovPtGa+/et1K7yzXylyROvpFAZqAMDox4mYj5FofKW8WALQW7zuRxKozt2D9lq04cGgcs7OLiITjkrsmhz3zhKp1ROk8OIAmhRRkOOUwVYAmrC0BlWiXKQNj99NcvcsAACAASURBVG+Oscy/5AGrOC2ZM6lkdIUMwVlFcBSRpusK0BzApeq9yykKxGj1TFFgIqdNAMgsX8oDWnpGyc7t5PxpdS1BolYyC0CT93VfS8GF7P+W5mTZd0o+nAyhC6BZEYAskv8+8HYq0dr/DKDxXvwqTj3rWQSjZ7ZFEDh0sVl1zQ01wKt7RB0sc1BVJkeBGvuSSjiVkkCxoCDHwpzSlcUx+XI2h7XYj2Dqc5/7Aj79qVtfcIjzM7d+GtffcH2n6brkUbI6vVJ2BS0REauOx5Lai9OwOQ98GgRuejVaeqOcjK9//Ta8732//4IB2kc+8mG8612/JSGr7lClz4rVpb2GhhYsZ8Ti0Oq1qhfTaKjxFAMvGmEqTUG1cTOmHUPsQkBagaGTal40Qy8WxqAKN2lrHzTKoedEBjWMsfSh+4vANm03QOvcb6cfIkEq85+0gs88Av/QNcZw6aGrz4PATBMLtTw88EYJ4EKIVOYQH98tukK1VRcgFI2jPnkI4fHdKC3MimBthgr2zO/J5sWY7W+kkWo3xCthy8wTJw4hmRvCkXAv/vprf4PHHnoUQ2s3Yn5iHk8/9RwarTZyPByzCVzyulfiQ6+6ALk152A8nMeysFalTiKFnmwPRoaWySE2X6mgJ51BY+YIqmNPoLkwiVu/9l3c/r0HMd9sIxkNY9n6fiATR7pnGL/0ilfhTW/8DeRzeUwvLGBqbgZPP/FT7H7kR4gNrseHfvcPBDy1J/YiWpzGfHoErWQeB3c/iKcWo9g4mMNstBdbN56JTStW4unDh3DXj76HF2/bgQu2XaxGnLlgtRoWivNolYuIU+i4WcNAq4BIvYTx6BCy1RlkUUWissBmpWjGkqgiCWQHJbRRaocRo2hrrYR0ZQalSBrtzJBs9lh1QURqadiTrRpmwxkMpZNSpUZwKdVuLpzphzINoPmsmgE0pfeDxuSyNZ27baCN6ySTyWhOlwN/tpZMpFZf92UvCKy0YW/AJqjh1wTZKrg/o65VmzJUTJLWNUiARoNibY7EK3QyMix6UcDIfLulRpUHhggQl0uuMEbvjeNQhpueq+ub65JpmWtITzkInTrvuak5piaFYUBN2cSgA4MeXkykVwY6ALt6ePoMojZeV+ZPrhNTlt6AtNiVJoGhtmrjtc3Z8hObl4ZO9Fp2gNjhI+Fo92x9VlXslGPQDGwHoILhX03lYF4ew8Wcez7/RCLtnr+uEVsDEvqVBPJA+sSMvOXy+GzfsWNHHYjRU8LGLsyba2spVbNiv9n1RHOj7Iej84VoZeyiZqvzQFZJ+mNK8ZY6n3qQ6+8k8Z4HsYSgFeTr9Zl75zTGPCbMTayAmWpFw9D8/lQyI506ZL1VyjJ2WfPxmCswI/AJulzwcIzFtT2Sshys5nRVkC4txpiujhAz14J07GCYjQ5pCDX2imW7Mekjy3oEZa+NPbe9bWddgsSBOOCWC8guOToP/CzvKxoOmB47zwyoyNyIrh33hTaND1oNGgGj+ag6RjpKLiRo/Tllfdpz46/17GQVOucymaR90ftRdk7p8BodW1f4Zmez3W+H+XXN3AmmDVTxmpyTVatWdfaWOTZmg9SJialti7HgSp09sszyHu7Ber3jvHHv2jrk/uM+4vPWta1OKa9J2yPFenQ0HUCjw8NCO3lutBWSiqLXk9Qq5wDeestn8KnTAWifuQXXX//mDkDTsLXOMZ8d275xXQoxdPDgM21lZzQMYtVLli9iTM/tt3/jtIoECNDe/Z53iSipASCbOFtUnDS/eqnboKmRtFJ3PRgkf8z16eLEayP0oKReDqFOc3JlJqzCwx62GVM+CNNjUiPoDJpUESlKZ5VoB7B2dQ4w79iYEN9bpgElLU6mgN8vJfDMBXIhIAOkNgfmFTi5I9ffTcGZsJkCFEOIMayiNtJ1GRC9bGnGHaksoJ7uF2o51qihMnkA0alDqEUT6AnXEaoxFy+CYqWKqXIVoWQeveE6Dj7zKJ7Z+SAGhkYxsvEC3PK9HyPV04v5CnD/t+/GQrEGwspcMoLN527Fr/7Pd+HstSuRicdRjKaxMlxBdfxZLPauQyyTx3A6he9++++QT8dx2WvejmS9iPCzd+Pw+Am8+/P/iJ1Pn5CChFYygsHeFIbXjKInl8DmzWfjNdf/T2zfcpaEF57avx87H78Xhx6/G8V2Bn/wjndhMNZEojyLaKOIE7kNqIZT+PG3/hrF7Kgk5e8/PoHR5atx1Y4LkU2lsW/vUxjq68dZW7cJqJqjRlm1AJQLqLciSIXq6GvOIdEoCXirRXJIVqYRLs1gbvk2RLMDkn8mBweBQ20Ri5NHkGzW0BjegHRpGsVqA4nyFOLtCiqpQUynRkQAeHkmiUKphARaqLACTdrg6HruZpKtOtDfA37hgA/Q7OD1mRjuX+Yn2oFshy3/NFkPGiCCLS3x1nwmCYkwl9OcMtk72n3AEmTVRmiVmh0sasTiUoigRQDKXOt7tOTdDKQSYUEeDn/Pa1thjN2bCU8yLCGHgCVDi6YhK/Q4NtV2M8cpaCGlod4AsCqotdc4FmtOzPdwH1oXhmDOWKHqcrIkLKtV1bxH0RjrHNQKWphPapVyOo/arL0bbBuwM0Bu8xjs+aAAxJ4t5yKWiMtB6tuXgPlSZpracMxDU2ZRW9EoY6kHjY5HQzP8keo3zxkWECpyRUGRgNrC5xelyF07UKVhIu1mIGBKOkUE8ibCOrhEdrt/DsmcDZ0LfUYszFH5I9dNwFsr9p0GEO2ebIxyU+6HwIgNwS1niN+fyVAfjkVYVTmUdS0r6BO7KsURdBjoPNfV6acArjBjGl63OfclnSzPWX+n9875kPlmM2/niGtnCIJN3fPi1EQVMFoESysUNfdJ+nvKDwGaAfpO25yOI+Wz6x3nin1iXZjO1wSTc8ypHnDR6Pmrzn4HfDrgLBpzFoKV8FtFqoVpEFKprIAIewb2TKqVksytMNMRRpj1GsZU23oXYMX3ODth/7b95zukfI9VSLMrDKVvzG5pH07eq9pSa5loWMaPSGjemjolvi4j1wMFzMnjMlWC57VUi0uLL1ZFJ8E8UIIl2c+Sbqh285ZPf+a0qjg/+9lbBaAFIFylaQimadsIQBUQYilA007xmvvBSQqMZ1uEak+n1dNHPvIRvO99vyOhCVP/7ix0v5LI0HuH9TLxNtdlPkJxVxXfVANDqlobqUoybTK9xAM1w6CLoCkP0rxcTq5WZ6kXYIvYjBkZNVksZNW8PBp5vztk7KCxe7HvW8p8uWKGZku8Wy4gm1/twdnohH3tQLHFyipV7VCicXZKDhCcxYjexbvUZustVoOigRRz8JJpEWDsAOB2E8nSBGZPjCFSnBEDkYmGUCvOIdZuYnqxLOzW2uXLEY4lMbZ3Jx5/4nEs78liw+WvwX2Hp3HbXT/Gj/71HoQWqpD0y0gYa9cvw7W/+hZsv/hKbGxN4nhyFD2xkEh5jJQncCiUR3RoHZbVZ1A49BTyyTZSZ78ai1zkBx/FP975A3z5L2/HzGINC1QZj4YxujyPFRvWIpbOY+1gCle++tex47ztWDUyip3792P/rodw30P3oTh1BB98++9idbyG4swJhKh7k+5Fvr6Af3x8Hx6brkgD7ZnZGSxbtxkrVm/ExpUrMZRLyUF/5sYtjrFpI14rINKsIO3CPjHUJb+Mwr1SfRhuoD64EcVQBi35dxuxVgOLIZb5hxBuNpAqnkC4uijdFyqlAuYSw6jEs5LPgPIceloLiPcMoJ3oRTWWczo9yp76QMdnf431MQPoAzRjxsSb8/rKKWOk7AkNmQKyQBNIr6V5ZARoPmhRwWY1mJYnxu9hfhffx2uTfjcwyYWpf9fP8b0q7UDGjV6tAjTJkXHsjd6fOj66V/hesmesyLS8NAVvxubRS5f95N4v0SwXBpajS64dFB/wcNW5MoOtzpwyaBp+ZWWxVZOafaMxVrBiWoMNRKIunNniOJUlIHtNgy2Hp2cHFKAFVdk+iPBZdQNtdjjxHviczJ6ZY2fzrOuAAsgJKRTwAXnn8KQ0jmODpSI2pFIbHKfJA3RYjiW6bzq3Ot90AHk4MW1CWQabX1unZlP8MUgoDkHVrK1HY1ft/mQ+pPJUDz0j2CSCwbZ9BhpcOyOpdDR44uUS27h8BrIDADsfUHkF2nphfZrMQwwjm+2RcCABOX9nYFd1MVmIoSF3qwBWIJ+UnDWdA9Vrk/t3DJrNjdy3Y5O04lWZJYpWa2Wznjd+ZEhZ4oTMtVU/ayQlYGEFSIiTpM/J7t+/5+Dc0QmQ60nLIzJ3Cpj1eSiTLCFxgvGIRsvINNFZF3AgUfyA1ZQ1JmtBnZBaXectnc4Jg2br1cZHBo1OgrLNYTSoTecYcdv3p2KMzZb5NtFeUwfAVVVm0hredA6HYAqnJcrv1JzToH2j2Vcbn4Ez01fUAjGGOYlNeG4QvFmOKRlTnSNWUhNnqO0k9lCH79Of/gxuuvGFN0v/3J99Bm9+85s7QNOKBERU3LGRdOAl3YpCtTp5urGlRBv0mrVPpMS7I5HTbvVEBu197/tdyZGyhs4+srUH5xsqTqR5FWa8uEhYbUe03zFwLsRJ4GQ5aPaQ+WeHjm9rvgjHYL+3yi9JEmxovk3HALiwAdcm8yPE82BMOMrmz+rZmKH6WcasAxAj7ApS7+SHcI5FSNTFsf2D1pIhNdzBZ6LSInw/ZUEI0CJkbEJR0TCLVBdRnJtColVFKJZANb8c4TiFOkOItBqIzR9BaPogQLFGVvK0w2jXypibHJMcBqoHsVE6N26lCRRTw5KvgWQWx4oNfPkrX8WP/+0nKJYa4Kqo8bDMZ/Brv/nLuO7Ss5HP5DAYaWC+HUWauW1MBp86gv3IILd+O2LJDNK1eQwuHMJCtY5dh09g3/QM/uofvoFj+06gWmlKHlh8MIcrXknZjApmFssYzsVw0YsuxejaLbjmypdjam4W9957Nx746U+wJhPGq1/9ZqxuTaFemMZwJo3pmUkcXijhvif34N/nqPifRbEVwUWXXoPVy1aIIG4+yxBHEmtyCTTCccTRQKa+iHCtpLR9NCShSM5rm4aIR088hfrwFskvq0XiSDFXg9pdoajkj7Hpebs8i+bCNFLtGorRLOZDKfQmokg0y4jWixIuZSHERHgA8fyQ9AHU6wdC0Obx+QbPZ4PN8Ni6Nw/TPmd7RcKb2ayIvHLTK2jQJup2aPAAUfZJQZQCGoonq3dpeRr8O9uOaZjRnDWGEPXzMib2iA5ZGykt6bfD2YwjjVmQLqF2xnJs+F4WCXB4PmA0cV05IHloyakeCOvq/bpxy16x3nxWSap5aHYYyP4RYKVhRPu87n0NUQoAEwaDgHBpHguZALUnykBIBxNX4cm54BwTwCpDqeyA2Qj7u+ooKRDVgzIIc9oh5jMM/LwCShaWqIxQ92cENDmARgfUctD0AGIqBfMA1eYZOPDXUic3lHl6LEaQqval4/IdUfu72WyGvvjMDQjxe/x8WmWT9NA0OQxWrtt4ZD5dBa6wRA7AG/tjNtY/I4KDOxhnZ307ORCGWqXvZFOfr1TJp7JaZFIudyrl7SyQ9n+xtDj8tH+6JrUtoIU5BaxI1wKVZjKAzLEaMBUnu6VrhzuOY1DHJnDE7TttvXEtkGVjsUkAgpVRlPxDp5TvEwG2tuxakpLkcrL4zK1PbbDWnYNh69uxa51WauGIMPp2ZgbP10gSBby0z7yxdCYnESWzVx1bUufcKYtrDJqd33Zvxhgae2vPTr7cCiU8gXZupYa0WKLsjspecKRMdaiUyhJSJvPK63AO+efPSg+x9SROT4IspYbM5SzmOSBCxdLoVO1iOyzObjyZlPzaOs9GzzH+7Gc/f1qdBIRBcwCN9yzYQ2RbAgdWwtm0zNbqiXtdk261ZJ6LVEpKKWEQ/sUA2nvf+zsdhVyZSG/jmtExw24ULB+oNgxVQBYkKgcVV5xITpx4Ai4/xBaCbRqZAJdAzM1pYU/LS5HDzgTtJCE6SDwMAJvS7/JgRRMpCNPYxvHZjA5yDyu9X6so2NUijMA4W1jVZAAsvBUYJj1IGY+mori8zjwZhjhJkzdLODYzh976PH0glNLDSA0sQ7RZQXxyH8LzJyTnM0TxRoKCSgHVVgiNnlHUT+xFLZxAIsy4ums+HIog0TOIejyDXbt34iN/8jk8eeAkeMexEFANhbD+8u345LvfgS09ccQjITQTPWi16uiJsAoYmHzmYRxfKGH1+Veh3TMiLVHufeAHePjRJzBXqmDs6CwefWQP4s0WUtIjtI2Vl+3AB//4o9h5//fxL//6fYyMjmLditUYXLURm8+9GCtHRvHozofwwL13YduGDbjwJb+EdX1ZJJtluc/awgwW60386IlH8RffvxfL1p8BZAax46IrsOPsczA9O425QgH9PXmcO9KPKggoy4hVC4jPHEYi3w8wZ4FJuakcIpUCYvPjKKaHgWWbEYol0UjmkGKuYqOGBjWoStPI1OYQbZQx3U6gHYqiEUsjVlkQY5kpT6IdS6EUzWAqnEcZCX4F2uEoerJpRK3ZclcIwNgyO8i5liwE54M2E3dlkrJucvXSM9m8Hh6tpoiX2pqydSqHY1Tzf1Q4VvM47dD0D0dJkHV5OJqvYSyaeupynRDBj+bqdIcLncmVw069VwUZtr55XzzAyHjKHu9UU2vYlE6XjlNb9QgD40JExhgaM8H3aTGAMhK+mrjMSybrrqVg09hyYxq5pS1PiABNx6xsXwDQNBfVB2kW4hNGnCEgSl94JeD2d36nMeacL/95GGuuzzGoNOU8CYvJkIcrVOo+yKyeiTk4qoXWlBA3f9TBVgAhhygBtGNK7BDTQxHKDrILgwNo5kT7dtQHBmo3g7m0CIDZ7wC4ue4pHjhWIBfXcJvTmAuYoKCSVA56T7zY5sZnSXzQKN0zWBzADieieakgXborJNOiF8dD3UiHILQYF1kgXpe2jNEOngMMadv6l3miPI6wZUETe3/c/vhkPYsTrh1jLH/PXxsG0ixaxWsZkBZAQqe843wEIUfbPx2A5gTGbY9a32lj242RFeDonDVzFqQKWjqP6MrqPG+v840V85ChZuSAAM3vcOEDtI5SApPpnWNjdovXt31p68Rf7z54tXOc/UwpXUJ2NylRMi3mkQKxjq6p5sA1ydh1qUXYGW5jsOsK4UKnjeCUHQOaNZEfEvsnVdoNIUQYkWDon2e45TPaHH3+C186LZmNW2/5FG54yw3uWbSd06AATdegRj+keIYAzcIUmvinvyRiZuKa9vKL4I47vnWaIc4PgwBNkvhYVeM0g+zgsEWjFV/qgVmFlYY/gqbAkhTaDjxdUVB2NCRFVn1vzxaNeAMs+yflzY3i9efqhBK8cJOFNPk5M1IyRgJV8WhTWrXjoV2fBfM9KwGQnGzRolGvXh+u5o4R8fP3Bto63qY7sKSilgyEyz+RMZG5obdPz3BxAocKDMuRBWqhHU4gk88Dz/075g/vRi7Tg/zwaiycPIR6q4lEPI752Ulk1mxHuVJCsjqH2enjSI6eialiGfFUHuPpZbi0P4yTY/vwrj/5czy5+zCq4RAGoiFMt9o498rL8cdvvxaheAbp/lEkF08KY9STyyFOfbdyAc1EFs1EDoloCN+/7yf41Bf+Dxq5LNZuOQePf/tuTBcrAvpYP5oczeHdf/JRvOnaX8be53bikx98N45Fw+gbXo7+TAzJ3lFcetVrUS7M4KmdD2LdpvNx+TlbMNw/hJ7FcQkvZuOcyzq+/4N78IWv3Yb48hVo5oeR7enHBRe+GP29vThxZD/OXLEcW7duQ2+oSlOLSLuBbHUW2SalHmqYRxzJ3ACaLKYoTiDZrGA+NYRyLAv0r0YvykjXFzB3/LAWWzQqYqjYf7SayKGdG0WR4K22iJ7FY4jWK2j2LsPB6HIU4ZJqed+5HLKRNpouP8Wev4ExrksNG+qatia/ZhgkVOZyiSRvyIEtvp8HkV6nIr1AfWNu4MuYJDOIvpG0A4d/6l7UXBkbm7JSmmtDcMKcLO5X2gzLJfMPddtD5kkHtibS6TnHkJTsV7fneG2yFwzrc39XqyWxH/ZjDp7ZC93rruqcxlTy2rQ6i/cg8yLhJHX61PYoA9PZl5JqFDBfZsh90MSwp0g5CEhjkRHDVpqDtVhccEnLWgVvB4MdesYuauhYKyyN4bPD0myWzxLJ/LsiAXvdP8hUkr4lOWiWY8v75Xv90JnYRo/hFP0uT1ZD0lvStG1BHq8BBv/7/AOechYGPmyeOtENN7fmcNia03nVPLmg1Y11mAikkXxHm9f215G/phU0EniojIRIKRCgCwhX+0uARrBPORdWu3IqbM3ac8pkKE3C8G4D5TJlkJqSHC5jtJw7FhJ5IU4bo3/u2HnVAZaSKqTPxgCuPWdbz3bWyPOVdGs9XwScS4h1qTpB9/4iULZnacSKAXADzrYO7bM2dmEPWfHpOiB0AK+bc70PZeMlNByhgCtz0IIQpw/QuBfkDGQLL+E+AtBp5AzHYjl4HK89g4CYCArgpF2WkzFhZbLuLQW+tPlM8e58f6Ml3Vw051WjVD449dcR2WKGS/lezreo8dUozaPjt7OYa0cUA1z/X2P+eK3Pf+GLp1Uk8OlPfQJv+RUFaLRrpWJJJYxIxpDhF/vN9dtWmQ3J4RIDRoOlnh6pXq2u0BDFN+74Fj74wQ+dRhXnh/De970bDaHbFYSZceKmlQlyyNo3qJxg3yO3UmFpAG0eoQNoupCDnArfuHYDNNOisYcglHzHADRlMViRgLF6Hc8jrKX9BEy20LvpeFsEctAJZd4QgGaLhUmImogbSA4sYUbcYcV78qu3bPGqDovTd6rMY6FYQk+kiXCzhkKpjNAzP8LU5AExNAwJ9+eoYB9DoTQvzzSXG0CxNI/e3pWqhh2No1gpYuz4SSSWb0Lv6Brkcn2YPLoP/+uzf4WnHz2AWjSEbDuESrONc699Dd7y2iuR6x1GNq2NsKmxlhtehYVIGtlQHUNRoBGOIludwo0f/1P8+MnDOPuKy/D0swfw7AM7ZQE2wyH0pePY8cY34GP/66MYzOVRrdXwk3/+Iv7sX76OZDqNfCYljY5HN1+C4cERHBs/gg2rluPlm9ZhWbSGVBSI5gek+pT9S//pO9/E9x59AIu1GCrlGhK9AwhnBrF+6/mo1Ru49JytuGjzZiRDzCdRpWmGJnONeUSSGTQzw6jH89K3Lz2xC7G5k2hkh1BM9QmDSCYyWZ1BbfIYpuZnEFq+BfH+VehvzGAxkpXCDPQsQzwSQX1uHLmZAyjVGmjGUpiP96IY70WiPINaLIVUrh9JWhePMvfBgB3kfO4aulI2VtlkVTUXFsMxUzTi6nFrmI7SIcJOOa+ZnzcgxmubEbM8NXufHajmQHF/WNpDANJUY4zfw2pBJt/yu0QQk4ysxyBxv9IRsYObYzDdP15DbIIT9pS2OzSWrtKSuVd8j6j2t12orIuB74QlNYVG5oCPlqEWgjQCHMpOcEyaIK5aYWZD5D7C7U5LKbNJFpK0ZyLwTZw07l0LP2rhEPcjAZocRmFX2ODyuLoPcX4vvXLOg4qIKjPI180W2iFvuX3S0sjdn3/A6mGq1Yc08ppMrUwqv9cO586hYmuGR75XOKHglr0/M64ISYGr/122/nwnoe6Ahw/ajAXg+3ypk47NdrmA1JeSg9WXOPKqkv15M6e3Ax66crI07URBAZ8Fw1/MHzb2UGx2VB0Cyr/QvvO8s3Ab75WJ7wSNdvhznQhASyQ7cyKVnJoQ0AFEvqNuZ4EPsEkPcEwEaHb+GSDzgWYHtBEEuoR0dSzYNUHJAvvpBmiU07D54ri5D82pMsfAwKEPoPVZqUyO9DZdUn2r32ZrrNM7mu3d0mzBFqxzey4E7CphQfuqIULf4TMbZPl3/FMBpTpftkbsevKaA2hk0EjC8OykbplIUjCHO2IajwQ1TQFoypizZR/BdlnkmrjebU/IuqDAPUFazOUTE/g1CKaDs1rHmUSNRR+sEPXau3FsX/hzMmgvXGbjU2z19Ms3uOprzRfknNG2sA2g2AYRFw4RoB1ua0m7en1+paOPPtnq6XSKBD784Q91ctDsQZjh8L0qoRhdrJlq95xk0opSAutCDWoslcaWRer6qrGE2kCOoXR+BxGpNWaW8IwYYxe2cFS/HUzmbfngr+Ndh/RAIxgR8TgHEAX8UffGkzPwARqddL8ptm0y34OS73ctZIwSNl23zmHs5bz5XgHrCKK8z9oCyuEEapVF5I4/gYWx3ag1qijMnUSpXMCGVVtQLC+iUJzDYO8wZuYnpcNAX98IKsVplGVRhqV90fo1W4CeYRw8uA//l7T3gLb0LK5E98nhnnPz7b6d1WrlhBASICEQMAgTZZIInvF45mFjG0w0NuGt9dasGa8ZsJEEHgYb2/PM2GAPMLYRItiAyDICgSIKTUutzvHmcHJ4a1d9+/zfPWrPW+ppm9W6t8/54/dV7dpVtes/fvIz+Om9ByyVle30kRqv4jc+/AE8Z7pvHYnpQglrvQzQWMXo+degmMuiMLUDs5MzaNeW0D32c/zpf/8z/Hy9h+5yDXt/dB9WF9fQyqZRKOdxw4uuxSvf+k688KqrsLBeQ7MHTHdX8IW/+ji+9JOHUCjmkO63MDmzDdXJrViv17Fj+25cvGMbrts2hl59GVurRXT6WbuWr93xNfz3733Xaubym7fjkquuRXdxP544MIfJzbN42QtfjBdecSny7RXUWx3r3Bxrr2BxvYb8RTegOzKFdG0Z1VM/R3fuIIqVCWSnZm0YfT1dRq61ZrRztrmGJqOt8iR6rRqqtVPoj27GieIWlGbPBdI5dBpr6K+cNlao0phHf2wLepVpl0BZXkR5dAytfspG0MiRKL1BVoS6YVwHtJlqMEnS4178q3Wn76kDmw6LWns0YnKYXJcCX/xvn1tZ/Xq5pgAAIABJREFUHCiNGzgIJQPO7LiGAte7HLztDTij5waFRpNq/33UG+vG6lldGvdd2BdsfefcVjFWLADn9Xmaj/uj4UBzaByLImylBmOnpz0wYAKNqbbSZ0+DZLNgRxlBGu+xOlK1Wq31Gid4eJAoxiF2DLoGHtcCq1CbJoDA+3JAxpMx1eNNFDTs6+trG9gC2c5hgEaGM8/BzlQmr7kz1bMcpGE42LuXstozrgE6Qzl/B78+oD6p5WvZsVQQrykrMTM6DMBZxG0ac1aD0zPZh7IBtGRGpwCEzq1npWdHp00wpJ/j9yg7bHVbtNNsvAoNJZr6EjOGMVgREBlkOCJGUuBfIMfXRQLQrNaYtVLWpOINZJYiDqUCvFeuZ43j0vqz4fRBCYAiy2TRCOpY0+lqsAyMHAgNp8vi+4jfU2zn+XsyeAS1ksZQoB+vEfoC80VdlsPkUQ6pea1B7lFlVPS7AXBMpTaOciMTFMp7tLa1hm0KT8gCWbAWiu+lg+bd0RIgpuxEy4IAfl8zbynarXdkoCp0sfKZDq+ZOPikHy1XKlbnW1tfHewz+V5+VsBO/23dzEyHW/OempY8iPAaVCdD+D3eD0sa+DMBIP9NwY/2BK2F1oHbVW+eUFkAzysW0gklB2j6Hc/zyU/+CW659eNPWwfNANqbbg5EWAC0mkLCMYG8D46xpB2dO32y7yfVUFAvKpUR1Ka8446vnhVA++AHP4B3vvPttpEVKcaRHS+Cv2cBnl9UBtWxUTNK1jnSdG0t/VH9CNMN/AwL+KhZE0d7egkuVOv3Iip1UFcSaj3iqFWbj8eyyKPbso2i6NabERygaW6dULmMvtC/LbCoKyimmgeO2LpmuFG8G9UXl6dkxIQI1MUsW0yj59bnUHvs+6j1WHa1E2OlPLr1dfRKVaw++n3MH3scW2a2GUu4ur5iwI21BNxcnL6wvDrvRfL5AkZKVZQqk8iWp/Dk/DJu+fyXcNfd+9Bfa6GSSeP8Z12E9/77VyK7PoflRgfdwgi2j6RRLo0jM3MOpiojyG69BL3RrUjVl5BdeAI//tlP8JE//R84/MgR1BvUYIJJhEydswW//ZtvwRUveSOmCyk00nkUKpPWCn/64R/hj279zzi4tI5+p478yASmZ2dQKlexa/f52LR5B15x7bUYAWtKljGzfACrqTzuuvdB3Prnf41ms41Nl12Ec6+6wToxH/zG36NQGsPrf+Xf4TlXPAMzS/uwOHfSQEI5n0OrMIbszC5rLOie3o/J1cNuHDftBEpl9NIlM/C8lqXclK259VbXUsSpdgOl9hpOVXai0FpHrTyF9PROrLJrt9nASLmEEbRM6gPFqhk9/p4aaqxDk/SF1pgMk7NMnqoi0GBkR6eqAmWBOjnHAevEyR9DAE1rRwZMxodrzVkOT6mac+hGQM5a8T0VZsaMab1oeLEZ1NBu32jWjCk2NsqkEji8uI3mQGZDatzOFvmsS7JaZOzbg+hZgZLKHMRyaG/G+0t2QXuQtoNyO1ZH2/WaLGN4WX8UftbesShf80oDy6h9H7MiCrj0WdkLkxsol73jvU1H4DJCuqY4GBsYL6Z2imUDQ56WrG9IQ8qhs1bKBLjLZa/vi1KvclgDtiPl6ZB4coMEvGMnGYMtX2vexq/nzZoc3o+6OPV5AaHhAJbXwdQzg14xI7qmQZAbF3uHTk3V0sqv6DnFgYSOI8AXAyDZ+TMCtL4zVTaCK9Tz2KxGTrkIHc1q9BDDJGaL9rxSGQ0KBm2srjojWqlWXX+t62oAuu4NbFOkMxe/93hv+j1w4kNt4NB1jVq/9nMmSMR06AvyXjsZsZ0EaDGDN1hbQWzW0vv1+mAdKlulPRyvA/03r40Azdi10ABBgCZA6j6Ugt4OvDiZw6aH2ESRoIPmPaP2M21VzAzHe4Lfz+YIPEcM/xEIa//HQZPuS++Z9sDLmDiOzfc2vxczgnGA4HXdKWPQfAJKmAYymBLgdZk+acSDUJ1LgazWmrH41hkbGkACg/vf/tufnjVAe/3rfSj8MC5woOt6eeYLlpcW+lIj9jRFoiMUbx7KbPze73/oaac4OUngXe98u+ValRbRhcUbmWBIkhmV0aotFI50EQughyfaXOiXzlIt6DJeA8MbABq/YzP/QkcmbzxOX/qmE22tNmmvxVPk7hIkbLtmMbnPkdOC+peiJlLPROQub+CRUbwptaD0O48SWNdCjbekRkbRz4YNT92Wxgr6D9yO5dNHUa8vo5vKYfqcS9Gavgj5xhIWH/0O0r0eKiNjINtWa9RRKhaxvLbiXUaM6DpNc7Ll0pjl8zm7rp3O49hyDX/+zZ/hrnseR3u5hspYGW/61VfjORM1rLadaT2y3sbM+CZcv2szJsZGka/OoLflUqyMnYuRxmn0l4/jS5/7DD7+l1/FSq2L9dBeUSnkcMH1z8Bv/btfw+UXX4709A6UC2U0GmtYa3VRqs/h7/7yj/HFb3wbKaZ6x8axfdOEAYQLnnEdxkcn8LIbb0KDdXi5HKbnHkH++CN47NH78IFPfw2nm11MX3AedlzxbFy45zz87Ed3YnZ8Cm/412/Dju48Fg89gvHGHHrNRRSLFRR3XoVKZxkryyuoc0B6eRSFHZciPTqLUnfVs+sA6pkRrGZHMd8vYay3ivH2AtrZERQYOTaWsIoi2pXNSE1vx8paDZVCHpVSyQApC+EtrQpgqVbzmYCdpu0LgS0BBP5tLGoQdxUbRibT9kGo7YiDEh5Da5QAzVMSrtCvz8nJar3R2KnmQgBN2kX8TMIuewTKmg0fmbJRAoef5Vpq1FhLkch/+Pk0WslngWoPiJXzgGvjNAUxSjLsscHUvQwDp0Fww9EsrJljDYwGcIP3ycaBhD2LHZeCKzHWisJlT+Jg1Vk7so3E7hsBWtzMIXYjtnEGogtk+FyWgcGn6sQEGPgZMXdMOQ4DtBiYWN1paIogAImBpd617oXHt6CzI7ZSUii+tpnKM92vkEIeBkKycTGQoqyC1o/+XQGGglCtB9ppdv7pvcV2UN+Jr1/PLwYU8dqKj6MaNHfcdPjuSGVP/Zl6h62xRUxrGajyOj3aMv7MNKc79h5WV9lg0/aZx9SUs9mn0RSb4Oh1fbHvSfZXMgJMe4kDvV2fjUHJxtFdxo5ZN6uXwPD6WQMlXxAzojFpYU49sMK8d5uMEomxWuAQUnp2HaCorDdRKHjTbGr6UoFPrSHWWfK/bQ6uacSFsgcDcaHz0R6AAw4+NzXA8TrjtWB2yoKBEWNvuQd8vfs6jP2k7ov35IKx3iTAd1lbd9mqGHgqQEpsRMrer5hlgTA9K99LbtvUtKD9xdhNe5fXXK+vBWDt74z39KlP/Sn+6CyGpX/sYx/FTa9+5YAlFMjV9fH4yhykVleW+hLhW1tbHXwpBme8aA5LP5satA99+IN4z7tdZkMRvAyeblRGgS/HioPLFXtZJjYYKMrkwfki9g3o1KwiihjA2CYJm5ApGaYg+Ecdk3FTghmoUAwtQyMDzr+9a8v/Z1Fn0EA6U7Ssa7D6s1aikq7F5jvJBSRpMJiW4b0oPSVxTm5KAUltpJgxYHdLfv4Aunu/h9WF41hdncPS+rJJgYAzCvMldDoN1JsNTIxOGVvGDTFeGbEasFqjiXWOJmrUkMqmMbVpD3LpHCYnN4Hr4PCTj+DHB1bw51+4E6una9iycwa//7abcM5YH9lUGqdW1rDv2DEsNdp43lXPwcTUZsyOV5GqbsFKdsR01Yqddfzztz6P3/uD/4mF1SYIF5hK31Yt4VmvfgHe9sY3Y9eWWax3UuhnC+hkCvbOSt069v3oW/jEX/wVjnX66KV7uOqaq9CYX8EFV1+Lc7Zsw3OvfSGypTI66RwKvRYqT96NtSd+iK995/v467uOI7VzG/Y86/l42UtfiTu/+CfYtuNS/JtfugHTJx7Avv0PYLo67uNbwMJMGlJns0arMxjbdRl6IxNufNYWkS0VkM4VcCoziXVOB+h0MN1dsHVY7/aRm3/S6fqZC9EZ34FUddx+Zl9iNZcxfZ02UwZkSHtdHJs/hRHWx9loIjcy8VriGmPdF/eCOxdqOrHFPQQPXY+yhwFaIlLLepuGAbTYscoAav/ETlyAbMA+W8Rpi3UgHcF6mEQXauPIM+uQYwF+UBJ3w8mCeQKDMDYqiKXqfhm5KtJOnLP0npK2/2EHLqFJZ9e8Fs72MGt2LOXqHXc2N9GYcnaPJZ2b7gqSjskYIMvxD5iyqJFADpr3JYDGvetd2u50eS2yMfq8zsfnzpo9nyjdN6ZHDSACh/HzJ0ATqImdioEXYyvYnt/17rIA/o3RC8XRqnNlYMnaPLepSepW10WAQ/C9cQ1u1NnT8WNA0mHRfYsMhY8Ok4RGDEr5oIwNLrqdlgMeBoC6P61RnU8AQms1BibxurD32WnbPF5+1m2qN3JYhqbNZ+TF6cweGHC1Bg+vU0r049gBS2FxF131Z0cG1uchxCmuYR8Zg4thUDLY4wGAM4AKkMTXYs/rsCSnIuDAc5M8kHK+nkv8/PQetXatXCiUDcjnyn8pCCTLxvUq4GhdtZSeCLVlAsgKlvhMOJmBe5zsK4Eru/+1d+y6bA1KFJ7lSc2Br9az4ee51gjQUn23u/EEEL1n3ovePX013yW7R7n3Ld1aYyOHM6WeojyzDprm8sZALln3YYwcm9WC/quNflQAGuwyv8vUdCxGzedJBu0jH/3Dp53ivOVjH8UrX/lyuwxet4BlDBT5nE03dnVlwSyhs0wO0BRt6eHzQf2fdHG+613vMKSsRSMWTC8hTvlZcXyIcMigDTNf8c3QIbkAjHe9JBG/um2YsvYUkURy1ZavwmulWjQ8nTVCenCxcxvUHfRc0kDnG0R6EVPRpz4bu6iC4Y6dqW0QE851xyG2xBkMp1kTZ+VRmxD2RsNHO99FprYEzO1H/eSTaJzYZ7Mu12qLqDfXUMgV0Wg2MTYxiy17rsb68imUWGBpXXFNrK4vYmb2PGsUGNmyG+nKNFKr8+iuL9KU485HHsdHPvsPOH1wDhdcfgne/uZX4vxKBjMT02gtHsbeRx7A3qUarrvquShNbAYKI+jmq8iNzyJTrqKwfhpf/Mwn8Yn//k9AowdWD7JaIFcq4BVvfQvecfOrMNKrY9+xoxjbdgGKm87FEme2pjNo/+wruO2zn8Vj7RE0lk7j2dddh8VDR5Ca3YWLdu3Abz33IlRGJ3F66hI0G2sYe+K7qB97FMvtPh49soj/8bNf4MoX3YQ3ve4t+MaX/wpjuSxeNAPk6kvWSt9q1bFC0J4tod9toMomGaSsRi/Fzq1eH5XJzV5L1u2gUJlAnYCAwKdNweERFMZmcGxuzkZRzbAGb3KLNRWMj40bFd+pL2Nk/TRyvRbmizMYG5ty9ehWA91cxuYHysjIcLpx8HFErK20AdYppW5oHLNotxLNJBlqrpEYoNF5y4jJYSl4EPiInbrWugy6pQSCqraU3ZlyJdMiJxoDROuCCgXvxB9yZK6IrYJ4r7fiHxkjRYsymsm0AWeSYocoxXnuWQMbqpz3KwqD3L1JwgvGu6ZtxFokglyTFBlMJfAzxiy5j7nz6NX1Ih34DQz2oGjahT69WDpt9V8qLub3xYbJgUsV3gADU24uWmWOxlMwDoZi52QMahCo1TUMwFFQrY/ZCt2X1e62vFmAdoqfoTMlQIuDXNZSGtixIdZJgDC4XzZlhHq0GACE5tfQ5EDx0sZguomyEjF4kDK+5DS0zv7/AJqYmWGAJtscXxOPpS48CR/zeyaePHjHbrNNNsOCBq9R9tS31+/xGTEdzjVIwE2wR4BXqVBDjWsqWdd6tzFIjMFnHEy72GvSbcjvehbJ64+kwcl7UDZIwso+FSQRkI7ZZV/nG//YGooaamJgKz/LY5DtjmuqJHsinU+DWpFgMc/ENc5SIZuqEca32bxQdQMPkI9r4/EcXOuUskgAWt+aL4pBnd/nhW6sNR/ObjkjmsVIJXTaRrZNftjswZBQrYNi1pMmmTB+LmbatB7JnnJ/6l4oRyNQ7T7bG5r4eZZ58J4+/vH/iv/ykacvVHvrrR/DK1/xsgFrqOdM4EqpG4FNC/hWludNqJaIjQCNf9QZJWPKF3v77Zwk8IGnneK0UU/vfLuhbzkEGXKdyzbYYHq8d6IZMOm0rINNxjIBTEwBFYNonRu2+EVp03ADkoVT6zFfsnWspFMG/Hh/NuhZooCmxRRSMsE4xRFLHFUILAULHqV2fPgvj826EEXVAlnxJhkwZ+ZwNBtxI0CLQWK86XleLSYbD9FeR//Je1B/4ieosWOz20KzXbf5ZOniCPa84N8iNToLNGvo1xaRWj2BxtHHUCyPWr1FgcPTmdbLFU2Atdtq4vY7v4K//MF9OLbvEK667BK8419dgc3TMyiPb0X71OM4trho3Y/btuxEcWIWnVQGtfU6MDJqzqvVBR656x/xux/6FNpmlLyNfHzrFrzjw+/DtRedi8zxh/Dg/gPIze7Gtoueg9LoNDpLx5B/5Bv42zvvxufuP4RsLoVNs9NonF7E1PkX48Its3j5sy7GlVtncGjsYizsuxu1fT/GwsoCymNTmCmW8R++dBee+8v/Gm+46U24/8ffxMlDe3HlaBdzBx9Hv1jAZVNVHFxcwbH1Ji6YLGOp2Ua9l8V0pYxtIznkS1VLC6NLLcCc1aBxqDfBNWVCVlDEli270SmOoVAcsXq0bnkShUtfjGqZxdbAyvo68u06JptzWB+ZRn5iq6VLZVQlUyDFfYFxOlY6F6Y3DKDZegpd0GKFpJcV6UtZ8S0nTlCAsdsx9llCpXKIAmsCBHJaPLd3dCb1Oz7mTnNqe8boMc2g72oNyi6bvUg5e8Hj2s9knAODEbNl/Ix1UIfI1/eH7wGxSaox4e88yPHvWIF32KcCLX4u1pR4PS0Nqhk+65YmEPM5nXGwo2s0oxsmJ/B3ipTVzR0DpIE9sPFynLWKkPpx450LtS7WqRzYOwNtee+UN8V6SgNwfmXL7ZsAmu5TGlgsbo9rDuXkpVqvUVqxnaajVVpH64lBrxi0AbCwbnW3u3qPAqRy8rH2mmmABSDHf+c5nKFls4gHlsmzTfS2ZOPjOaaD+xjqxoxtmoJa2TwBjeEA1r5Dvck+65mSmj7vPmaTDQP0pFCcgt/2Plkkn/Z0CP+da81KBEyoPWXq8nWKrsKnc/DfKEWxAXiFZxcHKkrHW4ATyZjI2Vt5AtndAfB3gBLPZpZd598mlmtpVzG+TkTIj9j7jFKc8lEbgicGJgw/w/WoTo3HVDAxDNA0Tilec9atbCQObQHn2fqzFEhLRrL5lBCmIfkdexaDkU0Uui3bc2b2yPwkS20IRsJoKQE0BWf+TFORLh33nI9O1HPVWuffOp/shQIZ7a84kNBz9T0yYncjtlLrkccjw8l3p2Mz6OQszv98FpMEOCz9Va96xaDkQ/vXBgWMjAwCKcMxBGj8D242LnBdgG5GL4g1aL/7/rMDaL/99rcZWNGxRMHz4cYRss/gY4G8b3BPcbqWE//oRfFlM7Iwps/mtqnORQrPUnxmxxmpQk/1eKeOU9jclHReWuw8pv13GMmRdDPROWwUkZOT03WF9PmA3mVkb+38IQ2lRRAbQndQTsHb6JkzaO3Ekbuc3lOjed8iNnan00Jm+QgyqwtoNWuW+lw7cI9poE1f9SpUdj8XnYP3Il8Zxfr8Mcw9+n1keqxD62K0Mo3iSBXlmZ1IT+9Cvd3H7V/8C/z1Tx7CwoklPO+qq/BbL3kmqpVR5NHF4cP7UZrehd3btiGTLWApV0W/Wcd937kdxclZXHblNchUxrG+eArv+s334omDK5ZR5HVuf8Zl+PB//D3g2MM4fPBhnDNWxr2nVtEcmcX1z3+FaZMVTu/FN392Pz79tfvQzacxnsuyaA47nvcCXHbe+cYavuGK87DQ7uKB+36CfSvrmM2msHvzNJYaHXz2gWO4/hVvwutueiNOnjiCR+79AQrNJcwduN9q1y6ZGbcOp5VWH1tLPTx2ep2RCS4Yr+D8yQpS5QpyhTHkGovo90J6zOr42MmZRSZdQHV0Gs09L8S5nZOY6xewsvUqlCdmUKXGGcUV80XkUn2Ul46gNzaDVpoGzTuLbe1Q2dxAvNdGaY3zHROcyVm4EXYtP3YMttsdk6Ywxx7ofTFv1A4rsLnA6ia8k1Nr3CJ10zZMxJKtMzlEjjSSqplUwMN9wf3K2iUDjSNefjDs2LUuBwaTnYgWZLloqBzXIHgKTsa1p6Q47/teTI9qR8Tq8VrIgDDS9LqjRNRUbf3DAI2gguOnaEs2TAsJndjSZpQT5jHdNrSMKYjPEQeSPrw7651YQT+JzyUfZINigMbnz3l+ZutsIoAHV2ycGpZQ4fOR7JEY9dh+yPHzfmIgZucOKT1ek5qpxKwSrMip27szPTcBNNUw+RrUerPMROgwt7VmelzSyXQ5JgWqCUBzdkVr2UAry0PCVAgBCL3n4bWknxOb7qBdgap8iNaIGz8H4pJs4L+ZAjyBfM/H7CHl7JSxkmHOpV1DAHYmys4UdJF+hSxk00Aaa/s4wNxnQLpGnP7oGnUvCnL47wM/qrmtIV2m+0+O4s8zYVKT9S+w4YO+w7DuwNAme8S7rQXI/LiuXZY8Wx+7ZqytpYFde0x1oH69UipwBhphjKKCBwUFrPEjoJT8jgO8IHwd1aPxfI06GyISECUVBzYICKAJeLMWms/amcWkqF/vnkErsYGP5XLtQZPaCL5fAE3A3vacqVMkQ9nVvKB3IJ/KdczPWtqW9s6yZMG+0k5QYTwExvoOn8ctt96K/3IWAI1Cta9+9SvDuvagkdctgDbYpwwilpfmDKBpNqQoZRlcvcg7vvJ1vO9973/aDBplNn7rt37DjJHtpRBp6SVokahIn4bXx1twdANfAqMf/+Mv0wU0nfplwX5YkmHWnz/8MNjWIj3XGeHvjQEYCHl63YhesKI/q2Mhy2bisN5G7IbIpQIUgcZpIh/YmjQCME1qG960k5JBzbpnjZ3xew4dqgOaOHRvhNEuMd2rTalr1vOMf9amNCef6qDzw8+gnc4hd9EL0F2dx9G7/gaLrSyeOHoIy60OWqxLQw9bp0dxwfZzMDq7B9Xt55vy/ic/+xn88z8/iLlUCi+94cV4+w1XAMURLB19FI8vdTFzxQtx3WwJ660O1htt1MszKJ96BCeWVzBSKmNm+3kYzXbxn/7sz/F3t38P3YUm0rkULrv+OXjv65+H++67y3TnLj3vfCwsnTIANjU2gR3XvAKpXhdf+v53ccdP7kV1ZAqZdgdrh/ajfOVzcPMb/jXWn7wPu9tHMdFbwMn1NorsYi1msdDN4ecHjuM7+5fxgtf9O7zi5a9BPpfFQw8/gM7iMWxaeBiHjh/CtkoJI/ksHl/rmmAt72FTIY0xaiFlC7jw3AsNYLPrKtdYwOjELHrFUbQyBfRSOZRay9ZpQ3BK57ueKllXa6Y0htKWi7DKpphux0VS8xyhw3VAz7wRoLlxdoPpQYk7PXZvEYww7UrtO8097HXCaJ3gUGI9K4IoOqByiS3sroZNo6T1YZIOPT8+u+k0MNudrAc3ql1LCq1Z0+ROxIYVM8LTOKAgoaB1qXswliGMS3EWmY0oGs3jchgOGt0pqIVdI6HkFARcxbwlDBrriJLJBLbngzSFywPwZ2fQWP/XohadTW5wYygHyr8dwORdQ84pw4HDFHMvAyowomHW5CVMEJUze0MjUI57Op1Ce2DgmWoruqZhYG5YdG3zDZs+lkf7WE5dQ+vVISvbZ643zH1U4KnfGbiwyQvuyBsUjQ61afa+TVTXQW1STuECvwLbapYXExoHxgawQ8qLz1UOTHYwZj8TwE9b5nIs1KkUwNV3fd5w0qEfAx3Z2fh3A7AQpZ4dbFKctm1MptYt05I8H5+BjR8K3cVk8jwoDvpZ3d6GYJ2CttacY8OrPbjgQ+JUAXXWyx/pemI7LBASAzSBBoF93VvMcrmfIhGQjICT702CBGe81HXI81vwEvaTnq/vAV42/SUlWwgANhbwC/ypfkt1nayBtuOEMYoxQLM6tGbDRM7538VCOXRjB2mWCCzZhI0wAi22bfTfZJ6NiQ+1gHatViLRtrIg2cCNwRqbC5y1Y4oRcBLEn5l3yGpv83sS4B0EjEG4WXW5sQ3w9+N1dQY4+Q7CoHcJ1DMwVnpZDP8tt9xyVqOeCNBuuulVoXbT7TSPLS1CEw4O012si9NmlHFmWM+LXH3TOGVNuq9QLOCOL38V7373e582QPvgB38fb/uNt9oC0QPnBQloecqCXYs+Ykp1WbTn/JyUqoljaAiN6jT146LPqoroXUvH9NwwM6JmwbLTm96ZysJEKUPzXq1TItRrDGhVtoMPxD0DKKSqejDePjCX43KEzL1rxWfwRWkDXkMwqHScdNbsXrFFYBFckl6IN6oiRf0u3swx+BqOQPUctNhNfLLbQf7kY2iNb0c7X0Zv+RTaR35usymfuP976NaWcLrRQ7VSwUQxh/OmJjGx61LTQfvGT3+Gv/naV7HvGLsdu3j9jS/Cb7zoGsydOGybaSk7gcsvuAijpRwa6zW0iuNg/nK0u4LVdBlZqlvnCibw+tdf+Bw+9el/QDfHUUp5vOjGV+DGXSn8/LGHsG3zDuRLBcxOT2IyXTchwtHLX2FjnG757GfxrYcOY/N5F2Pr7DRap/ditbIHz77qGoxk07i8UMf29DIarSZyo5uRWzuJQq+NP7zjn3G8NIEXv/pXcf6eC7Blahr7jxzCiQN7cfVkBqX108i01/kS0VpbxJHTx7FnZrO9o3p51oAe68QItpiGpNZXZXIT5lMV9EtjqGS6GM2kUGIR/8g4llFAfvUksouHsHr8SeQvuBbt0a1o9voosfmk30Ka81BLVaQKzkDpXfL4XIcqqGUUyfEu1F/yOZh9m5MXv+8FW5VpAAAgAElEQVQWmwbqnBeYCNfGrDSdE4v5bZZrGARv/z4QW+RYJBZulw3AqEtM10TGwRkFTsDymkkrWma3b9DKMlkYAjSN4rGUotc1sWPVQYIXunp9mNFGxuzxumjkVIem1KoDiWQ4tACG9q+z3K5Z5OyzB1Ee9SZCngPAFjp6/DhBNofXGL6jEVQcoM4mGjkSj8ZdENoDNO+05b0SBJl0g9mnttkPDxzdgEsU0+tUXVbDR2G5wC2ZL2fQlBqNRDrJyllqzG2DO8/E+QkImESH6dy5BBHXC6U7bEZoYBbJoCejuVRjRnbG2RJ2o/tUBO+uFdDjfVgDVWAynXXx5zAAiGHiA392gJa8T96crkHr3IFuAsQU9MbvetieDTNmWpsG/oPdl210JtrHkHEt8TmQEeUfPgMvbHdJBRdmdUV6yUewY1NOWuylZXEIwNs+NsyZZq8P8lEwTKNv1EQTG6TnxBIb1XIN7i8UoAv48Dz6nh225/fAfeNrIArwKfMRJumIHZTfsndvJEZg5yUIT8HyICrtPiKUHoR37nbAay+lvaVnHPsepmv1Tsii2X7IeE1fNk2NUF/f/iekUy2NzyCxwS4IZ8oJRKwRcGRQm+bPQkGLD7n39+FpaA5dpw/lejEpFKZ8LaPg/jvV66MT6kt5du4FNgu5bYpqSmzGuHdO+yv0Z6UAjGuGBI0kr/Qeg7EOtWu2+mwG6G23ffyshGqHGTRlCHh/vLeilWF5QJ9aWmSK0xe4DJQ2gDPhHKSbsyaBd73zPU8boH3oQx8YAmgJCyVFcVscBq5Ccb91YLph0MaTkBwNuw2Rpf5SZChsCr0BSwdntrECQGP3Im+eGkmqlyDQYlTNF6xusMHGGsw3dPaMDkeRohapolGuydh42eK2eV4h7xhUoMmqWRFqgWmupHtEiySJkjY642HApmh3ONrcYOBCeimNjBXcW4cdI596HdOlLPrr81ifP4Hu4lF0WjVk8mVTyR8v5JAqV/HTxx7DX//wR9i3/wDmT64g28vita96Ed7yvKtw4OhBU3dOF0YwWy1impt7age6rMXqNtErjwHZMjrs7uq2MZpu4fvf+Tbe/5H/F51CGtntk3j7G38Vzygs4f69j+HZz74BE4Us8uUy2qtzSNeWrFmBgOU//eUd+MG9T2ByvIrqrs0o5LrIbL0EzdPHMXvOHrzmBdfj6h0zmNt3t91nv7aC9VQeH/nC17H9mhfh+S9+NTZNzWB2ctL0yI4fOYjawfsNNF44M4YOssi2VlFfX8IoR8HMH0GqMoXj+Wn0Uhwkz07Pvo186i2fQC2VQ2/LJZjZtAUl6ngxAsxkUeulUOq30Zk7iKWlecxMTKGVyqDdrKEwudVGX2XJ8uTYYRsi1JD6IGCxqQ/WXUc2xofkOoOmcSq+lgTaLcAJqt0OJrwYXEGQzdQdjD7zRhM1pvB+uFcM/MlIsec0GDM3Vl6PxuYI/27PUpWu0E1mgsr2NHxpBIku23NmaMN6V5u9Zl6KSU72imZaepedd1ULlDhAUTNRzCKLJfBArRAEb8kXMoWTjIjRmDXub43ZMeAWnOowe2huJSrm5nl876n5oQOknL2wFEToohRA86CToqwpM7IGALIZ68JUyoIG17oJWQyeorPwNKGcNTvSyWzy3ep31MJywOnsmV1nt21d6V7fmraUrwSFVTfWYw1qGNY9AAMhXS1gPwx0dM9PSV2SfYkaowwQh/o6glsxod6b6gyprjVh55Lh5gIkcdnGmQCa3H18rOT9BwfLmY9hjCCv21Px3rXKn5nOc5bUGcyBcn6YCWuSDVaj5sF+rJPGPcF17+vQx4+ZWKrqx4Zq0BQkeSCxMQWv42vus3yNuvWTtUkZnZgdCrXGXHFhbyq4EfnA62aWwLBIVFNoQDj8j9ekmk/vbPSyHWP4S94tPhBHHWIo7blE5QRmq5iSDPWHDFRjgmCwrqwBxQebk0W3Z9kJY9wI0GwfhVRiGGdIe2ifDQy0yh9Y1sF74Egupjm5I2w2KNOzoUTIsmDpsP+CnhtBNOcWK0jkM9P7lC1SAELyxGoUA6sr9i0BaL4vFVByFuetZyFUyxo07+L0wEg2gBNZGMd4o0gIVleWF/vq+JKB9wXglLg9gRTwxS/+Pd77nt992gDtwx/6AN7xjt+2i3EHEwMxqQD7pcZghVFRkpv3nLSMqiJnRs0mHmgbi96G0ZwDNItAwkvWKBMb2yEmzKbF25SvaHafL1rR077hXT2Yka2iIW4U+1xg0YZZLhn72BhwYdJw50LEqQ2pe5Yx0uKO6XB9RgaUnxlORW/4Xlj0GWt0cEmPFlMp3S4muqvWfAECqbU59JvrJiq73M1YOu+Re7+Dz//kAZxcXMOx/aeQa3SQyuTxghuvxraJPE7MncYq6wFSGcxOb8NLNgNjOy5BaXyzS2RMzKKdqyDVayG3ctyMwo9/9CO854//Fu1qHuPZLH7/N96CK6cKqKVLWMuPYXNrHiebXRxcWEK1s4LdExP4xfET+OoP7sc3fnAAHHaS2zmG2fN2oFws4MTdj2Lk4nPwK6+/Gc/OLaLfOI1TnFAwvgM/enQvHjixiGtf/m9w801vwNGTp7BlZgabxscNpM6fOoZ77vw7zG7ZgWftnEU9U7Lr4IiNVGMNxfoCDmansL23inqmgBy6ONoAskwXlMcwNbsT0xWPzgfRPP+bIKbdRKa2iBbZvNoCsguHgGIF9W4Kmc3ngqOMCKY2MAwWxREcJOud64nRnNfyEMw7QJMRdGPqjIZHgA7QtOGNeTHmywEJQcPgu6YRo2tnGscjUf5hIMbPhtN5yjMIfDJ9xD1QqVTDnDsyUVmksyHYSHmKwcRpLQJOInkraXmKbEySqhGjIoDGta3fyenx+sS4CBzwc2oWYkhk7HtgkIzRoqZf06UsYidPkKU5pzKQdAA8njdIRbN2w6geB5pi8MiieF0PUx989nIofO7SrzOGxVibJL3rdXCeymKKU00ZDrIKroFl6VgPVr1A3JkY2QR2YBOg8TP2DDjwmu8uzIn0vz1zwACXXZ1eouETEnjt1qwQzbgU+Bf4GACIiGEQU6ZgmX97sOylGr7e/Dr1P9nGDWs3MBdxkDlsB2OgIdv4lM9IBy4MhXdH5+O+uFa8kaERfIc0uxyoyH6ayK/VGyZMFQGnPqN3yzXkjSSeRub6dv/jQYWYGAvoAzuse5Ctt3UQ9uTAfkSNEsYaBV/GdeKgPwm+xPTIR1nwJAV6E4d2hy9AbgAuBD8G4oIgq0mihHm/NrGDKV1bbxtrLjf4pPCD1qXVqwaJlTIDQor5RiKwtlbV4dnzUgsGDLwvMpiDZqMQ2CXdq6qX44JnDavvBau7DXIYLvXD5++/0543gGZiv2bxwvfalv7WeC+lJ10/0GV6nKDpus0NAC32uf5QnSHXeDZ+nzIbt972iacts/Hxj9+Kl7/spWY/vMTD78PXkb9GK1dhbTABGh8AW4o9D5pEiUrNEa3+w9996SybBD6Id7/7dwapy4Q+ZUTgaYMkWo3mbNoDbNrAZ74MGgIJKcqYMLXlXSIhOkgFEU2TsfAXw4cgtWCmArQImc4y9M3US5+5dadWVZisF8lnMqgnGBraG29qgc+YgvcUTt6cK5+lIittIm3cYWPm3WMSkgxONhg9cwQsUw/3omNoM5khDEPabTBPCjZOqNxc8dRKpw10mmhyfFVjGZlOA63aGprZIronfoGPfvnL2PvkIo4uzqG1UEN3pYns9mlcfeXFQGsVK+uryBbKKJan8ZJteVwxMYJCtYrS9stQ3nwORgt5zK3VsLjvJzhy4oSlVo88+DN8+qv3o1/KY2zzOP70ra9CZ30F6dFNNkT84aOHcXplGZvLBRxZa2GyMopnThVQRhvvu/UOPHJ6HaXt49i1Zyc6hw5jKZPG9OateN752/DGS6axqVpFq9NCvjKDd33qc0ifcyEuvep6PP/5L0Uum8GO2a3Gaq6wW6vbxb4n9mIPljE2OobUyLilpagdt5qrIkX9ttYiikfux+LiAsqNeRzedBXWq9tQ6KzjopEURqmTxvcTnJxvYAYG/hZsPXc7fPAmzVEulNBhcX4mY/NGuQEpustxTvpjNRuhgJcGgwDC1LpDakgMymDNGCBJRGBlnAbOzACEPmP9d4Nz+R5wJsZqSurewGOlBkG/zKM5sq+e5rFaqdC8QLam1+Fe9RE+5oisDsh1CxXUxE5ZAE1GfJBKCl2czgZ5B3kM5uSkeA6xEgJD8bgWslUe6Sd1nYzyeVzWtRijFZgNiVI6a+kpZgKwgRh12FuWkjUnGOpCQ92bzyg2TzhgLMRI2GxUqwNL3FvMLvg74R6mrhRV711KhIPKzeYwixUYVR5BgNG6VoPDo22TJJLVz5kmFVNU/IaDI16fMyyeIdB9uDNwSRJ+7kxsVuz4ZZuVvvZnl7wj2UYLXsMILNnn4SBU5xOAiO2ewMww8xavIdnNwfdYxhJmHeuafXKES8FolrOvqWSepRg//s47KBNFel+f/tylZsCfJd+h5gMDOb1EvDYOqO35D0B5IupsWZhozbitTgah67m4/IcPfh+A8vAeea1xd3FMDuizA/AXsjveTCIGkGlzT/Wq/ttom/DnTP5ksH6jhgcer85JEt2uTaHhOhSA1HE1gJ2kibHkoVmIRIk6QNVtPSw278+G3bledy47IL0+77RUM2Cylu3eQy8H95ZJDbVaofu7YPhGpQ28Vx63zuwhn4/JrLAzO5khqrVGgOYCwx7M8rtk0G47C4D2iU/cZjIbwhoDYBlNTPL3nHGAxhM2WUwcRr5wYXr05e2v3Px3nGUX5wc/8Ht4x+/89kBDJqF+faTBwKFF6QVtZOaL+YB5PUTdlpZRGjSd1LhwM3jUlNDPfKCiLt04s3jXI2BFO2b0TdXbwSLZArbvGv4OG1pRqhapDJpvwjjq8roeR8HOEtp5Q8fQU1i2eKMqdRFYEO4XjXfh89Gx+N9WD2OjK9hJuLGrKPHAHnWxQ4nCIazFK7dXLB2XYZ1Gt4e1Th/lXgOpbAad+hoy7Qae3P8ovnbvvVhr9/CP3/sB1hfWgHoLuWIZz7v+MkzlOljt9FHJ5jA5WsZlY1mcXK4jM7EZ11zzImyZnESe4rhrizj6+L349hPHcSozjvb+x3HH/Y9Z/dnk7HZ8+Xd/Hcfnj6PUqePwags/3vcY0sUxjBe9y7bc72BbtYhKqoW/vfNefOHOR5DaPIVzr7wMjdNHsVZrY9v5l+L8TaN45zM2o8ixX9M7sJyq4O1/dAvS/RTyW8/BDTe+DltmZ0324vCJE/Y+xsbGcPTg41g9cQDXXXIRtkxvwuryHLpZpmp3oZIlxZxGdfUoMvvvRqPdwMrsVVgvjNu7HSuVMFXK2xiedmUWsDWXgCFzkRYV971Q3MYYudPkRqxR9wpAuVSybksBMF4bN6zkC5zlcYAWN8LoHRNc+Xm9JEas0sDQ8lvBUdieM4CmubFukLsdZ2IUhCgVx7Vj6cOii2QymPE6S09zch8yxalI3utxXNbDRT+T7ux43ceBWAzQBJJ4P85ceCTpzQnuXAb7KbCQdgNksTUXl3s7KILzXj0K9b1CsLyRyXKnqeaEmIVIpHiYPdioTWbC13Z+zspz9kT2S2lBFsNboXG0vwWkBw40sG82OkfD44tBZT8AtFj53t4L/RVcXoH2SlNfPHAt2L/rndg1BY0s3jsDOv5RaoYajPyTsAm0g64wb+uCz5vBs6XCE8BrBeo2XDqT3H9Ifz1FliFKicX3L3AtPxCDRF2THKD2kj6j3zv48SHxZGXsHgObZF2+QQBZulXO7oTGMQtqKNPkzJ98HL/P5yjGzMaGsWMwgHUP4OsDFs2uKaTwhgF4YgPckfOeNwTnKtYKQbc+Y/cfUq82dSRiGq2GMpRB+B730gauRT8ffVzS1SzyQAw074v+yWfc+h47kzyH9qvWkAGUwPxpEoqfvo9m2xsb8gGwq25OUjjsQrZ9YOuPtWRMcbYtMFUtuABaPJdU+8rNqIM7F5omUeP7y0uUODbKxbAFfA3kkkzssYuUwWciseLA1DFAAiLZm9b2Eo5Qx8nNFDO/vH3quDIVLpvH9eQpzqfPoBGgvfY1Nw1SrR6cJhMKtAfNti8tLfTdOXDTOsXKD3uBL8Vl+WKzuP3LX8H7z0Jm4/3vf591cZIOZnpPdLA9qHTODINqsmJGwGjNjo/h4KKywtxQp+ZdWj2T7lB6xutRPIXp6RWvhhAlaxGgDewlIEsiRwdv0j5x9XE3rp6rtpRUGMnhRj1Jg3r06CBJTsm7qBIxvEERdST6p3y+rm3DZzhrLaQqYkPlrAIpa6d8maIQ2NRz08K2MTf8DEFit4N0p4l8l8rVZsVx+tgBNLIFbBkfRbdYQWrpNB7a+yBu/+H30R3bjmyvg+98/Q4sL6whtdJEqVrBTb9yE86rpnDP3odRJvgoVHHFCFDP5rB70wzOv/x6TG85B72D9+HUygpaaws4We/iviMn8MCD+3Hv4RPIlHLYvvsK/Nn73ooSusg1VrG2vIADx/ajPbELa/W6FeeXek0sr62iUiqi1svgD/7LX6I7U8Xk7l1I91i3k8I5l19jsz/fed3FVg/GkUnUKfud//RxLC6voj0xjbe++4O48Xk3oNnp4KFHHsB3v/9dFMcnMJLuord8DHvOOR+XTo3g+LH96DXWsXv3hRhPd1HKZrFWIzhdxOiWC5Erj6G5vmDvdW1kM6bPvdyAN7XiUB5FNl8y9mxj04p3UfF505C7M/Fone+bDJrNXI07eYMTJXMsI6c1rBSnO6uOpam5p8yQqJuLBn1D5O7pFxnlJHDwdE+zsW77XEZHAEpggyA0x8kU5rg9FauaB61dY0vCzFmyOu4IPIUkZ8evkT0Uq8CjmKROwY9N4+cpJGctxHbxc2qg0DURMNicujCKJQaVNNbWhh+YqCR1kGhSEZSpCDkBtkmaiue0wmmmF0JHJFlXi3Jpd0I6U3UjKrqXXSA7EKfQ1CU5iMRDaapGNLE+1j5vkT0733hvSfetnK9ronmZB9mxjUAnKUZ35x3Vqw2VgVinHFlcs2vq4gwjhoKMhsCOKcsHG2cOxJhXdQg+dXRdDFgFRgVUdf/D7Jx+jlk12T39Lv5Z98Y1Z2m2RmMw1ojn8NS1d28KePP3SiXrGn1PZO375kP6QLnsul4U96a/cOHaogF1ggtmmfh9psJsjYWax5gtO9P9xgCVx9/o/J2tEYsSZ2VEw4qRHKTRrczZ7z8mIfTM3dl7aYTfr4NST+F7N60Cv0HQoLo6ESVRmlprKgZoAztEyje6FrclQW80zOl1u+EpYdppr/NzsWmbO2tlGB58WGAbxt8ZsAvsmQM0jepy+RR+j4yaTRPyou+QVXB5H5+zyrnTYX+HSRb8nNW/h7naNgEj5RkBZRp0fHuOJpvlTTlJ+rp31gDt45+4FW98w+tDDWryDvnsvKTB/5iNFUAboNZQuyDxPB85kQF10N7/ex982jVo73//e/Gbb3triCJCBBjSd0ktSFLfFW9UX5CUMghRnHWled2Z0bYhd+wG39OJUhnXLK0Nm52VuQZ+fAZXbFBkKLzZzFNAnvd2JsIWZNejbr4kSYHQaCk6I5I3J3eGuZvxJmQtj5g4OSNLEfQ9GjIjFIRyY0fINFJSh+DdUrHT0/2g30GKkwSaa0iH4nSLjrstnD7wCD7/059j28wmXHLp1RaBNPffh1s+/7dYXptHvziD9bUFzD95BLWjy8jWushvGsMb//3rkWsv4NCBfehlvJZu10ge1+yawUR1AiMjo2hncnjy8JNoNFvYNjmF8bExPHJiHp/44newkuqhmc3gBVddjQ+89Fr0rcWtiqnqCI6dOom1yqyNe1rNVnHkvm8iv2kPrjzvXOQbK3jbb/4ODq41UMpmUGIUNDaGTZddgot27sS/ufElmBwpGVNVWNiP99z253j4yCkUNu/Eh/7DH+LSCy+22qles46//4fP4dvf+TJap5awdesEznvmdXjF+dsx3VtBprWOsU07cKKyA5VyBe35w0gtHkW3NI5aroLJ1aM+beCiF6IzucvAmNcT9VHNdFBLeaHsxvdB8JTIXejdebdvrNOzscNNw8tp6GTwBf54DuozEVzx3zxFD0vd8nsmVWEBVxK5x2kpsiJcNwQ5rTCeSNG99oAcAQ2f1dywGcICHF9v+pw7bR/XwuhS49SkuWUgJtSFWGAUwCOPYd1f+TCGJyiJuw6iq3nrmrjPaRxpj9zB+Hf83hPBTjk4dmFZIX/aswD8I9ZJHYoeVbtsjp5vnJbj/mfBML/H5h5r51eUO2DVGNCqK9Jr5sx2ZRk4efrIU1pJZ3fsQGO7pPvl3zyOZhDrWRsDk836NXEUz5C2lru/YNBDTVP8XaWcKWtBG2aCon719nx8wgJBtK8la0mwe/G0sWxlPH9YdmqYPToTGIn3hdaOgFYMWOJ3oPeiz8XAxwNcd5pKTyow0GgnAXquBfkyHT8OIgRyMmCzRd58DQEa1x2PVa1Wfdg62e81zn/kxIGyO9LQBRsDtGGG8EzrS7ZfLGL8DBRwbHguEdPm/jFx4CQQVN/tBUz+/uzd+v8HMJM0Qdg6DKRCDNASUEIbkUzR0PoafucWgPXaaIfUpeyPSoo0EUhrkdeuQEZNdz5Plhfte94E1m1+tXeIE3gps2CkQ7AB8qfWXVt0sM294bXoLkVkLHQAgB5IekBipREWzPn3BinG0Kig52DPMcy6JdDjmuBxRDKddZMAAdob32D1q2qC1HMRQPM10kVqYWHOGLTBRgvgR+3Fmgl2xx3/pwCNxlIT5KUY7vVuBqrC4NUYoDngYJ0al1sS7YlZc5XwZNByXJTPVn4ZhgFw4dt2MmDQEqzIbrBplDKJagMGAM0WpDTRaHzdxMURkRb/gB2LFvqA6h52cqEdWx0t/zuApnPZjXBRM53ESKPTNLYGaSped1FYn0OHTjVfQp+6P1RCXlvGt791O34638DVOzfjgkuvRqbXwd/9r7/AP937gN3HQo1p3iYwvw7M15Fu9jB54Xa86jUvRn7lME6ucgZaGz0yn5kcRrsUd+zjkukJjOXTONLqYrpawfTICHrFMew7cRq3/dXXkR7JopPP4003XIvnnrcDrW4P5Vwe5+y+AJl2DU/2RpDZejFG0hnU9n4HW577OuQXD6J+/Al84Xs/w59+8jNIlzMozFRRKY9j20UX4mXPvRq/NNlFt7oJ09MzBprvfuIo/urOO5Eb2443vvbN2LV1m40IWV1exvHjB3Dft76EO/7ifyC9qYqLrrgI1++YxCuuuNy6PD3WzKBfKGB1vYZMt4nW2rwxc/Orqxg/91konX8txjadAxNHMLAPCxRWVhYxMrkJeTr9MJrFNYikxZekYbKUG2GHrWkaMbWV7L8Bkx3qRAaOPBhUvqN6Yx319fWBseJnzLGHAmWxV9bMEnWUaa1LvsPTlol8Ao8jUCMAJD0hi06jkUADdgKUfHAWQmk36QmZs+L+DAya0mDO6hUHjo8gzplwjyDluAwgWUebC8eK6UuYhKeOVRKoVB3JIOAxmR43iHFKQYZeQEDOVlqFXtzsXWU6/wawEOyFUkmDmiyWF+S82DzP6RwBVMkG6DzazzFLwmHXtL8EC86WUvi4h9HRMZMP4H3E12PdhpGwZsxWiWFRSkfnE1MTA6b4e8PAS+vQl30izX0m9uiMoCqqr5ED1HHiQFmAIf7MU84X5tNKP1BBrmrGWO9r7EoA+6of03E2BL3hfgqhW5aglGk4l4dJmawMU1/8w4yNS3b4VAgCtw3TFgITNggKojRvDA6Hzz8MUp8C3qNGAu1LB84esNuxgw8f+Dp7UQQ+PWObBUz8WaUsoItBcrymFXjFayNOh2pP8fw2NjDo7Znsjul3hgDFNOectIjXv56Pfj84Xj+UVUmaJ+uD47n3yYYRMHmNPOe6+poXq+bn8fmrFsSGIeySGbK9G+aM2n1TDcLGVQU2rucA0QiWwCLauDimZcOEFf7NP7qnT/3Jn51VFydTnDe/8fX2Uhp1TkRwSZWk5rFvXbK2ThYX5w2gaZFQp8eH73qKkXUNZKbOHqC9D2//7bcNDIiMgDY6DYXV2lgXilOUMQthjiDjQIQbhgBJaQ+218qheKrI0xPqfIo3hW3OANAG0VmIbhW5OpJPRkUMwFCkbh5vLjMmQ7UoduxAF+setZkGP7MeKOTmB0bRSeBA93oqwbv7vH7EgZ9vKltg1n+aQt6G7LLoOI0Uxz2tLVvk2yeDUKwa00Wjkk91ka0v4e7vfhnL3TSevWc3UiMTOHVoL/74H+/E0uIpdGoNPHlqGbXVBrDeQq/dQyGdwatvug43P+eZNhj5eKuP2pG9mF9Zx4E+RUt7qKYaeO6ePdhW6tv4pJ/NrSFHh1Kp4rsP7MPj88uopDNopNK4+Zdejj3FJqbLBRxr9DE1Po71ds+nIIxtxtbJKRxeb2FsagsuT51CqtPCqU4Bf3DLn+BHP30Y5dEixi/YgXP37MFLnvM8vPz8WRtevrKygKV+Dl9/4gTu/ecfoDy9A6PVKkYmJrFl607kR8aMrcvVF/E3X/gMLtm+DS+49HxcPTuBSp/ddA1vpc+XUOu00Oj0UQRp8joa6QJy1WkDpI1eChPjE0B+BBnWraS6aHXamF9aQrY6jbGZbUjN7DFQzPFWXB88hmpFGNHJEJAl9bR8ouyvQEGf0b4U+8TW8lrdjaIYJBkVGiyBG1uHQcdQzJcMugyBzhU71DiFr/1DI2apfGO2ku4/U5nvOkDjHxlFfp7n0DXYGje2ytcz/533zVydPuNpjcSpKrji35qVKMelFEgczcqZcBKIlTvkC8YiDgKlIIuha43BQcy0yfYowk/SLXQ+iT6kDLU+p2fL+bipMKrORDnLlNbh9BJPNwlEx4Ghnmzr8JsAACAASURBVD9/Z4yhDfxm17c7NktJghpsRWN00HOmjf+m80sHbsDKhHnAEtzUeuIz8WfrNuVMQIjHjcHawF7K9kRp9Big6R71t47NzwgQyn7FgCAGaMPfTQBv0hTjOnA+6kf3JaepDmL+LKkNT+P7mfUOeG1xMJANouSUnGBE4eOfXLuSsyPtWQ0mNHg9l0Zxaa0O1kBQAtD5hp8nP6fnMQxIk/cU3m+Q65AdiJ9V/F64x+PnP3jOEYizkphQJtSTrwls9VNAa3hWCuAEAHW9up5afc1skU1zcF568E4YLFFmJgZosjkMPijYPNAcS/msT3Zd01bStjjrlRmksmU7cnm/DwE0miYXlk/0EXks2loLZKjZGGU37H3xuQY2zGrayG2Edeo+3BksXg/Pq2BW64b3+qlP/Rluve3jT7+L8xO34uabX2/nI/uoaSIq7+A5TMaE106hWjfwng6QkR1eyHd85WtnVYNGodp3vfudzsEHSQFFpTyfRs048vWXGy9aA2hssgso3NF0c1CIrRfum8RTHtIq0qgUGW8ZZR1fYFCGarB4onqZM22u4YhPICoGumf6TAxOtcBtUUcUtt/vmWe+6br5d5Z5dXM6faQpMMy0Zn0JKabdWJyZyaOerWAkk0KtBxR7Tftc9+hDWF+ex8riSZxcWEJ5ajv2H9xnqeNHHt+Pr3/zZ6iV8ujVWijOTOElNzwfNz/3SkwWs2jXVjFVLmL+0KNYWF3FUi+FQ3OLWGEqOJPHZTNjWOl0Mbeygk4/i/sPncY9ew8gXS6YjAUZvV963vWYyraxe2oC/eoMLh4v4/GT83hy7rTNwdy5ZYeJ1D622sXmKn/ejmKhiK99+9v4zF/8DWqFHMZ3bsHMjnNx4/NfhNdeOItsp41DC3PYf+wE/uL2r2PxwGn0Mj1Uxku46PoX46pLLsM9P/0+lls9TIzMoFIt4vlXPAMv3l5BqbOG3soc6nXOmOsjX65iKT+FXorUN4ej17Fa3ozSpt3W9ZpbPYYqOmiDgrcnUcixY7PvA9azBXSLVazvug6V6ji61OPrZ0ItZ9IyL4PujpmpTk/3MVqMGa14nTL7xH/zugo3GkzFqdtMBtlSJJaed2V1FoQzlRfXasWGaJh5GXRLGSgL3UymoZTsz0GUyZR76ILks1O3YAycbLSUpR2SVJnmC1LL0EcWebQooDJQerf6N5ixskkkoVvCDFgob9D9x6kl1d2pJkXjn1x9322H9qqMPH+nZ8R70X/H/+6ghkGhs2liF7XXrb6t5WCA/05wxOfG8VvDMzVjBkv3bWxhzUWC3TYmkw3knEZHRy21ZsO741bRyI7E60brIgZGdKYDvbR4IHbE9se2cRigxU5a1x5/RvY0BtJyPmcCEbKFsR3U9bo/8OkI3v3aNaAkuQMFKWRV5Bv4HbG4vAYfYZiQELouT/0nZQT8Ho/D3xPUCcyrc5OOnvuj1fWuX5XVaMKAAFoMSGPfY/tJul9WeL+ROZev4edkB2JguwGQxSA58h/2fAO4IsiRXIc/J9YvxoPLE1+jY+t5s8lueH2p41Q+i5/RyET9znyXKX6Q7MgYSFbQYHW6kQyLX6vvJbNtNrQ+aQjiXFtKgDguYYrRu9tpT/g5twl9L5cJf2LGTraM7yX+vXxsXIpgAM5G4HE9sFPHGxPcpqmcJcnW8Zops3HLWeigfeITH8cbbn6DSyFxksX6ipFiukatI3umqytLMnsevYXRI2YYA6XHBfvlO756VgDtw//3h/Ce97zLDLRtxK7P0EqUklmr4RvFI5qNRXKe10664Hy8g7emyxDEi1kOzxZFoKC1SYbBkAyxDMSZ2It44enf5Uw2sBUR86fz6fi6ztgxxJ/R7/W7YfZEiy82jLl+2+Y8dtN5ZBpLlt4k25Rq19FnaihXQSdTQiHjg6JbuYoN7s4fugcP3fc97D01j1ovjQv3XILz06tYzo7gb+/+GWqnT+J4L4u5lQZ+9SUvxoVXXof0ib2465EHMNpawtbJceyZmgR6jC5H8ODxBXx1737srOawbbSMdHEUx9fbaDW7+OoPfoy5XhdFprTIPuTSeNO1V2CVMmzVCq6+4jm4ZKqCr//8UWwvZTGR6WK5n8XsaAU/3X8Q9x46gkY/g/GpLZjMpHD75+/AXH0d+W3TGBufxotufA3efMUuLNZYk7WK7377O/ji//onpFfbSE/mUZ4dw/NvfBkmzrkcTz76U6ysrqA+dxzrJxaw45nPwu/+8ktxXr6B9uoCus0aMrkC9pX34NR6zT57cXoJMyMlNDiJITuC1qnHcU4eKJAdIsNJh82O5/VlayoolUeNvVzZfg0KOy61wfRgp1Nh3GRAaFBk9JSGJIjwGWwcXRYGTod0fhxQcPfwPSqA0pqgQ9FQaHNwkSOivITNhDVZhSTCVhDEY8TAxkEF9cPc+cT1MBRMpf7QwNiGaR2MALUvtA+1N+0aQ2TN/U9g480Pnvrgs2AXHkFavLalQ8UaFv5hYwyfnfQHFTzSPqnWK3YwCtKS8UM8l88mjVOl8b7XnuNx4jSkUpfudIm8vE7L01ze5WcGfdDQULdghwBIdoJzVSkcHAeAercOWHyYtYvqutQP/+gZxXbJRhhFoMJBjeprIkmeNDvTB35rAEiN1YpGdMUBqN5BzKoJyCZH8v/S8/6XQJWeY7wmBOwF/mJm5SlgIABO3yc8X9Cb61Fc3AMUMVGa1KBUu+2nwHqRnaC/0PuV8xPg5TMW2Ndach07n+0pVprAIJ9hwNBD3eqRfHShgfQiU27xRICnCpsPbDzTZtZw8tT64fhdDAf9WquxPxqs+Qig2OfUQZxyiRzVILIxSWVGMXCMAf2ARBjSaxv42phACNITfBaxXdP8Vi5jvj/p0lktY1Qmoe9wPVoaMdgS3aNsBY/BLEW73bXmKpNMMYkgZ5liO6brl+1SM4/YUn5+0HEdali9SYfgVRN+CP68SdKvxTvstd50bAK0j91y29Nm0AjQ3vjGmwcBMMeyMdVp57KmhEi+RQCNG4A3TCMWR5eKLG+//Y6zahL48IcJ0N4diu2dridSVsGdIquNHVzJ0HMZCxnApOtsozK1NoCuVy21Zo5C/Yg24MAZRBHMMIiT8ZBh0s8yDPz9MECLgVbs+AaMQ9RddabzbWQDk4iP59I70abME6Bl2DTB4poO0kytNJatOaCfK1khf6o8jX5rDaitoNljDcU6qgtP4Ic/+ic8vtxAMdXFxO5n4oYL9qDO46wuYG5xHl979Ak8cuhJPPvCS3DpZBl3PbEfFY71yPSQ7TRx9bYZHFxt4HAzi4u2b8f9jz1kUcaWYgb5yjjS1VmsHj+AT/3j3ajn0+h3+ygy3ZMCrn/+8zA6VsWLLr3UJgf0tl+OfKeJY/NzKKyfQr9dx0VTk7j9ob34+fETqHfS2DKSwbMvvQKf+1//hINPPInClmlkS1lce+0N+LXrrsKhZgrV8SkcfvhefPKP/wx11s6N5lCuljAyMYpeu4tiKYtmsYJydQSFXh2V8ib825c+F/XCBEZnz8H04j7MnzyExycux2h3Hb0jD2BtbQkveMY1aFVn8dj+vUivncR1u7ZicWkB5+48z2hyy3o1u2h26pZ6LO66Eo1zr7MZmnmO1Umn0Oj5ulft0zAgVy2ahkyrhFuGypy5gRkPbEzmIUSeTCHQoRjoSnvQ4s7fW/BNa8s6p5I6kOQzDtC0Z2To4kJeAUkqqHMWnoAe1ypT3nSWApbO6iXOyQwwtYyC2C7/TbVd/G+ex2t9wrSDkI4h6DHWolAyw28TP4KuoXekJeNZBim9ADbliJ1F9+ehqJiSPTLY+twwQBWw0P7mPSUdpH48DyhZkJw0KdjzaLpOkp61Uqcs4SiVRkJjSZKGNqBj8gM+QcKZnaS+TOlLA6lh4oDN9cx6AwSvVSxQ7MDtHZmhT7rYY/uh9yQ7qPWgn2MWYzg1KXsYA6oYXA/bKtlvBQVnet7D4E8AUPtEI/x4z2RTLXUfmD81wPC46ug3dfxCwZ4RxzhxH8TsRLxOeX8CaPxvsWj8fCJK6o1yxRylnNJoddnR6bW49m4DQ3om+y17Pdg3HL0W5jwOM23a72cCwHq/w+DW2KBIxNqAlKaUwJ+JNzx47RbHtcXPN36fcWBCBknPWNclcKN3zHOpPisGjgRoBoQ7/re6YZ3pcq1C/dE5ZEu0rrQ/s6FcwsoVbJwi3xHvkU1Oml/qtiQO0uK1zHN5mYaXRA3bNyOHovnb1nHfoGSQYyFXhvB9KbzCc50tQLvttlvwlre82TviCaI5L3bdG1C0T/SeLcXp6NgvXKhxmE360u134PfOoouTAO29732XdwaF2Wi8cdauCDAJpdqQ8pDiFKhRkatHzd6SGoMjGYDYUMd1NK6HFAZEs1U9dIHELIJGO8SGy52c2pRDDZgWfkgtbGATQmSh78WGKQZo8XEVMcl4KrrjeePalnhDmEPt91Bk2pd1ae2GDUPngO8MRXlrc2gjiw47WlIZ5NPA2j1/j+Xj+7CYGcMlu3ai1e3jngd/QlyBK57xHEzNbPdulfmjuOvnD+Ib+08hk+ph9+Q4cq1FNNsdFNHFKvIop9rYUcmhPrIVrfwoZicm8b3v347Fesv0xkbHZnBuoYfPf/OneHx5HX3W0TTbRCrIp1LYcf75ePaFu3DFdAn7FmvYsvN85CuTSLcb2IlVrNfWcGr+OH5+es26QXsT5+CiTaMoVcbxPz/3eezf+ySy1SKKYxU86/oX4t//q+vxi6PHkC+P2bP4wz+4Bc16A6O7pjG9aRPWFpcNIJSZos2k0eEIppPzmNpzIV5385tw2WQRU6NVHF9t4sm996JZW8FCvYXU2kkgX8Lu2R3YOZrHySP7UC6N4Ipz9qC2voiJiS3I0NDQUWTT6BfK6FEqZOYCNOGK7Xy/Mvrxu9Xai52/HK2xT5w3GYyYOU9fibY3GaB417B3NzstnwElEVSHYcbJICLHrHgKUcaL7JjLJSTrO2aPeE1KAalUgGuOukVS/7bgoh/G6ASRT91fEiAFDTGmOEO3m9emeRGvAxrvtLL9b/WlSXrDmIlSAZlUzupOvZGAWo0+ekqG3fYgKyGDXpLOL8cdAzR2mQ6/F4ERdU/FAE37UsBaKS2v4fN6tNgGuNi32xq3Vx51817IfBnQiLTTXNuKXWsBpHoL3lM73c5QfK77ENPptsrthuyoBaedRMz4TI5fDlEgTYGjOf6hUgutmdguyjbFzjE+T+xwBaxjIDDsVOPvyunL2Vqqu+n10bpevgsyM2JG4/vne6P0i1gwBRvalzpGDEh5zyILeH51efJ5OKPj0iNJZ7EHE3YdVmP51OetZySQJZ8Wv7vhe40D+DgoigFaDAiln2bPM6AfA1ChhMCkJULR/pneuda97R92+3Y8YBBDpXcXs08aUB77MT1TXlur3TCm0NejdwSThVcJg969XafNyEzYeF4D7QYFxK2JMIxfcnaeLGFQ9WdAxHq0AKDsO5xcYpMtElmsuO42ZnXlaylS6/bTG3PYqMNMn+yJnrXsOa/9U5/69FkxaLfc8kd4y5vfbE1tlPCgzSDTy/uPU7G2JhbmT4cmATd6vCi9rPjBUwft7AHauwdiidxI3DRczQJocTSkqJcPxtFuMvZEToB/80ElaaKNbFa8AeQMYtDj3/UUjjvLCNEPNSnEkeIA9kcbQMffALaCzIY9YAkPRrUew4YyBmh6FooeBRpjBo+9Dkxv0pHbTEbWpPDnbt86DlnrlaNTZGt+LoP1ww+jzUL1fBmbe6tI5wtYPb4fncIYypOzVuh+cn4Op1fr+OYPv4XDjTT2VLMG2rLdJhrNFeQ5OLowaqk6jjUqTWzB6OQslpeXcNcD99gTobJ2Ll/GaKuBH33zfrRmyiZO21uqIbXcQmokj80Xb8E1F1+AcydGsF5bx+L6GrbuuADnV9LYMbMJq/0sjh09gAdPLaI6tQNbp8axc9eFONHJ4W/+6y34+RO/QKqQQ6lYxPbdF+K3fv23ceSer6BXqOLgiVV85S8/j26qj5HxKgr9NJZqdaDWQG60gNRYAWmmElfWkBqfwC+99k14+bOvRjkDrPbS6C8exclaC6kjD5i69FSlhPFMz8Y9sUFgc6VsHXmlQgHF4mjQBKNXZOdnFc2dz8JqcdKcsIy+1p0Mrja8fo7LCESdD1J8g8HhXKNe40WA5nuig2zOW8vN+IY0iwykdT9H4qTa0woc4gBA+8DeYWAi+HlFnXQ6NHClETaFOLPLdvj6es3AIr8fpw7keARQnClwhXetY9qBuIs0Nuw8tznJghp+XHjSx1K5EY9ZcRn6eK8IoLljZcqK9TKJ7psMoWxFcq8JY6Z9GYMhTTRR+Zd9RoCTTsa0khKAxmsjQGNNlNmKIbbQjh1YTDlwAZhh8BMHagpUh5lAARTpTFGrK7ZNsi8xoya7Nhw8xtF87NR1nfxb4OFMdnIYfOlnOcj4GuKAWZ/TdRN8GJC1FFjSfch79YCiY+iU0gkSMuW1CUSJQR40rkQ2XvZbzzwhCby+U/tBYIX/znfJ6/DmFW96iZkVW8vRNIlkT2q6QxhRFBelR1NBYv+r96vrlO87k9+JAY/epfaKgdLofHGgoH1v0irWv+bBoGpKzwQQ5cO05/RzvB4JqMnwK1VvUi6hnpX2wGxBEFUmSy7JCR3Tgp9MAHhMP2pEXZgt7JM4nMH/l9ak1trwXoqDUp6HAM1tKdOZrN9lk4h3bfKzPE6cbeA5zxqgfeyjuPnmNwxmLfO4mmREpja+lwFAowPgBwXQhBjlYP5PUpzvfa8DNKFwLmwaaA0h10YcXoRyJnF0Fy8avni9gDjdKMcQ09qKPBSN8b6km+aGIqQUh2rJZHhkTLQQDXxF3Z3/EkDTIhzePMNRjF7K8O9jpsCMULeJTjoftMEDS0plcuumq1v7dIqbkdfGjra8dyAZ4Os0UVg+ZC37mWIV3VYLy7UmJkp5rCzP4eTJo1httdFrrGICLdz58CN4crmOSr+GzcW0jUFaaPoMM45J2rlpFvtPncLek8tYXDyJXrqMYi6N5Uf24ejDx9DdVEZqtIBes4P0qTWgnMfohZvwsquvxs2X78Y3HnzQRG37mZJppo3ls7jkxn+Lhx99APvv+xamLroOv3TjazExsQmrJw/itj/4f/Djhx5CupBGMZtHcdMsfv3X/i9snprB2uG9+OtP/w2eeOAXqKVgDCOyKaQmR5BttDC9aQTVmRJqrQxWl9bRHx3Bngsvxgtf+SvYMTONareGTf1VNFI5pOb2I9VqYnHuAEYzbdTaaZRLZSzVmzhvZgYzk7ODphoO6c6m80C+gM7sBcD4NiBbwnI/jVrTRRhl4AS6ZVCGwdBwwKFghb8XoOLeofFkBMl0hYEhFjtnfKj2hnOEcWnOAAWF+DNM7JBz1P7THmO3lOv80fnlQ10PGSuf36n6NjHEZ0rra99J8Z6nJ7h0ZqJtQE8ilTrOIAAL43acTfQKYwI0gSoBhHhP69nyb7F1rJ/jOcmgmd0JLDq/HxeMCzzGhpjXHwd8vA+JoVq6Jqrts4L0xroFn7xeORo6dX7PGNOe18BosLq6wGMmLmYt4nsbAKZQx+TD4b0BRM9eNk91vdZMEGyV7k9OJ3ayMfiLge6wXYqDyTMBNK1BHTu2u/rdmQCa1m18TYNjhWJ0Z/USOQSyMnp/CvYVbMjpqQbL10PoLA42Pt6HPJcFISWm1X1diC1T84FYOgrV8t88vZfscZEGyb2Q2XX4KxuswI0/yy7oGTM1qAky8n3DezP2lbFP2RDAR00w5sc1ozJqwOuwsSyqg+NnJEat+aTaB7H/1fsUaJF/EsjjCEKNf+M61zPRe2UdamzPuDdzOQclauKJgy+lOJUdGNynaZ3V0ajVBkRLnDnTMxewihnhgT8MTLeBxkIh6Ki5rqkBtC6fUQhIo7moCkDPFqD90R99BK9/3WsTpjuUUcRjpLSfU4sLc32P3JWv9uLHpwC0s5wk4CnO99jxtLm5qJlztsUWFSMK7XvE7d0mw9FHzDhokcgJxkg6NgyDm406tUR7S3SQhszuOWxeLYQYoMlYxiDqTIAtHjth3zmD7MbwMXwbe/Si+4iNnAHKXgv51hpqpSkrVk6bfDLVmenwvBjUv+Oony3jdNz6k2utO7uWzyHTWAHWTqHWSmG1NIlaq4Wt/VV086M2i7LXWsd9jz6KJ48fNJX9x06vWK3bOVNjyFQ3o7jlAmQrk6gW8pivN/HIz76Lwwf2WjfnsW/fhaMrDaBaQm4sj/5KA42VJnKbRrBjuooLLjgPL909g2Pzp5Gur+FUp4+1VA6ldBpzLTK5LL4t2Cill//yr6G5voJTj/4z7vz87Xjy8cNobh1DYaKCyVwe1914Ey4faaGLPO782rfww7sfwyp6mOZYpu1TuPIFz8HuiTIOHDmG8y66DBenl5Fpr+LekzUsNjoY374H5+3cjcnJGZxXTiE39zha3S7mGy1kujX0m2uYW11GCwXsnt2OHZObrA6GhohPv9Nmq38WuWLJQFo/P2KMbGfzhVgobkIj1H/oHcQASqwT1x0bDwTQutb56OLMjNAFKBSQGEAzFpm1E3l7xwI3saMzYdamM26xc3TFDNa1JZo/MVsiA2mfs7Z8H6RucgNgi5bbCskXaK+IaYoNuq6HtToETLwffpdRqrWxd5qWWlAKQg7MItwg9sqpGTbKJuVGPG55j9m/GJzZfgnpVHWLxsKmErSOC8Rlc4ZZawV8PD6BlrNhrPnztI32MsGmPisRbd6Hn8slNPhuxWYQ/MrJxixFDGBk43g/nt5xqSE+O74XpneH2VC/Jp8naf8WBsjHa0TPSucftpdxwBs7Yb3bmImL7eKZAES8tnS+GLQMB6X8WTbbHD9lb0JmR3uBx2SgyOvgPTpoTmSaJMUkB611omOLQbHnaeDEpxBo3FOjwWke1OgkqPN0vMp/4nmf/C5trz8/VxAYpMtD7aWerfxqDHIGgDQMDRcQGWY6Y18wDJi0x3jcGNgN/GOoDd0QBLDrfwDQOMe1Y3uSx5Bqv97B4P2FqSV6lp3AZMfXxs+KMRvYkUhnNS4x8DXg+8MmhAQmyevTfdSWyZ6E9Kauw84Xaj7X1taMseY5/3cATf5eezxek9JE47N3G9xxu9nlhImN5Qrce5yuwvN96k8+jY997Ok3CfzhR/8zXvOam6x+MQ4a5MP9HYQJC6xB8wjM25EZoQ6DE14MGbTfPYtRTwbQ3vNuV6+ONFcMjFE8lX8zmmbrcqRFosVsL1GaPV0fas7jaCCugKQ23JlAji00s2a+ibgZtQHYYSWJD4uUA5CMDRSPGT+TYaM6bGAS9eZB+DQw4vHC0DXEgOxMhksGm7p9HN3EuZFkPK2GZTDuxM/lz9gV1yndoPZ+ey6c30gpE3RsZia7lBoEduk8RtBBNdXB4tI8jjZ6mJ3ahNF+C+lcGocefxif+/4Pke228OwrnmndovMnD6JXnkB28wWoTm9Df/U0Hn7oHszt/ykOPHkSBxdr6DTaGJkidZxGfbWBUrWIHeM+O3ATdW7yeSy02bbeRT6VRmlkFKutDoqpHiZHiljus3OwgmpqFWu1Fn5x114cXlxBN5/F2O7NGJnejNGZnbj50k04eewAKiPjqK21sIoOdoxVcO7WbUjVF7FS2YrpTBt7T86jPLMTmxvHUeo30e1nrPC90K4jV51EqlBGfv00MoUyGr0eqtUJHHziQax3M7hwy2aMlitGs7PbLm/jnTizkJ2ERVahok9AQFXIXAXd6gya1VmbQtBNe+Qu4xmvreTdel2Y7Qc2fBhTQAV/D5bi6NwdshVaDKI+rUmtLz8XB5j7eClXi/dRYQJDLCIfBgPaT+7YfVwaR6FY6oyAP4ASHtPlPrzJgOePgUwMlvhdBkLuMHyGrsn6UEOOxjgANO35gXPK+jpmmiQBaM6+x45IRjfeOw5ofPi7AJqPrnNhz9iJDP9OAE33IMNvQNo6BH1GKQFa7JykcWeggt1iYUi1ng/BKf+PDKStAbNDDt1lX/gZdR0qbabnOgCjHEzPd9pzmaLY8SZgwJkmSysPdcazoZ4akvozHCzGdklrMgZwZwIaeh8CDzFo+9+BwTMBj8HzE2vRTeax8l7VAECAxmdEwDxgVkJ3pxhagQyBJl6nAtk4w6LGFAds7PilIK3X8yX+kSl9Eg2J1pffm1jWsE/Cd8zPBO2/GFzE68u+n/LyIvs9HPQP+wHtbxEdul+9Q5Efw6DK3stQPaE9X06t6UufLgFoCv54DRtLFML81ehY3ag2UsA8Jlf4HGlzYpsUBz+6Zq2tZE/6/jDQbVIUCXGRBAhddDvtoCHmn9e61X5QsKdnFAdgcUBka4qzvDOhPjY0ILQ7PgaPz8kCObKO1iTEet/0WQO0jxKg/fKrXa+RepCBmNGa1Rq1Z7q8vNhXjl+Dk+OX7QbORz2dHUD7IN797nebbo/EEW1BWhGiR5we1fjYnDgi1kbSNcTIUorB5tCiTjQZhiSq8NfjGyCpX9B3uHGJZGnEFG0J7Ok5aLPEDsSi4FDDFjsLbS79TsY3XjwyiMPf0+/1ndgQJuArRN0sLmQBKAutravJa/oo86CWYjEP0kxilERgZ9ufheatBlbbbYxnfdGxzqO7Nm91WJumZlA2AdyUMV3HllawvTuPA4//HEcXF7Ha7KKBNIoj4zjnyhdiVzGFUycOIrt0BI1WG4+eXsAjTzyOg8dPIVdkMWQPY9kUyvkc2nxuXFemwtCzWrlUn+M30phrZjBSyKCc7iJfmcL2PFmLHPYvrODh+5/AkYMn0eGg922TmDl3FwqT2/HrL38xHr37qyhmujhn+3nYPDGB7f9feV8eI+lZ3vlUdVV3dVd3z315Dh9jE9tgzB1ISALakKwIhkASNn+sFGmljXazMYZgQ+Cvq0EunQAAIABJREFUSKuI3QgQbAhXpJWirPYGwmFIstqE3NkVGGzAYOMZe2Y8Z09P31dVddXq9/ze3/c+9U5NYk/+ITst2TNT/dX3vd/7Psfvuevrtrm8aJdWl+zwgaM2aE3bqUuXbGbPTTZo77UdG3O2hYTspYvWbM3anua2La9c8Z46ULzN2QNesNBuDKx975ttdnvVOkuX2VNs9bINUpl9lb/YbNhgvAl/hhlyGUDszUnb3n+rLU0dsm6qHtLZlopPAsZnPY5I0Mb3JGDwp3fT9tE8eZSQ31vplGmGHWiKHiuOggLNoRs3vXPMqxAtg36UEO8CzDuRI2mdYYmJFge8ky7ZMDp655gzmsMaUirM25muZtQSoHW9EtWTjhNAE4iN/EwlCY8VwSLCGnofXC+wKV6Jik3tEgDQ0KJEPaEkT+Q9kXVdKjkJ8eh1YUI4BTmrsHK1NYE0E5QxYB7DmjUDUucrMBiVVgRoUZ6BH+T1QrJ/VZQAMOx9K+l9EF1IngrME1By9JUGV0cgFZV8NBIFFiQHS8Am2o3KVkomyq7yTHS+omU/q9AQVe2U8DlH68BZoPYVpFXsicZ4aSQX2rH4vX1oek5u93dNbRiQBuDAJLVZwPVRh+BMAQhkaIAPxGcAbz7RIeVnSo+AdhUWNTgPOqwqBI/As438YzZnZtNVPycf18fu/pWxnkYzRflfAZ7QQkPnwIbR2fsqmhe/jdIfTq1s0EeDCnm1lezw0/MRY8jThNUA7zXpYODJ7Mh3xcsgD5Q/cBAgFMwcMOndqBNl/EkXl/+O+i3rfd5LBRlxwlD1Xsk5oRCzN7b1UYw53AztQoDJGcKV9znJu3LPpqdnHDCpkAcNeNH2Qw1ztzuQnT3Xr5AnePfr9aABoGFYuobXCwwzXE95XO0VZnEKoK2sLPvWi+Er6x4etOsMcb7v/e91gMZZWyQsVICh0q6q4EqeAzG8BGO0BkSQZX6ZmF5EkKjHE0YRhoqfUzjR+lSolAqg5d4m4LdSWEvwlAIsMkEU4NEqEJNJoEXlofvGa8RgIngpEP93nR4yvIOjebegqcy1bz5FIQ04dqVbpwehYtzU7BEECy8QvD2wgkBwEi5eDVSv20xzzFrb69ZvtqyHxOzWtNn8aZv/+lfsG6s1m5rZY/snm7Zw4Rm76dgL7OjePbZ+9glbmT5oa91ta67N2fr5p+x/fONxO3l+3rrNMZseb1irvcMmNpeth3428ISO1e3cetcazSnbOz1hc6sbNl3v2aGdM7ZRa1l3c93aM7vtmZNP2sVzS3b21GWz6QlrTo7boePHbGL3UXvfA++z7/3fP7bHHvtbuzx3zu657Vb7uRccto21BVtcXbId0zM21d5tF9Z71jhwhzUO3207z33Drpw/Yb09t9pdOyccfM3Pn7EN9EOrtWyj1rQDh262fXv3W//lv8gKG2T+dTds8uRfmy1fRHQ5qRiXfmYQYnBzjk2aTbTNJqett+e4destDyH4gPXU8XpQb/hwePT3UU6D6EgWZfQKCESJvj2cgk7dqVeYztjpz4EVhSn5g0mo5Kds0eJeMoKiF4ZAI/V5gwctCWXv55Weh5ePVZgCe7inPBOyYNG7aHIKoV+MmIFXDx4weHPpzYAnTwJ0CKCkkB68lWw0yuTlmIOm70kOaO+wfiXKY0+UYC5vmJRjBKjicb2LlIaukcVLS58NQdVrTTyI8K8UeQmYBBAEfMTP8opE0O5yK4WinS68NQNlM8JB9AIyhMlGriyg8NYQKCBJSB3XyIsWAVJUqlEu6ZoSfGW6GwakFcgITXMlAytAkcCBaFS07LIpTWJhZaY6/aeB7inqQpCTDQmunUn8PipNoWKviJNnl7QvgIZkc8lTyVyFhinzWY0puRzPhJWiTL1wI3abhojANuii2YD+4Kgi3B85mwA24qtqn9I7QtdkJ0KOfsTn+++LKTZ+n6KZu85PZxR1VTxz6awI0HQtrkMlpVcupuavVSQGLWXgUU9ODp0r9gDGkmRKqct0ncCpnDHCGPE8Iq9pUD3OQ0UuokfRLas2CcjIrz3PtUOVN3QldB/lD8BxrraOckr3wr3b7ekE0NmmBCOsUPAjHsRUHX9P5z0YDddfxSmABvoD/dJDi/x/VuhHA8k9aMDTECYAaGR89iGL8eLrnSTwvvf9euqDllpVGAAGe6E5IXu4Jls2pYAvlVUUntFl6YSbPDMAZhLcOoRMvPQIaCYfvuedzSdYyjskPEJ+XCT6yAhigNKLFwkK14jxSpBW3kvX6nMKCuIACJutlPsDYsQYJ1ppDN16j6QmZnFy7qAEegXSPBchjdQIJdQRCEwg0Qc9lMYmbBZJ9t01q3XXbfniGTu1umX11g6b2rnH1pfmbW+raTs2LtkVw3zAnk3O7nZCa69fstm1S9bfWLK5K+fsayfO2SPnL9nKtnk44vYDB+3I0eM20ajb3Jkn7OnNceuuL9n0xJg1ttZta6JtB9oTdmYJVkzPNi5ftG+vdm357LzNLa1ZY7xhu3YfsKM/8pO2/+AR+9k3/LTZ2hX78mc+aSdPfNt+5LbD9lN3HLVttCBBt8SZwzaOhrKb61brrVsNuUL9nq336nbw6J3udoK3cGXuhK2uL9oT8yt2bO9NdtfRW6zemrbGS95ind6mjV16yrbPPm4zLYwpAhCqm3Xd/05XAPYOdNQ+YIOZvba96xard5atvnrZwcigNWv9qT1W21q3zcm9trLVsc0tVP3lIgAZRRLsEbRF4AMaxnkjLww5cMNeDw5N5g//khNwaW2WeSLiJRfUaTA4S92h/OkFYHI0m8cSLNHLoTUK2GntUmJQfuzsDqFJ/mczVs62lbKKhqGsaDyJHmHmmKiqW8Jf8iMqf3435wLp/QX+Io8LfEWgh8+wB/JE60wQ2kS7EY5gQ7uPNI4mGUEOQNEUOnks+Z5s+qt1RiM07pvOJJ4j9l/j77BvACU+dcK9mwQpVPxpgL23FUAopuczBClzjI1CA5CPCl0eNQEI/C56zCoqCvnAVwHJNL8wKujyPpJB+lzPc19OMhz47vSqyoAe83mM7LeFe6hKk1WAzNN0GQhaAn2EqIzL0hxDrgCagJG8k/K0KAdNn+t81J8Q3hXSGSs4sde4lzyW+LPreXGIPHBKiM5Vns6qijel88R9ica9zkXtM0QXBO4591HXSc9FfRd5Ip7NKICG+yAx3g1R7GeYUgLDMvk6OVvXaY90wl5xTFWKgEz6Tu+EP+VcKQFa/DfvQ1zgoesUno/6lHih5+ka0l3Oc114UAn0PT0kdFMonT6lDEAUjbmlY87Xne6Wzzv2eyHtNvWu8+b3Xupq190HTTlomqKEdyVA26gq1CVLa4tLl9GhwQkOF4jYIkDDgXzp4a9cd5sNNKpFdxb0/MAgWregNeQ1lMhKoCu5VRschUcW+rQiBWh83RDK6HYeSt9FIKmWqfIoQWEhpCuAhjYFREHDvY1E5LJ6S7ClNYoBoidiFLNEgKbv6DM9S0KRwgx5cQQBrji8ig3eh7p7CCWg6U1hmTAFCxG/LBP8nUOWWVAgRRyZA5/tvvKEPfadR61xz0/bsb17nDovfecv7Xvf/YYt11o2tuuI3XbnS7ztxPbKZZtZOGmnzp6xvcfutPHlC9ZeO28HpsZt51TbVteXbK2zZbtmd9tTp5+ys52m7b39FTZ95C6Cv+2OzSydtPXNjp06/6x1NtZsdvuKzXeb9tTCirWQQzTo2qW1nn3t5Fk78/1nbfncstX2TdvMvt12+ytfb3ff+0p72Qvv8aa3D/+3T9v6+pK97d7bbbLet8NTDeuPT9qZK4ve821/e8IuL1y2Q+2GbWJiwZ4Dth894PodW50/b5cWL9ri2oqdXunby24+Yrum2jY5u88GkzO2ujxvza0V2zmz08bHp7wgAGOdvNiiB3MYrqOmWXuPDfbebN19P2RdeDzgzeiuuudtqzZh3bGWF3dsbhMIyaMjL1r07IoORPNqBaEwDcPzAOWkXVn0ToMpz9LHLCWBxiR55m9Fj5WUjDxeMswQ1gCNSdHj+TkZWy052MtMwjnSv+6nXB7lWyg06jJmu+MetOhViiCV4JXhqZxLx3w+0W4EEeKlXMWo3Ljh0IEEtkBbDrHQqyhgJdCI9bVaBJmV4gvVeT4JALLNZ/fRcveGwikVAveRMsUaJdPKNA78Tp/R8qexLG8GQ7qsrJXSGprDWKPHFNVtlE2DCqBFI1PAQO8f95/PGx65pz2OIELvIWWsfYmeiVLelde4xwuDsN2OGG5Y7Hvnvf44Xgt0pEa93APQACMzMIDQTw5nEGV05aELeX4lQOB5s10GjBA8B/eOBSSSrdxDOjRUJFMZwCE0pf0UndJgQPoDPZCqXI57N2rP5UEb0jOhP90oR0A8l0hzOhc/g2KaBOgdAA00ixFLkPvMgeTMSnmKBdCw5wAODooBqFMj7siTAhlRjpV8i3/Lw0Y5RT7FZwwBYjZq7tso+iPYoxHC8WsE55SBDJOWoBGf6f6SeQLhOHN40cDfyBvE/bQfnDmc8uDS3uN71zvqCQDtzW9+U9V6CLIhT0WgnpdeqF1ZuART0HvGeD5IWoBbg0lQYRMefvgr9p73vt8Ty5/rDywPVnE+4MgbqBQ9awDUSo8UNlMIW5ZrBGgCYyVAE4G7u3sCApTMlX+S96rK6yGyRk4K+rFhHV5NAc9HYpxIyNGalLDGdTp8CQN9JwqwEqBVAjXMUYsCrLSGnHj6yWWfKjS9aadbCXWvJlEiMa0q9nSj0EX2mEJVCCUMV+mKMGVN+nkMBtbaXLCVpXnrzB5mB+jmmP3xf/6ILW9s2OXtph2Yalrz8N12/K6XW+fUo/atR//KZvtrHsbb0di2jd7AjjU27J6jRz3RHU1bD87utrW1Jes1WtY9/lp7+ntfsz1H77SJ1pTt2LhonfY+G1tfsPrWil15+lG7uLRgT1xZsyu9MXv1LYft/JUFOzk3b3/0F9+0S2eXrLZ32qbak3bk7pfbkTtfZve+8EXW2u7aVz/3H+21t+62dVR8NcbttTftsLn1dfvbk2ds98ws2vfa8R2TtrM1Zr3mDjt48Banhc0rz9rC8qLnpF1YW7eD7ZbdfvCw9XpbNomeceugk7rt3XXQJienObYMITf0rEEBQGvGDECms87Q5r7brLvzmHXQZBUeFOSFQeCjFcpWSjxNwih6cOTqFoCKgg1/L8OAoDV5Z8Z8biXBmHvavPqSxQY0BJgvQnAEwcaiHdFk9F4J6JVGCfaAChKggUIQfATjTsUC0astoKU1asQTCwzoeVOlVPQYVgAxeZ4gqOU9i8BCglwejwx8uC+4p8Iwmo9ZKjQBFHk6+E5U8riHAJGAohSVzobeCE5tQOUfEpexHoHTqHzEc1qnvAo6s3zeHBzP79IIkwHGBpysYkNLHTTjhEeN8jSlkPS7trHOM5EHDfRRGauhSbHWKYUleRrBQjQco2yMQEAyUfIwnolkTAQZ+m7Hp2OQJ/SfFJTOAOkqpPWmj/rBe1ZrAi+manY0++RowFwAMQoAkx9yo2YCMRotkHkTE2xZg/PE91kl2PTwvoA9mwzTwFLDVoE6ggtcT/6XsnV+0kjDlH4S6XkI3ACoCMgnwoBnx9thpBw0fVd7Oeqcok6RDhVAi/mrBFkookF4HOvk+j2HywEPk1uVy+ZyxQE1Q8kARwDIAlwCW9lBkIuIIt04CA+zr6VXRTPgfUSFVJgR94v0DYBHIwa8x5zYDPR1v5Key3VhTWgm7e1w1NHBw+UYug4vfxWSqFLAfufjn7IPX8cszgzQOAZLtEb6z2lMLqsWFucGyEfy7v5hs3zTBdBqZl9++A//AQDtHY60mQdCz04UcPi7hLIORgwuZvLxDg48suUchYAnw06w55eeAeSPnAF/j17PvQEai0MLiPOv8Jl70Dx1Jw9SlrDJgj+X1Ed0LpAlIpCwKglRxBuFg5TMqO8Q8XddqaNaE9YUKgfxA3DmbvMUIobQRksE7QkwKjw1FFa0BtlYkSBcz9OapVR8PZ7zlsuLV08/ZidOPmVXxmZsdrBhtYm23f2qn7QdWwv2p3/4X6yzfNE2ay3bW9/AuE3bNdb1Qee7dx+2xtSM9eB9ajRtq7tuF1c37IkLC9aYnrX9R++0u6ZqdurQq6y2dtn2b87Z4jOP2drsEduYO2VPXLhoY1PT9k+O7bM/f/Jp+92vfM3nbo53+7bj2AGb2nfADt5yj9117yttX33LHv+zP7Af3rFtXz23YD96/Jgd2b3H/uLMeVvY6FqjVrNXHZi1I1Nj1pqatO3pm3z8VXf2oC09/lW7srFhF1c3bVerYT991x3WwRgjr6DcdiC5c//NNolWGrAmNzbdwhzsPWrW3mW2eM4rWw3ApzFug/YO277pRbbZ3FH1oCLj0Y2tcHgE+VFgRIAkAFEBr6D8JdBd8HvhAGdDSpCKz2LndQFC9/YkD57oNNNO9rzKQJGg59iiSbZ48NAecycA/BROFQ9GvhDYYKgvew89TFFj02nRZGylw31hvyu+rzzEtLQFLLQ+VTWqjQZoXuOX5MWKhpMMQ+cp906leag+lgpNNvkZfzRGK4MJH/eMkVqpDUMJRkrgo/cQuC5DrK7kexgCzaRyBwbehoCDnKWg9Ew2CuY4GhptAAVYj+iszoHVDRY2RIMSbxSVepQLcY90XZTZpWGq+2R5TQ9XBGzl8/AMhIRxRpSDw0PsvQHzOKrRuXZX0parnbkePAe0nBvZRsMigiMZD3Ht0nPigao1iVnKCSJwww9yITn3U41RAZCzt5RTOzjqC/eBTvJ831SN6n4zeKVxlikXVXsiPlNIU8aNn0mIMkWdpPMcBYBLQKJrnMd86gZymHOLFjwPRWdeQQxKH2MFq4cO4RFG6ybLqQMuK9xD23MAh/V7a4ouUyjwE+WYjBPJvgx0qaMieBSoVjQP0wfAA2OhrY1AMSwQFHX5PqViQ480OeimB3uUY4TySM4M5o2CT5BnO0hRKA5MTyAtDHHX3v5DPWgqhJCnNvIfCwb65h40DFV2pJhmTengnbC8J1PNHn74D+2hh67Hg4YctPurmYCjLAYxiTwHsqajdQcrSQl0SADEy2nzc/4V82OYA0CrtrvFg2IOB3sj4bsKy2A9bpm1Jpxgo4CJlpY2T8/U7yKTZEFOwRcJ41qCsBRo0XsiZQGB7Q02EyF7R2gweSqCcKYNHcP1LA/1OvhFU9H1qkVJzNsRselZ0euBz0AoeA4IFwzsSeLeLoBdpwF8O0/8lc2PTVu7v257ls7YCiojG03b3Fy1nTN7bH7xgh2844etO7vfHvmrL9vFK1dQ9GT3HNxjxw8ctIu7XmAbjUnbs3jC5p75pu05cLttdDbtse8/bnOr6/aimw7aoxcW7Pf/6GvWbda88e2+3W3b3Oha+5a77TWv+XG75+YjNra9Zevf/arNr67Zqw/NWK2/bV/5zklbbs7Yiw7ushfs3Wln+zN2aP9+z527PL7Hzp563NbmzttWo2lnFlftdccP2Q/t3umCpz01Y6v9uh38iV+y+o6DNra1aDXkLzamWGwCIdto2vTCM2aLz1oNNIah2O2dZlN7bbu9zzo+VJ3noPAyeE2COYYl42dR6MYzEZCGZRuHoOO7KBVHBRmFYUqaDcnbAoH0LCGPhvMEZTgoFwL3Uo5apHf8HUqHVp+UKUewKRel9MJHRS9aF3iSW588mKzg0LE7egy1Rgn2GKrIRhknEHjSNnIOe2xOq3ClrouGlBQH/ox8QW8Ku//LoxYVOwprkKzP5Hzyl9YoZRP5P8pUgQF5TOOz3VO4DV5nAYD34kqGJ0EMFHZuFEy/WW7LoH3ME1jqHrajh/XaQ85L0FoCK4Ez/SlAUZ6v1ljKeclPrUHfQ+WdG44p7O55tSGnz0PKXrUHr2GCZLHwKck35v0xNC3FjrVEwKTzj6A4ymnRls4vphvgXHAWHPxNz5LPvDQ2z/X79JgjjL3Beyi6kY0HVHGmprWhnUYEsvCGiiYrUBW8fRGgxTOJNIf7iddLkKw9GOW59q4AnS0vEvCGH2qAjLcEEPI027rrAs/xSpEkb7DrfNJJo7jobRI4jl518UQEaKIZGYhDHscUagdAw3+VjOyhxRGdFZ4XhlzAlJOJZ8BolI6P+xH1sPhdXk6c18zMrLei8jWl5v3w8Kq1j2QV/vzYxz5hH/oHeNBodDE8W/Jf5bCau3x+oH49UbiKcKEEGs0x+/znH7YHH/z15x3ifO97H7IH3vGryUqiNSKvAJ4RwZgEadw4HahbIt7ccuAd1AXQBLDc+q2nfJnUadsPqEc3KNocgKLEvEo6pSt63K00gRwJUD/80JNGhyvhFK2U8lp5R6Llou9XwiklVkYLQkJeQkoMKaBMBmMJmZJQI5AUAzpRJi8YrGmFsBVuIpAdruiLgDieAeahAWT4KBUzW3cm7tuOCbT1mLRe1Wepb7a5ai0MbB9r2PLyFZuwntWXL9ng4J1Wb++wjcvnrNlq2/LCeZtu1m2i37XexRN2ZX3TQ5PfevaMHdt3wF60f5d9/akn7WvPXrSmDWxye9v+62f/xhYm6zYxO2G7J1p25cKCzRzcY7/4s2/1qs/Liws21Zm3wdKc3bJnp11cWPHihImptt175IDVdx62XfuOeQuPy89+387NnbVev2Yr3Z7Nraza7smW/dQdN1t7bGA7Dtxmg3232djRe60zgbFOPpjADZa1deRq5KHXEFrw/4wP0HSVw8GbW6s+y3MLTYVTHhHpnhaZaEh/SrGOopso4AWkvS5Bo0+SMPQqw8lJhgNTKJPCL/dtwnNwHXs9EaBJQEbAwJwbKvRIF6qcgzcnKwFWr6ESeLuXh69LaURljXdRwrSHVZJnTGCsDA1KDkXwIxqPQk1KV53+8WxNXYh8KmEtvtb+i+fFb8zv417Kw5M7HkB5MfyIPZAAlyzT+2pNstYj/0teyFsgfnOv5nbHezJprBQ8CPqu76n1bQOD31MrCN8PzzGFx4pqW2tVgYYAmuirfN8IWkulHkGVQEEENtH7MQqwRXkquSMFDeVeeQsqoB7AWAKkQ8ZzAmjgJYa+OfO0BGh4lhuYKRVAz5byk8c0gga9V/T04J0Y6mR7G7VjUANytbbBd2H4QN94fnDIgwIPuvc3VXHCQyo6ibJYMruiyzAIXWsTnUWwUeqL6I3RvYZA21CbDRINAJo344Ve8hzW1JbKczSQQ06949EqRJyQTgN+rzoMbHuivng4esL0juLjaGhJlgob6DziO2A6AfSPepiiGMOjYshRTOORmgEXqMJ8lHEbz5+gkJ5QGEUwytS2xQezpca9Sg2JvHzdkwR+6wN2330/U+V5am/wp7x6FWg7e+4Zz0HzAwo9kSIDovfM5z//JXv3u58/QHvwwXfZv/mVf+WMEi2bmBwcFYPASjxQghyG9zw3A81WE7KWlUnLEt4Kxp/xPFSKUlrRoxBHo0gxMPGZfdD0zAiqJJAkpOKfkYCi5SgFEq3Q8rPIUCXDCXBJicQ1xMOUMNRzIvBD7hrOVUrQK8r6rEwDwI3NevWca4UDBGZRPdmoN6twOPKRPEfGXfZjnrvQXLvkfcb6Vvdmr8hUmPIGf2bd+rgNOuu2vrlpU9ax8dU5Dndfmre55WVbXluyy1twMNfttj2zntP18Le+Y+3Jaetsm33xM1+1Z85fspmbdno/tdW1TTt4dK+96Q1vsBcc2GuL8+ftm099127ZMWNH2g175tKCdSd32HhjzFq7Dtnu4y+z6VrX5p5+zDZWrtjm2rLNdzB+BxHLMXvFS15jL5yu29TYwJov/Cnr7b7F+6IhJwFuflbvMKTHveLJIOF26MwwnrOO/lQ1q40xPCW6IV8xr1CWG/ZfBkcEKKJxKUzRG/lUOWlcg74HY4NpOchf3HawqPPVdyYn267QANBYTZlb60iBa82it2hMKWEdXiQKWuaP+qixMCRe7xxpXfeRIIIg1fPlwZMQH+VVi0qmtDpxbyhQeDlAs8hJooGJRpzJyxF6zOH7om3JHe11VsQMdfE6GEU0kKLSw/oj0IpG0igPaVx3VGICAuBTKAt6K9uOtiINIJ90bU1DwFHVh/eDjCOYbsJQHVM+IscXyXgtDQC9RwmsSiVZyhgBd8nKCBbKaEOUpxFoUjbnMChbMdF7cS3a8XPysWUMK6uxus5Az9L76HwFCPBe2vNYpRsNADwf/Mk8RgJi36fUN8wNeqQyJL7xalu2lhwC0vi0jEj0k6xQd3y9pwyHCNB8H0JuHkEoiyUEigUkS10RPWolSHFasu0qzKozgTfTCx+QX5ee5fsNWgKwdIDG6mGveEyGA4xS4QXECnAPyTa8XzT2xf+iEckL0DBCmNGIcblh8JRBwmiqUOgNCEyBvmSo9LW6NTDRJaUpkDboVcV9orcKz3Q+SZM2FHFjP0a2qvJ87uSxZn4p3ynq3OsFaMhBe8tb7htK65BzTN7GygHw7JmTgyhAI8P5wcLrVK/bF774JXv3Q9cD0H7NfuVf//LQy+FwRDTXUkKl4IgAR8oQzQcdJPiQ0+ztUgNM9Frz6sWUC4F7xA2AoIUl4Dkaqdu7wFAkeAmMEpzpGryLBDE/Y96X1uSfJUHk90pEfq1n6d2jVZuVbFYO8Z3xdyd6B7HDPaqkiPA5hU7O95FgkpIXMet5+L0sXH1X+yllyfOoW3t8HKNmfdwRPmv2Nm0DHaEbqQEkvHrdDetcPmMzq2fZfNSTYQe2urZmF+cu2OKF0/b0GtpgbFu7PrD5hYu2t73Tvjm3aH/2J9+yuacv2+RU01qHd1hrb9uO3Hy7veGOg/bSAzvsO6dO29+cvmD//KW3evf7xV7dbtq9165sLNu5HS+0o+1xWzr9TTtx/oKh76fnVjQm7UeOHbTTq5v2itf/M9t57hGb3LnfBi/8p9YE869est7OW6yMMSF9AAAgAElEQVQrl1XKzYRX0i3MGrt/k0aY5ElQw5AZlCzL1Cm8/ZwSMOh4Y0vlVvEeaHAqT29pBUeAJlATP5MAkTdK9CU6oYEk4V6z7uaGF+64EE4gUsJLdMB3yXmf4kN8hy0PmMCNayAQ6ZFjKT76HapCU+8vQyZ+R8qJSclZCcXQyCgAJOFPoc79bbU4nBleL/yH50RPSWnBS0H4ntWRhE2l6uGstqYfpD5yqdWDlJGUTXw3GVsCQpWsSuEi8WCUHeJdrFX7j/ugqsyBuw9wzsoBPK65ou5BGMuTHKD4qYzUKy21Gwl5QVFJRtkYeT6ek5SmPov6opRBEchFUCnA4P35UqsG/ywANFd+XgCQc+VEw9IXbsz3SGdbHXqy4W3E5/JySYmKlrTnojldF+Vg9Jg5H6aCOYELP88BvWipxbZ7bsabLJqJNKAzRxce5YGKlmUoRN0wap8i4NX7yAgT2ND3hvRMlDOJL6O8Fv9Cbrl+SbKL18ALS6+2er3JYyQ5IP7xwrqqaTXTh9wLhVYjaboNenVGr3KkbVUnq7go4oBo1IiPRHOjruN4LdKAo3c0Og5pW66LQn5p1K+imyhPXU42oScb1WxU5Eqql6LW8olPfNo++KHnP+rp3/+737S3vvUtlbdMdIr7SgZqn2unTz01EPOUjOtM4R6rmn3hSw/bg+953/MOcT74YAZoUViV4CQeRBQAOmBdH19mso3GmRxnJCJ1wlaIcys3FYzvJgHr89emmPipuYRiBq0hAkUxoUBsFB4xPBwVoxSoxnmQk2mF6KcSXqE6VGAy3kvCL1oZBAUEhLqPEm+ZQMxEyGipV8Ii9XmL1paeG98/KkcJuaiceCboUJ8Ac2Pculvr3nvMNpZsa2netifaNjmz2yZgfV74ltXQGwzhrY0V26717fLZ0151em6zb/3uqi1u9O2rzy7aodkpe+PNO+0zjz5u33z8tD17Zt6ubPRsGuBp/x77sVe9xO570W12R6tnf/nkk7bYq9m9B6Ztq9+yg4eO2YGW2WPPPmvdW19r8ycfs6+fPGG3TWJc2JidXtmy199+m02Pj9t3F9bt9a/+Mauf+47Vp/fa4MAd1l25Ys1bX2oz7R1Wn5iyTnPKE1Hx7gJXw4oYYa9URo82KA6Gofjz+BYBNNxjc5NtL7SX8nZi72MycvSq4XfRuIkgTh5QKZ5Iyz63swpb0qvW29q0jU0OG0ZCoQynqAwrgR5aQ4h/8H4Q1NHTJas1Ajsp/mvxvISRPGgS0FE56rP4vlhHvkZVl0yhkAWNZ2ovdVZR6Sg85p81UO1Mrxr2qz2TAFLyqGwC8KXwWgStUTZFcKD3Kr0Fkh/RUI3ATl4S5Po4/4b8UoKYPse0wdsRwtwRfHpeLcaPpe+qd1Y827hugS+dm9YYz78CHiEnSu8r2RiVn+SUlKr/OxjLThfJOyiQmuUOV8c9AmBgdSb+Q+UnPGcOrg0eJSaQRyNZ68ZnUfZHD280bgQaowEf6UR6RaOYPM2kXrMWxsOl3CgWLNAjKG9r3APJbz1Le6fPpcMi2NMeRIAUvcjxTErgLFkdAXHFlzAsnZayse404Lne5B951/M75SpxtJyJoXfcd3vQ5Yxil22b7MQfph5E40+yCPeOhn7UVTI0o3dJe6NzxbNgBCPPkgRDcA+ApoIsfBz5S3sa+bICRGm9nsc6MeHYwml6QCMNIWDtOQDa9eSgAaBhFmc0QCPvRpqtyYNWouwKwfepkOBBe+g62mw88MD99sv/8l+k8KmYjgnGEty4P5XQcNdfrSkyOIVsamTXbqewE+6lqjImbvrszdSwNSdCayQFGd8JIyWlqklt6g/O3jpm1czPkpmi0tH6JUCichoF0FBtGUOM+p7eV4xaKjYRpwQrCYU9asiEdAN7a45N9qcSk8rLh3eOBRYRbEZGjKAtEo8zYuhVI0GIazwkg8oldFrurNtYc8LWu12bGXRtAPf1eNsFaf3Rz/qfhhmLmyu2vbZk85fP+jusj03ZdA3tOrp2YmHF/s/5Nbt176x1Nlat0Vu3P/n+WfvuExes3+/YHXfear/0xvvsxTub9szJx+1Pn3rG7tq/y5o7Dtidt77A2pvztr500Qb777T16UP2/Uf+l88dvbs9sD958mlr79xvb7rnbrt44bSt9mt25z2vsd7571m/3rT5uTMcRzRzxPbc/nLbe9u91p3exzCGhyko+H3gd8q7qGhKtOWJtLnir1JeHrZIYfjA8NhXduaG0JnIgDu1WCm9M1GBxDOJIFq8IyuTyoCKTrmJONPoBYgKRLQsoRQBEtajUUKiC3w3VlBFpTNMtwSaUTFKwQg0yWM7JLCq/CN+l17BVMHohUM0RvAd8b36x0XwEIWzQEtzPHWb78HiHnfjTQYO7oXGlVEWSdALsEZlKTCo9emaCJAE0CLQ1H4p18/5KwA0X/eArRsUJhdI49kynKMEdYQ9fV1J3moP4nlHwC9+juB+lFwSqNA+jgIfowCaDJxKniaPj+SY7pP3CVW79KpWZ+btmuStjSCdoKP0jEWFLGMzymo9K4KJEshqXbrGPcdpokNFE32OdtLzMrhlQU+U3xHYlp/r35Ge/i4+jGdV6e0wvSECNK3JRz2ltlKRL5N96bwFmvecSFR2Is82ddFXaLCqdkxnCA9jNFDQi0+6A+uKBih4UlMXdBbiEeTx6XvoHSfv5pA3M+EAyUoYMx658h7dnO/tedfb3TTfNOODCNgkt/BM0g5lI2hoPKXweG66Ty5QqJNpIb/3e//p+gAa+qDd9zNDdBoNIhkRvpdnn33aQ5zRsojAwBX+9rYPS3++fdBwkC95yb12/Phx9zy4AM4tznP5Oho+M0bBHi+Otkg2zhj+cepb470wmDOEuDUv4h8Z8Dk5F//OfUzY+yB+J/fEkZDjhtXsbW97m73udT9RCQcxKv6MykrP1xokCCMjskVGAlUYWR7ydSIgisJDhO3PQ05TWjdyvqqXcNCE+ypOz4oauKtpkeRkWtzbLb5UoRLz+XCtlGHJDLJmIq1wj5hAirUgwRLDxyVMpKT0Pr43g21rzT1ptYWzNuiseSPXfo8tT+rjk95/Z6vXt+6Ow1abnPEeaLXz37OZ7XU7MTdnf/7ECXvk1KLtm5mwt//oS+3VL36ZLZ49Yb//p39hf336or348EE7cuiQveG2gzZhGza251ZbO/JK27F82rZXLtn23uN2+etftG9fuGwvvOPFdnS6aYONJc6/HBu3ztaKLayt2fLmpu2anLDL9Z12aM8+O/SKn7Ha3lthi1U5Z6Hdku8/aYB5SuzVlGiyKJP3fUuWKt47ClWEHBGexZ7JyiwFFOhGYRqd07WsTCkLD0mkRsaiSVb3sg2FwJ/WIiWns9Qa9LmUhzw1AjL6fpyzWxkpSRPou9EzGJ+nsvMMMnLhgWSCaNUFqc+jpCBXYrMscXxW3sfpEd33qy72BDHwoKmBqKq9NcMS+9TZWr9KDui9o5LXZ1KM8jCKH3Qm1wJoVWjcCwLyzMUIIKRYYvGQ9sYVjXvV04QB9kRh2DkZrvFeEZBX1yAEllpBRIAmMBLBbqTfEqRKLkq+UZ5nOYVebvpOpC0CqdSoNnlFPLE+JW5jv+HNEF1WwCM02Y37Hc8ggkt9T++lf5eyK/Kg+vn5fgc9glfrdqi8ld+m+2iPCAKGPeriMdGFgEpU2vpMZzzKUIj30b6PAsl+nqFIYGgPXIYhLZ20glxxgSXXAW5w5kkGUR/631PoFM/fWENvVRZpkF5pVLB9yrj99d/8rc/49vme6mQzhAXYhJY6nv3Y9ONAWCkjqc1Qxi1MefDG7F7okOqc89cz9vB7s/WI44zU5Nb3L/UVJG5Jy/BQN4txTpw4YV//+iMVT1WL+zv+gtw95KC96U1vrIy9aGjiq5J/voZzZ5/xZ4MAY4gkClUs8HOf+7w99DxDnCK4KHyfy0v8oFwDInrPe95j73znO4b6tERmEyPoXcVAEmpRELog8rY2nFgggBYtiFKg4T6YC+aKBlZbcsGiooVJ6zmBWActUA1hhh+5ZkulHq1EEXcJGmVxSrCIVuTFdKsq5bS5okQ+YBix4QtQ/ktKjsdMy8mVi9ZcOO05a4a8K/RpmtplG2BW7M2+260+NeuzGycXn7atk1+z+bVN+9Z3H7XTY3vtx1/8YjvertvG5pb99z/73/b4s+dsYbNvS4vzdujwcXvHyw/bzS+41/oTs7Zcb1t/c9WmD91urX0329mHP+wTGY4euMnna25vrVlz/3Hrb6xYZ2Xe1lYxw3PBJgEYp3bZzle81Sb33mQ1TE8YG/ddhQCLQjIqqUgTzuQOBtJsQJ9zR+PBwXeHFqoUHqs8kceVQ3PyHoiPxKt4TsytiMJfAIY0wQ7s8MpBP2dFKLc9qkqZfCy6LQGa1heVqN4fhhL68omGpIyVXB+HYEdPiDyG9MRlYB9D6qJl7FXMvZEhoekGCLGz4CAZgmFUnYyLCCq0Vt1HfCoDRhXS+LfzoCcJp6HMIUynd41ePn1Hii0CNhl20bgrAQpCKwKVSr0YBSokJ7NionfX6W+QUyjEg7oHPB3qs1YCNqcbFBjBFCln+RZh7spdpPYdyUjWnuAecc/1bwfDCaQoHUO0rDNWqBznoM9KGSs+iP2u8FkMmcVcMvEorimvE12L3uJ54vmsBuU4vThkXXuK7yn3Cn9Xqxe8f/Z01rxlit49glaB5NLojzKm1ClRT4oGIriTjJE8iuATs4FV5BNlF8dmcZB6Bcy9n2ZKpREiDblucQ+i7MPZcr5kbkUS9csnP/W79pGP/HYCbT8oWv/5rUPFhs/1WwBomMV5XwJokhVRdkf5Xjt/7tRAh6rQAggoelBwk+sZlv5cF/2Deh2YTLNExTgiZglaMQH+LJmkvEb/1vtKCIgJBe50Lz+XAd2qXs6clDqYxS00ADaAo5BUGxlcY0K82W1qJkpFpEaLypfIa5egiGAgek+yUGFYDEUWJDIE8+geVnk5mZW2BwjZS5XR2BACrGbWvvi4jW/Me4VZd3zG1nbfZlutWds91rfuxKyHB12Y93vWWjzltfdbzVkfco5+NfWVOXvkySdtY/GSXeoM7JETp3zo/b233Wavv+t2m2m1rbG1YptrV2xs12Fr3/MGn3gwvnyaDRUnZmyst25WH0etkDU2l20w0bbBwjnbvHDS8OnYsXutd+CHrNlbtdrcSRsgP218yjZbuw0Dz3UmowBaRRMpb60SsJ7Lmvp+9bt+thRctFg7sMIHaIzJ7u8ynAQ0pGBciYYh0Hje1WEAeePYw4lKLjY8RVWqpohksB+BWPQmlB60/P6JHtybRQsb61b1kxpNR9CC/n6otITXirM66QWLylP3kVIX2MG9cb06cQPUqtKy9GrFPZECER1HoxRANub+6fxAtyX4E0+UClXvrj2LvBy9GZG/qODI037mKXSmBO4oc+L+R2Uo2UEjEH63oiIutdzxqrhQkTgM8pgeUp13jQUl+inlmQyxIa9aqDqUXikBgoAWfo/u9bFJusCVvKvaP8otpmfIG6Z3VkWnQmgKjUdwr/vKcBE9iQ7UKoKytKzKpScSZwP6wL1YMcsWNdovNX8WH/K66PhoeNPryrAJE2VKgKYzl+Gg5wjMRxAc6aAES6VRorXiJXEPrHFIduVeMkPe1qjb9LxS5pW8hapQFQ4pBSme6/XkcP2gYoXnui4BtLe8+U0VHUSDNBp3bnwjxCmGyblaucuuBOH1DEt/rov+Qb1OAO2BB+hBi8pYeyYhMSzohgcOi7jFhJHYI2gbsmTEKKkpJfrLqFGvvgNB5GNQNCojlYFX9wkuYIE0MmzKVUs5QOX+R2GGezl4QDJuqpbi/TmEGSFNdyen0IkAGp4nQII/fYhzCmcgkRN70KzXbda67gncnpix7Tqr+LQ/0eLzPmwAdta3s2efseb0DmtvLtjihadtsWd2ehmju5btVfe+zI7ddLPVzz/u0wk2ly7ZoDZutbteZ4PZgx5abG4uWa85bd0aKr+61uquWaPf8WHmtY1l60zt8hYgg9a09SZmbby3aRA2ta0VzrhsTFhncnflGRx1buV+DCmr0DmbyhJ7jJwatt6QkC1BcvQglQK99IZGgOBnkmbbUXmlvlqp2tiVVqqMU4gwWt+6t+4DeikBCi1JjE1rpaHDBHvKY8F9o0GCe8EzvLKy4nl9s7OzTk8yEuUZxLP0mZ6vtcnLxJwzhufBNqNCjLhPuSe4j9ow4F7Ip0PCueiWzcmR8IwwMEM1UYBGGaDzjmCwBCg617iPukbeGc8PDc1MtW7RmGgiyxINS+egcW+fgHVanv3psusaAE28RhmQ8ncT6IARkQ2yVIEc5WDq41iB0mSIlKAi7pPkZSUTU6Na8KHuE/dtGABnEAsazjRKT7DGEAp4iE6j0al7a42SMcgpRXgLKR+co5rD6gizuTHqxkdux0TPmGZ/8jv6nu6vZyMs6vSaeC+CVp2x9imviaH3UvfEe0eairoo6px4j+pZ6b46X9GvQuG6rnx2BIARROrZom2/LuXoxpFYFUA0s49/4tPPe1TSDypWeK7rcoAWigTwPTXBVVg8GkW1U898fyBhWOahCe2CODEs/V3vevB5VXE+10X/oF4ngPaOd9wfwkIjBFUI6UUBWgqmyLxRUMlKjMRbHZLK0Psaj5MHbEer0nu3pO7UFWDo01OmRooAAUrMpOJjKKP8kYAT0yLk4RZnnS0V8HfQBPKa4MXrhx5T8JihLQs68dOizYO0KyXjJcz0sri3dox9Z0rBLAs4elQQLry0tGzt1rjN1Ae2+NTX7VRjr1m/Z+PbW3bkpsM2O7PL6ihSWDpjndYuq421HHThZwL5LJ016zSmPO9x3LrW2FqzbmvWBjVYvGjSiDGbY7nbp3sy+V7I3UNlXPyJgkpKQ2ep6Q9ZePbdYxivc2GdxnFhXAxyHCJIxT6qL5O8B6UlXXk9AojwM0v7rOcJCPhsvdQxG2cG4CoPhLwMHokPA6AjcJfnCbQFuiP4YshV4R0JedwDVXfRAAQdyYO23eNAb46Qolc3JrHHVAB5R6Q4BN5wblQe/K48FwSmWanGkBf2RAYoe/rlTuVYh0/KSInB7O7P9hUlnY6iW31WAuny3+R9tSxJdAHySo1Mo/KWnNBn+i55h20SfAg2vE3Jg4Z9EEDz76H1iXeFT+NxIiE7WaeeXymBPBqlojkB4Dw4O4+O847zoXLPaXtEdKH63Ce+yIOcvVGiQbQRkX7C8RIAZPnB+3CaBWfCsnBEeySjQLwQwYrAttPQgCPwZIRqfeQfOix82FF6N3yHlY7oj8fcYPJEvkbeKdy3KlRJ0Y5RoKkEtiWgL3l8FJCNAEpAr6Q5nn8oqkvA2j8vBrGPAmiSTZJ70lXls6u0MjSK96IOGqDSgzesBy212dC+SYa5wyUV+ODMQF8O0GLoBL9gjD1XWSIR+A/+4At2/zseuCEB2rve9U5neCkA5JF5cnxiNgkTXCMlVirt0nrP90tCJ3SdLpsTRsZlCIwVTEhdBEPhmVXi6iAnFUfh6Oux3M9J65FAk7KSBVRZzuAyVPJC8aFa1N8RVWIT7r2jAKd3AjTjDJ3yrVAliLVWzkD8Hk1jW5hRx5YGDocGNYIfjQ4Z0ZxRe6t9Qxi1tfSsLTfa1h9r2ZnLl21/e9xmd+z15wOAjKGvT4M5cT00F4WVjnL8lEvjAgnDdh2MDQNE7XlcUxRE2YMx3EQ0WqSVAAvv42fir5qfB0WnfUf7DgKZlEuUQASYVcwr0CSPmgR1dJVX+xSqpeUJ84kDqLYdq3MIMEA1Qh0JaOM+fq8BqyGl5KKHY+izOser+VvVqDwlbHx2Kbw5A4JMH73jybfZwyYa9DYXyeur/Cd6xwgycF8ffZTaGrDCTMOqaWwwyZfdwfE7rQWARwanFKa3QEln454rzeBLVeBYCxS/coh0RiU4F6iMSn0UaMPvdUa6F9aHdbBwJ4WbUh6Z2gfFMKyUrs63BD9S/Pq9jKxS0Y5SvKLvynsUKj/9fUJyf3VOCQzheTF8JXDifQJTOwfxg/Ym0pO/1wDzIDG0O7dHwppQfOQtQxwgsQKefNkj0EhzGMk7rILWeko57DSa3ksGoPfuQzpDvWHjqESfQjsdzCOmR61aN7pOoZdkk60/VKTA+1G2iW6jvBJdSJbEM4pgJ8pr8ZfkkM7djdUAoijXc4Gczlt0Ed8/yibJW61J36vOJOSYXWuNonv9/mpaA58rmZ+5eDTUmObyyU992j74wefXRyzy3j/Gv3uRwG/9pr3lLW9KfKHKX86dhXyDkVk1Qz9/7rT3QRNBo8w0A7SUW1Sr2Wc++1m7//4bG6BRKauaxNO/q32TEomWvyxOWaHRkhHjiCm9clVJtcHiFBNIqLiFm8rOOduR3q2hajr0Tw2gQMxNIYsxQBwufK2wmAhfgiQKCfwOz4LnrBrMXVWHsVrGmxb2OSIHz/Ehzim/BqDAhUAIwUDEwDMWlU9pBUeBF/d1lIWvzySMta95rxi60fOisopCRwJN+xEF1UirNO25zrayeEPpP1GE2r3QY5ABGpUchFgU0PwMc1DZub+0pKNyjCCCXqDhHCJ95oPAvU9W9nhUAlz0g4wkBzoAQgwfytMp2uEexl5TuRO8e7vQo8q9EGgMTJCGnDs1qFSSrZ+3eyE6rhw5Gid5NFM/P3hsIzjTGnyUmytZNtWW4oVXDe+UPTD4N0Bew/s1qQcXAWLDZz7q/AfbbNcRQ7NRuUceiWeFZwucjKIRgRNcx9Yn5CP/TqjY1LmIdiMPRqAT+TzeO8qcuG6Bl9LYiOCgWneo/IxAYBR/6dkRTPM7yaOXelVGMBvXQN6iB9Tn+yYjlHyPMxw3NCbHFBS/KozJqwCCTxdg82fxtt6lPBPtG35P0EwZ2pqasvEm0zYisPJ9Sx9y/ipbfbg8BMD2Ier0ums9UTbpXcW7AkKioxJYXS33MwD2WcwBGAM4Rx0e3xn3j2de6Z2iC4HkgmQhqtr1vShHo+zVmvUOAvZZV7E/p3QCqzhZOABmv5EB2n33vbHqh4r9gsHsRjMm7qRGv36OS4tXqv4TtIKRaAwhSyXPQxjY//zMjQnQ3v/+91n0oHlnaE98p3UVlSOt4WBxhZyMqOSjJVMCNDFFHrCde8L499w7hRJ4ehswk0xluZ4jkUqhnUlSg9QorOD4Qz6bGhFKUEUmE4PrMyl9XAsh5h5Xv3f2slahFLRlSe0bJCjh3dP8RVY/0sshoR4tSgmUCKAkVLRvEVREARQBZSngJBhxTfRy6l0j+Ir3j0IoWoqlEIznGwGaP6/MOUthkkr5ulWvfCcM5uWsTu07/o79jTloEVyLBqnMGDrW++p8ca+RysEBRcqvUdJyAjoM5SK3JocPWd2onEPQIJsU5/6ByYvqHlI6O7wdjoMfeEi2K+WqEDjWqDBkx9vDaOIFCynwPCjo3Bsuh+fFb7DKIbMysM+5fARo6hWo6lueGPcE/EzDB/yE1g8ymLyrUhx7EzySor0ImHQGJbDKz0KIm5W9Uqoa8F4D+E7tWkRPpYLV53rm3wfQKnkSjAIp3JL/ImhxXiq+I09NNKTEE3o/8WBFb6k3lqa9lHx5NdgU+KLnlh5UhmVhULQmEIpmriqBNUO15FOG0jpbW5XXK4a0h84gACl5KL2P49SkA2Xv5lR6DFMYOedV0jsIrwhoDGwgORgBWSlP9O/KyxiqXXUGUeYJ6MkQwLmIzgWc/z6AVt5XRuGQbkhyyj8LYc8SoEX6iSAu7hfp1v+fmvsPHDyzGz/37ROfvEE9aKjivA9tNhhpQDRKkxBcEiWjwSeyrK4sVHscc9DkRiZz9O0zn/mcvfNd774hQ5y/9mvvygUCCSBFgCahE60iCb8IACTMSoAmgsfsr8oaCqNZBBI8/8iDjMnjZOxRB2vT+4hVYSB6WpTrhOdmK5/AG20mBAQEEqOQxTVZ8DEsIEXiHJdyZPROLphSmAICEsyI3wGYjY+30mB3L09wHSOhE4GNlJH2bJQHK4aptMZSWUXFGQGoCL20ZqNgiQovrqcUUlcLI/VBy2E6PS+Gb93KDILQ7+NFG7ScNjbXql5KAvwCCLGlhmiisngx9SM0nBWTa93KXRPQi8qKFYTIf2DIOgOm7I2q3iUBwKj41cMQVrfORB3KQa+ey5a8cZAn3qw4tCVwgyMBH4UAlZgt4CZhpr5ISOqOZ9IDsPFegSn/yHsg5calOR+m6mjk31c7B9IQvClqgJu9FJViLEJLkW8i0IjK0oFFGgWE6/H+MFByLhu9H96nbmKcYf8AzkvwF2m3pNW4TvFXBAd8fg6dSzlHUDUEYjQ+Tl6YwrCI/KTnRL5wEIWWHqllh+7t/07npPereD71wFSjcYaYmb8IvmlNTrqHK/aArDxxns/W8yHy+E98g/eMhksZOWAovOGhTZ9lm5xlXBNln/MTehSm3pIu/5N3VrQJnF+Go8v91h5EuTTqswh8JIf0p7zE2rsysV8ytdqXBDT1uX8v8KrArviJjoDsedPn0mlx7ZJD7J2W52RXa2NHSA8Jo4hDtI17Xs8sS73DP9Y/1QcNo55YkZxGsfkuuURhsY5Goi0tXvbPKdAZyiDzQKnTesGBoKHcux987w0H0OBBe+c7H6jc1vJgec5Byk/IREqm1X6OAg4S6kMELGsueNxUdRU9IQyDJA8aWlrg+anZJoSYkv4hVByZj6MknAnSORyUkqiRVItRQ6lzvSxRKcjSE+MtCFqsRKJ3dbjZIhgecyR7KXSqMVNMGG9xT9L7RcWmv0eFEq1QCXwxJH4nV3oZJogegCjUovVYWpIC11HZlQKoBEM6O5212g1U32N2fSVDBGIrQRgUnSvH1IoE7QY6XViYbMYcc3TwXeWKlgIV9y/PDfdV8inuEwGaFFa8j54Fbxg9Vgph5y/7wBwAABiQSURBVOamUkhDe5uaRWOQsiu0OvIJQRsMxca+ZF6FPEjd/zWSpdNNHg+626QU5XV1T6uHtAhk2FZGVXZqCozwaRJvbjykOasJ6GA9aFopGac14d/gG3yz6RNF8ixM7ZGUs0BMPMsIRkrALoCMP6ueZs4DkK8Krw+s16Wnz703beQ+0bMs76n2ugIVCs2rQptxZ+5JCJcr8XMUQIufRVq+ik6Tt7k675D8PwqQiuAjj8UCI3xegqOrAFoqQlIbCHheYUyqpx7yXpGThkhB1SW2yilFDzd6aGMeW2U0JM9yKT9wRkjZmGpPedoKva1Ukm4Me6ubLcOoL+0dB6Zr5mnyWofee9FLr/OMAKmUgaWc07Uljw6dnQPgbBiWMq80cOM91Sw4pkwIJOO9qsbxKcdP8lnXOK3Iy+YvQy+7Kn+zXCVAgwMBAC0bf2a/8/FP3pA5aB/60G/Z29/+824MgN4UsifQZjCCmYV98z5oVZigx/ACw2S0BrDpUM5f+OLD9uANCtDQZkNWhKYBeKgn5aBJgUemKz8rrVUxU+nhkeVUAj15GCqAOBBAoiChQu4MhQQ8Z2eixVybFKaS4Mf6trbWbWOdPbBit3V6yxheEqNBgLUm6QnjLNEERpMQkxdPQAJKiB6ghpeW6/2HGDxJjCjQBSZ1/xIMSWBFhSnFUoIv7aV+PwoMVpZKep94L51RBGj6bEghFwOgo6KLgDzv5XAVJzAFwMv6+pqfoZrJ6sz1zvHstI/yRETPYumh1fcUMsKalMuld9N9YsWk5AJDmAT9vA60ljx24wx5u+KVt8hjoCnoGUJ5mbZrHvbU3mMsCzweAhXYP00HEGiL3jmsGXlKzBvKQ+a1JxBt+D0Vb2oVAWWGkJkPo8/Vrd0eciRT/7gBAVpsvRE9e9EgKEGy6EF7RvDHHKWYOwj+dQ8IgIhXZnOdAKQ+nD31x9NzKxpMnq8I2kslLxpwcFD0tyq9xqP4qwRo0AHRC4N9jTRZgrvIb5VCTx40FTzozEWT+rfkq743xLupwGRzk7Md8X7I+aojjzCNuxOQ9jQdkF/KY4PRGs/GaSc0sxVoQX4bQDJCz5wCwlZC6uO4trriYB7PzrmQTNWoPKYpb0t0GPeukt9BpsYzrqy59JcIgEtAXcoF6ujh7v7xeVHX4O8uh2S8JDoR7Wh/h8BeaK0ieeGyNnrZANA8MgLveJh+UR+47llfW/WcZKwVRWJY340K0D760Q/b29/+C16NHM/Z9xxGbMrpdf6OVZwqwR4W+mxA+qUvfdkefOjXb0gP2v33/2oFSKoQYwHQIvCQpViBmETIQ8QdGgJGABGviYxVCVifAYnESw26zb1yEPZhU02OQEHICi5VVBehlYGUrO4LMEDB06nymyS83IpKeR6u0FstF0yO+IPVBusIBOWjcDocGQQGpNJOIaYUOtP9yn2JikYEW4KtCGQjYNHelUKs3OtovVeerzBXNFq8UVhepXTwvmjF0UfyM5vySqkoiT6COHlrJPT93kUxAS1RNIzNVWhlhaas/qho8XcBAgJ0GlQSztpnrQ+/j6ABwCECNHw3eigR9vT7pvC1qh5ZOECApjCsQjtakxQXhJDCjhEgDyniBLYsgbZK4dTzZIMIiLFGekiYDI4f9dmLeyJjQcob3pjsaRyeh4u2KsiZ6yaAhu/IaJFxMYoGBSxEJ+IbX6MPXc+d8BWCjECPn5k1kV81OemVhKVBgIXxMyliengybdFh6/mxCUQlh+JQHpWU898FhvSuTkdl0UsAAjI24p6M5N0RRQIRwEQDKYY9I//GAd4xhKiGvqqczHKBngjvX4fm2D220IjgOf7beQ0tDrzdTx6Jxb+bRwVWV1c9moSIQLs9nXg+GKopQjBKNkW61/tGeXUtcBb36Vo0qGhDjHiU947nUtHAiD5oMXLBPFPpFlS01hkBcTpMeZwVQEtzr6sgHdMM/L2Rztfv28b6Wioa6zpf4b9PfPJ37YMf/HBqAl3uwv+f/4Y+/g+//RH7+Z/7uTQmkaFkyQ/N2VV7qtozTz9Z9UGrrJsxJQcjnMR8J/RBe+gGBWjog1ZZnCkHzBPkQxWnSvojuJUCk8KOIE6fSVgOK/VhyzVeAw8eiwTgwcuVn1wfrSNWT0J5Ydg7c1t8yHcIWeCeUHBgHO+3EsJu0boVYJtst63ZQHVT9thJgHW2Nt37gx8wHkIQrhS95oTl6lEhl0K9YuYUgtDvo7KIQk7KoQwBltfE+/B9GR4tPYRRYUkx6F6l0oErH9dIUTRSIUZ8B30nrrMCCS60hjv5Q4BReVCpU6HkRP8IbEVfoiUpHTxfLSkiMIt7JNCgc1J4Q3SqdVdgEHJAPf5SA1jRqb+/99LCf1wriw0YGhVw0kiskt5FD34eqaEtphNpvW6JJ+te342gnRUIBJQAZ6BhrCl7+Ypmut6/LtUyFG0JBGrHUgjOQVw18D57+q7lBdHZRv7CPeJ6SgNBAIF0VveWNUpHkBJ17Imq8SJhveQLXS+adZqIczgLz1cpl6IREu+lXCfRcexxVp6J+KYEX2UVp0CqeC7y17UBmnJokQfWcS+oP0fGYOpfNwQa6zVD242tjY0hgJb3NifaOxCHd9j5kikqviepsGVrg5Wh+IE89bFkGIWUAHFFl9dI9h8lu/QZ6KBSzkmISA9Lpkgel8a75ELmmZxrHGV4eb6+50URUjTUuDbyVmUYgcdDCo4/s2rpxOt6/dQkOc1wrb7rHne22IFuwn6BT9Go9kYEaB/96EfsF37h510P0dch76M3kvG9lFyrPfO0+qANl+OWAv/LX/kj+43f+Lc3FNoF4wKcwYNWCecE0NIo1aqkHwQuppAQkOCXQI2MKsBQeQtSVWb0FERBnIVASo52cBiHxzJmLeGCEToAcmCEiclJhhhT+4TK9d4HIEBCf66sGWXd4h7tmRlXyLq/3heIH5YqGA/71QaQa6IbO8JMjKR7VPQaYcBSOJXhh6sBYRZC8npJMEfLUfeN3jJcF63EqIyiZyqeU2W0qHdSnV4YjTBqIoRbCNkI0K7y4iBU6CCGrUZ8nUPWLHMMxX8aHxMBmWgngmqtM+6naMbXh+7oyXUuARkVQQR60ZAYdW4SIAS6bF6se2ZPZBI0RePQeEZ6D5S/IcS5bRps3vD3B0CLvFPRrQ82lreIz/ExYu6J449yneQ9EYgqFVdUQuMprO+eyBGJ5dHLKppTXqDy/WKbHdFyNNro2eZIKc9BSR5AX5+amHqzWObM+V57hWrOS4tnre+LL6v309i1dDalko80K+Ws/RVAfy4AreSbvw+gRQNIa440IeAewYiHgnygNosOUITkDbdrZlNTbRtvsq/isHHFfD8Yjmjrgh+kXahno2gWZ+PFN6kalHnFkleUjx5+97SAiRRpQGg1A3eMiSIoVj/I4VxkyZNR7yt6jXwbea40Ziu5W/Qp03XRmItnPGTcpDYl8bPqzL21DYwLTn7R8+hBo3FaGRfJw1YB+NQk2gFvAmm+76lCHdepNQne8Xc+/in72Mc+7kbpjfIDvv/ABz5gb33rW5PcBK2hcIyGWi3N1kabKueLc2dPeUqavAsMWSBwxc9Q9i0h/K1vf8dzO0CIyqPw5NvkDq9CGSHO7kSZdl+DvocUY/KGAju6FV5H01UM3UZ4RcX79A6JCdFPiQqHggxrcmUVEojJkDkuTwJMninEyF34MRcHjMc1KTkP70fwc/ToUdu9e3elhNFYNYYSqndJY5aigBkFGKJAFQPEkEcEdbp3KUDJ8LDwcjVkvAb3cI+CN4llawxViGlfPKxmTOz3xqgpPCbFJgGG+4Ko4BWDVyODDxKQAAQUlFuXyFNLeTTOuNjzZBVEK037FAGpBNiQQEtNO1HdJoEjATZKYQq0aJ3xPTQ8vhKKCd9Wa3AapKclh/Nw3mAgKkisA4nPG2vI3esalLr7ckCrOA/V4YQZfQpXRiXOtZM+laOEthZadxaeGNTNfnKuDGsEJgpZR6UaaV5gFPcpAYKGPbMQKHlki/YR6k4fvRLaSz5T687TJXRuonH/rrH3mBKvc9gkVcehDUNqdCwwC6CivzudpDFi3BNKFIIx5kr6fqQO+X5G3sOM7Wfo6cz923yN3uYC50gaFqhAiMvvpe77KdwlPsXvYrGF9gPrKsOXArHRu+F05k2lx72flyo5neerUC2AJpvjaj9LkKy8PMi+ynCsCid43uojp7OG13bUj4CB721S+qBxNphFdXEwykL4fBgMDVcuR1AxDLSubqJ9LQNgaF0JfPn+wUDqYLYwowQum9rt1DMvKQxvmOwdth2geepFI8wbTtEE7+fYbHhkgFMCCLR8zTVOv/BzSKCk1YLxmadSQO+VhlPlWU90ST3DXoOuv2J6SDpz7QHOJxshw8n/ko2lLhDtRNkY8zWrfQz3Jk+rCpp04cDOq6BZ2dz1KQn0jBHcU1gqbSUDc7qlo2yXXEYrJrSQiKFl0SD2AkUD33382/48f46nGbDQg3sBmd8Y4v+qICatjbKaeYAyiCR/lIsKPhfvuhxCnn2YFEMMo9FeLPxgA3j8x2iAj//yXpA0RqW/2DIqRbLQhoXiOcy7Bk0mT2TiwdtvP+5TUySXxee+p4mmBJhry0vzA/wDCl2tEaJAF9GIABRGkeURcwJKcKLDkLJgz4+c9xJROzvUj9lEqo4RGBADsGiEibciHApBdhrPB5CFZax6o0AHEdStmebtaewNSl0rIk3KQII1Wix+jY9TSXH4ILy0yfGdI/NGgROvKYGE7hOVXN6DTAzsxUYmvlqAM9wlJvPmnGkUlPaJ78LEbliIsmxkzURljORZtnjI8/3A4AyZ5Ya3KFP3pOwE0OI7RyFUWoX6t+hH7+TfT4BEo2mk+LLgGBb6EZBFheRCMoW2JFxc4ISGlz7GyZN3sgUsuvBzqXNEjtOzu+zZb4mCKwqz4R5vokP1q4tKG8+CkpEiJT340yrBKItWfCRjCtcKoMh7JAWia2Tt4lrlqGWAFrq/1weeg6MfGUMCaJwewYKA6H0YmogQmt5qT/qYDYlwpc8b09QJNb0lEMCkCq3X3yfxVRXySjxJRUc5UIEqr76sGdps5KR2/j4CK7bQoKyIAlbvV3mewtg2yAqkd4wCuyXwiIaNeFqyA/dW6BUFM2rwnJi34mHn2S4boEb6xgU6Oym/kt4iDfJZ+bycr9KYIr1vJa+SHPFG0UWjXMl+8UAuEpAcGG51UoIq7YMA77XAR9zLyLMjzwlk1KcBCpCG/QBAc+DMsbZM5XCDgx3ZUR1NuiJYSvqfbYMqgxKyNXnC0Nuvn73kMEeYN4UebNnojyG/qB9lFMm4EB3wHK7urxbldykbo14pQbH2SrmClQ4LgDAm8lfAJeW88nwFQPDOqMJmCktnM3YFyKk0kc6VbxllRsQA216dPOEeTu1PNGqcPlLzanns9A6lYak9FIAWP4i3RP+SGVqHjGI8K7YpolykLNO+Cp8gt7Had+RdMJkiG24pehVBadRZ2medP1KJ3HPu7WGyl7WSb7ESN/294onVlaWBhDdG8+Cnskod+GR0HIWeNkYHFgHNKC+McrTYpoFKSELIN87n3NWrpp7RKuXLs2khGNMZMJX3S7Br3ULSvCaHSKTA6CFkc0OVSqtlhIQXnp0tBCaYVkLXPU9U4spBo+LIvXbEcHq/CDx0ePFARQzxOj0zCq/4XTGF1qX31ecOXFNVJ9A/3tlDa2GeoBcbeBIsLXYpMQlmKXcANBJTmLmXZm2qLxAb7aFzfB5irH0ZFgy5qKFkbO2JPqdVR++oEoEF0PC70vM4fG65E3bFMEH6RyVaKdIxWLjJhe+AIk+KiMqWHMt8MXX9jzQvxsvghnQYAUI0gqRQxVPM68pCgmvddg8d7umNMrc23NKMChvLqu7bYwNWnaG+h3upaTAMjVgxRAuO1qiEl/bJ6SdVcVIRa0JBShBOQFd7Lb6EN8w9RvIohPYjFQ/0kxc3nSkEmfiJQjyfJd6DwpnvLqEr72ME36K/ZOMPTQXQe8lT5bSU0hd0TlH4OyAM8yujrBCYlfLJ9EsA7V6aNBZNbRx8D5Hng2rTVFAg2gZPSZ5JJkQPnYS8zrvcczwLoT+uJ1V7y8ovOvBjH332a5Jounc2LuFhoYL2yEkYFo4wjGTFKBknwKY/s0zNxQzxXfQe0SCNclDyVHNjmWbQs6aPLptI8ph5k/Rs0Bu0trY65GnU/SGzWlOTzCcLKSoAZ5xI0HNPXNOnplAeRCAvsBWNwuiw8L6QiXZ1jb4jmV8q9hKUxn9fS56qTY9kTNQ7pZ6JIFngTNegGEgyFD3f4sg58UvpDJF+0jkNAbRULasIHHUucy3zdXmcnNahKmrylZoV01ssAzQaLAKK2vtqr5NRCvqV/JJu1r0ol5AnPTybVu9b6a5+HjkH/Y+9gkEgDBHpOMqg/nb25DfHWTynn4grdLaQB8jXk5yurawsMU0tCX4XDE268Zyx3OJISYDJAo0EoC7iUQlH0CaEKsuVlVFUPhp66y5QxdQrNzqbOsoKdmWNcGaKi0cCF8OJeXhtbpqpQ5HQEzjTQXqlWULSkQkggOT14KZmsJoZJ1tElXchhBNKZR0ZPAoivY8IPgIvKdmSmUcxX2QQEAeIVsSMvZ9oIVSp3DWanPi9j+DpswpUz3MFhRAw5lkm4cS9zIPQRfzOOHCFJ4UQCbwUMhKGFaUmz1YU8qJJhBN9HcUg61FWeWRMKYVsdUIZ4h0JEFWlJFrx73oiLPP21NlZuSaZ5t2ET+RAkAZLXvQtpXktxSP6ioon0gT2II7topBiDzkxvidJ+7vknEM8T3yH71Ch5zA//q1QQmUpprCFaI+0SuOkEqIKexW9uQSUpBxEY6JJpzEPBRBEib/0LL2/rxkgoVBkMNhcLqgoJfEz95XjsAjSNc2C/avEg06nRUWrZIfoEffS+C/3zCXAgc9kCGrINddNBS0gFWWF6EPe0kphIUxSz2HgyAs+qq2jHFDm3+E+Q0o+yaUoU+NZo80IY5O5Fx7SESYmJqvQmq89jPPLwJWNXT1tZWh/c1hOPOVKzIsZxhMdcopE1AU6qwgCxONRP5SyuQQeEfzqXkMGUJi6gXOCreC90RxkcwpA/p6GqNPbJ77E78sCKj+bOmiiU/XswvlPtSZTRbuGtaeKRvWiC2PjBC5Eh9KdlbMgemg1uWNE2FNyiXoyFy4IQFU6LfBONfIsTNSIIFnf1Z/kS1Zq4wegQ88DX2NvyR/DRhiuGXbiKHWIbgvxh3vj+oz68D8CLG9nkjAAUhNK3tdZ+x70CNA405nFBdjLGMmrWu2kHFQZrRUYa3BSSqlf8nUIiavyFHKDeKfiE8woRiFSSjPxd0lhVfI7vc9JHCcwn/YsATTcC4anPIA6A52z+AiyUGPOnGYWFuZ9FqdeBl90Qe1VT6mZURr7pI2PCJFCL4d3tNlSVBTMai7KOZ8V0yZgJKHu33VLhqBHB8PFD7tZ8dzobq7WXQztlYChMGdfLuX8aHMwL7ACLUmowy2pjVKzXn/vtC++wd5Ekz3GogXGHmlMcpa3AtWwFagIXbSlsKIAE3FofcOei1zMoe+KwaLw9+8iL2ebYWF5MKem2zmBM5W1aaYnlB6YkgCWViPaa/i7DnkPei7A2AFePYlyf7T4Lp7LYsPJ3lQYuRrUwV+qnooKnkqWHjTdQwI2CnU9D5MY1EtLSZZiZNI3Xc2eX4DmpQiVpR5fmQfoDZVXS3/34evRkAjvgEqx7Nkd7kckgSfeEV+IBwTsKvDlFZxsVSJg43uSwk8COtgX0bZyuORlIai72kuhnKw8AzJ76biHzLUgHVEGaG+lVHU+eBaAKYwACkyCLA+D+tBf5uqAcnS2UegJfNHTRkMCP3pnGTZ8Xs7dIc1zrqdkj4NDP8dsKVPT8Bx9n1JBhvZllOEED5rOKYLZUkGWNCjaEdCO18ODKGGsM0evI/EcwIB7atR7EKGU1BKnUurB4IyeV/F/3Evk04J2AHD1rpRVyiFKRi5AvoeK+W+8d9wTl2djAgcY3xZ74eUwtzyDCnVXfOn5mimvKfTRinpG+6bvDO1byDvUflc6xWUweshl8KX3Zl5fIhLOr+Dg6aTgRYN4V682x2zP5IjgOnL4FPfyMU6hCr5SpCFJX3yIfRS4juk1+o7zUmzWXexLqQMirSpUKRlPA6mTvFwatZZ6nBVnKTrRn9RV1E3Sx74Hsfl4MsSpO5jEX54dPhPt6Oz0DpSzKVri99WoNeqWKu/Wt4QAscIVKazoz+wTwMnT7ftaR/6oWs8MG6G6zxA2SLqLAG07RcCYv62fLOfYQgjvnGUewkx9207Gu4O9BND4/RRNC4PrBQYhH3Nro5yPF3GJ3t/v5MUYlG2gpf8H9YPb826BYzo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2" name="AutoShape 8" descr="data:image/png;base64,iVBORw0KGgoAAAANSUhEUgAAAmgAAAFaCAYAAACqtaFyAAAgAElEQVR4Xuy9ebTuWVUdur7utLf6BgFppEBQShAKFcUHGBsU8UkVhcM8TTDRR1MoVZQFJDpGRsZ4IyBqoBoT1MT3fDp8eZFCWiUgIhgx2NAHxaJT2mqgbtW993Rf+8Zca8+952+d37lUXfwjb1Q+RnHP+c6v2c1ac8219tprD+66687VYDAw/rdcLm21WtXfzcz43Wg0wq/+wTX44L7lEtfMbTgc1v+Wq4Utl4u4xoY2GAzrvbiHz1jZIt5nI3/WfD43GyzjOYNxeX60CR98j/bgP1yvbcJ3vKY+X/qC6/Ec9k+vwXP1737NcIWW23Q6tb29XVssFv4+XIu/z2YzG47MxqM1bw/+zjaxjzqeuAfX4DMej/2/9fUNG43HtlrFmLBN+G1Q2sR+8W8YWwwh3jEcjnx88WyMHa5FGzmfnCMdcz4PU7JaLb0fuNfHuPQDv+M5m9vHbDKO/nF+MS7oR4wj5inkQmVCf2cbfOyNMtHGEbJjAyvPgTzF3Pp/w5Xt7e3Z3s6OPx9jhnZwrPEzP5wDtpNjgufgvpDVkJ3xeGKb21veR8pE9COuMVuZDVb+LluFzOlYUoayLPEalS29z58zKP0rMs/36zixTx1dEVlWOT7qGjwjt5syrrLGNvn7LealyqHoDN6pY7tYLTFE/h3HFvPCa/p00DFhFWOJn6fTmc/B2tpamfMRRr6jp6pLuI/tq3oxdISp9+R5Yrtbn5e2MswB7mp9VdzTOaG+q3xnLKm/E88KlgHDqI9Z/9kvnYsQssA7798qMDXPsbaJupLlSNuYxyTeAV0IHMN/y/m84tdiObPVMjApY2PgTmAO5pu4SF3ivGxtbdtkbaMjSxm/8QZ/VsKPGOvQQchknyw3HQDehX3gHAFP8F1g9573De8JezEwwO1kMim4EJLPMQYO0F5RJgI3vBXV5rjMrwJzfZxGk8BENNv/r2qxLRdhUzkPuM/neA4dOKj4je/QLo4r51btHJ9KvMPvkwn1p/UNz3EZ8ObFnPH9lC8+n+2p813GXGWzyqRZ2MFCB2jj8tzSfmcc4FzSVmX55vXEJdcfaQ/fp9dxbhXfqiyY9dpmxVDKMsdD2xT2CHYiZJ1jxDnRsYRecU5hQzEv65sbZR6abauSIdyL46J4Nbj77uMu2UcpsyqGGkMFqwxmHUUpz9aJzmDDDucGEgTUYLriFDLTEfhCLCqJKIblK5G2apwpvMUYg0jgK9y/v79nBwcHhRAFYCowqcFQI4b+LBaNbABw2gSHUVrf2HDFr4RkMDA1fDqW2VApCSPx4DhXRStgqkoSczew4QBGYG77+/u1XRQ2ApO3cX09jJmzwiB/ec77FEMNnhowb+OqS6xUIdhW9nc2m9r+3o4bERI0ykodg0K8XOnHYwxoBT1cA2UaFYK2KEQH/QJBtiGuxXiE0VHFreSjACrarYZV+5jnSpVelRmy5e0uoKMyyHFSYqXPPUoHVXdoQPVZqnMqNwpylF3VqwzQFdCFsGb55zV9MqLgCnECQSD+qA5QnpX88bqj3sdnu2MFUmOj6lxqm7KOaDu1v/l9Cs6h23RSQr4UE3Vc8bPOv+Kd6iXfB5Cv94PPrlYdR9RJS3HQ1Giij3S04DQq0aacsn8Dg0M5d1yjs6P9UaMbBJNEtjmieF8eA2IjHMft7W0bDMcdJ8HbBCNG+REdYNt0zrXdiuVd2xCYHIQznNdhIUckaOjraBzz5D5CxYANx2Fz3Y/vaUPUwCsuqFxkPVXsUp2r415IWnUuViBoUydpdG6ov/g9yEEjjyo7xBd+532rDujYNjfhgI6DkIodVnzLtriv/3kc6jyBoK0CM4PgxviB7HmbBuFM57HT71T3dYwo14pFane0TXpflvmsz5kMUg4yBijOYkz5u2JAnl+1z5C3IKBjJ9zZrqq95HxzPvEvAwqDEyfuWmlnsxJk4NdBysaCk6udVeFSAGODM4tmI9lovr9FNCJiRMHtMzCcBAWvPMDq1XaAdRleEd4X0aWpgx6BiALFe6jMbGdWKAoA20SlAyisra0HYKxaBDNPXFYmHX9tSzVOEp3kO7NBq0ph0T8QNPZH38f70UZ4Am6EYBgsjFGf8qjBoTyocaTyHkVO+kgF+jab7ntbO88SkrACMBXvBgQN0UcFMJ/v4vGvCuBBCXwOxjBAYYQUTJTo0MPUdmdgyEreZLdFIdywL2cRqRg2xVXQV2U+iqBk2dZ28x4FjNMBFT1xJUjZoLAvStD65lf1IreR7aEOUAfVyOU294HgV0vQtI1Zn3ScVHcp1/y76rtiQCaCimfsb56LrOOVoAGLisHtvGOoqxdB5vghQYNs9a14VP1czl2f4PTovLDPhwlaMJ4+HKQcKO5CrzY2NmyBIKCstlQDKisnihmK+zouWZe6Rh5OUzhWTjY9KmeO24wOzufFuRuZLeYRncQzEEnf2try6FeOynfsQonOqeyyDdTdvn7wGVmfqBtwkvFMrNCgvZxnEl3ak4zLqgPsC77zSGjp29b2tq2vIXoTEUqVO+qcygjnlqtElUT2kDs8S+dAsYNYqStgyitUx5WcqO3E9+rM9REvHQPOQR9e6LOUj/TZasq/2mF9dh/G69zyXXy24jfv5Zhn3KP84l8PKMBmKUHLgJoHJYOPdpbMMgPeUYwVnareXlm24uD6Mqd4ndERLjm1JT0lCUpQ8qCoAuHZeA+McwZKv64sCyGyhD5BsQkO2kdVCo4Do2o6oZmAclI2NjZrG7CQSoGnkvMZh8Bbw/gS+WTblHj2gYKO2WIenltd3ix9p9IoAQeQgVQOx6MKcFRktpV9IyjxXSqQXOJkJEpBMJMvyoOPyXLunibnQwFbDQzHkREN9Xgwyt7XQtCi/SMbr4UxGw2Lt1mWlzJB8/EsETRV1KPkTXWhAwzFw+wjaLyH8txHYgiMakSz3PQBlY5ZdmIoz3qftjnLYdY3lQGdxz4jpwSJ7c7A2HcN5fkogkb8YgSN3r0+W9+n8t3XTgVZHd+MG6pTfXinfcnAr+2pGIAIGiP5Kd1EsayvLwT50+EA+nVwsGvzWWDbUcbQHQkLQ6EYSELGcWC7FTdA0ICxcD51fCgbjhWln3k8s525J1ioz0UUbeXL54EXmYzQ4abjiQjH2vpmdfqz4Vddyc5FllP+XQl1xjjOmy8Nl4WEg4N9j2bSOJOgcflYbWMQS6TFBNFU3WWaC67nCsF4subRQdVtklGVEyVoR2GX4kDGnDpuZbUBBI3XKEFTYkdZotxy3BQHq15I6oPKXMbBjE14ppI9bRPe01ndkMCD9lVlgPOZ9a8rg93Ip5KxPoJG/eI7aVs7S5y8SMkHG7Gzs2sf//jHSxgzVKoEa2pomIN9eOkirm8h5PDGsLyBKJXnMTEmXb6PCWjXxQtLbpznmzR4yO/jfVhe5Aff8f18dhPCFvLGK0NYwsO85JKH2ebWuuS9Rc5V9qQU5CgQ+FcJYSMsY/cuEeUpQaBOGFuFmXNyOmPJd/fNW5/hiWeC8Bw4SKuAs41UIu0XQuZrG+uem6KgQMVXxeB9h5SreM5UXs5Ph4yVZUaG7EN4ItyPNgN4OUYMBbd5juXnkM9YglFlJhklyEU/Rg5mk8l6XRqlca7kbxnjBFLVB+B4h763T6HrmJwmB00VFT9TUSv5KORSCWKfQVMQ4d8VdDk+BEYaV53LPHcqX2yPXqMgpM5d09T+3DIFQgVmjmFut7a9YU5bdtcl5Ayy/F1JQ2BTy7s9yjhQJrQ/KucqyyrPej3fleU+62kfAe7T5Uz+VA6JQ6obaBd0YOfUCV8OVGPB+a3fiaFV+XM9KHmuih0xX0Nf0mH+E1IiVBbZFh3vPCZ6TZZBHbcsNz4Xnic0t+n+gfePpEMJkzrSzN3ynOAJHDXkqra8RMoa9VJ/p5zo/KpdUMOf263Rukg1iVQaRjRJvIgBJJOBfZHnqQRNiUYLcGCFYM0myO/0Jf+WZ63OB/vRcWaF1Ci+qLxx3jpzWZavXS9LDnnfPOG7O+64wz73uc9XTqHyDXsd/IC558xbV10lxjP3XHlF6DOe0/Q5vsvy2HdNRyaRiyw59OQebKPaiuAZmE/iSeM9lJ1HPvLrbXNzs4M5Kl+8zvVJNwmocciE4OabX2c/93M/7yz/vvIByFx11fPsuc/9Z+KFjWtSPsYCg4jrOKFM/qcnQ0Vzb7LkEyCkHstwI0/g1AlWw6fejRqUDN6VRJScmOwREOT8OheehcFjAxgAzCgQjDqp0eHPUF7ka20d23bFywaaZIgGUw00FcIVtWwS0PyEDMgcDzUeyJnBx43LziknaRx7vgtjjLnA3xjqZ99p7PFs39xREoYDPMwVZm09lgOyHuCa2TwijZPxek1oV0KmCtZLLCSvqJKKskkgKyf+jmezjTS0KieZDFMGdKzZPs3by/NG+SRBU+CnzKnHy+syOOP3PqdFDXufjCgZUkOgHn6fB6xAq1jl/VlFlFw9+GzoFaTVIVJipYSMRkbliXLLtupYanQ5G4Q+/VUjpoa3etLFsKhh1zZxXnR+VSZ8jMrSKOT41IkT3nzqGIkMrqPT4xsFiqGlLOB6jdYT50iA3PFZW4tcUYmgqPHNpC7rP+Uk64D2N8tfYACicmYH+/u2v7df0lTCyFOXeB/bEJgXGAxcXl/f9OVAlTlioOKSjq3KD8mREsKMpySIdW6HYcyBWwd7e3WpVnEKEUlgFL4DdvODd+s4qS0gniOCtraOnMSRBxey3OT+KVaqrVcZVQfUx6X0gdiFf+nM9pEi3HPDDTfZTTfd5H26r3wQCHjlK19hz3zmM2u0lLpLHVS9dIKmBpwgQ6NHgX7ta2+2q6++xnZ3d+8rY+lRleuue7E977k/VUnUeALgiZApNw4gGsboXERiJiX3ISI9DFODVQO4Nja3QlnEC6KROQq8FcT6IjWZIPjvWEorS3JhsILdHxxg08N+jQpSIDjnCtZULnwHkMCOFHhliPzNZ225WEEoG0MF0z6C1mfAFOBiTAC+QNKV7e7u1LEfj0aG/7BsyWUVJj8zWoa2qcdP4CNpDvK5bptbx3xe+gjTdBYbKZB8zR2HCljsI/7lXMbYccdgy6mof5edSToGSmqUpCtB+0rROvYB92QjrwYlE73smXMe2FcC81EEjcZQAZwGRAmaylwmcfidkWf2n/2p5Jbh+7TByZ+VkpTZViWa1KdsPGjgsjzr/Gjf2K5MbLXdfL8adX3/USSV8029JPnMyddKUDORZLsZVcR7If/YFZ31lCSsvg8RtGXs/oNeANcQIcDczOeITEfkh/MbKRCRGF53r2LH97ztnGdf++Yx64CS9D4jr3Lj/Kysfuzu7PjKgM4JCRrngDpAmQQ2A8dBgrBhAP1V3ei+q21wymRHn5vnRUnVIT0xpNMg8rfvO+mnJX+OhHkT5BF2Zrm0nVOnar4c9aSPgOI7rCLBZuFeRAeRxsE2c76z/GXypbZHiTqxruaclahbJfBltSHPHd9//fU32Cte8Qv3qaAPnIAbb7zBrrji8s5yts6B6uWhCBoFkUqKmAe2l9588+vt6hfdFwnatfb85/1UBSHmrkEIGcWBcQc6MHo28u3WsX06wCySPxGdAYnwsHopSaKKf5SRz0ChxlKVid4Ln4NdSyxfYgbQjKVbJKQy4T5HKvhsXQokqLmCT2J5FrseF/PYjahGWw1cBlx/tkTQ1GBR8XUM1DDFs+CVDequWge5UrJkNJ7YZAO7TSOkjSWO2KHWSgfQmKrHyTHD3G1vn+VRTW0DwWm+CLLN5Os+g6GGuGOMy5KmjqmPWdrFqYCegZ7zwmv09zxOvCZHdA4RgWFED538+jb8GDsYK3+/l9Do7trtMzpq9LLh7Ws3HQBdnlby2XePEjQlP/ndJDFOAEuifJ4rvkvJtMpqH/mkHPAevYaASlKH52cSp/fps6qRK7lEaAcxRom097+UdICRzctwavy1PVWWiwzimSg7MZNd6Xl8qpxALkoZFUTPuVKA+YvSPBFhowOKpPQoGQShip2VUc6jVlbpTSxXfaP8EBe1L3mOmo6gJFLgEDAZBA0vZXQQuktSm+eWc+bO13jiO0+HZZlT5ZDy1yczmehwLjoY8BV2UWKc0IZ52VE/x88lPQPjvrV9zIajWKLE3GFjV24TU0JykAVzsrG56QRNI2hZTjm+GkHr04uM+Yi0AtvUCSa+VR4h5a3+J0G7FwRNy2xgwgmezejCIwVB+z27+kUvvk9G0K56wfOqN8WwMXcIcSegr/WXpU4QNITbPWR9EJGX8HCQExC5ZxRyKpka3j4FVwLTR2IIaBR+N1DjtswDgoZlwvliZnu7O2ULcMul00gJFdyfUXJNKjCVmlVDJNSXPEC2nYCkBuhQuwtBOyrZXvuWja+D9QB1mzCuyDFZ+qaONdQz8t2YE7gTNhoNvRYNrsH4K2kg2WV/Of74fWv7rBpBIzDVNkg+Dg2YArMCf5cwIfwfeROQB9zLJUcuAWmbMqirAWc/ciQoR2+UMGei1xnfsuR1iAgwKlJqePEeEhvqALFC8+R03FQWlbAoQVNicRT5U9nOxkENSJXbspysNci0D6pffXrH+eDYq5Hhd5QbjXLlecnEJz9HdQPP4XIhsETzL0MmlrZA8rsvHQVBI7nIz8nt9r6X0i6+vIkIDAxqWeZXmePPmCMacO7IjP740202Qy7oQc2ZgkyDoA2xocBJf8n9KTmnK8/J6dbY4zzoHGYZ0L4pgdDxh0/FsQdxwRInVguCICIa2zY74Bl5GbKNo/ky52RtPeUr4zlMD4nk7z6M0/nXa6gH2ZlWOfSNDba0pW9smBtKATESpeWAfC4XkYvLpUEdFy6fErsd50ZDW98IgsaamaqnirM6/sQFx10pl8Hf2X4QYGDteIzSUZGvzVpy+uw8ZvfVCNpNN91gz3rWszp53IrhOr5HltkgEEYEbWmvfe3r7rMRtJ9+4fNrfg08NXywvEfPETsytzY3veZP0WMPt0NQIbjT6X7d0s1omxZGVEVVA5oBrA+8lAyooY1rA0wD5MASkH914EuEDmClbg6BgEt+VHwYie5uV4AIcu5ARpHTELt0WJOpg1o9u00D4GOpkomWAG48wP93RAJ89QhHUVZ0ivw55Jk58R3Z5iaK/a7FGofXQIpnzWdTdygigsnoUACsElIaASxxAsSy5+ztBngukMvCpNNu+YBK2qwlm6NvQc6xWSF2oeLnyTh2jWL8nHxU77IVYYXexex5yeLORo5M4jKRZf9UfvSeSizRFxai9sKt+D2W70EGsJSvETQlI3iGOnO6FMv3KtHJS7VONI4ofN2nA5RRzhvHW2WepILyGJuPDhd5VaOfZS4/V8fyEGlPO+hijB0xvVZjlYmyASFHE5TsYelqipI+s1nZsDIpcsHdd3hqFLBV48cxZj+yUWUbuAseMnjy5Al3YBjx7yMcHEsnXig4iw00aEGpvwpCsb+/65Ec3O85UlubhaCFzMY4t936kCWNsvSRnO58ID0AhWpbXijnI0jVwuUUP4+Qz7ta2qlTJyOaU1Yo0OYgZG23HvCNMsDNDGgxIlaIFILMBAawGPjQI3TQZ3U6VKfYbvzLVYlenZMySJz/wACQ76UvcVLO8H6UAMLYYuzCUYHeIJq6sulBrNDojjnMP1d2MHeuY4OBbxTAczJBo0zGeDbymfupGEPMB84u0eayccvTd1DXsxSez4TUZbfUG8W7rr/+envFK155n1viBEG78sorD220I8aRoLlMMYKmYM6BVAFDDtqLXnT1fTCCdq2BoLVk2DDus1lUgg6h3HTBRJTKjYuQE4+0zSPaA2VBsubA88JaHgMVtc84qLEiOFF5qqGVorw0fH1GHAA/n049yd4BrBTXpEeJvniYXcqc1IRheNSruS8VOEFb26jGWx3KPo+X4IW+hAGJZF72LQC4Vdk+0hACawowAYQWy5UhJ67W+pHTJnwsnSDvFSMS76v5EaXOTIBeANPG1pYvc0QEIEitGj4nW8VbhwEmyVSjApPiCubvj2fjWbNp7CoLYxZJ1FGdemWLegIGErmLkWfxRyFoVNw+4s6xzCS9jrGe3tFzUoiebsAxwb264YTPZgStEmc5QYRzl9vTl0vXt/xxVN+UoB1l+Ega1Vj2kQ8lBl1C0Gr7cQwyweuQqkKsO/qbIsSqvzkKUe8ruVzYxYd+etmHtTVKUnNcCkEjYaFRzfjB/nXkchWOAiLKOzs7tpjFklQ14lLnS2Weyekuq8npQpkeLJcCL9BeJ2ieItDFNsqJE6lCylVOVEZbm7HZo506ksfRsaQs+bIUCEprBEGL0yk43qrzuI9YjnfV3aZFDz1auLnpRBT6mx0C1Q3FNcpZJmicI/Y3R1E5V+iLY+8Uu8WBE1FKw3Oey5jy3Z66gqVO3zBwUOYyxpwRNI61R2LhDI1RuHazELS2MS0TNJVvjezze9oed1RL4XXKLVeTolZmrBhx3tQu0M69+tUgaPe9HLSbbrrRnv3sKysRz3afmFMJmg5eVhb+/ru/+9r76CaBa+2FVz2vo9QkMhg3CL0f1+TRqFA3Vm2uRMpiu3fkOYxt7EugLaJDw6sTpd6GKjev4bOzgclG/DA4TW3n1Mla2gTPYaIp2kYjx+UNRtB8V+Rq4cc+AcRQNygITPRZjYUqczYebA/4aTNYjBQdLmrJfjo58E0CsR09DFmcxBBRr3asUQUdB5Bu/bRMKtSoY/cZiHYQkDKR0jckRgMrG9kIEqjLTRHE61b+ns1ntr+LpOwgb2hvvKe0Wwp5+vxWQ4zndBOSOf/9Rq0RQo6BGms3aj3HoTlBLbuw+nbo8j7ihBoZyonKpRquTLZVbvuMlRq0/Bx1SHJfMsgpiVPClolBNZDpZAQl7jrmfW3qktIwrvXkDb6g/Mv+V5130hM5Xdx0BJ2KCDWW1oJodIlmO9aoYrdHPwv+iDz5+/zrcBS83tb+vq8AQI6VyOg7SF5qO2zojoSOJUrfMNUDz0aUhpXr+8aJfc7YxSFSWWHusz8nnTZQZU1K9vh3y4U7nyBoHDNdqtXoHaNcJIz8HX3Y3NyuEUDFLyUb+XvFPDp8HAONciZxaFHWsklgdjD1eaopMw6w/K84jkVX8SxP4yg7VlUHSNDwLx1uOKDrIP6lNp23WY5/8jGoy5kNi/sivz6+cPjnc1+R4dy641nIMXJAVQ8Vi9DH/0nQWsHpTPyrDeMuzqNAlTcignbNNffFHLRG0JoST9wIYxBBzoLEtDpr7rFonSBfPordUw5kE4SaDy+BZAXLBkyFPXskfcaXZCRIQQD9fA6Cdsp1JerHtUKH9BbbUlH0EdeQxIV3v+7LAK3WC+vPlCWYtKyk7VbCyO8V0PKymYKiA3spEYLv4xzTKHGiBLG+r0TrSEJZtJLv0KRaBxiPcMYuXEaJtP8LX+KMc1SVALUlmLZbrXmm5kvce7t7ZddbLMtiqTtOkkAxTzlDsEYpynFcctaoEoEojxIRCZUTjTRx7AieOpa61OCyVEC/74QHBQ/KiMqbziMjxX14wnsy0ctGS8kRDW1ugxIdP9qnLAFpn/k+tKUvEqbEgLrN/mkb+MwOOSk3BwHCMlwsO3HjDPVfyV20mccJMYQM3YqzMGNDi0tzPSIGaROZoIHAcwelLjtnfaLsuvzP5rYsx8/QWSQu6FxSnqKWGdIGoj3ooUbaXX68hmUcZ+c6Jec9qpx056phhUYK8jV+bJNH/WIzTSVltQBmLAt6H4Ysc7SwvV1sgELZhoh+eT6XlKzR6C/1gvgAGYL+o95j3sWpsqKyrbKh8n1U31Q+OzpCJ77sjI/jgdoRTYo3ehYz+gZSFxs2AtMbxsbxVS23EX0rjqE41iRx6qhH0e62eqrjj/FCe1BkF2MNgtaxR8Nh4OgYS7PtdBbiNMfgvkvQYomTY6b2UVcpXD5ymQ1VFAolbrrPErSffbG94AXP7eTbELzogcYAt2rFXDrsCGdJXF762ZzhYRNAVcnVi6QCq2Gu8+NGtS3BRX4IKmiXfLOSA0JwImAioXPn5KmSON9ym2hQ2BY1WFz25JJIEDQc4wJIbtEiJrq6F1WOg1LFVcKoO/j4LvT3dASN8oilFc/FKLlcapjU2Pu7nbzF0hU2F8S5d9MAdjm7zse6LPt6qB4HDYOclt1UvqQKD7Msi2CJGBTKZQDzwMKOy4iQKaDimCpE/fDB+GODBO7jzjjkosG4+05bB7R2xqPKQBhjNwM2m87csR6NIqGcBFXJLmWFBEWNTB4nLnH2nfCAa5X4HQW6JPY08oeNaisySbBWAkPZy+1Wx0VBvhq7AZKS+08GycRLDSR/xphlPaGx1XE6TNAi+rxYzKKuIaI44AyeExXyEYY+iET9FEvqhy97OQXKlmtxlQ/PPRqHM6gg7juhsdTvOykj1YL6zZxCyGOUxYgILJbOkCukfaZc4H7qHZdXmSsb+jvy6BkdTC+nUbBHo0M0LtoenVOdOyWWeU5ivpEHWXYGdggac1jFGeLcr1qxVxbhJUHDO7icm8k+5x9yiwgayiBpOQrOW/QPYx36xgLpGeNwvRI07R9lW50U191SGsaWba65i7OP7LKmXT2qaxnygPkH0Q+nK3Zoz2aRT0r8BgHFMiSJGx1wVhvwTSoF04BNyO9THcTPjjklgoaoJfsTGBCpJ5vrOEIr0lfUrnE87qsEDWU2rrzyWS5WiimaCkCMHdx555dWVbnlEGwVOvx8n62D9rMvtuc976cqCMIzwH8cwGqIy9EsOuhHgZMqJ8GC3ymrPoqgObiVycWORa+1hTynWXjiBN4BdjMuApicEKEmEc5929mtRkPzDAgqGkEjacJ3DmAlP2ayjp1OiGh5jz1ZFBsQ8Dxc41FFqcGWFVwjI6q8GTz7yACvyQazDwR8Cc7zZBEujB2gPBxeyxmEUYloFIGckYajKpLH2GE5Kmtmc+oAACAASURBVPpLog6CHv1DkAHJ1NjJG6AJ44o5cQ+0HDUVpC/OZfUDvkuERA2a980NaRhltM0jfeMwlhotyaRODQaJBw1+lVFr0Qp+d+ianmOHlHco0eHSkRpwtkufzznjczKpUyLQa9SL4wNZ0889kTeOr8oT9VlJYiaRjSwtbYbj0vaxg23sUVHfLc18v6KjKpfITQyHJ8pUBPEtS9NlDlgSArmtOPWbUU03qG4AIxLP8dYIEckW7mO021MXFnHuLjECfc/RV7SbToOThrpRhQnqkcOhxE7xqktk2oYXEjfFRn7Xp98+fo5psaTqlQRLFF/lhPd6pAabR0FSDg48L06rw5PEql5rpALPDIJqniOMmmNR67KlBEBvkbeH/nY3V4Rj7nKTTi7pkyXqX8Z5HiCv0UK2keOdiazP/7IV3aYjDTJOm4D3kHhFjlhUG8C9egYzsY64pPm3DERw+braPDi9WB3Ya7VRm5MWNof5ts4WS4SV+oBdnC9/+Svuc5sEbrjh+krQlMhnu+Z4hwiaCpIKgQIqctDui5sEXvqS6+yFL3x+jZwgaROKWAU/lSJQo5oVisDdF+VQYxFkoWtwDhlrf3iAGJWLJT0CiGQ34ii8aRIS3/1TiFxm7SRkbCOUk4pP8uLJpsOBe2wesSvZL+GRRZTJk+2LJ4kNBXw3DR/7pyBEeWOblMQpMGfim0Fex65DQH3LPdoYy7pKitlfLl/GklPsrCKoEoj5fIIRQS3ahaXXOG0AH7wvgLDtkNKoDtsSJVjW3EACHCOiFh8nCG6gYgu+lw3QI3V893A76kjHTfuv16hu+xyUOlkgB3qPymVtUM+ZePyb9q2ShSIHSrbys9R46/zq3KpjE3y7RRpRUFUJZSNRh4ukKjnQ6/I9bFNuQ8x/1IdExXpEpvBdzDs2C7UNL3WHrtecW7mRJ8GO/kRUsRKGUrsQz6sEDXlE01l1LGJJt5XZUB1q8hROAv5jAWf0D23lmY8kLPg+jjjq7m6eLyLyTLJN3eW4KHbwGuoKdT/LAJcYlZiz/97esgM7luraWGkEG39D2/n+tY0ong0cArYBB9XwkaBpvhl1mdFnttN3O66vd+fIVbFk8tU8vJLEX9IdvF/Wjl9SUpVtap9d4IaH09Vr0zFTB4RjjT77mM3iOCi+hzoJ+QQuBzlDsfKDStI5lvqsmO8W5WEEjhiJ/u7snvS6bPhwRYJLpSxuzLHAUVr4r0Cq3VcJWo6gKf/K3MDLbCggqudIBcd391WC9i9/7mV2zTUvcgGMgQSixtIgBF+X6tTo9Cmle4NCDDKY0RAo4Coo6nxEyYww2NGWiKrg+rozqR78Hjlx+BsibngO24E28D5eo8tZ2DEE46f5CejHrOSzIPwdIfCWz0YAD89+5Od3srYTD7CmMcwkJ48RgYgHK/eRI/eeka+BZC5ZXuD4Eoy1rxxLJS2BHEHiuAyaiZU+P0dZSJQZTeEupnZ2aBhpNcb42Q3IMkoVuMfpCeLdvBss68bxVUGAEbFEuQWAbpQYaR+SL75LiY3KVod4lDpZHsErMqpGTuWZhoL/ZkJIQM6g30easp4oSWe7VU/4bBK0OrcSQeN71Ijl52Y5YTu0jRzRrJckaIhmIrcQuueGHvmJI0QoIhrq7S4nG9Chw5ImyDaBmO+oMlHuw/2QB0TCnJR7TcWDSpjUwVGHTskIN/2AzLucwLksTgPkmhHjRtYD2yjXbGMmaCpfSsg5dkqA+0g65UavrzJaSGKU8QgSkXNlGfkLZ2XuR0t5NLlGJ9vxdUFaoqYb+0HMxN8yfsdcI280kvURieP7EEWDnnJ84u8o87MZmMuyOUl/KL/qFOUx0GO1jnJkKCs632q7FSvreFpLGyG+e624clxUTjUJG9EipnwX5Q3vAMlzB3QwqgTNx3Iy9PFpudaRy6vRSa4+ge++6lU32C/8wn23zAbtZCbblBP/FwStzwPjRFGoz5SgsXhrJi//f/gdQvjSl77EXvzia+oaugIqCRqFV/uk3k7fRJCIKAjSEJAwqaI2wxQAsZjPPLQMwMc6vy+eLWJ5k0o3ALEqYMG2VVLpEflGNglgalQdmGBnVgFyVFY3/CU5GksBa7J1nkuhJAegPFjyg+fEcDeX+EiYsjdLeeS4OQiV8gWa2+Yg5LtBQc5aQmsmDDTGBEpdEuoAXBQScIAhQYu/RxTNx6AQmbxDCWOZyWaQwFJKo1QFh+HhnHPpleeGwrjHmKOUybpvsY9IDeojRWQgiEAcn+O5HkjGXYudp/yoAc0kMpOvSpCQxwXjJAZI5bZe16O4Smo4lx3iK8tinANep85CNmDNEMGhiGjmPSFoHbmRHY061+yGeq999/E7jiNlCXKAWnz7e5Fb6JssPILCpcUopYL74Mxg2Q1zGWnfLEKKQtLdkysaloQeL5DUVupvwYj7+0vOlTp7vK86Ulz2XqyQ1uQEAnlBmSQ3pw/NagVYO45ET2kMxy/I5qJtDFLSqDqXsZDkoY+wByahPE5bOpu4onRLQyB6if5Dd0ZepDqWceNd8R/mgvKF9ihBY/tqm7EhocwFn4u2kJyB/C3lIHDiUOAmasVt2Ribv4oTXnVc6n4pyVGMy/iWyTfHSVVPv1Oy19Fv1tct44J75nOcJLHjzj3HQFc3SLjZD16T5yqO9cKRhnF+KMZpshayPJuGraAdIi5idyd2rzOAcMP1N9kv/uIvd7C2B17+h/2K/bo3DYScsA6a4h3tboecsQ5aBlU1xmTTZ1JmA4J22WWPt4c//JLoA9JoAiXdaNMTjVPrW42Ksom8LBXwpkIoav2seKAvr5VlAg/HOljyovBg+V1gdSuSyoKWUReDuRVMNg5P4lnPusKe+tSn1sgHDQSjJYgwueKvIrytIE+DwO8o9AQofK/eJpVAx79GORjhKACwv4v6Xsi1iFwmPouKwXdrdIzfqVeUCZkCTAPvVtU6Ax2888iDi2soYLXd4pFFTsK6ITdOD1LOXnjfOBLwsrdBMsa+ZSBRY6AEmPOI+3SMIskWZQ+QuF3yxsoyspOzejahM8MQ61IPS8Ext4t9wjUkiAQwfodn8Tvcz5IfuB4Fd3mfA+1i6iTNDW85hsd3/JWlzkZ8ipa4fIf8xy4wZBBDbmBmY954PI/3A995PlXrI4Goz2BwHAnoOv86B2r48xgp0GUDl3Xl8O+xuaLTxnJ8jsus70rr7pxW/VQdzXrL37EL0kezkHFGsBuRDNmBPrrBxskWq5U7UtwBqXrayGY3iZq6xDapw8H+4RpGgtw4+q6/Vkh1MIzNSHCGXEfHKB+BOmV9u+qiCG4UiDlc2Jc6rY48ZYD4QRxSQ9NHfvPf+Wxvu2+QWHr6BbAN4wsHZ1xyQ13GCsY68S274qEz2n/qYZ5f1TeO7VFyq6sIHDNe24cdfpbv5lYhwLHrtelJKTLsGYqHz/rNc5J1J8+/jr2vLMS+3w751v5V0jqI6D2cT0RkOU4aIXW9Gw1tVM6bzmQ6Yxx+1xw36ga+J/GrBK1ssGIO37v/5L/a6173+sDf4oR40fLmJ1SHzNOKygpJ9L8VYqdN533qEKg9CN1pz291LBvyqG0OfWIh9khr0M8tt9xi73//B+7VYe9K0A7PUdtEVcn88eNf9hy0bNj0Zgz2mezihNBe/aKf9iR7CjcHD1u440zHVSdHh8bSQTURD+YLhEGLHW38TgmCLtVxgCksSkjQ71hPj4KNvqxUD8uOyTh2DDVxukdgqaFvhUtj2VCBnmSCk04AxTXZ21SgIjiwbw40LIBZat9gOzkShpkPQDDKzyH5qXkDssTGflGZsieFvzPXo+UVNEJIo0MywHeh3ZwDjgf75OHxDWzBXnPDofOmwKTeRQbajpdYc1Zi+Vg/HO9sCJUQ0tDhmlZ9POY75Cw2XsBY+DjV5P6hGwvKM4kHjbXKqsqFGjQaDLaBcuHjuVraxjoPpo/zE0nQeD2joZFfGMsJOGaM/a3yVsaIY1NlaYUIT4sKAuTVIYjjwRp54P2nI2h4J6MOnDeOUR+5zsaJ7+CYqX7rvKtMUJf0O39XqS2Fn1F7UMmmgrj+nEkF5yQcsplHrCmzXgqiRKg1OoP3gQzBGVHZUecnj5Pqr8oDcVBJAq/VHZw1al7qXmHnMmQhiNPYhiOeXtElaIEtJSHfjVfX0GeD1Ydvqk8dZ4ebJcRxpTPi+lZ2H1ec9F2BM48Wc2crHOC1EbCipJWUjSp4D/sfu+qDoOKjGE+9pE5wnpTk5Mi34raSI3WcGR3Ve5EzGNGhSIXhLnvWdPOxK7vbKd98PokN5SLjYtY5/h25a673pdSItr3qe93cgwaUFAvfMBXYpnKsGNSHu2y3kt2sqxz/jIGcc/YRUbi9PSy3RhFvOjfe1xKthIPhuXNrTX/9yLB61FlIcOBuMDuWsom+sKwL01/USYsRIrFDoIjlWULeInAUFRcCB+OaeO6v/Mqv2C/90r+9V5scSNCuuOKK8px+h4j67rs4O0SgZ0kAA3fzza+713XQMLDXXfdie+FVz/fGKJPGOynkPJoCjeJyD/9OhaPhw+9MsiURIKjqbh1epwLXRyQY0XGBK94NwYBgRGUgWKpyc7vzUbk7SsoI5pkwUJEUwPM1XsW/5I7BWB/sH5Tz5toRSVROKpYCCseKAMl36pgdFdEhGNJLJvlS0pYBpQqYJK8HSRvY5jYKJqLQbSiPRoYIqOo0HAUUJJRKdrNB4e8KtAqOHQAXIqNzheR8ePTsL/WF8lzlBArtZ4EGQc3GguPmXmqqzaVzxftwvecOjUbuxEA30A/8Rx2gkxFzH1FgFKPEsqfLUyGR2n83ZNgUYDBqcUKE68kgyoO4zJYImm6RZz8pO+wH55Gyzr7pvPURokNtkl2PfQRNoxqqo6cjaNVpKOdXqj6yH9pOPFf1COPE8UZBUBAIxQVtp853LOdPColojgON11FEVrGFY6ayRDzTdynZoR5y2S3Gpqx1FcdQZTv6GjXHopwHS0gczpdVoq3jpN9ngkbiwX7xd/ajKztlp+n0oJNSwfnVZxOT8BxugOLcsn+cV+0vMIPjyTHMdkkjSrQ7lRCVXDZeQ5kMmae+YiNZO2bMd1R6hDLSRVQGFee0f2xbHifKHuWIuziRHsFrc/8VA0N4o5QLTy8AIcbmEdxHjOf8Uke0/8QcHV/eq9hArOJ31CuOmadnTNbKppVwdmofyskKSLnAWMeOdSx1s3zMyNNa1GnjWGb5Ph0BVwxQPFO5VH0nnkCOXvXqV9vL/82924UKgoZNApdf/kx/tTqzHE+1i7XMBo1HBlkasDMps+EErdQRI7lQQON3nkdQjJqSr8zSCfzcYUdh8lwNX5YK8GT9Hwo8J300DNCZLyL8Co8HibNg6erN4fo+g0mhpRHzJTCL5NNc94vXqgCp4lB4VVmVoPHv/K4a1cHAjTWUqntNRHxUUfhsvS4iAVFSAf9lEqegxfH1McP5dmVZmvdV41fIiBdPRVSz7CrMBhzex3y58OgCoqdatZ5CqUKalYRAo8ae4K1yq886HYnQ5/t8FW2lzDdwjCgv/qOHpdfwujzevEaBj98R+AlaCqIEQ/yNkU9NbM6GJ4M85B/LLdwWD5Km40TAiaOmgqB5ewpBczlNS5wKZJSRPqLJtvEd+b6+v2eD1XcNHQvKJK/huB2aSzoGpdo8lu7aeYaNMPXJjz+by74lIuPRBhyrU3SHRIPzqPiJtmr0IM+tGhC+PxuaPlxQfSMG6X3ECvxtfX0rdjYWkq5GJuqotRqKjKB5GQSJoCn5yLqoz9O5Vr1QokM5UDuQCTreEUV7p7460N4RuKbGMRMmRvqzcSaWUwfVpvSRYdoYxd08t4rdii/QN0QtkW/Lee2MWyFGKt/EDm8nyqcsQ+fz/HP8Mk7iHnynObE6BlmX8v34O44iROkljLsHRvwAixaR7MMbJagcW85txkHFAM4b5jJs8EYpNdMCOBzvbJscKw2lUKKYuJd3WjB6Fis7Om9qg6m3vIY2RP9V+0LZJD5zDOgko+2vfjXKhLz8XkfQQNCuuOLysmmvnRSiNox65GdxEmTUMCjo4/szyUEDQfvZa6/xQq+Z3eoE+06c4tmQDNA4qQFDO3AfriEZ0/sQicP1JGhqDDXqge/BZBE9Q15s3aKPJc6SiMxt3SzKyLEhSQnAmLvn6W0YthwQKh0FjEpPw0YlUWFSsFIgZv/5HZWA5LDet4it0yRSfAfv09/RDo4H28Sxxb+MFGm7KcgEHl1eoULxWa0vpQabh6fbUpkDnJKBdNQRlUHnvpEKhrG7+QAq3GxjBqcMelRg9k2Nvhp+J6TLKHMAI53HUpcq9T6OJQ02l2G4NJyNHoFf54SyRNDN85bBGBFdvHd9bcujb1iyx/AqEeAzSdB8d5qvC7Qdvh5VW7XyC5RVtpn5P9SHDPwEbc6hjjXHOxtIlTeVARpZyHJ+X547lZP6fO9LEJIKfCVSlglalQFuSlmhWjp30Lbdl1l3VQcoA5xHGoejHE56+JyXHDFTksEx0pQNjgv+BtkCtk3WIt8s6xDnmjlLPkaDWMqJHN625EJnuk+faHTVOOt36ihyTvhvngN1LKO9EXEi+UFpEm7cQXOpR4qJnA+SSnW4dWcrrsvXcHwzkeDvSshUv30uSpkNdxyw7FYq8Guf6ziWDVd8rupBnhfFLr2eelRlmQVui+7q2Gby37FDvuui5AwPV35cFOuZsb/ZKVJ+kO0wAyw6lpRRJVqOpSVIgOdn+0rbRN1RHPHv/FxRbDbYbERW8oIV4zluil2KuYo/ap+yrVG50FUUFNq9t3XcuMT5rGc9y7GIc6J62mljJmgsdKoDToJ2b+ugwUBce+01fpalEjQaLEwUkp3xfBQbpBek23SVlevkadgS1+iSD3eJZCAIQQkFx8G+UZOl5S5xsNA+brNGH47y+lg5343G4LDXo8CjhqAPCPhuKkEzom1bN5WzGfCyVDYqddmmrfglJ1zHScdDQ6vqhev1NBRqfPnuo+SEYDQqeSEuR57b1wpuEnj5LFUkjFNWMgUyNfR8VxbuPsOUDVUHrFLumpKDqiwlnwn1qOgcsBhkdmYyONOA0jPm/eqk9Bln7bcalaxLOo6UM/zLsh2RZNHqZuG5AcItB83BoiQau9yucOxQzF02EATh9pzYSKAyl2WVbe4DIiWZmTCpkaHc9I1304lWuwu9Jo0nGKrMZLnmvAc5WPiuwFZMtnssGkGfc1S9d0Qji8EgGWC7UYZAUyE4RtQ5/E6jpv1Ro8Zr8rjEfIY37tFpP+/38McLJXuhazkvFGfcghItfM/1EWS+4RCfqrjB9nBcVMdVFvh31fk+0szvXK4somfIVYqE9Cgzo4eZ8/qKP7VYdNtdXUlN0XdGp9kWEj7ijxpQ4hIjP14CJaqFt5SGVCxZSYYa4kwGOCeOAQMWvO4e/0bZpJ5VPSnzeXiDT4vMqH6p/lF/XQ8GSydpsXu9bYSpsluiejq+LHOC+/XUChIyzdPDu2hz8LMfPbaKSDOdG242UEJM50b1AWMeR3KVTS/Ypiz402cv+mxFp/9HnFOsMqA4iz6fOUG70QvVZrKv+sR58jIb7FBugIaoz6TMhkbQNIJFggZDBQAcjYdO0JSVK7tmw9E+fQ4nFN+R1GFy6aniet1hEof9Yg17bBMcoyLbqtWoZiJD5VA2H0qMQ6ZLIb9SP0qBJxM0BfWspEoqdKIykClBCTYfY+I5Dss4HBxAxjbTW1GvnMqSv6MhoFIqiVMZIYmkgNOocNw8F2Nzo+Qzla3qJamT4Nf638wo+0ZlUvOShZltoEwoqTsTgqbP174qQWO7MO6+zO4Jthh/iTz1HLqtEVEHp5JozhI0mRSrEVPSk+dN+6w/c0wwDn6A9XhSl650/DWCRuNQgRBV7X25K8iXGtzsNNFYqJ4QdLMR7yNoqm98lhJSPlfniLLB7xTAB3snbXLHp2x86y02veyHbbW2eahMTiZn+hwYK8wRygfQQEQbkdKwKnX/ol4WZYUG3JeLhaCxXS6Tw4hSqgHRduP7owgaxlGXaXSsYyc16qZFaQ8fQ1++7hY79rEvBr3TxhJBI0HLEbysTxwrlSWVASUEil9KkNT54/wTg6vOlQgDo0uudwdRhJXYmh1NlbdKmqXunGKX5qMpVpNYs598TvTXfJzxn8f5cD5vcUIpAxm3iBvZSeF1tUhtWVlQ2c64lHEQsuq6IhHiVgoodi73EbTDbYKtjEix41ORN2JOlW/JE/MAi9sg1HBc88R9kFbNa+Z40+Zz3pmyQVtNO4X3dIhcSa3BmDC1CffgxAfYcK/HVoixyrvKUh+eckxUfkgss11Ucq226UyOqooI2o327GdfWTGV8q5zwvGuS5xKUDIpwO9nusSpOWhURDQEg8yoFzxLrqHjmhxBUwXm4OkSC75TL5TXEMQIXnFGZrBtepsKkFQgZdsKKhTWRi6wJhDehiZ/KolSAFdDk8dbQSkDeDYmbLMafk/6LgYDNYQ4tkq2KKgK9AQmCiGfrZ4Tr4lx43mRrfQGjTHbDcVBhDKKXoY0UeDimraxIdxQ1i5qVdW1PRw3jhkNQzZYed70d43MsG9ZMdyR9EOgW+kMJWj+fiRc+5maIGgsaBsyoCRJozxKNghYeEafAdFxynOCe/ncvkgnI8R49hgJtV5yJkgaknFBuLSNIGhBOmKpg967g5dsEqBMKFDpc7JB0b5Td7UvvDcTO30OnaHTkW3KhT9nubDh3bfZ6NPvt/EXPmbDOz9nwxO32+7Tr7X5110mJQ/iLapjh9oziAj6/u5uzRNBKgOLBHubXA4O1w2LpeFmZPgulyPfmRZHEnH+FRNoxJSUZxlQXQr5DuNYj9TxXbdQuNAzJFITj0IeyrFS/n1ZAi27ON34l5282q4+PNPvOG9992TjSEPM/Lis0yoD7CuX7dFf5N4yqkkZyWNEfculR1R3FDvQbxINTVeokSCcsuD5y6F/iFD6ao+Pbyut1OxCd8x1fGLTTcsVbnIRqyHcqNbV06jnpoS4PnMQtd9IuF1XuenHsSzazXHW5xBP2pjHs9wZwBFmpRQHMR/f6xKf4+A8NhjlcVN8yxFijjf+7XNS9X1cfcDYcGcvNt84uR6j9hoCLe0cXsUUYncfQVOiy/7Tnqqt4HVd+xXz+w8ZQVOMVd2qh6VHZ7o1SKDpXsFlhTIbr7Nrrn6x12O6px/dxankDO9i+NNBBlvCy9o9FRjX9EVwMFBxTZTZaIKBJEsISwgzJyV2+KzZxM9KjCN0dHKU/PUZg/a+/vwXjA9qT6mnop6SMu48CbguezeVMHmZLRoCPWQ65sO9Xd85FP0NVhFkBxG0g4M9W8xbBW31zDWUTBCikrGNKqxKBlQR1QtZeCHRqKy9sVESlAsYeQnPAjCNHDFJuRvK7yMealApe9lTZrs5t/xdgSLfqwQtQJ61i5rXqeAV48xreD7g1HCoMZKaafQxFaFk0bcGajxGqYDxEbtGY1ddXDP2I3ha1IVjQQ8UOqL5SBxfzAM/KOIZywF5GR5gzjMPkReopxeE8ef7jjKGalBjJyDkti3T8P5KdKU0iRIHnRvqDAksjUsmhT7eAPnP/7VNPv5nNvrC39pg9y4bHOx6PS18Zl//JNv7/hdVMsIt+Zmg8f1hZEsVe98UYjZB3qsf3s2Ugig/ogTNjZqXZonTMzSK396FRGgYZ1mGdeyIyEzd0o9jjiTqMxwjNxZRzHBkvCirY3OQ/LVJ7BiNtlOfooBTRMX08O6yVOubQgpOev24UvMJlbpSeSOOv84l51N1M5NxnXOOLyM0rPFXC00JaSYG0lD7kqaPB47WipMbqP+0WYrdORJCudFIf75Gk7+JVdQxpsxg/PGMdWwu8zEqFTud2KJYeJR/ivFuu2FDjQKfESDoFF0eBe44Xi2a89pnl6pClx9CBloNQ+pTPB9FvFliAlQSeNRdvu6bwzrXOKkGJzUssHGhFOouJzdgfLz/zOfz5cuGLXHMFOx3O66QhJg2L1JkYL9DbtUOkiBVgoxznUsUX1fNyBGwY514p3IQNSHDTjqTWbZc3D4O0LCzBSH6HDmO85kTNGwSuKKzSYD9U0Lo7UGZjeaBAKRbWNyFxHd5Le3m1/6eXXPNtWdA0K61q17w3DrAOaJDQdRJoTGgQsXSZwM19SQ0VI4dggpG/nNJRldWqhGUPlDJylEjfWUjAz2lvoiNDrAydwIZPQIVJG0PvRTY19gNmc/kBDEgQR3YcFQign5dGPLpLI7y4OG+GCONKvYRtEyaqVBoN0kTyYD2H++L+WGl95EdO3a2R2zwN9SO8syWWvC0KYnOCcdHidfpIiyqYA2Y2vmafF6QxrZjLSsCZeneXKNAqfkjLjcAaDlUHP2JXcpRjypkph33RFmj1x9jGwQNH+SAEXwqASyeKyMudGSU3NLhoi5FpXPMSSuOzBIxwy/cYuPPfjTqNtHs4Libx3yfrda3O557w4r2HI6He+7Lha196gM2uvuLbZhgmza2bfbo77ZlIZucW8qSzqE6B0cakb0TNr7lPbb23//IhifusMFi5u8+ZMQ2jtmp59xotnFWIVSsbSTVMFNEDdEDFpfFmDtBA0EoeS45Qp9l1+etFuJupQACD7rRDL2OYwDDEsQZmAdPzZl+PcNwvBYGy//uzk9biq7flxI2meyoXlT9KxG0cCxYQLzbbs6T6h3HmnJ5TwgaHXAuL/ospHppgRuosBuYPy7OO6K9wDXmcAZWxO2cE7aBek/9xmvUudRNTsQEXpMJmuaqIfeMJWxi6RUrF0F+VgOc8BFt4rzWcfMivJh7EJlwitw+jcpqgi9Fdjc+qV1QPdA5ZPklzV1TslNr3IGclZSeQzqix8+VnZBNpiNXDLIBJ7Sz+lLqjyG1JpzIVhcw3tEKJ6s98aVqnCfsFRdiWb4GJkpgBtfTPP2ZWAAAIABJREFUsdXTiDSCR8xEoW5sGsCGKJXT4Kc+AkVXWo2/PAYkg3QKON608RyPENeYs692F2fGCdWfiosoVMsXeqNqhCkEHxEnREded/Pr7eozjKBd9YLneYdoQFRZ8DPLbOjgclmSLDkUrRs6plGtBoITUSJaDhwu8y2qpuRLiUb1CgrwcWIYQYNgkOjkyesjCEouqGgUQlVeNcz0LjxsPFj6sq8+pwFilBSJe8NTQuFXbPH2Q7UXcW4fFSpHItVTUADnUqUaevafhp7PYsSAQuaR1kUklm9tbfuh0bhmf3/XFqulh7InfoB6gJmSM/VSlKApKLHN2Siowuhz1GiSVPTNm5L9o8hAJnGq3FHfSJY4/fD4cuqFyJL2N4QyImxByAP4uOkAYttIcdfrndx9q5394bc6GfH+slBveVc5FKNVXyxrzJ4n40v8ZosHPdqml3539bAnf/lG23jPf8qYZad+4ldsdc7F/r2OP8cpj7dvLJjt2+bbf9Umn/yLzvOW59zPdv+3X7TFeN2/zwZHv8uOjxok3Df5u/fb+rt/05c0v+JnvGZ733uVzb/+SdVguOEodK3bl6Cns+mB7e7u+KMdF3h8TxlvXdLXMegjMSpfYfhbzmJznLjkH1ilkUtvX4kgDUqujUdGSsFR36F7yIlrOJnxjm3kuEX/S6X70+ziVKzkuGSjhd+JZ4rN6ljoXHbxu5AT31W/imr386nL8cYaIlZx3BeiZ9zAFdjVLS6qukq5pTyRoBHzcG0m22wTr6FcMljgpZnG4XweTLFrfmajciYuKvBz05ka+sC0WClC7UE/vaM4cSr3Ok4Zl/oImrex1MekrSB+kqC2pXmkEbWlQM4D55WbvnSDXVwT7Ybg+ljXZP8RttK4GPGIrS5B56oSiNbC66yxD7q5AOOfd+XiO0ZaGRSIIEArtYLxZYQTpHl7e9tzbRlB9g0IxQfzXEHUeCvBGo652hriLWVEdZnXs3+UkTMlaDfccL2fUITPUba5EjTdxemDXaqnVwEq4UEcyXDN1WcQQZM6aOwgBkaXZShM3AnCAaBBYZVhekxK3prRXTkRwGfs4eeW3JwBRclXBpmjQDaTK4KRklv11kis1NgQMBSYWqidYdV25qMKlBoCLOVOsaOpVIHG89yzm6BYITyx8DT5bDVC2h5dylACQe+SBkS9UnynZDuACN+tbA6CZnHMDc6SxH049w0ghmucpK0BoOIejoenzPQs93HJsS+Hgv2gnLL9anjUOB0VsdT5V8Xlz0eRcbbd3+vnMEZRWI9CyDJoeJUgcOGIUI4g/7rszPnl3xm1jXa03LyNOz5pF779Bhv4sUNn9pk++rts7x/9VGT+rVa29ldvtu33/udDDwNBs3PvFyCcliYzkXa9QWmKgz3bePtregna3o/9UiVofJkaJZ3DbKD4PlwzPv4523zbr9jwjr/rHwC0ZbLpUbvVsfNt+s1Pt/kjnlh0o1SgtyjKWf9zBxJjvfQD0BFBw9880lPyC7HsGGkFkZqgMkig1XaTaId+woHiTsue3DU5YHsyibNV/flazLlg2qBEXTgmakBUblXvs/Hn3/xf7uJ0A9yOKOI9WXf4DtUdvYYRUJ3jjJOMqDjZdOJbIosWh20flMLMuG9zc9smk3aAN4w9x1mxis4k7sntwftoX2jYXZY89UWWAqUUC9uvZMsJGhxhnOgy3bP9PSynD7ykjW+M8jzPuFOf6zg1xLIy8A/R0Da3XSeh7YbOJE5tAMc+dlu3/NGspyCDCLCgwUg9CCehnYCipAnf9xKUEsn02nT+HOzKjyVdx7d5N2CAlYK1NQQXWs6r18isNQWxyQpH6UXakHIBzl04rofz26hzdJLCcRxG2ax17Kwd+mkfIPd1Cb8sRdOe9o0B9Vnnuks4Y9yUO5wpQUMdNO7ipD2ttlBWX3z+M0GzFdhuJAjWNfbBwN78prfYtde+5F4vcaLMBpY42RC8lBOjjBRhSiUM6uVwongkQ6vYzHA86lS1M8H4LhIJJR8ZVKiEOvB9xocCg2dlYqNgoErE/lGYCOwkpDEWUSR0PEYIui1TLr0OU3yXFWqGBM6DA1stQ8DRNvyLMeTOPNREY5/Y57wEpu1WYpprzCkhY985J2GYCkFzIoaDg3E8FoyRBVH0iGCAoCd4QnnLdvKFe8DwbhhZQ+IpzmZb2nAcxsLzu8r2fyz5cTwyYBFs1GD1kXE1PNWIePHOlkvIZ1BhKY9KImiICCqq0HU8S/4G8poQ1dTQPZd5cB+BSok9ZS6WhSLvZvNLn/qqCdrBNz7FTnznc5xQ4r+tD77Vzvmr1x0iOyefc5MTNJUNjkvfksA9IWjLyUaH8PHZmVjksVSCBtMAgjb+xHvbsiYM6/q2LY9d4FG/xf0uscUDvsHm97sEHlut8YYl9z0/53HmMoccPzoi1FPk2UJu0TZGFKgDaCeJgOIE5URJGZfG8Dcu01DnOX7MJ6Us+Q61NRwoveaBNK4aVFnzZbF2wDplWTGCep2dC8U+leNYcGCEpBG0rDu4nxEyjSJyTDiXqhehN1EYOwonlyBAqVrPZfb4Q0Rqp2UZk+O7sYGIfMtDOh1B68hJSW2gzilB44oIyYHjTNXVtjQX7Q7Mwc9K0JBKsrez4/cB1za2Nn0lgxHQPP5+5rtHQWOsWUBadYBjmQ32UWSYGwJYIkeJuGOJzytyIyNPjuREySd1Df2g7KgTQtnu2g+sgkRxXW6WykefQYaDQAVh5vjjOz3HVt+vESV9X5Zd2qG4d1WOVlvzQuhejmUap67weZP1tVpGSPFMn6OyTXkgSea4aYT4+utRqPbenySAXZwgaIp5Ge84P4fKbICgoRFQAjXwb3jDm+26l7zsXhM0LVSrk+5HNxTBj8a0hGQafzYyFJ55BtyFiWrZ634SgB9bIeHPPMkUegUzBag+pqwTQ2WhsHGC+TsJoY6XKry+iwASgoF8MRyzMfUih5rrgGUNekYcDyocyJefCegKFQmQ4yGiU1jPR/g9kpx1HPEseo4U3KMAXIFZI2b0ervKy3o7QTbhXW5vH3OChkge2mHYKVjzHwYGZVmbxDms8QmCxnHGeMCA0ji6dIza+PTVkuozPtnj4TWcW/a/nU3Zdp0qgOX5pmKRtOXoCf9e24S8wGnkzgTR6hYo5Lvwr3qwlAcSNUQiJ1+8xc5/26u/qgja7td/p931HT8eXvDKbPsj/8XO+avf02b4z7rEqcCvhpjg7X1FwvJ0/7QRNBC0/CzKW9YTOnLZ43Ww/+g7bf1PfsthY3n+1/p/8wsebMuLHmrLCx9ithFn6HJuuesSXj/IF5LNGbWl8UUUGnMJmQ0HtS1B9MmSRqiZR+NLjjVi1q1sTrKiWJWBH8+B3HudrZLk7WUEym49x7JSc5HypeOjY6g6QZnnd53rSgTN1bEnglb1JG2wUn2iYVeChHdOD2Isw4GMmpLqIEGv+QlydmCzaURXgFfI/xuvrUdtN0QuLU71QIkbfGgwNRrdZ2iVfBxlKzhG7AN/pxHHvyEjE1/em80ObH83SrH4eadeQHXDz311wSwJnZ2jnrwUElMaVu6sosRUfDAWQWh07k6LN6nItN6nBA3LxjzGK5N5HX9vhWzo4u8qp7HZAPYrgiKzaTkCrfRX5yRkPsgtbT7tR8hg7ATl6kJzdCJapTaV9kftO2XAN2+sb9j+NOwpRJrlj9BezAtKz2S7T7nN+s0xovPMOWHwAvfdcMNNZ3SSAMtsZJ2kjPq8lU+NoNWG+3ZygFgcYMqGv+ENb7KXvuznzoigXXVV5KDxv0ygFOjwvhzazAoX15t7LDD0yogpzHyXevrZU1GCogrM7/ks/KvAQ/JFgdEQbR1YKbvQR9B8584A+S4zNxa+0sAQoR+0O/BCuvpsjFuQ56kTNESWcB2ehbPYYhklchxghHgaAoWQ/aDSKfGgkcqkjffqHJFY01OuyrqYuwcJgob7IEMwduw/FQ6KVOukoVAwdgqVyCo8KxpHr3FTPhMcmFtqPPn4I+BVC662KCO/I1CpB9cHerVwp29xb7s0qaBUFv6eFTyT9ix/1J8wVFFoEx/qQN94ewSxbEHnWZxVdj/7UTv7Lb/4VRG0Uw//Djv+7T9WdwMe+8jb7Zz39RO05dkXVWOhOqyAVueXOWh/+Gs2+cSf17lzuSs5aCRoeRyVNKuBpIOQ52548ks2/th/tdXZF9rqvAfY8pyvseV6kDIl3lWvyzm70DlEaLCM2dmF58td4TSCRKu8QwbozePZbBPHQA2ORgr4dz5LQV/Hkn2rhAAHhE82vEr9YcIVu2uR66RER/utBpdjScPXh4GNQMRRT9QhPl/brdihuJvlmBi5t3vKjS9+byQ2Ih6uA+Nw8Bz3Z3M7KNFNdX4QifFdyONoG56HKOdKjqxTPc1YzXHlNXy24ofitmKH4iKJsxM07Cjd3/VjkoBFjpMlz5NEhGOC+WdOFRLqVXdw7frGVifdIcs655bzob/rCQQ6Bpynvgia2rNMiDrPZv6qlFYKvIsixyRowDYe8wcUpbzn5P94V0R/cY33fX3Nx45OOeeBYwS85HO4uY0rDxwn5QtMDcHY47kRHY8jpXgmLecl23mVG9VJHSPF73+oCFrW/w5Bu+uuO+tRT/6HStCilhYN5xvf9BZ72RkStBe+8Pk1n4Ngxueq90zB4U4NGmQCBCcv2mV+6PbG+lZvwrGCVBVWMRkKPtoGJTNUbAoUftdomTJeAlIGSjXgVTE8/yW8JHiLyLfgfX49yEpd9gqjQYMOAsOlMlzruwPHqPiOnCaSGHglMzt16lRd/mS/6D3qmLD/6oUqsBPQ+AwSNM4TlA7JqFDSjfVNPwcS4xHnV+518kHcK55ElA3PAXCF9xSOAWXODd1aW8oZjaMoYQVZzxc6evMH50MBVpW/GpRyKK8rYSnM2jeXKiOVAEhEocoojxAqS7Yh5+FlgqAB0GFcg0w3sFLvkCDDPDUCm0dXvniLbb/x5WaSg7YaTezgay+1/Yd8c+cMQ+9HKUXhhr54ZtPtC2x68SU1l+rYR95m577/DaId8SOWOLFcqORUPU41GA4yWCae7tnWO379SIKGTQLZMPYBI/WGY5RBDNHjwfzAbG3z0IYTJWiV+AlB8wjabjhF1Eno3ABRkKKXNBCUMepAljnqEceFOsH2clBJZnTZhrKs5IaEzMsDefHPUnhW6lspYULaLQxQJnLELDWWil2cO29XOTnBIyMSZdD51WgGDZbqk+IXf0aJhmmJ5HPOGRlj7bbIt4vlMuAAMAPYRZlAjczJGLv0QFiDoOEZe3t7NkekZIgSTd3NVNpWjhUxlPOimEYCrnNJuVCMxzN8t+AAuIVSRvtR+LcQND6bxxDxHbFyUYIdyI8q+YaMyK1trEsUrcmk2hIlE6oLteaZyAn/Hvf056Blu6v39JH47lwzHSXm4gAbwfxc6tLHgs3AK+qR2lIn4/M4IlHJrNooyELUYQsi57ayRE1J0GjLFCuyMxUcIiKbmDcq/VHjqY5TH9FnUAJz99WU2cBRT5Q3dXQ45/xugF2cHcEsBgVLMlwSw79vevPv27/4Fz9/ryNo1113rV39ohfWXCnuPjyKCPHvGABN4FSvI0BwaNtnHbP1UiU8s2IKYAXoYjiVmFF5dYLV+KqCNDLSPdMv90PvyUalkgY/YD3CmEhGRvFFTyCFAV2UekolX4DGOQhaeCfVGytLYiRMyP8KLy88PIAYyJxGa9BXFvnl+HJMaAx1rPF+ygFzCCg8rB3kBM0Lni5ta/OYh5rx3tiJNfOlGizhhmLGblh4xHiO9gXRQCR3BvEMUhrzMfCdU362JJdCvwJB07Fvc4Q2tEOYHYRXkdvlhtdLDLTNCzqXX4mgBaD7DgHHAH+n14GLUiMg4p53sZjWqt8aHeW4oM9eBHcBz7GdAMAUgK0vf9rOecsvdgnaZMNOXfq9dvIxP1Drsfn7sSRUDp12OSopBajbhmRavB/vRQTtvA8cJmhY4tQI2ukAxXXpHhI0fQ4NoQI4v1PdytdVAKuR+Tj4XYlHFIZlAVAWlsXO4rLEyRqCzD0SjFBSijmhMVCChjYRp0KXI60A11B+sy7l39VQcAzwL6JGrO/ECLWvJKAgtSSyo11Ia2gbU2hKI+qvBoWEkCsSnAcSNN/tXgiaOpbqsCieUsfaG7sFgEFiEK3UMdElosAbRNaQmhGlesL5jAimj+8Eh3cD09Y8zSGW1wa1kDDcAowPMRD35BUZtlNTBrLxpX4r+eRziEOxRBsln/xAdzCzImMslsrIEEgzyTgjtd4OYMFs4fsf6YCtb8ZKkGIM+591QImSP192cZJcqA4Ae7BJwE+b6NkkkOdQHTD/W9mlHgmRUprG8TLSWLDrGWQVbfF2r8ppPr55quEpx5x9C6LVNi64U16OCCRBg/3QftE24DvIlcvWMI6KrM57kfvQQZDJiKBxiZeOauUCSJMoqxa0lRwX6kH+HW1/1atwFueZHZaOXZwZS4g5ancGd94VZTaG5Rw+gBx8qqgDhHMyEdVYnjFBe9nLrrOf+emrqnEmOVCPRhWc0QMMdh9BU88WRh5koH4KuKhxZmd1khV86ZHhfdlb573qsVKBs2egz+fPFQRS2QXfbo3csVXkU8CbB+ioIcDfdIwUMPGzhnUJTvT2WOkaXgqeH9+XhHs5Z5TGhe2kcNLzc0Nj2IARiscQPgFboz5hKNrORCqPkl+ONcaVXhGNCMdVl5JIYHAfoglK0HhyA5UOnmJNmJWK3DpuVEhVABp+GivKkiqmejicW72vjj/In1e+iHpi3qbiLTOns4H26U8S6DMYeOLarR8/lIO2mmzY7mO/344/+mlBUFD4GQnZpWgp5QJjrHPLWrZbH3q7nfu+16sa+s8nn/PvzM5tS5xqnDtEqNzpf5/t28Yf/vvTLnEOUMPsjk/b8PZPe5L/8qwLbfagbzI7dn4n/ya/rxrtQty9Dbt32fjWTxiWPO1gxwy7h49daMuLHmLLc7/GiSjylpCTEnIbS1OIWisYg74has1PdcgGZhu3f8LmFz7UZkNs44+dbnqvoQbb8dtsePwLtjp1J95mg+1zbXnOxTY//4FSvLQV0M5zQsxyI4OyOba09RO32/jUl2y4e7etBhNfwvU+nf8AjxzGXPJcVclbAokrhrFP5hX/1CGtjkqRkygL0UriKIFw/Cs7CF2fys7lKGASHy+YvbdXSbM6gIrLkbcX+ET9YFsUA/D3iLxxh3jkt/m9vhu0paIosdEoIrFL9YtjXzGgJNbHWZ8x18Q2Osi8nwRYyUGfzanvK+kykDXubEefkJfr87Ls7qL11JeSklQJBeak9FXlSMk+20B8xe+UWZUJ9j3bAM95lGX0Dk6WyBx3l5NMcWxwLceL2Endxbt1mVCDBOwLa6PxnbR3YT/KrtWSdsBlT55MQbuM99F+YpyZ/kNyxmerU0Tyx7lUwoTrda7RrzPdxckyG7R52Umj/njb7jpxHPX16mHK7oW6JxPryu4Xz5f2xje+2V52BhG0l730Onv+81GoNtbeqYDqYSoQqwHj5NGoUIE4cKE4UYnY/yvKpN6UPluFkexVJ4ET0xHGsiykBkk92Pz8PNhOXMpSVgUCtxbhbR7sH9juzqm6Y4wChn85gZXolSU9FXISSwU3CGMk1Y4kATOiCyTI6uVzWZHf6ftQYoDCCa+PY6vepYapmezZN9YKjgRrzq16rnw/vuO4u5cJL7q0x59VomiRXIudnq2KN709NSoKxH3zz2dr//U6JW0qgw6G5QgdeGIEIwJLKFzX+FOWOSYEVPZZiVSLJB5B0NY27eBxT3eCxnwf3kN5ytETvBfLRwDhrQ/3bxLgLk4FDAV+bXMd2+neEQTtYtt/5s/b6JN/YZMPvS0IlXxAMmff8BSbXfZDtjr7Yh+tPN4EyDE2xdz+SZu8/y02/vRf4cLOs/jL8rwH2OzS77Hpo55sq41jHlEEpu3unrLFXbfb/d7967b25c907t176GV2/Mn/3BYHu7b9mQ/a2R99h41P3GZ3/MgrbLp1nl/reYEgMbsnbO2jf2ybt/ypjU/c3tuG+VkX2s7Dn2S7j/h2W22d48U0Vb4xD1X/bGXru3fZ5qfea1u3/JmNdo535KbOw+bZNn/4t9nBY77PFuc+0B0nld0o+9It2tnbuJIQTryjrimRV8dVDXsHp2RnO0u34JlTT6KPXY7EFsUAxbc+wkpcV9wCrsVOyhhHRC1ptGlf8G4l0LQpJHsaQSSeEW/ZPsU3LsdmcpZ1lGOcHQm1X9j0gA+WOVmfE/KEzQLeBt/dHgn4tC3ULf1dbRAxKuspsSRH43QeVW4yBmUiB0cdtS4JZaxAQIwlGeRYKrnmCgHeoU647m5uDkLkJcYpQLF7F/ezugRMgK4+qK2kbcS/jJhG2Y81G45iKZzYrTad8qxyqtyAOqJjdKYE7frrX+110NR2V/wswZzatnZYOjylQqLmU4+8cCYwcK9/w5vOKAeNZ3GqIJCpklSgMcrulc1zcvQaBRT1ylbFw2JitRYW5/spHEcBDwVfwSoPniqMEjQlZzqhyOsDoMeuudhezQgahG7nJAhaiyodUgxZpsoECe/RsDTbw4RWgm2AS+Sv4UPhRZuVtOF6GkIKK/tCEFUl8Po/ZekRSsQlDAIc26bzxMgbjRPlQUkF28Cx2NjaOrQLzPvKEHrJgWMon+BO8NA545ipp6TgpoqZI6acY17D98AouieJw5x913FESBmiV/lWgKLC6zwSxDRCyTlYv/0Th8psgNwcPP4Ztvv4H6rJtgraBDDOG9vMudn+8H+xs7/CLs6sA0oyOtGD6Z5tvuM1hyJoKIGxePA32RgFbI8gVAgVzB92mU2f9GO2OO/+dbcr3+1e8fzA1m/5U1v/qzfY4NSdnLaj/8UzH3Sp7T/5J2x14QN9PnZ3dmx14kt2v3f9mk0yQXvwN9uJx/6gbf/1O237798feW5mdvuPvNyWZ10U0TPo8m2fsq33/I6t3faJr9iG1XBk0/s/yk497odseuFDY9FITrjwFILFwjbv/Hs794NvtrUv3tJLzPKLsPy899SftMVDH+d/qmR/EEU5M5bl+ykHiqd8jsq3Oq5ZTyr58pIWUSaIp2Bg+Wt358Shcy4xjyrbeFdfdFTbr449Img8exRjB0yjgSVpqAEABBhwmsmiGXV1YqgD7IcSNPSV7wpnK3LjlBwp+eTYsC85Bwt/B0Fzu+d9jrIW3hevG4YcQBaTbTvK8zzCTmccOiqCp7inmEg7of3X7zgnlSQbzqc98MPqtTC3zlsfxqrt0BWafJ/iiQZYQK5oz8FJQMixqqerS0qmmY5D+x74XXYQj3gcWreMCsdSl+Iz3qlcEFuvv/7GM1ri1EK1GphQW8D3d8pseENLSQAMBHNpMHhnuovzumtfbFe9sO3ipCIp6LLDNOLK+CkoyohpwGjY0UlODNly3SVYzkmLQ2oDCDLZoxApwVLipZOVAYy/Z3LGfq6WEZJtH5Czlg8EYN45FV5mJMu2chN8trZZlzMzwyehUvDnOj/uw3Nid656Zy3kTGWloPYRNLSJXgj+TuVh7iDbxKiAKkrfnGfCTDAiQcM9aPvaBmpDRbIoc1RQwZukDqQ3CuViaTwUMc+byp562E7ifFko8pQyQVOj1GfAQM7QX27/pzxXGUgVyynfbCP7zPFXUFOCiPuw3HbhH97Y2cUZS5w/YAffcrk3lcm1Kj9sk5JD6tv2R972FctsZMDKBLX+/QiCJgpw+h9HE5s+/oeccC7XYrNJNVDTfVv7+H+z9b98nR/vdI8/o4nNHvkddvDkf2Kz0Ybt7e7Y4NRxu/Cd//4QQZud90BbHLvA1j//1zbws33j8+UffaUNz79/yNQdn7Fjf/rbtnbrLeX4nnvQksHQ9h90qZ18wrNsevb9StpB1KVy4nn3rXb+e/+TreOZ9+Lju2Ov+Fe2kt22yAWkoaeDomSMTk9nbKV4qTouxJI8/5TRqDAfEUx/nhyrhnuRQE5nn7qqZEujPHyXYtxRclsPzJb8QI1w1TOKByUdpORFoZ2aT6wRFfaB33HzBb4PxzP1VWqnKdFR0kYM0AghpxcEDX3luaQ+jmWTShzL1OxGHKUUd5Kg9eHUUd+xb5w32jd1nJWkxpmhIf9+xug8nE9GK2lPdO4rFkvRZY0e6nKm2jQlgxo4iWvMxwckFs+KygTRLiXK+J08wPWpk8MedgpH3fFcYw0CUd4z76CeaABEU4u+2k0C2QGnXChf8DIb6gVhiRNbmOvafokEnDFBKycJqNKRWIVXcvgIJQo1G0pjrWxTIzT4Hs/idW7QUVkfxem4JJaMrxpRTgQnnUJVCYrUIGIxUwp4A6bGyrGCibYwDyuuaQm0qFeGYpQ8QgPLnAAxgkrui46HAgqVHu2kUHIslKAgT09LVjDSxcKCmhNAT6ECs+Qi8Iy5CD23HZZc1iQ4cDxVwNXDUwLJsc7khCQaY+eJoyVKFzu99vx4EdwTGxdGvpOVyytB5CKpVeeJCqDk28cWZ0h6fal2pqEasWqMJJeQ8+AAhkjB7q5HKNluNXJURAKIGgKOtyqljomOC/q+iZMEMkEbr9vuNz7Vdh79vbV2nOvWbB5VxHmw0fqWrcZrndpRuA4ErS8H7XR10NRgd4z3bN+23vEaG6cyG4c4BxLgyrmk+W/LCx5ku9/zAptf9HU1OuxjdtsnbeNP/m8bf+Fj3VtgvLbO8UK1g/1Thhy3enBluRLLnQdP/qe2e/9HRZ2kneN2wTv+3SGC5gk/vvmtu2x64sf/rWG5crZ7yrbf9wbb/ti7bYCjiPLHFT3MWv5gt+2pxz7dTjzyKbZaw+H1bcPR2X/2/9ixv333oXuWyDXbPs/PGh3uHO8tr3Lw7T9qs297VnMsBjg78fBJKiRk6qCpvtPI0fBfK5VNAAAgAElEQVQNeJSP5OYRcyDnLOMT50qGrvG0EBzojg8KhkI3kPvHZUnqFg02CVvFUilRhO90aRLv5+/EBuAbcsU8YX0280gXjS2xVA0/8ZSEgjiNtgdZirwzPCPIZeA3ca5G50rVd5IU9otjpAGHPtKGMQMub3qNrkHZWBWbuprz1pb6OH84MafaxnlLhaEeZuzKhFznX+2JYiXGE5FHkDPf3ISd9iXyqYEAjYSpg6/EnvinNleJjpK4vJKGe5lCw7+BZHH3f9icILq0g4q3tIcg9AjaYKMExJlzpqs2HBcl21knNMr21RA0PSw9O0qqp4O7jn95BVJGYfLEznJMkArwm1Bm4wxy0FCoFnXQOFBqtGnQOXE0hBw8ErI+gVJSkUlLTGSENbHzRw1vx5jIbihtA9uB9nmeTsdLRAJ4gJ+3H8U5JU/LI0clSgdBIZFUMAKTx/ElvpMTB+yi/k+pMh+bMlqtrAyqJLoq4ATZDHC+Q3ERYXochQGli74Vz6gkbLZ6aVG2okOQB/CeAgQAhLHjKvqPvrG2l0ZmVIGVDGXimb1Xnf94Rmw6YP4A+uO7Q/ejxhv/FuPfLWBMI9NRMJk3jlXexcnD6RXUdP6pvGrE0BYers2+q5KrZ6YepxpoBVcCFpPR+S48Z/22jx8iaL40ePZFNj/74kjW9qUSiRhDVicbtv+Ib/dyHOq94l1Hldk49RM32vKci6rnziKmOm9sG8doOD+wrT/61UNLnGHlhrZAXtjDnmCrc+9vw1NftrUP/L4NkNyvn9HYdr/7eTZ9xJN856nrwOzAxh9+m62/93e7xGgwtOljn2aLBz/GVuMN3yiw9td/bOPPfNg8eb98VmtbtveEH7aT3/jd4cgdEUHrNqT9BoK2s3aWjW77pJ335/+vTb70951LkcC/98BL7eDiS+L8yDs/Y1u3vOcQUZxd8GC78zt/wmbofyFo4zs/Zxf8wS/bcLrbeeb+Ay+13Yd9i63OutAGy5mNb/ukHfubd9lw/2TnusXXPML2fvTlRbexJQIbvZoDpbighCxjC0jlqOi261Q5vJvyqDuuA88XXkke0Rac8EES4lhTNlIgJxMkhxEo4oRuKCK+A00hv8QWGvlM5DTigXYeO3a2TSZtSdfbCwcZ+OQ7Sac2GsepEXHSSqykBObHOOHnSAuJgrgYC9hBriTxHm0TsU3tkwYONKLEsaGeB/GI+m6wU/g7T7DIEUScYQwHlCQTbaY99Q0w5ainimkS0VTSoU7jUfhGHkABi1Nr4jQYfRbbqNjGjRrZNnWukYLpaHfOC6TNV3vCceQc8YQCVgrAXGm+m5JGyhL+xQk3CI4A43l8oKcrIMBRiuKqQ0x+ovKm9uRMCRqOerriiljt0L6p3eX8Du46fodH0MI4tjO1VKCgXG/5/beeUZkNPUkgM1QSG2XufRNDoaZn4tGB+TwEdhy7H2Pz2sBmJSKHSXAQ8BMLoJjNW1ViqIOinks1YuMwdBwPPy7DCUHb8OAHys/huc09/wKTTsLQ+tyqioPkbDphKufglcOB6f3xnjx5jJKhPWTyzCVTAGHug4PnMogOCCGITjWk4IYlRA8A1YipCjXO/YsCnmObjKIOWRjokBXfXl2Euy8ayrlT74aCScHnNZwXjrV7PeuRb4Iq0Pgex6ugLAnD3MwJ8jEpxDiWPyIaRsLkY1kJaluSyYVqT0fQMol3sB6UnbilwCb6wnpt7DMBCwYgK6GSe4KmjlkGTOzivODt19/rQrUgECcve6btPuop1QEg0TqSoP2zG2sdtMAIliI5fPxYJbHTPdsGQUuHpTs5e8CjbP+Jz/aK/4P1bRsuprb2vjfZ2p/ffIgXHTzxR2z/Cc/0pHonEnffbhvv+g0b/90HOtfOH/p42/++F9pq8yxSMRt/4r/Zxrt/q5ujNhjazmOeZicuuzyiqveAoK1QKuHiS2z24G+yk9/wXXawHNhZf/tuO/uDb7GhkEpEJfcu+Ta7+zFPt9n6MZe7yWzXzvrwWz2XTT+r4diOP+Unbe8hj6vLt2e97/V27ENv7Vw3O/cBdvxbf8SmX/OIcgj0yg+HP+cvbrbNz324+8zNs23neb+RHMm2NEzDzZsU/xphg6lHLrCkWZQNLzxmjBGkwNZWw49Gy/dyYtcrisqWMjnY2IxqAFo+g1GRnOjNdlKWSIY0EoXv+DvTWo4dO8s3DnAjmhIVtPnUqZO+iceJngVBo/3AfbG6wOXENm5xogQiWnGSw3wWu7KhN8RYxUq0S8uINKxs9kMxDu8GmaWTAwwGnuI+Ovd8Bq9pJC100Mka6mByI1o5VYfkm/aUUT/KgDqKtB34my5Dos/7e1G/0XP7SpFaljXBXCshJd7h2S3aFUdocdzwLq3kkDcCRn/NsdxPphlGHdDqEDuRXnMyjWdGaZs4dYbzrk4Afp5PDwwnp6MkVwQZkALDkSinGSxijtgedTyJxxqZw9/PlKAhB40ELb+Ptq8StDtu/8IqDEiE5OMAVJ7LFnK7mC/szW/+/TOOoD3/+f973f1HpeMAcPI4oUcRtDzJ9IAQ4aKRGywHPrFxoHF4GWt1QlqZiUq2Ur5XX7gTBDDIa8nbihiFk1lWP/aE/yKEbsS9Hh6K/mIcgwgxbB7kBMQRTL6M9yIIQ4Rt45gjgp5GtCj4eJ5G2TSqhvHlpKPmFiJoUUl5y8P3jTA2ghZR04Pi0UdksHohExYTxKHRqFkDshvLuVBc1Msj6FCA1XPs89QIshqJyddxazQ3ICxLDR6PeLnhKPXLykHrs7KkzHGjTHC8PUw+Rh216B8BjEfo+HdeUqBFR6nwzYiVWnWMnnoR2JADgAQNGOvFcRwb4SxnEZYlI7YBf1cvk4AQbW+GENf3bRLoWOsjflmuH7OTl/2wnfr6/6W9axSE66gctOP/5FU2kMPSo5QCz79tB6hrtHC5v9NL0HBo+d4PvdTmOIapEGdv6p1fsLN++5pDrZ495mm29+Tn4ODJiBDc+gnbeuMrbJCiR7vPeIktLvmWTh7U6LMfss13/HraKTqwnUu/1+56whUBxHsnenPQfOzHa3aAaNhjvsdWFz7E5oOxzVAhfT6z8/7yZtv+2Ls6uWeIXt71Xc+16fkP7kQnUXLka177c4ciYye/6Wl24vEgnyFrF//ev7Lx3bd1xmDnUU+1ux7zdCeeBGsscZ7z/jfa9qe6pzQgOnjqBb/ZyH+JoPKBlHfKlepaNUS1WG3gnadBlHxVdaT9WUOLXaxlFTjKRUQ9q3oMEM/WLRF7YlvGd2IrDXjGBDpFHUyS5Sy0EysEx47F6SVKPEgYTp48aSuLVBoQNLYB14MkRX2zUlR1AWyI0kJxnvHMyZmP3TJSSfBc3QCQ285rqLsknNQTYrSeP805iXuxhBfHXYW9hL2JMzUVk/hcpH/wGC3Hqriss2rFcVS7y2vwb446BcYvbW83itD6Dk5EVFfhoEff2nFMdLY1uEC7xLnLqz8cR8olcRI2lznMmK+uXQ6Cjv4CZ7l6wbGlbaSN8XfPDpwTwEHnzlBGTus4lSPOMiFmm5RYk6v8QxE0HbssS4PPf+7Tq9hNQs8BnlQ97tUNGm564xvfcsZHPb2gHJauhqd6DbPYgYPzy/Kul/Cw4NetbAkSg3o53KZcTjmAJ9cEAaFtD/oWBl9y0ZwMldC5JDDyO1VqB4hyDcZhOCzE1aNkUBgYU54dBiGOM78INB5lGA89nO7PgpF1gW5bfF0okDcTWh9LBcVjoOdEhVWCRmHKHpaGiUmAA6yQBxcHFQPENja3qqPo5xCWvBEAETw3BRSCTBxFwkPY0ZdQTIwD7gOQsI2q5GxjVboybyQjQVojKsaPGnp8xx2injNQFai4PpgPhvItvLLIPWGpDR5KHMQ6PMjwnBhd9WNmPNwNFu3QV8dESVwlaDgnr9SFcvDE7zUXJwgjo5x9QOjy5uPeSCKNoY8TauHJ8gXnkgCH+/s2CRxiNz1fLDeO2anLLrcTD39SSfRd2RC5NsPRkWU2br3y3zhBcyKBMfTIJKKoDZwpkxwjnCSwiTpoKYKGZPa9H/slz72iTFBnzv7V5/gSpn7mj3ii7T7tZ8zcIRjY+OPvtc0/eNWhnp34ydfY4Nh5nnLmp1HM9n2H59ZH/tBrsvHj+V+P+X47fun3+/vXDk7ZRX/8qzb5cnepcn7eA+zEtzzbd35imY7G3I/M2d+3897zW7b1d++Tdgxser9L7M4ffInjjhp/tPv8P3qNbX72Q5127z/08falJ/9URJkOdu3i333ZoXy2E9/6bDv1yCfbshBiEIXJHX9nF/zZ79j47ls7z1uee3/bec4NZYc4l+40FYPyRlINCx7V+7kUjpNAuNGHMom8I+pp6HgrwgwZgLxW59N/L5FVHGfEEh4erYoizTTe1HnKEY1xjrooBqoTo5E3jDd+RxQNzyMm0NCiLMSJEyc8rSOeHwQtdGvkEazJZN07RiOMjh5M971WXtjFcGaBLUq+SJBIuDgpXbJDZzc2h42R54p/ed5qUKm68zUc4DhQ3k8fKIETjBFrKfIMWbwHcwY5ImEJpy+cqDD8PAQ+0lfCBsNGAsvQr+55sX6N17+Lo7c839evZ5u0/BOWkVF2IxdmDlLpmICTiRZhQ0m0mk6ZjUdhB6G/1XaNUGAbuI2l+ugHyTbnF+Q2jm/CpigcoResNOxzdyMglruxsuU7/DvnfzN4ErYhVllwDVOBWuSPeM75R5vO/KinG+zyyyOSr5FNBqGoc26DPvfZT9WjngiYZHHKkkHQXvLSf3mvTxLAEiePeiKIs5N4D6qmw2QxwsSJcHPpkbAWIg3vLCZLw6RtAmPHJM8Kw88huBHCdkNXjDrvYZ/r++rOnBCqbvX+SJqM5PrwHhCBaIBRDoVdR55WmeTikan35M+t0bsofxH9KZ6a7DZtSsX2iLCWs+i4dEaAIdFSUEMYH7XE2rhGbh7agfwphIpBNEkGKDyROLvpUQ+Crvffj/iIg4JJdLnkwGXXFq3r7k7VULFGjpSMNi8zjq+C/jXPTUoKFFQEEHOLPYEd7dTEXgBSEKuyfX49zi4t5iSAWHZxhiy1yCuex2VTVyZU8baQRRJsvjvAoiWKExiYp6F/47ihfxryJ0mkjOL3jds/aRe9o7uL02V7NDaQkPwJMRt4HbDdxz3D7n7ot8bpDp63EU7D1ofeauf0FKr94hX/h9m59wuZX65s4odWb9c6Tc3QtsN9Vwe7vWU2eBYnCFru11n/5ws8AV4/84c81nZ+8CU2GEefsBS68Z7fOdS/ve/65yF/WAXYvctGX7zFxrd/6hDhW2ydayeecLmdfMgTwiHcO2EXe5mNLkHbf8jjbOd7XuBRtJCdIt/YLLO3axe8+z/axhf+prVjMLTdR3yHnUQZj3KEDXED/26//012zod+v9NulNq47Qde4oZ1cvxzdtFbXumbAPSzd8kTI59tObfhfGrj45+39Vv/1ka7dx8aA9SP82Ve6CWMWjkVI5YcgXv4D7JbKsN75LdtXCL+6O7GbCyckJXIEYkODgyPuQxHhx+VC0QdYeQhc+qA0RjjnowB1B11nFWfcsQBOoP8ojjEPMIL1OXFfOpLnJhL5r0RlyD/cSYoMKARF7wLG7eQe6V2gsQir/bgeuK99sd1HjsgsTzIo/tQRqPsduVSHcpDFeh30sgofzgyUZIJ9gaEyQMVpbp/kLbYqAKcpn3l0UbYqBHYzJIdxDJgYDjuutu3OqV+4iOO3sPqQOhAPCPID8cf/QqZCeKjdrCV4kA6Usgkx402Bu2GzQlZi1UNbvrydyEIU5aU8TfUjqO9YZkV7tjnpgGurNB+qE0hliuxZpsisjYpOettpYNjkgMleNZXQ9Bw1FMlpLmAeOE4jtyIoJGQUbg4CboejV2cZ0LQcNTTi6/5mXpeHHfMcGKYoK7eEwcwgC7W4yngFA48B99TMIPMhaDQc+CEMAeNBI3PIrEgsQlgi4ihHhSPnXC+i6VU5A+DSa8gwqZUZH+Gh+BBaKLIb/NmmtFueWxzJ0cQMOZ/OLGaB+vX5UIFBk3E1FAyx4yARtD1BFiPhNHrRbg/yC8Oa2cOGu7jEivmvxI0gEQpDOurt8tlJWgEZswHczs0aZNzFuPWokw6t9XjTct9LBK5KoU3dZyV5Ph8eSQMeWGeYOckclZ2dMXGvFgmCPmOyOu4LM3EMShxVltHHqRQcQUwbi5ZLZygAYxIsnwsigy5jLpnF8vOmbxRQTXqwvnmWAWIxTInHowI2rl/8MuHz+J8wDfa/tdeWt/h0Y1ioF1u1jZsfvHDbG/7Qvc4+Vy0AYVq+3ZxIoJm51xcz0lFAvXGZuRY8ZSELG8eQeupg6aHpVNe6JUe+61rbHjXF6uBxw8dgrZa2fqf/ratf6BLdDo3nO4XlLh4wDfYiSf+qE1xygByZHbv7iVoBw99vB18/8/YdBW76jB3kDk3Uvsn7aJ3/Qc/zaF+hiMvGLv/nT/uckW9pJHd+PDb7ew//8+d1s3Oub/d+r/+vEcwN279Wzv/7Td1Snrc436hddic8IzrbPG1j44lp0LQsBTV8M3RIPJuSnoCdkEHhoaR1ShWk8EwqnS4ONeV9JWlP4/GlRwu1R1cj4O0/czKQlCAaU68fOWhbWSgLmikQuVEMSRf404GCFoh8ySm6Cs2FO3snKqRbXWASGQ86TwoWh16RM/wnzppSiQZSGA0WKN6JJYMcNSyELBPyKUtOc3AVj+32B3j2P1LO+Y20FlbzFtgdeAn8l6dsEgNOAYySGBizgLfIiKkG8Bic5vjQqm7RpvbSExsJKvkyY/FC7LlqTt+uD1SO0ouuBzNR3KveMd+hS4xpQPFsgMXSeB8Q4RHuaKkBo7Ioxwjvxzvo11C+5injGdGIdsoIxV/I0HtOgF8P95L241rscoEApA32GhwhfONNp3pEudNN91oV17ZCBrnMlZfokwUx27w2c98sp7F6WrcUzQQjcJJAi89g8PSX3LdtXbttdf4RKDrniNWBBFGpCbXO+GJ3DcSpD6Pi0yWgOKThUJ/2BBQNgO0A495PENJbE/emhK0qpmrANmotRUKgo8aURJA/Ovbyt17gZKFR4mEdj6bifP8vXqXTpTiUHPs3uHkNKUIISNYKoB5fghC2yXiktm9jpsKqy9VFsLhfUA5kKLkJJ9UVDdihewCwEA6mdfn7S7lLkjuKfT8XZWjS6TakiOBNkAnyhuoclN5Wv5YN6JFMOHcIU+CHpcvhRcg8SVrzKEr+Mw9UY4tZQ7jEfmK47KkF0/tk5FM7Efl2C43TnAqRixSO3eQB8joPHJOFIxp2LxdpRgqSWS9F6Dz+Y/Z9htf0d2hiLM4v+lpduqbn1GJYjgrYaSZz4dxhOwgYkonDG3Z/vDbes/iBEHDMUw+rojerW91CBrbTPlzoJ3tH0nQdv7xKw2HpavRQ3+3f/vFNrzz8x1eogQNvGL9j/+jrX3kD+8Nd+EE2vT8B/k5pdOvu6zmaQ137upd4sQO093vvcr2F3GsDGXADdHBCbvoj/+Drd3+ydaO4dgOHv+DNnvSPw7s8mWZVr9q/N/fYdvv+r+6fTvrQvviM/+1E4r1z37Ezn/na2ygVbXvYS+X2+fa9NLvsdkTn93qO/GsWXdoWjmBWKZrp7lAJum81aWy4uCyOGhOYA49lqOfyuHYmrupso3r9/d23GhS1n3JC30ty2KQTZV9JV+KeeqEZoKGv/kB5cVR9miPp8UsvOYdHGBiNYkecaoeK+RHKrWNZIygkZQSl/k72kCsIhmg7WS71bCThPAa4isIWi0H5Xm2jUj5ucFledX7VAga8MbfX9JtADp4LvNg+a7mzEZk3ncwFkdbI2jEfL3PS0DJxx1cT/OZl9Br20BAcqV2KBPu0KNYVucY+mYuPzcaS6rh2OLMZj+TeTbzeQPp4jIgAzU63ng3ljuBbfh72NJuFQSdJzoFfBaDOkcRNLUx6nx8dQTtBrvyyisrtjSyv4hjvVYRaPJ3f+bvP1EJGoVXG8/Jw2HpLzsDgoYlzhdd/dO+s8eTLyWiFMfjRD4T5AHv4lZuDDLbE3VLIrRKxcB1UCiQDh687cy3sHH0XgfUPYyy+YHCowIY4IOluwgbN0+4bfvGuxmW5jp1y90Lo+xyVkgQfqYhVDKCJ0bfQqmwizKIXC7pEcrKezke9HjxvXq3EEQqGQGFv5NsMYfPxwdh87J9mv2gkulae/w8tNEkSl5g+73XxikHQ1PAGHlj3Zo8B1QURssyaW2CGuSU0VHfQboW0T8FgfwcldsO+ePOU4NxWHo17CDc8XvzOgMwuoeUh5RwbjkHlEPKEvXElcoPSo8zMTEme6hcXzZvLEGueRB08ToDlFmzLcaZwKGg5hs+Pv83duyNLz+CoP2g1z1D1K6BWoxlO/5rWCK2UbMNfccuzvM/+KZDtOC2Z6N6/oUuozB46+ubtrmJZGx4vRHV1v77GE33estsIIIGgjYfId2Ap18EaPcStAc/1nae8RIbIj0B5PCPfs0mH+3uiDzUYPliNV730iP7Fz3M9h70WJvd/5G+XEoZQwTtwne+5tASJwjayX/0XI+gMWKCe9whOjhpF//Jb9i6nB6AUwIOHvM0mz/ln3oUZFEiWAT2tQ++1dbf9Zudps7PuZ/dfvm/9gja2t9/wM5756/dc4KGel/HzrfFxV9n0wd/sy0e8UQb+LJzK6uCl/mync9P5DE5OfMcKubPtuUqykE4m1j2H9na+qZvgInnRvSZWEK9tWF8F+VXunXX/D5b+Fmcmo7izu9ScttKBIfYpfhDOaGeK36wzWH4BZdLpNpxzcsAxaHm1IcODtd0mIFHsXAkH/8OgqB4QizXNinG4vmR5lAOeecu1v+PtTcBtjWrygT3nc8d3pTky0xITZKyk1kBwe62ZSgRUHFAJq3oqO7QtkrUsiWRhMykO6IqoqtANMkB0KoOO2ynUkCZwbKqtNqppCyNlm5tBUQK0wRyevO707n3ntPxfd/69l7/vudlklcvkbw7nPOf/9977bW+NX0r2SO/3jqXoGkFZQOm9pBx9j2wFixqZs3paD3ka6GBQTZCAQKsNaKG3iuvGe6v2a4FzadlPazq1PKzZjvr9c3PWv9+sFc2NxvJutco60rqS2am5ChadmCHuN7RWV91CU34lDoTAA3379R0ta+RBfJa47m8hmoa0PxXO6he7wwkvS4+p/gMAD3RcrUatAzQsoziue68867y1re+rU7neSR95L+h5vFd77qnIMXZgz9cn419kwmHv9NBmgXQsuGtAO2IPGiInqEGDR4OijEdIsxCQGGKYnwuXOSss1DIM5NQ8UFi4zhoNlps0WXj6/t1FjALxhC0Rf47DpbSX6gFO8wYbTAkoNCAYn/d5rU0eg4f6iwUElh1gxpwEQiE52dPtIHU5tEQZHQRNK+Vn98C4YPq+8Lvvb+uy9MatfB6r4zafStimClG8FoIkiOMeG2emZk9aiuwWcoS3hMbJwLkCqAIqPD+5tsgdhtZA7besbCXlA9UOwyo05nQWOHv6kQd11FcrnOkAkFkNLjTrDT9Wdyr1I3pn+EEK7kYu4mI7J5rNRyJDe6ilJLPwM9s4pSz+Hzv7yyANlkalc2vfhkjaKiLYzR2XmBEjoaA7fr6OvcPsgOnQGnhKbs4T/3Jhw7pFwA0sOoTyE4nZXlpVFbXVIztWYHZaBugXSnFaYDG98QgeezV8V+59YoRNAA0rOXyb/9sWf5/fmN4jwuLZfzUF8nrBGgEF9fiShkvrpb91ePlYPVE2V2/qqCD1Q6Kz/aVANr4Sc8r5174feUguvp8vhlB27tcTv/Oz5aVL3263cf8Qtl5ygvK3kt/iL+DE5h1DihEwN2Wv/ZP31guvvqfkWZs6d4/LSf+7T2sNatf6OJ7wlPK5MR1ZQ5ZAdQXLq6UyeqxMl27qkw3TpaDjavLAQhs44xkgKZzASMjhw2A6CAAh8+Ez2U+i0pnLjEDYKDk6w4cENdlBsGzAVoFFulh98ZwPgXIrJMFmlqEPut5n4Os//LvsrwZVMjwNl2RIyYCcnL2+9pY7a0jYQoAtHKCRiHhaEafRck2xue/B2hVL4RcDCKBaQi7f+8ZqtLjqj+TRmnUNhlk2rYICAl0w37a+XSwwalq2zHXbuF9tUM+1Xv52bzevb7j50Vjie2Ja9Tq3jLN2iKu2bnGMwFAeSSZ95v26WBctrY2VfaTqJL83FnW8T7oI+i25ZUVOqgAjSBIFtWSwKfvsQ9o5HOAaCad4zpuqw1It00U8FN5zJ133n2kUU/gQUOK0/bLa4t72dkF4fkesxVkMDBAywrM0aN8MEBUe5QU5y23vKH84A++jkYbNSw+qPnA9kqe4deon/FZh+JzR4sPdDXQc8pjZ/CVFUuPVAdCh1qqXRSxOp3R0rx4HzYtgxt4po7TZjCUFYo/LwO97BlmYFHvO4o27RmCvNaKxofNhzF7jxYW/C7XkfSH2EqGByBFvrICkaJTZ2UW3KxAfZ38Ggi9FT/uo/d4Z73H8mbBl+JQ/YHX29eRkRGA7OXGr837n8G/DrA7mgJURe0MZMxgFxHBLFdIb3tGHuvHJq0LKisrG2PLqUHb4Gd4uQHZuG72XuN5+vfaq/XvDRKoHL7wF2X9Q//iihE0ADTtgUoKslPATt7ofFLUVoXpmMU5q0kAKU6MEFJaSgBttNqaBLLC9JogxTlCF2c3ScBdnPuI7IRTYmqXaz7wT8vC+S8OQcwTn1W2vv3NahKYTsvyJ95TVv7og4PXlIWlcvF7362IJQ2UBgDsAIxE5CcbTBsdPMvizsVy9W8dHvW0e+Nzy9kXfG8FaAPjvLtVTv/BL5bVez+ZwNRcGT/haWX7u/5XpqappxKNy+jX7y5Lf/kHw2e78Tll+zvepI6xL366rH7gfxvUFIJaZPcF/7DsPfm/I2Gx4dEAACAASURBVFhSg85cmcBYAbAGuWqWNctIdoiof6b75A3sQRLWxRyDekYYanUOoHnIui3rst5Y49r8e6Kn6c8GjHh2EuUUiZbGvzfwyQYry34+29aBeS/xO9d49jrXBhq/z3Wx/XP5ebM+sU7L+svR9v79fp/tSE4PWwY5Fo+8nIq25Wep5ydqbXHmHJCgQ8TRS42/0brK+ifrCI6ti4gqsgW52cXrpoiaIqZo8shymx1e609fz59ngOa98e+9ZlyPKLHI4J4B12jct73xs/v54FBwgkPwrunvw8kefn7bMkSmUGONz8V7kepcDL2P6/p1vaPmM4Tf9wAty1K2gQb7RwVo4EF77Wtfc6jUA3Z+Z1eNd9DTiwvLZVCD5s3LSs3A4sMf+Vi55ZZbH3MX5623vqm8/vU/QqWCQuxs0Hx4shBUpS9zWUOijHowNXJYWDMyN0B4JICmwwVv94DprjbOA2Ec121oDIcNmktE7GF58zJ4q4AtHRAYdh/EfpO93lnoqzKKuh9cE4ZMYVq1lPvZGCkJQJOVnH+H99rLzEqm/zwfqnzIvSd+Xz5kWU4srLOUaD6sPvT9dXhAMOQ+CGmzoSGwmmvgL68jvs/pYwOR7AVncJI/n4ZhvnGa1XWKlEiN9KEWjKHvldqenT3cbHgOGaawMNmoed2tFPr1zgDU65kNAd5/JYC287XfVrae+4raUcoUawRdM9h2zY3qGAVKrzQs/f5X/3MS1ZrvCBQbBmisj4n0kp+DvxhvXxGgbf33P1Gmy6MK0HzurvngPy2LM5oEANAKC5ynZenPfqus/oefiVVt/1z6h+8ok1PX6xcA3hMQByvF0YN2Av1oOFravVSu/q3DKU40CZx5/vcyxWlZqrJzcMApAqufGo5kwnSE3e+8rUxPPV41tl6XUsrGz/xAmdsedl6C423nRd8nYHnhgbL+S2/ETKTBs+3+t99T9p7zbWWaKCAaiAgqBta8qjGG6DS4AqnEitIljFbVMgYNjmayAvWzy6qf9Zeif20+aNYTlm/LM892TFHpAZrlTdGZcHwDeFAHgsswGrEQ6VDNb+v0G4CNVKqSz5t1YJZt6xuvUw+sDOKy3sjnK4PSrBOzzrdt9Jr5njKQx++yQ4y9wWfTlqR61SYnDRD7d7BNLP0pQ9oHr411cHYGvBb1upGCpn4Dd2TU4Gb77jGAjqL162Gdm9c7O7w5mJP3jdfJWTEyGckW5mfI61jtBShtPJQ+atb4DBG0MFgT8EKpU6HzCICGdcY9AaCBAskBh/zMluW8305xinqppTj79c2ydddd9/ytImi9/uQUIYx0i0gusMOgizMrMKNbA5CPfOTj5Q0/dstjBmhvuf22cvMbflScOWzVHc5HtHHMkRMKWk11aQtZAxGpmgxQarSEBim6PSO9k9F9r2DIhI8OP8wrpNKOXD7Cru7wY7F2a182aNH9DIvdfWBqEWwoFh7U0qJCGUj0AC0bOtRP6KCr/oWDuKPLw4CUaZfwEhw98+b62v49BBD30tKbroNrhfn+fAtzDgcTAE4Pkz06dG7gZfDhNfKBn6XkvOfwKnv2fUesqORjra0sLNjZm0VqekzAAcboVtNhpWWFYaCNnzOw5zVRo4buoV0xn/M1HLGi/eMazqtjN6c7qnKOWspDKCJ+4bXIyr/KTSikbFS8lr5PXOZKAG38nJeX8XNfUQEI1oP8P7krlo0TpYzW1sp0YZn8VJCHY3/278qxP3r/odseALTphCUKptlwKUCOhPJ+AdD+3U/N5EEzQIMLjfXDGuP+ToOo9QpdnAUAYjIti4wc/vNSWTjjbvdv+Jqy9fI3likibTBIBxrRg2dnwQB1CazDPElvvW9L6MicwYMGmo2zL/g+AjSyzy9EAxIpSRbL2ic/Xpb/6ANDjrXlUdl79svL7te9qkxQR4poa5mw63TlP/5yt65zZedlP1zGT3mB0veTg7L+M/+YM0Tz1+Sq68vOi19X9q/9e2XONBBFHXRwdmH7qCMAkti92GbPYhsOJgJnNGbReIW9WllUSQhrlqJe0ryGQeQT+lbOcf6PssQCf+kMEIry710ELetG3B8NTfBz1dR4gDvQOaj7TjWRfQSrApYUPcJzZD1jvWDwnc+N9QfvN9WJWW4Nvp0elA4UD5ev69dkPZRtkHWr7Y31kmunMoUUOzajFCeDlQa+kRJUByfBQaytQayu5WkueWSV6Sq0b9mxzvQrmo26ybS3ZZtO27JkyCUVGbxkvWVwS+CDaH0EIPwaOQdWeOIyy685pGTcCRwTEDStoAFczB2te0gu1NbootIgEQlDLy+iWRD6ImrZkdbHGc4Ew9al3ivbTzwPMgyuQcuBhCyTtp/43dFpNloX53A9RAJdASycGvCgZeE1Irbh9cJ/9KO/Xm5+wxsfM0C7/fbbyhvecPPM1JSNuIFPBVtdiq2PJvRGLS+6D5UPUI5WiL9LgCzzpVRAwjSsSG17BuNB1ONQp6uERlEJEabqUM+Rwd/zBA0Ss/BXWe46Btk5Z3qGaInPIMiGNwMNcR3pcOILzwXFl8F23l+vWwYbXlt7gfk1VqDZK8kGOisZ17fZA/FzGjDhuu6AFbN8ogVIZML8/IkKjrNCgzExQNU9H5StzcsqsCSnjQCplasNRB/K95pSbsQjG7VpAi+tM1dKAIXyUJL+fLwvRzWznFgG6x5HC1M2Lnm9Z8muz5/fMwugMQW2drxM104mogB6CJG6ECllEGFxFub4v34VOQEBktb/9DfKiT/+wEyANjl+Ouo4JoxyoinHKbChUYmqu0fhQZssg1xSdaaIdCGNcfUH/9kVI2gAH5Shc18kAe5ipriIO8YIqfEzXlwOjl9TDtAZjvTI7laZ28Xg9EtlYeci/7b95OdXwAoetCsBtHMv/J/KfqT5NC8RZ1he9dLf/FkZ/d7Plfkz9w3Wa7p+qoy/+qVl74ZnKTp135+VlT94zyFAiaaLrW+7pRycvrHqRKaE//y3D63/5MQ1Ze8ZLykH131VKaONMtnfJb/b/HhbExU2L3CO6e4L/scWVZ9g/NoueaysXyWjGptmg2TiZ3/oIZkkClOtJKdtHEw4Rg/UCuYZg0GTrmld8llX5wey0cn3VJ2mcCJahES61Odd6kwAxPqO0RNwaLJ2VXvTP8ss5856s3dkrQe0PuqQzLNncW2DTYGfNo/Y51ZAV41veI0K19trqQ/yVJpwEnntLjVeAYJq7EmFtDcWFZNTk34fdWRXo9Y7oNbneH7wu+2PYwg8FheACDW+yzEWMcZh2S5ngNYDN+pzl4ywLs21cgDlkp9etiwDtCfBIGQQZ3thebHN8fowqxbcqByNRSoUsACo3o1NLozcKpVOuzGdr/JkcN8HWCDLCkiIp873yGcHIA5+zJwq/bug2cgyaxyWAeGgBi1723gQG3rc5FEjaD1As5czBBbNc/LC5MPYC68FcwgIckt5qxdquX4R7aE7x7w8ORIC9O1OEPOgZMG04Jhg1lE3H0qDs2GLLwaMr5TFJVELXOkgUhEFQPPB3I9OJx6+xGBtwJHrzVxb0a+ZC+C98RnYWkFR0dWpDMP0aVXmoUCzUssehvdSgEhykw+C97SmDlOdGQ9wNChwjaJGIYNK738+vP1wW6w7AFr28KzgDQTrOJc86ikUJpVsqglTwasAd+1YnZ8rI7Z0g3ZEbd346qNelptZyqkpmlZT1//OctIUf2tImAnQBubp0X/YfuoLyt5LfpDGAqmA1U9+vJz8vw83CYCoNgM0TnYAsWcU0Hs/8ZwVpD4aQFtaEfHtAcCh6kwe94ErpzhNVAvAtfTJXy+jP/4gOF4e/SHzK0DGfOPzyvlv/Me1AUg0G0hx3ju4FiJo51/0/WUSXZAAZzi/diwW9rbL6u/+fFnEIPRo5x9cADWqbHtMRf9+wfx82X3mS8v2815Z5tZPVoC28KVPl9UPva3MdcPSv5yHnC6NyqUf+nnaFI0nirm6adQPwBlrWoI8W8z1rZmhl7/qlE3E/cjoTco0WN5h1ByNw7m385PPaa+7EXXJRi6fETSsYO0gV7mWC8XevH6KpOPvkB9lFVp3YNazWD+VhqgTMOukbH98jnun1PpUsi2KCMm6sir4z/YsN05lPVgjdIwsTcvUVCf7AnHt78OmIz+rKHsmZWdLZL++b+ly1dXxP0TAKjhqo+yspw10vLf7e7sEuKRaikg7I6yrq6rng1M8Q0/mYEq1Z051U3874wEbPKQpys5mez5JuT/P4CTbykEEs2jqEX6HvUVDAJwRv48d/6RbmatsDPisHBjI+MF7AFmWvRPNkm1l1sH43tFRvPboAE1dnLZPs/CMnQsCNG+6b8CbaYCGfz/4wY+UH3vjmx5zBO0tb7m93Hzz6wfppH6TrYi8KH0UIhssH0Avej6cs4CcC1kJEsh+LwWW34eRLoy6BAVAvp9Da8KuGikRk+zqECid5A2lwCBgHC3rVg75Hi14RPmRhsB1TTVioONntaKxYoAQNvChsL8q9XQw6PXGTDffG16TFaQVMO6lr2/zOvjzMyGv1wXQkiS4yxqknsEJ15xKVSktP5fBl/e5AcvWoEBlAXAbNXeeCFUVYxrAi9/Bs9/aUgQth/fxubiGmaIt0yYkzHJk8J0NI1J5iEgw2hPRMtYrxFSG3DzQnIHWlJBlt61HU6BVBsJgzjKWvh8akBlNAl+OIc+v2Xry88veS1/HVNnly5fL6E8+NpNmwwDN983B0qNRrSXNAK2u+aMAtAMANKQ9DtRB+2gADV2cVR888Lky+v1fKotf+PNWafxlPTwA2teW8y9+HV9NJXv5XLnmtzHq6TBAQwRtbllAHBxVMDpZMePzR7+DKNq9tRTjUW8Dxvz0k8r28/+Hsnfdk4NXMDqU0aX6u79QljEw/bHyoS0slov/5JdqPS3WVOtlVvbG8q7OTn1xokrqnNYoHKTUOKy2AjNPychF2q7lalE5E3MPnWSeVdTChQPotR9OgUkjlrpFhExJryhKl+2C9a8AWJtSkJ05fG/wYSDT25IclLBeso1xhF4MBEtlP/aGejnN7DW9hdns7dg60ub7ZtF/jAXEFpmOKBOjZhsoXSfgvbsN6oxWKI9rOjvi5h+DDUTTbAP8fLbxGXzbjoCWg7RVMXlHk2MaP122uQaxAyAcNdfc3/3WJON18Jp7Hdo+qvKAfw9AaBtiAGd9X68RUxQMYOCQYGZssz2OMC6KciQos/yZtic5UCQ5GwI0X98g1aKZsctRaTbQxfnqV79qALYNpHv7RYCWFzJvqJUuUOkHPvih8sY3vvlIAA0pzvyA/r43Tt6EHAmyQGVgkw3dLICGv3OBXaAang7JGZmCVC0VuwaXQHDbwEU+wN6kobBAhzqVqcJ9e4HeTD+XuGmm5GmDh+NNYEpAjHRito9cusFCXzfme7LCsKIzqJLyiTEVEWaW0KujT69v/Ec5j+79xrUqXUlK4frZ7KlaCfh9miknBdY/P5Xo3g5b/P3sOepk0JrTrgaM+FyP89AhFfhDobqVA4yM1xoeIRjDLeC4dn62XmkSbC4u0B760CE07ufNtgIgjYqA1Cby3mo6ACnlee+tuo38Gl/D6+I18M8ZzObXNIXe6gTrmbnvzw91cXZ27VF/BEDb/sbv5+gmcAZhjNKpP/nwofehBg0RNIH7ubKKuYXLoB5p7es2BPXNjzJJ4GBxWeNv9jRbEKfgy4qgAezvjcviff9fGf3xB8rC/Z99TGBm+4Znl/Mv+eE4CweFETQAtIcPj3oCQFsYrZflkZS2owJ+ViSUFj/7h2XlE+89NAFh5uKD//FxX1HGz3tl2QNZLueZplodrO7ls2XlP7+/LH7qdw+NqXrEDZ2bK+d/+BfruDjrKhgcpzQzuayvxQg0EmMcnxdzFmvNoutyW41T1nHt3lHCISCbedAQSRPHpVLZHreW2e6zs2lQ4nNo/W6dxIh1RDd8/wYXrCVOg8X7M2bH1OBr1pnMjpUdOJ9Bc2zRCYyZkk7LQYYR1bKeceTPn2V9mu0H0oG54cxNO56JyQkoqd4OZgJk7ggsZOfNjjaeR7ZMEULqZ859bjM2M6jwPtrG4n7ggAIAwh4ZFHM8YpDaer99X9al+X6qXIUMuX45y01e+3qWUoozgyEDKNv34X3Tctayov2gbRFWUMnJMglwJ3VKjzGBr9cin1o/D64HnZPBXrPXEfBIvI94zd+mixM0G967as+C7isHStjFaXRtoXeaSIKmEOr7fvXXypvedNuRABoiaBlxZwPlw5gVfQZoeYPz++zR2sgdRuetdsLehg5SGxEFTwHC7M+edY/8G+epKWImoYyJASnkmQ17vieEoaHE3A3qqEMGLI6+EVQEjxWMgjfKa2SQJMDV0ms6MAtMFVI4lzRElrUjDlNPC1MC9iiyEBr4ARD50PVRNq93i2jp2ujqI8Gfxx9FBGtvf5cHn+S18Ts/h+/JytCdOFYE9sKG3o4PXqsTtFeN621vb9buPSss/D6vkw2B5XplVc0EPYUG7jMrC673RMAe3iavE8rMLNbyAPGfALtlqb9Wf+izA5Lf533o5fvvIoK2edM3lM0XfV9ZGa1qRuEff3jmqCfzoHlvcV7Q0OEaNCvc7GhhFucaRj3NGJaOJoHJ0gpTK6B+IJh9FICmLk59cU/QyXz2vrL4l58oi5/5gzJ/8cH69/4bzCYFKezu1TeWnRueU8Zf+cyWqgRRLVKcHUADkDv3wu8vKxvHa/Qs66C6R+i2euBzZelP/31Z+utPlrntizPvAzNQAcr2nv73ywSzNdHF2pGXSndNy9zm+bL8+T8pi5/6vTL/wGcPDVCvH4B0H/jpTt9Y9p7w1LL59BcPIuU4N6ur4LyL86zFqwTa2bBqoIgY4lHjhLO4YNLbMEgZtGRHgg05QbTq/clgBd97SLqNegZj+bq9zrezivcZeMjot4Yr6xNc040GcvYaz6BfY8fNa+ifvRZZJ9mWiGYnnPfSovsAnyxp2d0ddMnj2o5EZSObARrAHZ8NpNPdWMJKzE26FhPQznESCf7zmvQgKwdYcO95cgh0EgFz1LvV9zrTgmx82S97OyZnn3L/5xfV4YtoXNZls3Sb19T4QffQ5mYPAxwCoH4N1pIyIXMmsxUBFe9RtlXeGz8H9DKcAOy/ZFDrZpukMYr6W40wdrOu/XoEa9wUaLnJn5flDe/5u0pxek2zzDs4NABouAEDCD+MQ3/vee/7/k4BWkblPhwDRZ/y31mh5IfxZmYFmn+Hrk4a1WCT9vPB21NtiVjNs2BYgXBj0B0yp1w3wI3mZQ7nx+V7n2VUwadFjpbl5QryxAGk6AgbF1JqlEKGbsIYDm4D3tdtzNpMFqcuiRaChz2UitmmkUa9dOliBS0ej+FrZ0BUo0rxvI7qMXq0qPorvJ8gt/IyKZ3pejylRxStdLTMgEkgSWF0tRbH1IQ8cy6iDE5TyKMW07nraewRoTNJsxN1EL1Pub7Ce+vXQA6QwqqKMkat6KC3NGQ1KgDPEflxugPAG8pADOBQ4gBow9qLXkayh+zPGshtKhr27+s9wfhEfdPA0w7Pu79vKy1EfTG+BsoK3XsLy6Oyvr7B9drevFT2d9vcwXrdpRWm4kJtqkYTRjIK6PNzZaNRsJ/RHm8FRxlB9Axs5/tjAjQyvOO+98dMrY3WRmUhygw4/CWcp/5ccX1R5Lx9kQBt/uF7y9zOZikHY9JSHCyulvHq8bJ/7HQ5AEhDhHNxhVMJGmCfLysL8/S0t7fEm4R7g05YXttg9MzKOoPovB8EFTuXyvzWhbL40OcVTQNQQynV2rEyOXZN2X/8TWUyOlbK6FhtFur3f7CPGI6+c7nMXTrDFOrc5rkyt7vFLtXJylqZrp0ocyefwH8PFhbL7nS+7AWdip8NcynRcZvvG0Z68BzBQI97JQCI5qZqOHEuU1F+NYhBh+G9h16DLrUz5LQS1hLnKp/dHHmBI2rnyLos64ke1HDdi7i7FBnEtc35J/DESBAaJHh2h7Wh2bn1eltHNLvQKJGYGYimCqcg8TpTl+SsAD4v1wFngNKXAdjw5qhWBl6thmq+LCxi2LrG6vUAzXuZr+PnwLxMzzCmTmf3E7I2Kaom6DXI/kwOVG8rZ1wBAk6OYSZoNj2GgXUGcS4rQuE+1qLXUxnoVCoOz3lOBfp+tt5J9Rm0zJkwV7ImpEf7vrjIzAdrXSOrlu0prs/II0pWgkPNZ74H7r2TpgjaUScJtC5OP1t2XPI5GQA0GsvgpIHw2gDj4X7lPe89IkADzcbNVxymm0OZs5CyDVNvDHyAs2EbAB3kxacqgsah9RglLAQOHuaS9SMdDNQoVEHCqKHCymUb0WdPwZ6JNz6HyyWcUwI0vI5zIBPnT35P9jh4H4nGA6OBnJY1ILHg+/N9XXkDK8ypo7hZ64uW+HmuB4QVXgXeB+HEM3kPrGRm7YkVje5TRluFx+r8IY3wROkMHwgrZ3+WD2Y+ePwdFULhLFV84waAbBR8wIZRRQ27xX+oEbMXlcPiGaBlMGRnwCSnSzXVPZwNaJmkvKEYdgrak3HZDkJB/H1j4xhHc+Q9scKapZzyfXhN/HzZAem9xaz4Zym+gVFLKTQrm90dnIUYXL24UNZW12kkMZvTkyms9CxXNmIeLE3yyRxNONTS38Y/5edsSlYAzTU1AGhjDkBeKqvrawRF/fssjz4jPqe9ceBzloMKom34shFzGkpRplUaoEuXLtfJCowIwaFaaqTajwTQfC+znMtH0l3ZyOR95jqlKRWsJouIVu1kDucOKWIDEn7WHPiglgVgUmej9FlzOLhu6KSNpikX0jcwHZ14iNLbkYp7yg4WPtPnD6DAusbyxu6+KFz3/ldgEQBtbqJCe+5RpOkMNKqTuIg5lIq8qO4NVCEA20gxqkDcEzI8ixG/m+WkZXDgs43fucyC9iHoGtC5C9oJ7+3B/rhsI9UYZS2M3kTkJ0fM9jG5AKPxgtYIzyfHdtiElYGH7ZvvmToTEZ3FRUU2PQliiikhymrZXuP+l/FzzBs+SGz3bNpaxH8emo4ZpQoCmMW/ySn40ly3hZo0TR/REPo2XzbbyWyX63ViRmuzb6hv9Hg3UXaLRgS/CzLtFJDIzp51nq9tvTqwt1PJngmQ8RoANOyjAVq23fje++36adQU81kwLjK+8nnI9+R9O3oE7Z0kqu31V8Yv/rxKVJsjHE554aDjQfHG97znveWWI6U4AdBeX/lVbFiq0CdGZf8uK+h62Ov8vtYNOeuBrPjIa7MnwjpHcSAlSxzQilZc5ZqHhk5EjVTsQaYIT4kgxoO4MVIENSVWKimUWxF9RHF87wZoTi9mg9E/X332BNDgyXpPcorRXqG9MitP1aRhVJHGUuEzwFmEaCDpKGI4e94DviaiJTb02SA2L695Voo8uY1c46c8Qoj3FAdnoOS6zkd6DgBonk+aAFoGRxbmHnzhZ8ipPfd8EHsQm8GQDxnXm0JTygpr6ZTSGIB9R7Q44QIHeFp2xvLMsOaIImI0h72grPhn3UM2yFe6px5sWU7yfffg70qyJMVTyjjdM+RhtLJORQ+Alusb82dbLyhyoVl1NrpZwWQP02fQytRKnM9KUDAuY0Y7pySTVKRmngAN9aC9YvT95OvOWg/tpRoQANjtVFi2va9+VpxL/O7yZc0ThCOzvAIy3nYfBqpN/luHeL6HrLP6+/Q6+bzNBJa5Yy5Si7QTubMYz6Zx5TTYesb9Mg8aAEaVxdmGSIlqXBUJppwkTjOuy/6YxtjOkJ8lyy6rZCPyhirEDJQt6w2gqXSENbUBYDjf11H8ON/+HOwTI2bxd+quNPHDEXtHt/V5ApmY5mI6JOn2NlxaA7YVRctGXO8bZj+yvclF8pTzmCFp3UUAsLvNs0K9GN2VfJ5J4x2jrYgoY95v7IV0l/nKWikEZY+k7HBSldWhbge57eqI6WdEvwEIeZ3gYsRn+74B0LwnAGhtH0XtgdpRN3KhW1asoq37teqOuQkB4c427GZkf1ZEF1JlXJQDtbFNaytCaV6nA2hZl2abmwFqrsvLzq31eX/WBrabWag2KB3vp04ejcouOS2lC2w7vEd4HpwXd6fzPmMWaj7PXsshVphjivNtb/vxI8ziPBxBsx2wvqmANHdxeoOd8hIH0CqR6a+9/wNHiqDd/pbbyhtuFg+aPzQrbCvjCqyS95jf0yv9WQpThaqeWXlQtiN6RiZnDvpWaJy8ZEF6a+XPAy1KGPL9uHbCxHjwiqjoY0akN9memjfP4CsrAwgLPh+HDMoDgg/llUPsXJykUAla4HUhDdgR4+Kz7AG4ONTrgWtYoKS05TlROMnlAm9R0xPcFSRg17ofIacZRGalA28KSmMxaAhUZKzooGvOnOJr6dvGK5OBVl2jPMIkta7naGGNTC5oFI3We8p1BdccDI7AYSPY9N7mqBveZ4/WBtsGbCna1ZkeoiINHih2kEXqkkptWg6mAP+bVJ5MlQLALI84XzGDSH+eFTQ5wNLYqth07nGlWkk1hgbJGXxlBdafC5+n/oyJ322/bG+BZV+8aIgQ4L4hk47QDow60iChmJH6G2GAdhBO94Akn+1s5AnC9GRcT3TcQVZcF2LFBLmErkFkG6DBhtGKOCsw6ynLuteAazQngIaiaqfafUZtEGTUEB1YoyzAYfG18Pmj1VUaL69h/rz8mVWJRno5G6IrAele8edzX0EFaUg02C5HVJi+AdCaTnjPOxENRfQX9YRMR0Wa3jJCPUHdBmdKgIv1Wkj70Jg2EOd7rvuXqDgM5Pz83hdN2cAsXpSBqCYLjpmoMVqDhZ/NII/cW+Hscm+DmJvAKGq5fGayHnDUxSBN18XQ7Ua9AHAhED4cddZnH/ycjqri75pXC1qk1jWKewV5NepcbeiZkWEjlhpoMhjMutM6xs+vcyAS8gwQI2xamy0QGcS+PY/9vgAAIABJREFUojEH1wMPmkeuQfdir3zfWKdlUkvonnpbQrsVQMSd+NJtLeVpuQTYx17ubG+WMeZZLiDSPGI2RjooUp0kWVZ5jkAFrhWyRA659nw9+K9AJ4ao+7rZdmWnrAe6BjG8TkR5pduw78NuVKwj9i3bnWwrmSkE/ynmXsZs1kzWq3vyOmnfrG+OTlQrmg3LQI9z/LzUP3/9+b9kk8AsY+g2anhqH/zgh480izPzoGUlntFz3kArYi9CvtmsiL2BNmASSo04gTeC8SY0oJFPJ8kmi9lb95S9fm5eEAJC6NyxZ4HB33MN2AC9d/xlVir5+VQTAkOIQx5ebzcfsirnxANk8IXPy6m6WQDNQp+javRS51Unxhmi8YUDCKNsEArwCT8LYIfPFmmHHD2oUdXVVRpS1lsBaAbwRnQGz+baEwudmcerdxfepQp+tRd5L/GzwVgvkwLR7oClNJSVkULZ+/u7ZWtT+50VL96TP8trZ7nJUQHcDkALQChSRe5+89rqPfBU5SXS0MWEB/yNnUA1ldDqO7Lhdn1h9pT65AFBXUfZ0gO0quRC/rKXZyXi8+Zzg6gw+JRcnD+dQw3WMuUAz5LPEpUY0ylwEODgLNcJDd5bXz8Dxl7pIJUmlnvIsMYP7e2p/iy/D9977Azr+6aKimSAlpVjXtNkk1g3ir+ZOsCUOr6WjL/qIhFBw1mHfrMO5Hg3lCQkgNbrpPz82RhWJyLRzeQ9mKX/euXM10QNaq9L9MwwSopU76LsIrrEES3AGSeXWNJJNarO6JGi3HISm7HJz5A/s5ejfC51dtXF6VIJl5MwErQUlDsRIfO1fNbx3Nlx6qNzbC4KZzNHPnyv0OPYK9bactqLU8GYULFDZ9h0SPk63gODKPzsaB0ceOhqkRK7iBLytM/ImZvEhlG94YxIP0d+TdYfWd9Z5rJc+PkAoHAeoGs5ozEiwrgXs/U7Qoz3YC1zF362bRmceM3keEHrN+3THAQ4UuCVlAPKkpmVFXFixAg0AulUX3YlEJXXe5besJ30eW7P3yir8msIWqLhwYEDCfyEZRMmoMdaYC/lgBkHzI6iMgocAI2fFWnOhksUPfT58/0cNcVpmg3LZa8D8s8DgJa9gLzpUAYf+tBHjgzQzIOWBTEbFG/OLEXfA7S8gRaoFq1SF8d0io4kgyEMBcaQZygSGN0WybMXIg9DfDxo2XUq0muAA+wIgw9BFrxeCPuIDfmjlpcHhazOyecD62d1dGxWJMbPml/j92VPkKkpGMfpHAVVXqFbuBGBk6I2lxvuY3l5kQAI9jEDUgNUHOq1DXRtrjDCwUggPTkQZKoGzM+V78n7hM/ISh73aG/Gr7HHmb1QApY049DXhgeOdBS9XZJ06h4sWz7A+Nn1dRmg4fOtnHnoF9pIGtbWIR2+0GaBCsCEpwgjGkCg1b6BH02GkoPNUmdrBexwHtyub0NuoY5/ZwG0piBaTdKsiI2Vij+7KRl0cx1UgIbUIgAa9tLRzwwa+T5EVRlWnidAWwp6iEcCaN43P+8AoNHRQd3Udq3n1MQJeeEmVMV4F3fWOsWawVmvRzLAoA1BGnWsWkingDL4hCz5sxD1gQLHl2puNdPvKAAtG2KvkfeBNiTJQ1bOGQjpWZAmE9DKOkCgWboN/wHE41UbGxt8Hs/izArexhmm2LW0NmJ1j1Jh9pXuKzsIPl84dwZo+DvOAYlD2WzhCFrr2sv7ZnBinZTTgtkhxffWeTmqoveriF1E4JE9QXR7Hyk67b2zBLOu43XyZ6OchxxgiHI5FIWmlj3xIM46b/me8tnro3Ve195u9M0FuidF5OqczAmcwci+wLEJTjg77bRfUerh9bSsGTD6bNtZNb2HJ0o0PRFdm3OI0m5yVjX1JyN0yD6h07E5TlW+Otk+JLcRact6rMnRYS686lhE6jbbyQzYKrCbg1Mmx89OOuwe/n758iWeJekY1e75zDmCBsBpHeH6TZ/nWQAKr73zrrvKW//F2x5zihPD0sGD5s/LurrXE6xB8wYboNn4myjUAO1Nb779MdNsIIL2+pt/lCmjXllZmHpvOCvj/B6jZwu5H2ZoMFTj4qgArg1PGQePhjxGNgyBngYO0yNxMWYu0o/fZS/F95CBQ970fFAM0PA7rK1rl/prWKiHUZ1hlMkGK0edDFhMBKsaNNET4J5w0B091D2KKsQF/blgEusAAOGIWQaENGpr4jyDMYCXhwYhKH5FBjX/0AcvAzL/LnuYBmhUkPhfpCkMyKzEDeKs5AyA2dG5KADBBgWM/ogZmr2Cskfra1lhDT/LMiqFgWgYlHYG9dWxCMJEyIs9a1ybDSisY2vrb7nIXqZlmdebAdCc1u5Bk2V+lsLK52Ao39gTAbQt1luhlg5clKq/EMDeqQqjyt8CON6QPkIaQKA8A53+nPb7REWaImgsYj7oU0VKj+G95pxCli53Mc8671nJZgXHNYAMxznLADwDJH8W9s7RCXUkgrNQ5LR5ra8EEG0sMvjI78tb6/3pHdJZ+i7LTHs+0VYgPcm/A6QsLsT4rRiJNqg/ihFCBMbSiXif1yQbiFny1D9HvwYw2IqmN2fE3dS9MczAvdddblIwiMr7lAFjBhvWSwQmo/XaEU7dFs1KOVJoXWKji3+z84/rqPMPPH1t9BIcPxef9/ed5T3LYD0jCBwHAbnXMn9mvgc4u8o+SHeLxNZZBu0ZongGk/g8AzRc29mWvEfWbV77DBqhy1mTBv7MZBMto5VKJLhD2dWJRirS7Azrt/P+93Lby1UGqN6THqBkEOd7niWfAwAVAM1dqFhn2fw5AjRjnAz2cc0KbKM+UfpYKc2sY3odRIB2xC5ORNDAg+Z1mwXQ/HmDWZzedCNQCewCQRkiaEcDaLdykoCJRjPiNojJ3lOvbPPPFmj/zsqvvobA44BIWh0+qA9SBIn1GRiHnVIA1YjBK41WZnaYdMO5HUp2JCYrWivb7OnbiOcolMaiaGQIDKQOvTosrXhyl08W9F4xZSWTFY8JIc1QbQHDQYciVXouomgQwAidm2zRoC4rzOzhwaiROyzapw329iJd6s+z4PUGG+uSo1o5gob3XAnYeT/8rFZgWEuCS6DEqEdwxCQrAh/ODBj9efhMM5tnUAuFCeNHctbo0PS5sCPDLrWJIgcmAsY1UMOklHIjncyGZhaQYXFHeHlURsnL8+cZ1PXyl2WgPyNVic2Low0AzVxXC9HxZ4DmfavR2cX5CtBQ48SZ46nYuj/LNgj5WfEm3bdqIBEBAqEw7kEF5kqxYg9c84pGBHDh9c81uG4a0eVznI0T0oCqiRL489pqPeC0oNN5OeomRS2A+8E5AddbG/DdOO28/tlYXOmevEc9+OoVfT7LdiKyYcjXYfRsV0CLezU/T4eAchsOk+8xGzaQOLvmFH/PUcWWffAcybZW+Iy7f+HfJH2Y5uVOG3EV7zFGGDmK58abVhOsXVLJerDNR5TKa6S1iZR4t798rsQxqDWCb7bAmmGvUztDLHQZNJw4Jcezr6lS4o/ENxh5xLo1DJEXb1xttIDNQJfpQgA3PuuCiFwpW4oA6x4tjYf/RdQ6yyFJadMMTj5/eGu8Lm2VIoheI0584Fn2s2kihDMXis4rCqcvUY7w/TEbM5+XfM+z7Crnsc54JAPN/k/uNNazZD7IJjtYe2INLDplR1d57be/rDzva54xAEfWST5z+bwNzsn8lClOg3JHIPEvnAbrRdsg6y6d+TXuJeVh7nAX5yz9gvs6aorzXe8CQHtNlQXrhGzzqzx98Qufn5rfy8ZKynKJoXMYQSD3D334o0dsEhBA84N7UXM0gQg/DDQXsMtt+8Z7A5UPtkQx2m2jWBy/cx0dQIpGvbVRFN58tk+n2jArTXtCs4CGjZGvUY124tAy0LFwmJ+M6YiofbBxws+9t2DPx5+fAaKBjoFGVrxOwxqM4V8IIYkHE3EhjKfTnK4JyoAF95MVOKJwYNAHQLPRg6LY3VFdU/tdkA+mIlLfJ54zA/JZkcBs6C2oSHsth9enomRRevha2tdGgGj5ys0U2Rja+FNRdOnTurZhAE0y3HPTcV8Rral1ixokrUJjeOItvZOfv3cAfEAtS943K4ZZitPPgmv1hj0rNSs26EHwzW1vglJjXBaROgqAhnWDAfd9WHl5/+E1I4IG5Z/lbdZ5zEpmuNfySvf3d1jbgs8gmB2tVgJlptDX1sjl5+HJfpYMsmyMM0DMCpx/n06ZSjW1jRW79lpUCgZouW6FFBWgnwlepnwmszHK579GVcMA9/v2qHorMZRnQJZBB58fKWrWPAqQIMIrri6A3+b8WLahUwHK1bxjIs82/ig/G54hO4Le5zt/7uO1EzTX7zp1OFiTaAgJCBagqUcsgYxIFldNn773YO1oXrDT0gxYDFAnIhGaMXw4ZAugC+ZaJyeJeu30wNYAKkYTkPcHwL3fO/wOjuwiI8lqZmB9PNKMLGPoamjTyLYevBCHJBnhPFSCKzUk8NxHdoPyGqlWNdk0bkYOctfFGBk3OTYL/wOtCWzEoPIAnAZyg0aCGQDM94JPAOCcBdCybA6eMwan8+6i3lv6q/GoDQGat36uvObbXlq+7lnPrJGl7Jjnz7BOsC3n/c5PWb6B7FTWLZDxXIOWAZqjbNDvAMZZ5+Rr+5xkW4X7OTJAe/c95bWveW3d86x3a/TV+33/l+6diidMeWUbPShPRJ6wGHjoDyKCdkSaDY16GhYjcvNT95PH7BjouEjar+s36JBCDoBmDxMLjGdA5AoGnZGrAH4GTFRCc1MqPYBQfOWojtfERjzXT/nzDy1oGtXhyBvug4ztkXp0egXXUJqxFU1n45PBh2vgcig716HlcDcLZ6OuxErXBaee08Z1jboUfL7Ic7VmfcROhlD1JhiPZP4cvB7eudvabTDzATeQ8Npmo50BZA9geuOLqAr2EiAN91enFKSUagbW3se+ni+Do5xStpzltCuuh59Rk6QILNZs2Joe/alMk5mTCgSwuFdo9Kxk8t56jTKwz7Jug5MNdm888muuBFrya1CgD4DmCJpTnKQNCYCWzxXuDc+PLieSOk9doyfFT67A0gY+ZwVmUOl9dO3e7ni77ETXJNvbV0ZcO3HzzYvUebQyUJb9Wfe1ezCYjTT2BQDN5QQGLVa8TvEY8OAzBBhFxjtrePMjrb+VrPcw71sGaL085H2zU+F7HABtpiaVwpcjUkiyLLoJmHIZeesM6FN8oXnHTRD5s/JZHRjY1AWO19/1879endoeBPXv83PS2NVpCa3eZ7g/LVJn8O015P7G4PT8GXl0H69PlnsBy7w3+l41lFn+5+lEAghFoxhKNDwYm2P3HO1t1+WagqcP/H/UqSw+gKWQPkg2LAOH/n5sc3g/dlxR0rGo1LQ/G2sn0IcGHf3N8o5rGkgj0FOfLSKSehatxzDCNQTJntfM+4+gRV7nrL8fK0Az8SzPbEwhyHqezxBgjUCeJLr69Fe//CWHAJqDFFk2ZgE0ZDMA0FwraPwC/WUaIa+fAx54DQIX0EOoxctOYD7P2QGrMj6dHplm492IoL321QwY5VrlbBPq8z5w/99MoaTsLeMmnZrDzWMx8NBHbRJ4C2g2fuzmGrvtlU9dFPNgRWg7Eyv6IPRCdMiDnmIUj8CGFLIULoSWUR8c0BRlkSJAykVpnz5iZqVOYQt+G3yfEXVWotlgGCzUgxc1D3hvi+qJaTtTXnh9/H5f34rXaVDfj0Co5lMKaIV3HTn1nD4FcMCsMX0BnCKapfoxdU2J+LVXmHg17pkt2gHQrCh2d7eowGwcfAgMuPrfZwOV08J+Th+evM4ESkuoy1gmQFM9hviO8L7FRbTgQplJyWaw1zdT9PfjvfXnNQ8LdAGie+AaR7faLICGrk7cC+4Jn69i41FEBMKLjVXv5X8WAPM95efICsPfzzrQs0ALX8e5ei6eHtcaNMkyDPl4ZjE2np0s2+hsC4BmUEmD2fEG2RBlEMXzF2kZtLyDAkPeK4CvauBUXF6Uehyt1BqwakCr8Ryyn1vehuuD845Unuaz4gxYv/UADcPicfbt+LgGzQCtNwazP69F5rP8W19lg5edHz9bNj7eexumeo6iFkrTMgQy2hQMRdCaIWfshbK4uXmJsomuSn5e6qr06/vIWXZMHwmgDQx9olHKzzNx6pONdofzfz3YVs2ivrIeyvtr3cisSzhB/TlS1rVR7mjfW+eqokuKwvEeEGGO1/MMCUeVvd1tdYpG/TA15xQNVXLYMui0E10fIJUstLF0qjXLYDmDSHIQsNBd6VbuRZQVGIhm2UAaF5a+BjZI4RQdtIPQlzIMSimKtDzrkXzP+XtOG7jSH2f83s/Fa8c4Ee+x/yaAFrXVTr8CoH3bS8rXPVsRNO+/9UmWqXwmK36Yn9L2G4xh3RBgwrm2DkCKGvynKF/B+9zpyaBEUEtdyZ4fktO/VYrz7vKa17yK2SyXfmW74L2k3njwgS9McYDx5XSWjZrG+MxReX74wx8tt972vzzmJgEAtJ6o1gqrKZTImnsGHFrAu5RfLws25AZVNLyTPaJoCfCcDDoiGVBL82K7N0DzRoB80GNecqrIhwGb58+ysPSIuhemDOCs/OzROKrneicX14dMDj7Le2LQYOWfwR8jPNFujt/nrkxomDyuBYz3nj0q7B7t1FtqIdeaCaD5M/CvU1F87qhjw70w+rezVSkTXHxsrh2vnbscDer8HAZoBFWRtjDwFPBqzNtQoGx2iPFcLu7G6wnQKs+WFLyvXSMKBCI6+LlI2ntnQ6h9giypdonvmWrEFBokMvs2lbVUCY08jD3eY5JETVgY1qEhVWuF6vOWFaWVdX/fuA/vS379lUBcPuSSW1ZXks8JUSUR0jgipjWx3GbngM5EgE2DAK5R0Fm4mL43VjkaRFkjr6WAGGYYyntdLSsrq3QS8HtEN9TyvlwjlfmsWRkPFFgmcqXFNb2DCuNRIIxnMwBril7cdTh/duiksNdqk8DAcEYdm2V3lj7K4DgbKr/WSrgH1tn4UD7Bk3Ug2as6iV3KmqVrww2nBV/Yo2HtjKLjSGtitBsoE9BVKWPfpodkQ5jLDqxT8S8AWpY3IhdlkOPfDLqiDot6XOdwkqx7D9AycG1AR7VS5p/k1SPN5ro20PuAf6yucaQqqdN1s8FRphpf7L10o+hFzEGpNQuAhrRljIhSkAupTRK0SZek2mR0iUIPNeAhsEG6omiGUwo2dj7SsUxNRnc09tf2BP+CMoWNWSCCjtSl9kGd7vgeadY9zEoNm6RzgE5ryTzkGM9jHa6z01KwsnlxWynlaLnMcuq1/XIjaE3eFRFrNYhNS0blgTgYrTlDPvB+ALTnfs3TBwAtn7cckLE+tE4ECwM6txFMcpBC+EUlWpycAMCbABrODcpRaJe4NcMZrvn89/oNn3/UFOc777mrvPq1r6oRYMpRxHyx3tUBhow/9PCXmOJEft6L7DoNRZ/mmMP9uwJo1ejlguhELkqg1bHN98rQBsSb5wfaIxeXSScXyvLKKpWXOXKaokHBp5QJUj6ZB6l5Igqb43DnovnmnaSwdNQ24L5ZwI4DnbwAPvO8uKTYFs4RIopaCLy0NEAFKOCgQhQsQuvcxNB2tUYvjfRwJE1EtGqQUHdhiyhhnAWjbYNxFqhD22FbOpm/uVgxCoMIf4GRDoMurzmVCikKtkTwW1SwD8VGLqmIOGE/HKE10BSowlgnKTHWv5GHDhQfLdWA19jQowMRNA86dPB4MDJIEUMaA6Yimods8FMPcAJofcTAhj8DFMsYfmfjxTq+5TYY3ufF7PXw1ABaOYEDLPURdfJBr3IbcxD7cTxUZR0Qs7z1CsLnxEa83otrLCOLE0tDLxxbi6gSDFWOfvladhoqQIsaPOwnn4FKvaU0Z92TnyGfWYJIfvaYusTRuuPHT4i7K2qr8HesN2lcIPvTNmYnf1YGFna0ILM5LSn6FwC/y2W8B9le5LmzMcK6QqYddcYea3LKKjmRZkXQ/Ex5rft15zgwPm/r4s3vy59vA+/fGWznKHIFqMHFha5hp6YhXyp0d8Sk1Sq5dMMpXBr4RDGQ7wP316cJfRbQJDAAaBF66WNhbR1yne+XB9B6gMDmmxydCoDmiB2BTXQeErzkLsRuXCF8CesCvE81icqwCExFET7r6lvkBu/Z35tQl3M/Yo2oI3G20ERkMIb0cgANd79b11k+sb7W9SC5XVpQ2YtLiqDPRAUFuREgE23RfNkhwfm4bKytU98dO3E8Tf6YloO9A/IL4rNqKYabFpglkV7MgQOf014Ge1v75UTQKpgLipAITPaXGqRqEfPlHntob0TQDNB8BnzPGZBZ3nNZD2V7IrJkN715LWCjHEH382K9UbrBKT9FOj6vkV+X8UoGbAJo95S3vvWtR6bZyLo724i8J3MPn7l/SkOehuBKQcvQoosTXiZSnEeJoN3+lsNNAr3C8mHMitdAICvArPyzN+33exQH3iPPH6NcRCzqgyKDLWJafO+aHCvHLAheQAtCv6A5ooF78Gba0GVji9Z9sW7D8MgFdYG+vU2/3p9npYq8fgZVOaJnAbZh08gNgDSRG8Lo2SOG4XE6VKH9Fi3COhjMZZBsvigrdx8O3INJPqFwHMHCZ3vGIV6TIxhZ6H1PGWznqFf1GtlQ0VKXClsv1+4nGHfMdtzf2+f4G8tIBmi+VvZM8Lv8GryvB2j2cL23ImzUeCAfKH4eYvaT6QB8IOqEqJtTGwNDHkY8t3P3xt+ylSNIvcbLSsVAthn71s1lzxBRBwA08oRhsPhEnbN2CrIC55qBegBdrE570yo30DTLw/Rn9YAKhk0OlNLp+FwDNER4oIPUXaj0ETopnT712s0COlUnIKIHfluXEvC5xI23s7tViW8tb/h8OBF2ZOw0ZJoNP8ssHVRBbDQ3+XnzOB6f52wM+3WxbPk1WUatA/Ev1g7gFicN1Agmi1Zt/eEkFFKFJtx2AxD217ojn4msp/Iz4/t3//K/57LLydQO1PUIEFVlLjaIBrrrWMznhS9j2n14juraYI4yXtIV7ZMfL+qIWXUXESQU8ddrVsA6X8b7B+S1JK1MUPjICZivwNyyz5mVwauGtfUzN/C7wPegYQbGHTNk81r49V5f0tfEGjCyFSTDsjM4CyYKn5YR7EKAZzQhuP4aUTWCr/19Agl8wclfXVst+/vq/od9BqUM1sXn1BGkDHTVICaQ1jd4ZDt26KwFOJ4lY1kftb8rXTwLwOdrQGVyzVIE7VUv/6YaQcvnNNvuHLzB+53t42ui5hB2FbrE3KPQOXhuZ2T4udMpG2xGKyPqtJzpyjo3y62/99/vvPPuIwM002xk56HXpzxz584/xC5OCPJhIRtRiUGof/XXjjrqKWg2BjUS7ZAbaGUldiXF/0ivwXWgxKCQ5R1jfIMY790GbQVAJvUFde8BmCDfb2VoYbUw56jPLBDn9w1Q77zms1nZsRZubbUOgrY69cgbC53SUG2Eh8PzvrYF1fvk2hrfl9KdAoHIbyPF47mbUEouds+HiWMtpigSV5rTIXGDTafr8B6lB2SgG0DboZII1V274/DsUGjYj0daS6+36pRaS3l+Dz5XnWswqqB+0WBgf8EokgON46ukhGrkLXWSZgPlNfNa2rD72SyD+QARBAfnUtszpH3VXq8UlMoFND5kpE6zxE1FY1ZkUAzQfAa8v9lgDh2L5mhYlvOeWE78t16pcgYm6pHIHSdAg9c44uo1sYMAp4LDkqPNX01nQz7DbKR6I5xB5sL8HD/b5LG45rFjxxUNPUBUQ96vARq5yPggw8kf+ZlmKTQDb024UOpZJQxaO0fDTamB16tJR1ELlguQiLkVgc8yTjbE+NtAycYcQg997/e26aCWscivyUDba4t7VynGJrtv0VELKhc6RSlV5TNLOYiUaCalzWC8AtmILBtk+UzZQP70e36rnjMV3bfifif4B/sekVZHlJpeTIz7SB9SCQ6Bpa4TcyIjuu774B44hek6ZdZpRZo+omMYjYcaI0SdQDQNuVP0SsS1cOLOnT8nwz4tHPdF5y5GVeEWUOd66nGnODkD10P4V1Q7paxu6PVey0oZkmafOlKm+koQWqvbfAU/gzNya6tcunSpjFaWWG+5v7vHFCd5IKM7FxQ/+EyMn8OqcB7neFxOnbqq7KAOcU6lLcgaGJ9DjhExBO0I1k1D5cGnpqAAyxhYDtLq+5x29NprvxRMrJHJ5ABkW5RUcP2Wf5/xB5+hepZy+jdA/yu/9cWHUpxZJ84KlPg8U5/tI+sksOWSDZ9v3JLtAmWfuhwRS3N6ukFE59ly5zNonWx7j3+PnOJ85z0clp6vlUFy07fTMnfh4pkpvcgdedZ+OLwZAsYW1OmkvO9X319uueXWx1yDhggaujizYreyxL8DQ3eoniR0dGpN9oZZoWQDBiUGA2CgAoAGoGKA1hYBGxSksduaSWlDl+/JdSv2srzJBitWrBmZU9ARoudoGxwedaaRyT8NZ5egoiZuON/LgpDTqhA8RxeI3uOA7QMwYVBwcPngsz1WCsCUij2iFrh3FbtHFE9tAurlBN1GsK5nXjas4yooIyIqZzoWAx0oBNeuwQNlejdmwuHZXZyZ1w33ZK8Hh4OGDnVunJWqQeU5PVAB8r7AIaJn+Jcs6oO0vBSfmz1yNKiXMe9bBnE+LN7bBq7bkGBGXVY3KF+uY6OBXlTbPkfMsMtO3lkGaAY/Bmjc/wAfGWj0wNLemgGB/94DSb/OACAb2jhFJHA2CDIYxt/EySejw7WlUZkQ0AOgCSgFMXGk0/rz139uPiM4azA8ANBw9vBZ0C2g8cH5lEwo3U/nCSzqQYCa1ygr61mfl425uhhdKC9yXt+THRtHJXA/5gbz2BenKHvAlEGT5SgDNHa2phRnBqm41pUUv8FVvlb+LNR6AqBhKDbnoq4c6H69AAAgAElEQVRCt7FdoKaOfA1+TgA0p3u8t9ZvBrKDe0/jxXzfGaCJ66yBNI8cyva4dQVyjklE0gS8JEdKlet8ITXYQJoi+BEFZdd91LGlEhieZQaskdIGwbXqzQpTVJNy8eJFyjjT5Gxw2ymraHLhvOD9cubhB6k/r732Wr7m0vkL1D+sDY1pEmfPnCn33nsvZf+qU1drzFEp5dKly+Wa667lUHfUTjJ6dXBQ1tahE+aof2j4l5f5PWTq0uVLBGUoaDvY2y8XLpwv25hcgfKa7a1y/sJ5yfvyci15wRQJOPXHjh0rp6++upy+5hrqnGMnTrAubhVZhKVl1m1CP4/JI4gzhQaqvTokXOO/pKus61U/2MbhZWBu8GR9xMSAucpik/vXDPZ+RlRx1t+Hv6OU81ezAJr1cj7b1nX+He1s8KDlkh6DSfOD5vchEiq+SnMI5rmi7Zxab2e96LN0VKLae+65q3z3d393zer5OQgcuxGQBGg4jO5+zCjVNUD4+5FncQZA63nQvHg2PEa3BijZaOXvMyCz1+trQYkhYsNIx8qIETQBtKYgpFQRXpdhAi0HlHe+lo2vwYaVGv71fc5C8zUaNA9+LBTjegQHDrPqqTx0ONRXlVUDgvx8AmMLLIi1B5ibCXL0xJvcIl4CFohO2ADj2k6zyiMVQIN3ZgPpdKKfFQqAESvMUQwjbvAD5ZcBcZ/a5agQpq3arFdFw6Jg00PcOUqkTT/w2vpwcs+iEFjriI7cIZ8dNBfuxR2x2SAZEGYPysYsG/oMjixzGejhewO0DNo5d3AKeRJgxd+Y4lzG0HWllWxs+XldBM2flV/TR14eSZH6fT4HWQFSJsuUkQQYExgFpxizp2jl4GtgD5DeHI0E0DLQsJL2mclrmO+lnhEEaWPSgx0P1PMJkIvWBelITcKQvCCKxe65iGTVs9WlFP2s2XDwWfg61d84smnHwoC9nskApPxcDL2PYek+i37+/Gx+Zq9bXaOuBk1nMOrS0uzZfs98/vt/vR+gs3GKE3Klxg0YEtWg5T3ivmKWYjgsveLPOtf6Nt+jgSSu+VO/8pstnc/6s4hyoapaUl0NrL6LNGQaxO494rNp4VQLmAx6Bvw+D3q9IJjvs4LsyR5Te4hmOUXOM0OnXxkREIMDKCHFtbO1yXKL9fXVcvzYMdbcIop1+eJF1rWCgBtrgOjTaHmFETU21IzH5fTp0+XkVVeV3V2k5hfYRHL82PGyu4fRVpfLNddcy88BSEOdLADYpYsXWXrBCQEHe+XypQvlwoULfN3mpYu8R0S4NggCryrbO9vl/LnzZXe8G8+EcVlRN4lo1vxiWV8/Vk6cOFlGa+vl5MlTZX5piQ7r0kjOILMkiKpx/uRWlChpYgAiiuT4CwCQ7W/WO1y4INzlmnuLA2w7yzNLZ2W905/L2X9rv8VnveKbv7E871nPGBTJ2w5l+ejPZeM/VdrY78mRKNscP7cHpCNIoDrdVgeenbJ8vo0DDNqOOiz97rvvLP/gH3zPgBsuP1/+/LnzFx7mqCegexYPdykh1QJMxIN261v+1hG0rOitVOzR5mhBBmV5c7NxsIGw4nUNmiNoqEEzQLNnNgugqftFis4eR/YwvSZ4jaNlGUTYC+29ZaBzRM7aoVCXpbsa9VxNMCR4Sh+CzqIOA57qd6gfUlEpwvNIo6IuBCm2xoEEgcO8TBq2iM75vhS5UASK3Us18oZ0lwykwSrew+5NFLtHShMgzYAFdw7Dh2vCqKmQXA6y9kP1PwRoAWxdaKu1XmA9x9Iy0hAuGVVnKK7rz68Gah/3Nqnz6djBFhQPArIqAHaNkxtDekXSG3IfjOy52Kjibwad2G92Hq4d479ZJtgkwRSnuNBo6NkoEUPlUwRAgEkGu6fssKLswViWeSsnA3LLbX5vfj26USFjVFZM/ajLyYqnV0w5MjdaxdxVRNAV/TB4yNf35+d1zPfC8zYHvjzNj3R9jKZ7oP7D4E9RYnfaAaCRk4xDmbuavzDss3REvQ+eJdUumqg1g08rcX++7xmy7GHp2XAZMOf17j+foH2i+jqnOPP1M5DytWeB6v66BCUsV9hkLZMBmsbWtSaBrH88m9ZTMnrPPO+lsybWfwZo+FzUoNUzxFpegSaAfX/N1zQ0FIAAmrnQXAlZ015BjMq03YxkGOUy8m6+R79XkU7Um+6R4wz30DILc+XC+fOV6oZk6/OlXHvN6fL5z/91uXjxPHUE6892tsqlC5cZcVtZRhS/lLX1tXLqqpPlYB96FunEbaYYURsGIDfe2y+j9dVy8sRV/B6RsuuuezxpTNjhvbxU1jfWyqc//RkSdwM4IsKGdOnFC+fL2YfvV6R4b1yWFheYalxeWi7H1jfKJsDjpUuh49FNjUi96lfxrKgnhrcBW4ZJOGgSwdk5ddXVjKpde/31ZWPjeFldHVUwe/bM2ShPWCpnzp4pT/zKGxktAuCEbYE+sC2zLqMeVQEht5ayqeD5l/1l3eA39D/b5s36+yu/5cXla7suznxOZ4FC/i6a2hxksu32eYN8W9/ZfonbEd3PsK3DmslsI/pzav2Fax8VoN151x3le77ntXTeNbQ+N9YMaYTmzp8/O2UH1IFY5e3hGiVis3AQPvyRjx0doHHUU54Ir83PCtOfZ0+pHv7wDvPm5AfKYUsDNPzOETSF4TXuohkDFbwSDGypzT4rp2x8Df4yGPR1rBC96TmV5oJTADQpmjZPzflxC1A2fkbp+NdEnux0o6R4fuZumQD4mDsuedAeaM4I3oFqH6ycW8TDA3GRtgLfF9r6pexs4AyaEUHznjCel2pWTOlhskwzcePgI3JXB6gHQEPRrAWc6fO11bKIZyPHHKJ4MNCKouA+cgTTcolrM6I3B7CMxotldczFJAGBpJhVGEKUQWWTgQY6fHizLPlQG6AZiBqg4Treb9eguWMV12EB6gyARmA/DY6jeU2U8P5XpZi8uewtZsPdA7RZihH7TedjzgDNTPRNYfWybnnH9QDQ6GF2JQa+Z7x3ljLzc7RzCmLhHQ34jpFK4ORTB2erWEEU1zIzqH/LXA25uy+MSA+6+fkcvwPlqzKKvT05Ezg0oGnAl4GIwRd+tlOSm3KyTrrSfliuANDwmsWFqKEb1Pu0Lst8nX7/rVf8mgzQ4OwsIoKGTtMOoFkmuB5TRUt9bhw91t41GgxeO4if8fyuWfK+/Kv3/gfpBL3L71ZENXj852qqHsX94XCSVqXtbd1nAwD8PShfB/bfjP81YiNwTr24f8B0ngIJKh9ZWkYK76BsoYN6vFuOHz9e1tH8sYdIlDrTH37wofLA/feX+YVpefjhh8qlCxepc6Dz5ECovm19Y72sYqQZaC7Yobmg8V9rmHaxV86cP18e97jHsYzkS1/6oqigOI90xHv60he/REcXwAzyLida/GvYD7wBUTZ8rY1G1XkwZQgyGVp/8QaS3DwadCCy0J8CTdg/av+yNBqVYxvHyw1PulElA2WunDl7lkS6eAWcjac+7RllGXYIv4muSfLpxbxh6seIjWoEVto3hkWHcmvgXJXXjG8ou9ZtudowSnsGex6vfeW3flN59jOfOsAFOeLnc+GPqzovKH92Yx60z3PvSPoMYI2xrghsUI/v63l7J334WE57RgkDKGjuQpPAYx+Wfsc7fqJ893e/hvYL8pPPf/5M6lcDNBhfp2gy0HAEjaOejhhB4yxOAqXmhWdjlBVkr6yy4RkITghRBjnwjKCUaCAx+5KUCCLiFFFmhNajixNeDkLOdXRKFJfTE05UH1kwcsore6xWdAaanFvJkLJa+5VqVAQM9ROk2uBhU8pVDNcQ6mDGZieTSG3hLVGgOLtNxm68s8PIFJ8/ATQ3JBigmeIiR85M0Ci+GjzrHsP5JkfU7w6I8AHQHCp255T3CN4d07iLHi6rzipFYRRBM4ULDX/UO+E5kOJaXV+jezaOUTSqb+loNhYUYdHc0imLdnGw6EnOzatjdAnEprwrDZMOvqMsbwZf/d72QMcRJMuku1f7CFo2hgZoiHBgvfl8YMRfGVWGd8sxgV9Kg10J4PSy1YMkA3k8YwbNPlc+6NhT7Cfl/2BSh9pbTnEdp4CzMlT0djTotDOQ9bpaUfcAJt8DASBoNMBFFNH5OnOTZ7OpassM6xoxB5WzgBUp9ZfPsD+jB0wVxBKgqQ5Tzyj+N6fYM2DJHjaeGynOTMB7pT3yta2DKBMg74Wyn9P57vWZ3/NoQM/g13JbswMAf9AtKcWZr2W5dQTNz2sHVPeD/4ZkqXacnPa1fP8f7/ttRVEcHk9Rrzx3kbqs6tcAEinymg2P94jXNc1CdGzOI0VKAB2p09DbitgtKIMwSd3awYG4vblZ5ln7OynT/XF5+MH7y5mH7y8PPfRQGY+3C/6OUWfQ+dRzpPRRFBBnYzSSvt7bA5jHHgpkr60j0rtE2pdtjBKibtknyMf2QnfhtcsrS9Q70EeotcRnAVASxqLrkzoRTqdqbUHR4QYun2GP6HNGxjqHtZnloDb18KYjwKEoDOyAqJ2OHTtV5ubRfLBWrrvuCeW667+irG0ch5LgzvFcR+ZE51YOfA9qtHXYDc/6HBJuZ/udz/t8ir7lM5vP+eB7t3OWUl7xLQBoT6sBAQcUsu6u5zuDRjTlod46MjrWjZZJR9SsJ7HPsKdhMhhBywEYvy/fv7vxJS/6y1EB2k/e8XYCNKTDzbqQ9ftAv164cI7AWoXnACxOgUgA6WVOppzF+eYjADQQ1b7+5h+d2f1lwegXPR/mXsnlv/XGyAAN70H0YhGF+SHI/leGT0IH4cSAVac4fTCy0XLrsms0cB0DlhpBic9ooE5FpCwSp7cDA7XNg82DBlAThK8EJVZH0UHDw0IFKoZ8eGS4HoCQuzzRdQmAREhHmgsJGRsbguAVoMuAlfxOoC4ImgQcbA/dVafbJqN8CN2zUWAfRn2hrKBWaAm0FgeVfRqfU+uFACMJ0OT1uVkA9yO2/zGfhQCNhlL8brwfFrXu1+7L7PHUyN8C5A+0ECgILnw2KrvwqBGqRhGwJiQo2tvG4QybULxGBMVTTZpw1w9SgVzLIIaEDNiIZzC2tn68pjgtt3SCJuiExagRzbRkswa7AbU3WVm4E87hbR9IKyL8bNCQgZSuE00iANEBWvN9NtAUNHNRUM2gSpm2YemZF26ilCdbHSLNryJorOkQZKg7Uga7n/YxC0Sy9mxf6U3fG/YM/wHEDBWTovgwgrhbOCbopDPrOPv7ophbFAyO6CpKPow8aa3IHo+/sv6uzerDmnndIIMyhqCvUO2g9611DuJ5pX0yGPHPTak7+qAUq4yA1qxX/EMDcDhVKWOAmY8T6g/UNsFBwf2JCkLn4BBAIyccyE93WLqSI/24nsszemcz6za/52d/7XcH9TnaLy/EsFGnykUi9e11eQaorCONF3iQeF0nRujsnOkZAJiw/0gRMpUMjrBdEJPvl//yV58rX/ibvy5nzzxULp4/W8oEezomQS/SdieOb7AuTDWibRQSAfnKiiK8+ztMTSM6pbmwG6w129zcKptbl+iwqlkTCFfnGu8HZQ1kyNFKO/xZNtBolYE89AR+xnsQ+SK9S4zZw74AvEFefWa4GuHE25Hy2QHlB08DHVeAxVH5qic/tXzFVzyxXPuE68uUvJHTsoNpIdDpmBMcBL4GJgZofWet5T+fU+6ao3kdIMvgq9/7/LPXxlQg+BkA7VnPUATNspT1X++c4TV0ZGh3ioAxgwYKMPQADbYNa1wDJ3FDinIOSWpnnXF9vvgkoQfvvOuuo0XQ7nh7efVrXkXdJhqwYQ1ctoNzFy+elw4JhmNElNDRxwUEuSoNdiEP2pvefPtjr0G7PWg2gtTPi5xBDn5n45QXxoonG0inJQ4d/DIpCHGKdFYcRzKQ8sTyQ3szqPhYSCuy05zickG8U1zVM3XUKqe4onDZig9F46ujDQJEgr2DMdE9g/pMsci4ZICagSTXKLw7eEUWUhh9TALgNfcEvuQd9K3TvrYiSnh/9owBTDS6CWzYKm7HCB5oMq8/wr7YI9YCrazyb2io8Fr5WXPUxYeOnXBLywRxUDQG+j787vaEosvjqazAGHUJJW+l5QNnw2oQrWgpoj0C49hH1+lZbpyulceIiI5mSOIecf1cnO7X4L19NAHPZ4BmOabMwIOL+i6Bw0LSSURxFcHNnWqO4kb0MxXg22DW+7TyqdEJKAYB4UlBs4WB5qw6hhicbBLPWBtEstSOLxmRkgOIUecxNB1qbypnX6dV/SQ0rq6BTAq1AcSIqJA8UpErfFGmIHdI4wCgUdk32h2cFbxe45cAmDZaGiDRPDCdTpCNCILIPZuRSSUUQXsB44Z9RlG3SwwM0CxvHtYu/roGqrQEswGagbz3jBXHTJnpHzlbWudsoL2s9X1pBmbWd5SdOdXRbV2+rI6/SJ9r1utsgIbrswSBNUwCoD47ft4sb9XY5Wku02kBQMtfGaDlRqeBAe9qFnvD7Ncm4o3gCdMr85rYNuFewf2FyCDU3cHeTnnwgQfK2bNny4MPfKl89i8/U3Z2Nkkgu7Ki8g57lCvLKoFApySBETMR+nnj2EbZvHS5jPfH7MZeWkB0cpWRtr19gXqBWpQlLLBZC0ZaacF5OrQAiHJaxTmZvxAxo24Pwy792eq8llfUcOC92QIQ53QLTH9Y0hg98OCheSaNXbK94LPEOaQ+YJc1Ur+jctXpa8p1111fbnjSV5URxs+tiugW5wVRQZ9VNK5F5vGQQ2bZj50JXaaJPDWFmbrp7UxdCah5f/neyOD4td/5LS9WijOcWu/9LNttHGBZYkoYUfIu4IL31gxBzNpFatE6J4NB4xDvX+9w6ozYdiOCBoD244+ZqPaOO95eXvmqV5SVlbVBoMafm5+tAjQvhtq5m1E1kDoqQLvt9lvLj70BNWji26JsunYlhuJyswPAZSXmxcseX/67F9CvQxrAKSbWb6Fockb9St6IHcwGrPPtJHJWYIxGRaRBYEodQhmZW/EabPEALJSyvnacAA3XQsEpeOaUbkaBrUL4vg5+ayLBamQMUpLHi1FN8I4Y5TlAl5a6JAHQrNRyzZmibY3jzd6zDuY8u4KgQKB0WIAcRgUeBVq98XrUAoFIEX/c4rzExvJt49SHoHEvbcwGPFzVixgoek1xb+q6lJHJHr2fA0Ab3zsyZUWGNXOxO5sUVjCGSZUUpnLwXs4CaAAHSkOPKj2Gga4NZAaDTjnlGjR7nxmgqY6vsAZNUSJzxDUQktMJGYxlgykAKEDvRpLpQfPypp5xGI0SGVgSNFsDOj0VIArAHnvNYcwh24yWcPDTPFM5y0uaHGEjkA1OBWimOQnaDesPr5PPAwylawK5/+w8WyJ6QRSZ7yMhmyKDiDDD8eC0gcXFsg6nJGr1FG1uaXAAH3f1khBgRu2eItaTGv3FOC44JPjy+cbfVWO4HJEMTU7on5/7lqiA9HPwmXEiRlA/4DVknI/mhkcBaBnszzQO84oObkYhuQAaujgBDtp91ucPJn7IIsZq9RGzLN94Rtd6iuZEMS3rwP/z/b9Xf2dwVg1XfI73Pv+bv89GMMtS7QOdkQr1s/i9lG84dNtb5fN/9Zflvns/x/VA3u/ChXOcu7m6ukIuzMvRJclGBc9cXB0xiutIK+fALi2VSxfBR7ZSTlyFqRYL0aA0LWfOnKMDsHegEWhutIFuIRBKIMKgw7ZB+lDn1g4+GFmd/sazIc2I16FmDq8BZYYajBZYa8Y9i6hwNticCBK2w80UaBowCHFzBh3w0Ui8jUtwuFbLqVOg7LiOHanQz6DxoMxCWUTnpjLZEVGK1I7jnAPQ1U97CD2zmOpq8177e19D3aCoq1OkC1/f8bK/X57z1YigKVNkGbqSvbUce/2pOzbRpa6gRM6IMUIeE25kPw/bnHzms7OXQbfWRmnxu+68q7z1bUcDaN/1Xd9RlpcRNVXTHvSxsYSfl/fDGrTwWhhyZTu35itmw3vUYekAaDf/6I9EHZYIRyHgWDxHKCSAc+FVDz0QbmLqwngkgAZjYFJKdmMFmWMO22ZQh4VQbQdCyYcH2OY0iDm7vPk5ymNPHPcpT6ewqwZeDF63vbPJlnAANNhcHfCW0sD3UBg2FIw22AAm9m8YEHQbkUmfoEUpRAKpRUU6c0eq1861DBmg4bWahbjCa8AoUqgXNW7JAEmdqEv8GYat9zhs5K3ULeQaD7VcPUs8Mz7fxsAeZ21KmYfBbgSBBtHgIsL3mtUoubHCylE2To2IKBEAgf9m2WGnKCJPURMF4MTuq9Fa2Q3+PDxbBRax/rnTCZE6TxLw83IfUSdHbxv1jAKjHNsSNBG+l3zfNv7ZO2zKywWpYBVX+pGh+7g2i4jDeWDaxYOHEzecQJoiBZJ5MZjDYCFair30WXJ0iw0YiEYuIrIajSRJy/Ke4+cGBmZHpy1r0CfYD68tgCuiDvw5asSUzjeQFWmyayc5OYJyxEm6wcMVkyVYoynalVkATSYyGiLCqOFerCMsuwb6+CwA9hw9y/LuoncbFxqIqWhjEOmgUWWkSmcGAFPlI46iipstfw2UcRiq7LhRN9O3VbSfheNM06i+1oAxXwcRN/yM54LBsi73ftMop9E/BHvsyhYXZgZpBmj+nR00viEBNBvTCt5SM0f/PH5tWwcZvfxl40s5RvTs4KDcf//95dOf+rNy+fyZcmx1uVw4d6ZsXjzP+rFTJ0+Vra1L5Yv33cf7n1+a13zL8bishZ7Dum1vXSaNBnQfujOfeMMN3KsLlzfLufPn60QL7KWdFPNoFRBSY133cMbbnGDbT+onjI6KGamo7XWAA+BwEZGt4IlcWpRzwYkD+1PaDewlo/nQv4jIRTCg6o+QYetBRACR4doZqzGF9iP0Ba6DOkUCs8ddUzY2TpTLlzfL9u64zC2NyuOufly56aabyrGNE+XEiRMV6PNcMzqtDYHObE0CTXZdf6j9lrxRpmLE2XA3m3OaAbfuWa/E99/8jV9PgOaoOHVIvCADdusS/86OMpwlZKpgF/Hl+mH8HfupKKKCNn5PxhP1OknHZTtddV5oCPCgve3H336kCNorvvPbRWa+tFrLirxmgwhaD9BEtyBCS6ZSIpLzEXRxHiHFedttby4//EOvq5GcPjVmoMaZmWSFHtal9AqsBwg2dDz0Ew1jZng4ioyRSlHIVF6QoxF+HwwI3gPF0yI7UroZoMGYY4McbbOBtrDgZ7zH6RNEuxxB29q+rFFa5GVCe3gb6O3NwEHNAM2RCHsB+lnpDfyHLxxqcVoh6qGQNYwPntFAg8YjKCJwrQwsrehZB4YB2lHgj+tko03gjg64Q7VUaBBYVC0bnispfnqoyyssv0EdDO4TBx3M2F4rc9ZkAOPDhNfgfv2s7hjNe2QQh9+triL9uyCm7gCbfg47GtkTw/ciYl4jfYkPtdctd436/biXpWWNgfH+UyktzhGgITIluQEdx5oMNAleGyD3+tvDs2LtHQcCWPIoyfBDkwn8YV0WaeZNb4K6GVzHYDSDP4MzRWxFYQBA6ufN92OKiVwb5vPmZz4E0lgQL+VsMOj1OkD9GcGvwCDWg1HFNDsSqSTUFLqZBjpHIAo1kWomEZ9hA2hcz5gLqghFAz55HfUeeegwnH5WDbXX+aZTBUqGpaWCMwunitfoamso27EIwVKjWheQfEfq3xxufFbWuAHwopVfkXjfZ7/X2fhcybDhOUAjYCcJsotZnJ4lSf1nlMMGI1AyKKLgLvUM0Gx4oDtERi7dlkm7sTazImi+x57L0ffQwFybllDf84iNA4oOAfRmR4nd3VEucfbhB8r25Qvl4fvvK/d/4d5S0JSB54y0oKKw0EWgplCJDvYJ+hFYYw3NSZyOs1dOnTzJvwGo7eyONRqKzVGQVaQzNX6MmZ+oWWa9L8mV5ZhY5/lc6LyIil/NoTqXkPHlhcVy1VWnWJJx6eKFel4RSQaYZF0hQNr+AX/eRlmMQTusWHxvR5cyPDdf0ISo2is8s1PrB2waAGCCTJ86dbpc/5VfWa697vqytXdQLly8yA76a6+9jnIvUlvJaQVotTLD0azo3FXRVIvuq69Uznvi5Mi6Y5YeUX22GuPw1pe88OvKM5/292jP0OGtTmV99WcmyxP+Zp2HII3on8TMIKCvq7hxi+V8MTkk2wTbE99r1tvW97aBWJG/DUD7jm9/eQQIRJabn3MmQPPhxQfDKEARqHZBBuJjH/v1IzUJ3PrmW8rrXvePqt7JgCEDAnUrLtcaq2wQBsrnkTaMreUyCOSSGeHhxTVCwlfKVStsxUbklE+uN5MxVJjUtUr4aIW4FY70BlawF160lT3qxZC+hWcH8IiUjAGIn93rbqPlYlMLQgZoECCOsOI6oXiYryIJKZSKlayVuMEwfp/rqdyxZU/ftWC+pwySchdjBqP4ZK6RmeUjTYRrkKpgpKYEKbYGjAGXcX3co9eP64nzHg6BgQa7nWjY9FnZw/EzWFnBU8SawGAqHRqt+WkfRbsQrfWcGaoJD0q1ahxQBmheNz8307YLAkOD/Z9XfZ5rArFHaNlnZ1UANMuInyMDtF6WuI8cTaPxa1T0rBEOkAxZjqgYI5VpgHtWZO3ceDC0iEJNZ2HAYgWHqAzKAnBWsmzn82c5rZ+TziOnO5BrSsYLz8rmGEaPwf2kyJJlG/8CdIhaoKVUQYkhpwmNAiBlXQ2+IKV8VdSrPchgr9cTGaDNB90OXqPmFUWD7VTBGKxtoN5N99GDprYeMQcHvHtIIY5lGH0dXN+OHeWEYG2JY34EQg9PDuk/qwKtcIh4HXA9jWV8INuQMYwy8oi0bAApJ0irziHq1ubxViUcBk9AcpHpeOgp6nt2MEqz4Jl+7gO/fyjFWa8zI8XpPcjPkD83/z3mrg95tqAjp4oa4z/IqvTttGxtb5WzDz9Yzj18f/mLP9nQvd8AACAASURBVP1k2bl8QTVpdhDCQcRzg+SVkcdwhk+ePFm2L28yrcfGr+RMg5x2ewcOpLI3npDiNXCtlOVW58VnUDIIpxsgDM6adVOVx7k5RvGOIV0/B/mDE91q7fD648dOlJtuenL580/9RblA3jWl6Zjy3BcHo/UzngUTE1AaQABCUOspD1orgWfGzUth0AMlLRvl9HVPKDc99RnlxhufVM6eO0/djFooRNtMDUUKEs4QU52nz9og+pvqlf17BwDy+fbeS7cO68EZNOE51ll+6YueV57+lBtr+Q/OPqLnVwJ6lhF/ngCiymFMoC4dJ8omADRigbCV+d4cEKk4qNMB+CzbJWZVyrTc8Y53lLe//Y7HHEG78x0/WV7+8m/megMcw9HC1yydO0hx0hDxxhQJgqBqTt1B+djH/0259QhdnLfc8mPldT/w/dXQOhLjVJUPARYRxgZexLQIbNgw+rB7Ef0wNnreQGwz6qmggKXEBPpUFIixIocBmlKFylvzAMTBGe+r8JNpLcy3ZLoCAEBEiQYxNup4r40vNhDpkgUO9UZU7zIVCUFibLS97OyFOZVIry3xsuTXGDCKoFadiK5zwt5BoTll6/tx0b75xSRoB9ERKa8Jz+PGiAwijOYNSg3AqkCjoyqidIgi4V5h7AB+EL3MM0m9b6gTqSk28sOhQ1R1O5YHrFM2dDnSQ2AdET3fD7tcGRGR3LrWJN+3AFMb6bFWSWdVzwevkGsYA4sbiEJKUZEG0yfIM4vQfjlgB5FngUJekIoGEbBncWZQZ/CfHZSsLLiHO6rdI62IC/1DNr2OuA7T3lA80Tzic9MbyuyA4YyQpykMNZ4DcoTrOOrrM5ejLlnWe4BGBncow9J498QzGMA30jlwxGBwWLsV5L5YL5PW6p40JgwRDJUqIBrZlHn2eq0j/LsMBgzQeJaQDmTtSCNDtizg+XFmTSljYlyvZQZsvNaCiFo1ukoD3n2ubSwGkW9MoFjR5IReETcvX7LUP1v+HXSImmrUQMFmi6hlykaM6aeoe4O+Mqjz2vAsTfcZQVlaUb2h7x/nkqAmZrUCoFlO9P6Ui5xRh9TLXZbr/vuZIA4j8iZKDXq2pKeEPPTgF8vnPvuZ8tnPfKpsXzpfFhgdVSrLo52YUSB4QIflYlleXCgnT5ysEZntbdgHTRzBGdjYWC/nzp0jLQVShcpABOhK3YBZvvS9dF2NxMTDrSyDM00RY/8Ndb4bx9YJEFmPW6bl5LGN2rxx8nFXE6B97nP/pWyCjiaubSCIvV5g40phOhLPqChwZC1C/mTgVaeJfeJ9kkJCXankd5tfKusnTpXnf8OLynXXX19Go42yty/5jzkPtV5zuO/5ZEERDXPSWf58Brp3VKCV1xK23gDtZS96XnnGU54UwFygdG1dxOC9rGRw5s+DuoWD4WkptmvwZVEqg+7nXPvta2YHKQO0LMvW9/h3EWVAk0m58x13l5/4ySMAtDvvKN/6LS+NOvAN4gsIbP9MfK6c4jRAU8GaWO+RCoEh+MhHP35EgPaG8rof+EeD9KGNb1ZGEDpEKDj77wqdb94IHwwfpCoIYTQBuMzpxbQUebIaQMvhTRgWpLgMROGN4QsADfcJ5aXuSY1umk73KyP60Pi3FAo2mRxO+Nw51PyAEmN3MLbGhiULgWsenM6zAcdrhwAJDPzLlGt19UU9RBxYDZ8WSS3eS064paXKqE5hmyK1pBSJvTMVCQ/r2Fai/oyRvagBc5oR10TNEtM8iCwiXRVjtqj0QQOQyEz9rFubl7g/DKcHXQQ8PfOpGfDl53cqwRET/6wDgygAhtEjFauuNdfK2OvRtQBE5XWqIBxRLnG2se6S/EhIDYERXjVzOVUlz2lIuIzXsPNwZ5fpVVwbcozuLHlqrRvQcjvrWawY8H40lZjoMhMZGiBZ3gVS59im79RcBRVinqi1PVagrjG1AteeKF0KAAq6kuzJGUBkQOrf8TxmwleCNKUW8MURSzBW0RwAoKXRV+oa9fQSGVhNrND9qN7RHXSYCarIm1Ioea2yMaigMXWVkoSbwFsATcBdVCyWBe8HImiU20njfMoAyeuOQAubdJg+bAO7cfco8LZeMuhhV+/aqtY3nLRZ4M+fhffnPagGjeuCTmqAQg1NB7AegDimniYib+bjHjBVhkyBzx/lZg50FZjpqSiyG4oQuUXdFgl3y0L5xQ99IsaXq9v2MEAb1o9pDw7XlOmz3WDklFUl2Yh71T+cs0ldDr4xlQ6cP/dw+dxn/rz81Wc/XbYuXShzTG2KcNw6zEBtbXWFnZ6IMMHpwHm8eAEUGwK2+MIaQGfhfF+4eKHsse7W99fq8HSHUS3vsVO6y9pTSXs2jwjVetnd0Wg9nzc5xxpnhvtBtmN5abFM9sYElRgjVRYWy/nzF8ruzpgADccAJTrXnD5djp84SUA53jsoW5wbPeXIKDvxBGmamClQVu9XcTQ778we8FXIvGA+9PHyrGc/tzz5qU8rq+vHY3ye1t/zVJuMWvLbv9Hup9en8+Z6WP2e/3/ozQMwF1FLvO6bXvDc8vSbnjgIYqxvnIgpNfGEfbFiujpsWp4m0MCW+DIRMMn36ufLwGhWBM0fQT0RJROweXff9a7yk3e84zFH0O6++x3lW7/1pZS3tdUNyqcBWr9YHPVkUkYe9Do7TgcKihLCcNRZnLfcIoCWowUQ1j51h4dnagjM9dHd5c1nwDZGhPQKc+A5RogbgMtDgpG2wXXV0o/D31jUuRkMDSssyrx1PP9egBsBtDWCRhVag29FadQcDWxoXYIkI41oIGpcxjRUDOYiChcp0sG9BxjEocW95CiajSOu68gjB/iyE040AwQC0+hYiw4/G3SDGtyvPUQMWtFhEgUH1gh/Z+dXouYwQKNhCLDFYnJ7rR41hZqpsYxz9Xi6NADuH8+OuXSuz9DIFnUQIkVpz9PP6vfYiBocGrRKbkTmy/oNRADCEPi9DdiImBHvhVyg/oxqbSojgMgoFG0DaOLKopIl4NJ4pgxW8LvxnljymRqIgfUmQhTrQiukp2rvZ3Mm6hb8bXvnMtv8SXCZOi19brRvDrnbO1Sht5UOI1RBMWPgAqOM/Udnn9dX99aoSrCGVwJovrb3SMAn03VMykEMC+dzoC4omliQQgEYMI0WlClpW5BqjBpCjkcKz3wyASWG0pwLEQmXsTkM0KqeSMq7ni0DtPDUBcpUz6fpFYqUM1qOewSIYuRBe5avkwfG471gr8d1kLqBY0eZDBCT5RPXZnZgHSmu6FxNNW49YPc+9spaEzd0Ppm2oeMVcpnSfAZovPcAdW7UwGcx6jcP0udlpn0wmYD1QB4nR+JoORu//LH/3Hn2wwhala24Wf+cwbINYJXNkFOdU4EGf+E1riHGXiHajp//03/8vfK5T/+/ZbxzmfSpGtm0U06dOknD67QkzwuL1hGhnZRrr7lOMzC3MaO5pdc5cg9Alw4WZEKgnFyVzN5EFK2SiKtpxs9F0wEnLtJlKNjHlIEH7n9oUIqRI9Dg1F1bAwnypMxNDlRjBYcMtW/4b++AMnh8fVRuuOH6cvr0tQwUXLx4uVy6vFkeOnOunD9/vtoG2hE2Au3XNHEObB0KZLAJTLZibzwpo/WN8pQnP718/fNfVPYOVNuKUgROUah1X6o1621V0zWtzlDr1rrWvacDQJYAHe8vUex80/OfW5520xOrHsP1MPvYNZJe/1kgCzIPrAKaDQcFnIFhBBIlFKnGuu1jm1TR7ERLPzeQGhGu6AqHvn/nO99d7rjjrscM0N55z13l5S9/WXSOI9uk+mnfd16vORDV9jeRUzBk997eKu9//wePVIP2plveyBo08y7lNCDAizuoRHugOXhWYr5RKzDsXAZ6vRKAMrJiJICaaKQOollQ/uoEQ/i/Md5beaCgFqkf8wbZ8KsAHd69IgtIw6GzjlQAu2MaKNQd+CDKU0Lr+jK9Zt8PlSqBmXLiqrmSCANJA6BogDRoJfbL1o6aHQiuoqgR1/LzM+0aCqfWaYWhkVGn2ZJyBRhjpNC8ZMGttqC/g4kfkTA8H4Tc5JYcVTSPOj1F43w/iiyhzgx1C6JM8IGdKWSgggjGaIBnhOdV7B5NC7Fv6kjUtXCo4EXSkGJG477oTfhswRzttVbx/gqLohHJEhBWsa5kxAW9UcfGFHSw1ONVExGBuiPWMoFrMDrH53SKrQ2hZ7ccGKxjhBHBBNdF1zbQqXECG1HcT+oa1k41mghHrR3pzWtbgWuMN4FzxVq6leUa+TEg17OrlgSyB68v885RIdfxPlBingih9C02qY9WGQxlEJEVphCYOKFIlErC4/myuobolNI0BLj0dsG4jjOkrkQYWhhrXW/CmYmuFfNcWhEtixXdesuK1es96x7z76RP1HFpDjzLLR2rZYAefUZ9NnSDMlVkhQ4gvcW6MBpziAebC4KYOKgxkIzAr7G2oLWRgYzq0XRusg4Wa7nqXAefHxkCzjQlvY7OoGpYolEjwD90ktca5wSRBa2P9IDkCCkklGI0oyodIC46pDofCaB9OU0CGXhlgKZ7M0CD4+xBUoVpfZx5RJzmpgflM5/5dPnD//T7Ze/Sw2VvrKHkoKfAmqIz8fJmq+mi0wx9UqZlY32VY5AuXrxE+cLeoVN1G2sBMDFfOBTd5x3xkQbKFU3TMTA5uTIZlk+Cs3CiEI1EnSGcCtupDFbxnuMb68zWAKAdW1ulDsJ6X97eKbusZVSZzw3XX1euvfZqGu7x/qTc94UvcMLBuXPnGWlD8b+DAwekngky5kqVkaNWoQNYPoI6uSV2bmK9N7fhzC6UZ37Nc8rX/Tdfz1IgpRwB3uW8iwJr2Hmcz10PvvR+fflvGVhlkJtfh9+/+Bu+tjztphsHUS40ZYmUWc69dZuvgzNMfTJR3Twaq3D/bsyB7hbBceNa9X57n7TPrfTFOs+/p0xgPYAf+DljZkve9e5/We54x2MHaO96193l27/j5eE0iLSdTZJ0qBSkqJ/NSQJpQeVFSAi5GCQT3Snve9+vHqmL89Zbbyk/+LofqJtmD4XprUiJYHGwiAZojlL4sMxa0GxEqwAw9y4FCrC1Q1LBqVjdF8NLjPC5N9o3hntgt9CuBnzjyylHAzQeuKjYdgoGJ7gathjHIUO9QLCpqIDquxBNQASPQHEyJCrF/fA+gztte1djg9Clg7856ubP8iD2uk9BqWCj7jXRPU9I86H0iCIGVNCLMoZQLiCkxWsZ7dtBkwU6KEcMi+cRGv58HF4DI9V2CQzNBGj1sEr5o77ISg/3sQ9KF9Y/6n7cvOBIDb1dRsaG7P6WUwo4UrjofEL3X5oZaiNlhYHlQGed2KQjpRYks+qIVVrWB1pM4yPVL9JAi9KBgPVARKB+Pe4dAJsddml8SmZ7z7KclRubSOIL+85xMl2nUTuXAFJKydCBgJGlA9IaYPhsjKTG1IfguJKc67PavNglPlcGY7zPlL7MAGIgW32Kg4pUY81yJyxIMtmtFKARo3AQyXNBu0az6YwaoKjmSiS3BMpsGlGqM4PetrcG5MO0SzYWlgfS6qDQHwXiMeUDf3NnM4mP0xxgGsFJ41bCaw1C2aGdyhB8JplenciY4ozA4DKymupr8dq8b70Bsw7MHFrQI43vEVQKiB67Yy2Kw1M9G/UspjlEp5+NEYl519VtbDABGfCaQGf864/+UUpNNkDFdYSzG19+f9an+ezVFx56vfdMkz01Z1KpuglKBvZ2yu/8X79ZPv9XnypzByL7RmSNUS9uLDIaDXzy7M/PlRMnjnGuJiLRyDZAdiBHZ86cLTuUOxEtA+BApavRT04dpcu6nmn1Kddpc6txNuL8SfdHDfC0iLIoajtZy63uAt4nQPAKU517ZW11VE6eOEZwidchhUn9tzBfrrv22nI9asPW1srZs+fK/Q88WC5c3oph6pFYjCij9aG6VmOSBm1gjvwGrxnXXb+HTXncVdeU09deV+79m/vKxUub5Rlf/ezyDc9/IfUXaD4gA24e0Zbl9Gk3yovAFroUMqhXD4Fbc0h6QEcoGR2xL37+15anPRlNAu39oDXC3tm2ZLuNaxGU1dF+WgPiiXCs+d7gQs2Oa9Zn+Dy8x/rVAQ/Lb71n2lGNWsT6/PS//N+PFEF717vvKeBB06gvECuLmQHnMQcpaEtnAbR8WLExqF94z3veW255021HmCRwW/mRf/JDNZ3gmqBMrurFYvdfRNDyAvp+bDS9cL0By0oAxhPz1/B5MOBMZ0WrvQUgK0MbThew+7OwqeoGbYpVaSC0QqNeA2BOAmvhwPUZmcDCLyuK5i4s1b5IKWRhBYLOszvH+4pkmfwwgwavDaMOjIJE5CNFFfhsFNbGcu37a/VsKsw3QMNz4P7wubgfksQm/iWDKj2rAObySGmWnk7Cz8a9q92RMrgec2KQTmUZ9XRMJ0ZXi8GgPHqlrXME1SCRhzC6vCD0UBUY8TKIJNEzUcoStYEVaKZDB+WpSIQOrOqy1HwQzA7Vw2YECMAxZm8246626Wy4MkAzOLbhtSwPAZqYxC1Hfo09SM3dCxnDei02QFjPbtAX1WhIYvv2tT0vlp5zSrPqLMD4avSTZQ/3kaNs/qy813gO1vcEoMZ72AQQBMs8/wRG4qgyoFcaGZM/GthHsTdABa6FL9WTiuXfhtyg8pFAo/diAIgjPYs9d1enxtqqpotdkksYK6a02JWUN2RSaXU5N0rBDiOPeq8oclAraP1j+cxn28Yi6yg+myci4F72dM+4LtYWw7w1NqzNVPT7q7wVOUdKjzpaMF8BmtfG68g93Nktv/ChT1SHTlxzKZryKE0CPWjLP0svRLSFkWgQprIHuBwgmra/X1aWFsr9932u/PZv/kZ56P77yt54m+ALgHJrZ5tpIdBvUE+xyWuuLC8ulauuOslZx9gL6AN0blrvrm9skFYDac+d6CRXVJQrpr2JZ1QSQr9Dcf6Zc+fDiUH6VJEp1gAGYTLrfLdFDwPDS+7Mg2mZzEUXIbplQRw+BScXqD6ik3i8V5YWl8rVV50q1z3+2jK3uFIePHOufOELXyiXtzQZx3aTdb8RnVeafkhwSmecFD1R4xvjA2UPBNZQxoG1f/wTHl/+q5tuKp/4wz9iCc/TnvbM8vwXfqMoqUDfQRJkrQv1A3VKRORc9Ra6WyPoIH+55tav1Qm0zst64zBAexLpUaznodsMmPi+aADxmcTkI4BwN4t4PSop7Zzq/6xLHQGvCrqm2wXu/LlZf1ecMDdhWYb10U/9NADanY85xYkI2qte/UrV6IIfL8qFGBCKGmfrfDYJ5MPpP3hBqXjG4/K+X31fueWWWx8zQHvLW24vN7/+f+bBZhQpiu9l9CRgViIEQxF1ygZs1j3l9/TKWfc+ZWoWi2BDKy6zlBqpefYmQGI+Fxiwh2KA5jWR1KIgWm3pfgZHDFiTEvQeLF4PclW8jl4s2f2bV4HnxiYJsLjOoaW8lEJr41r07OCIUmjUAM2kflU5s1nAdTYSUnrTroGbL6xhQ7s+aoSgHlnsHtxq7KidKxwx4/Sfo4qaqnDAiMDKSIdInq/AYg/QsB+4b3fY5IMg3Yjok0Yv+YuUB5EKMTdfBs74TEQ68C/2gp1/UV/Fgv5IKeKzCMzYDaXh2/UeY5C9FPj/T9pXgFlVbu+vaWboDgOlyxZQUULCAJW0aAtRUqWREKVbQBTUa7cYGKhIg4UCthgI0p3TM//nfde39v7OZri/v9xzr88wc87Z+9tfrPWueheSp8PSciXbhes5pJ0gv5ELsTLMjZBqQMeCXDgoy9DNb2viu619YWVronOnyg9KxcBoVHHqegM46fPZPAZnwBR5vvDcQpgYCDLhZHNo4NMoA2IFKHynsR0q7Dn96/jADqAVBot5auzzDBHT82jtn9C6yPWmdZ5XVlGi8pf5lM4TizBhbh69EmYVK0ErQi+qCPy59gFAzP5zGyoK0FT1wBOGggSEyfKUvsbln+FcIXTMe3h7xr+2KuOcQBaYXCqoSAVjB1BV50zkjEQ8kVELn/vEeawwZvRMtmR05pG5lkLmLbAxcjxB30S1/o14Fc+l3w0LMILv5efQW/D0Gyt5LnwjWcPmHmmpl/tnhq4vs/1/x4A2zinLNhzRMIosuKrqmc5Ol2++XC0b1n8h2ZnHpGjhVO4DEg3HKfeXkkGD36wQQZSuFWQdEx04bshAU4YAdLZnkRKh+WexeXAG0EwO4ZoIqR44hNxZ52WD543k2omCLgEBj6WL2uA7qCxHZahSPKTKcbTqQtVpAuRRfFBJjb8VQz9OkNbm5cqRYyfkRIZ2dSCjgbd/bX4N3JvRFsy7IykOCaodI4LL72VVZ47qD+z1c849V86ufK5s/P5HOX48XS5tcIWcf/5FrA7O99oz6lnTXWgymcMKkvx1kABoCuosXByI8zDk6T+P51S4psllUqd2lUCu6flUo1rPvOaP4kXDiMZbFkV2GNlR5g7mnidq+79TATR/T/vnzT+bdp41CqVk5Abknpi/QCZP/vdVnLMfnykdO7Z3hqwaTADo6Ghh5NMBiLUctKj7z5QIDjcm4a233paBDzx4WgBt4AC0egopLjBhmFALXdkk4G+s2GI4Ul9RQRsjeAroX6cT7UJAOUpCi+9oUjgIL2NJ6rQPWYj6IQQBukiNEeQUFaJyZztpr7UN2yg52gaM1YgNDaCRRDIpMeZ5ClIievdQ4Pm5XngH82WFA2SDd62ajAzWEqfJQ+WR9vldIXwrxLwBOFsIKyLOr6W+4ABKDwAaBAzYs8Gl5LPBmwVHegzXKiYIGZKTLdaDZLmBGBvm1Q+h6xqDYRvgLIGx/pj3nWKE8re/B3vDP7zMIwNDvqNLcSApAGcgqnTKN2ZvucRg6/9oXD2wjDVvJcyL4/0ZOlQrFV4MhIHwXMb9ZvlA/j6NKuMYC/Kk8mrNhzPSU3zXijIwbqvaMyoaFZwuVOsUOA0FF9I2y9vWycAa8zKZ8xUWLQTXcWFxJXgOc5t8cOwrYn7PzQn2iu5f3dX0IpNYGYpTZQAELT5nVZRmCIGnidyBXj4Ii2xczhWrIZFTAkDhQs5RABsFNv55C4GlyRZTKnks9DBvqM2Rzq0WidBwcArZN/JMRtHDlRtW/8Gg0Py2MHfSPIkFAbRTjdv2jnnZYBzEC/pSKiEzrg8DCQYWng+s9NwnXh6LjdEoRrTVF7wFGuL0AZqdDVvfp175LCZXTDuuaLEVXjGAy33Z3xv+9aLXJmG3F0nQ76l3nhXRuZny6ovPyvFj+0RysqRM6ZKyb99eR86tnTLgRStMUugEKQIqBVZNJjBsiAbhAHE4p/SSunQEHbemVkQ5sThXvpfQnS/suxMulMo1ce0JKR+QNuEanaO4Bc9Bz2YqKDeylQ1fFaDqNJcioWANhgkMmAR2OdDQYiHJcoY/khvxNdOZNrc2775HW89yLtcmaDPmcsIA2JKSYUCmSF52fpD/BG9k7Tp1pXTZcvLNNxukTPmKUrfeBVKlSjXJRm60Vxih3jMm7ToDg9lekT0Qtrlic3dW2bqcOPtpOspaobmN0br5lQFAM7mV7EAWc0ZdGBJzZHykJjt8TzpkDox703kmT3zj35d7to993R7dt/Dmw4g3EnR89smnnpaJEyefhgdtlrRv356GiXrgUZymLdcsF40Vt9B9BQG0k7xTeXnMQevXf8BpALShogBNG1nbZGBiLZZ7Kg+aCRb/O7FWfmiJUoC5PBEANK2yCTlREMahhe7GYSFGKl12G3CKOE5j0VAg8D7Q6kXSsOexsHGRjiTYrBriVBChoIMvA1QStijyLXnbCJZczZg6c+Bcjpcj9sTfzE2PxE28D8StHgWXVOh5Hji/KM92/efM02JucVP8+AmBoLlvuZKRqaBDQ5xpko/qGCTWBo3Ztb0Orq99AC2JVis7SdlBziqjTAg9Q3hWKAcLcdqGNA8j3sfhM4oUuKmjVW/qPXL5bi4Fhnsi0hLM3zuW7B5YQ27Sw+85ZWektujMwAbs6j3DsyIUpkAE7n/1BpNvzuWBBUnsrjK2IEPC1toHANG9jd8zM+G21zxIXIeGCxPXlc+Ie9hxH6lC0c8ZIDDgY0LO7qcCSgUBQZOruDKhH3O2yEYfchTpeqtgNqBjvyMhHe/7vGfWKkr3llUaqrdEP6dchbbmeEbmYLpiB1srWs4uDIkiB9DLIDxEBeQ8XdFOAvYcplx8QGz/9gERPkdPc7Yy9ZvFHQp/Fy6HpzspUcNnkYpRW289uzoXYToDQDYavyNXUr34/v70n9Wu4485ukesc4N2hMhgyA9zolEJrFsCaSYU1IXVqNi+tm+N9xFFAkaz4c+NjWnha58HAE3fd/lHzlPrgzF/7D5wiwK2EGSYojclrzQqkCsJcfny6y+bZOXyT+TIgd2SWiiRcokpNzkICSZqoQQ85a7St169evSi7d69izQ3SKzfu2cPjXQaU87ZAJAC4xLpG1FFrefp5HZcODsALMGeZ4qBVhUjpys4a45kt2TJkurhycxWn5Pz5Fj/TDZmR56Uo/3Ac6GAQc+3kuVy72M+HKDx9aRRIxkwsftrNCfHFbNp9xkYdfS08YylsSE8+eAyEDJOIMfa5Vc0YtHAtm07pHa9C6Rq1Rqs7vXzsbToSnM3Sf+DLjGOpd9kmzpHuGOZ2Ef94Iw1O48WOubvgQIUub55I6lbs0og27BPEp28w/g1dQKeRV0HH3hZxAQOHt/jbWeH0R4XVSlI5kblgQ+Eua9Jgq89gnF95DHPf2KBTJjw71s9Pf64AjTKUVL+aN675X1DPvPsYu78Kk4buM1ZgCjz8wnQ+vbr/68BGooEBgzo51iv9cq4OVCjhl/QbzAPwRQqIT8HzRdiNmFRT58vFCzhGJuEbOaoBMu09iiJbPEBjxGZY8gor+XN5uVSwe6USGaYiMtqRXjQYkITdRASAQAAIABJREFUytZsRoWvkFGwiAa0FPyOd4uWTsAAHwroQHi5nn5UEOT/0fwGJcoNPR04EMhvwIZTeglVfryOq07Dv8Hxk58T5qCBygAvC8dyk5GdOoHWNwAsgJFWpoEgVHnCoMPhUbTG7PY99wTOMAxLrdkRolCK0po4pQ7rwAQ7whPY6GHYGcLDsZhTuISWucbmwRFjCahhg2/LyQmfXZ/fAE24L1TAqUa08GVIgoyDhzlJP35MsvNRrKLM6poHZwUaqmzxPMghAlEhKz+RQ5CTrfsWnQxcscT/r/K1cxY1iJDTpA3GQ++uhcwNBLMjBs6SUxp4BgtnGhi3vWXWN8PoZO2HAte1jwqiYD5Jw6Il975As2fzAZsBNOYXnkBfW927uB8S/417yjwvJAkl7UFCQGsDlQgDCp0MrOMGrsPzLup5hXBEaEjDcpr3qEAAVruucUGC1pRqQYDNwByFPdMItNKV3vFIzh0+A0BA8mAX/jFFaXLN+AdpCOXBOg65CNVDeHIV5/8vQDMPciLCanEamkXFLxQgvGjK84fnwNu6r9UDiDCtnn/sm8xM5HRq5SPb3zAvLiTKDNc2QZ5+/dPAQ2JzEoYlYz1onF9wyHn5crbHCwJspMKgNgcTv1W7KsVD+vEjCtCWfSrZmUckL1dbD4LOAmF0KO4SxVHJGS8VKlSQKueeSz1y5PgJFguRaT8/Xw4cOECdBYCGn1g3GAKoJAdAU09irBeoIICmc8fGqlrdmw8Scxi1ABGJ9OjwLEkue4OCLgr0GLm5yN0KSWttf6amgG8PlaZpmp5Bz3OuFGbV6aFAlpETNIb0VpU31tZPCTGwYiCdRSSIGDjZp2Bdz5OlNgTV54I5rCSXN2osv23+U8qUryQ1a9aWOI+WRNdRARpWKNB3EZoUMxaxtnxWSzO0Pr6ecaJNBCwiFCfXXn25nFermmIErA1lm4agDaDZ/NFb7NKjMBbLYbUUnNB4CwsACgJoBnBNduAn/mbzZc+JIhvzWLPgo1AhmTt3vkwYf/oATeVkPHNYrfUe1sbaG7Kq2ACaf5B8C5T/FpHXXnv9tADagw8MkD5976PlawLSclRsUqhA4pRMDu5JY/L2LfpTIVwfGGmOhobYcJjVqwKKCG0zkYDNDgsMQpjJsuo2haeGlXeu+TA4wuAZsU1BlmrQbGhWTuCFA0ALf9dNREsGTOksU0ZOhQoAA0Oq8JzL1ykUHjhXZcVD4KpBOTZrgUXPUWxjbDy7D1i1YTOe1+WruX58FNTOerDDbaE/gjzXeJlKPlupRsyDhimxPpN+4rrNe2AVOS8EAV+qeh2DdXQ5geapOHz4iOzevVtKly5FokbwGfHaPLBqvVIZCdj7Nfya59pk0Ynlii58DxELIphPoiSP5pVjCIMFCFBqWlUXs5cYbsghYIBtCMuIbmbP86DdGbQRelISQuWwLFVAoKExCkiQQ+Afcn9f+oDNzpn/04RosN/ZW1ALXOy7qsTDcCemQPdbbANxVDOol1Gb8pngBujUfeznWPngS3t1xgA0Ap8wn84HOvasFPoJmhMCYIMkWhWYqH7F/UIwA4BMIwDVSy6JGd4P7sl8tJwpFFDTOJyuHjsXXgjbHMEI0K4O+lKAZmDT5tEfo3l6LTxpgtjWgTKI6QtIVVCjzsKTQWiU/FqUMEEuK/Y7Q/NO0VgFuBHk5mQ7bze7pICEO3b/xY7xv+elhQAN6RZKFYK9ybPsGnRDydOYyEWoTeUDzhC7qXjyRlsoqUdS3ws5vqgguY8S5alXPg62qhlPqqrDCs7gA7B/AucT5Jj+z9ct/r7HzkI/YYDWzCwQZ0M+qxg4sG+n/PXHz7JuzXLJzUYnlmyeSVLv5GRL0dTCUjgtVWpWh6cnSfbt3y+ZyJ1NTCIthaWbYF14Tp2HQtu9qYfTAIu2o/M7OShaVA2iLwOSdlbDQhCEOzUPUQFJvhQvXowdCv75Z4drK4XELyXDgPxPQ6oNKUTypEqVyjT0tv6zgzyBmdm5ksluAlqhjZC/6U6LXGhqkBIPG+ggwbJXSa9nKsxjNtoWPSvYEzA0tVsDPI3Ilb74kgZyVuWqsm3HToY5wUHmA2vziDFI6yin2OXEefMpd5yXlXNm/TltDmlseTngHkDDR5pfiU4CVRi6hlHt4wS8b/vfDFCTbVibQqmpmkftik8oAxhp0T1pRmpULkcdPgXtVVwT7A7mXcd6IKdw9uy5pwnQHqcHDTILzgvITgA0PK+mYqkX8JQAzYSXPQym+vXXX5d+p+FBGziwn9x/Xy/X2FcPi1p2mrhNpAoggkRKluJrzB3C8euvv5ENGzYEm0QFf6IUL15CzjzzTKlevbqUKVM6VCrKChpY/RQkrslxIGRBvuvKZINEfYS0UtDbLtm11XGeMXdw9bvhQVVhjOTbEEwYmCM9AsJejlvIrGM9bAm0vhMSEDJ1fCcuBwoLZCSqzIPLUYVjCoDUEwz5uVCpOyTMAghcpUZwa20+8jQJ1ix/lydhh05DZ1YZB04guORRMacWiZK/qvACOS82KF30LpdAC+PDJr6acCucS+Nn0lYjEPa6LrCMvl3/rQwaPETatL5e7r//Xt5zx85dsmz5Cjn77DPlsoYNXQKuWv+4FsEGM4hdj02QWDp2dF1nKHrN97C9ZcSmmnthaxvbx5GqhoSlIK1Ur48qKx0z5g6eIfOgYT00l8gBMkaxIfTMQxHbINrW34S8gcNQ6LsyeC93EFw+69aulbVrv5Brrmkp1atVVRCDvoPO++VbeHZO6fnwq7poCZrVXIiKDNKUvHsuST0AZGyDpAop8KDQyAnbDwUeLbf+NgZylmVq1wB1M6uXyyou9W8qsKGQkWNn19q3d5988eVX8utvv9LjgH2H8w0CUvQLbNiwoZQsUVz3YKbLzUP1MM4rvIDkp0M+kp5mzq9Orj4LcjvdmEzh+oDYnlf/Fq8M9A60ZyCPCd0ljDIFzebdHNFH5RLMgyRmWPTOS0GOLCgV5mmqQsR/Vtzgr7+NIUQD6uktaI8A5Bo7PL2orsehnkXNg4W3SJWjyi3mqloeoDdHNABcOoYCz0CTOrmZLwtfWxrsCbuf7jf14IapVc47HYS89KwGHPdOgPoKX5W5dm2JT4Rsi5NcjP/YUXrMVi5bIlv/3izp6YfZFB25d0WLpElaSiE5+6yzpFBysuzcsZPK+cyzz5LtO3bIFtJGHI3JXcZ4DdxAToBzDH8DIGQ3gcSQV0/H50K5XvxNz4nOUBBZsvlyMg5zkZgED12qlCiBUOtedi+ADKHhlJhAzknoh8R49OdMluLFikjlyufI+u++E4lPkkNHQEEEr5zqx2LFS7IiE2FaA5kGysyD5O/nmLwr52VX4Gb8bVqlbt0XSLZLnZQohYuWkBtu6iC79x2QkqXKSclSZQIDjefKj0e67gr0ijtQDU8u1jQAsS79BXNnOsB2GefTATTb/40vu0DqVD83iMrA2MBaIBqGP4LIFy+LJnB/wYMJHZGqxVkEjk5m6d7Uz5jcNRxggDwI4cJjx7wvHZf2PgaI1tZw8FarVzyPQBDOpFkzH5fx4yeeRg7abOnQoQOfjTrGVVhDLsJIhGFruWgxHrRQWIekbjp5QoDW/zRy0OBBu+++ewIXu++WNCWBSdJE9dDKgzt69uzHZf78JwO5ZQLLylJr1qwpPXp0l2uvvYbfLShUYH/jwrjcECSTYy3gBTElo8nMqQEzNO71559/ynffbZBzzz1HLrrookBgqoBCSE1BglVFGaKHpNMy79AyM1eqWh6wuuFh0Gbg1rB9//79smbtF1KsWBG5slGjIN9Hv6shYIAmXSd1A6uHAQdAuwRY9Z9t+pBSQav/fCtLc5EUrZtS1jCZ43EjMIJlpozeeM8HAxqa1oRkKCYANAXRmowKQACPlR5OIyAV+WLdF9K1Wze5+eZOMnzYYG789eu/lTFjH5VGV1wuDzzQP8xncxsWAiSsSFXFFFvp6DwxrgAFBQEscTdOHMdnpha1gqh3332PnrFbbumke4yeVyVqJFhGHk8OCjTCijkFfyCvVWoL7mFnlUYVv62Bb/nZZjaB4Z85Ow8IMy9YsFDmzpknEyY8Ki1bNNe9hMRsACkQDHueQNtbuKYZP5bLYknuUEIa0gzJNkMDTOSTTz5lOOiGG26QwoXB+O+TdoYg0u5lnglt2QTvGYhNnQBFeDzNepGqADEPFwAEw3JxcfLNN+tl1uw58vPPv3B/w/OAs63JuBlSrVo1mThxotSrW5vj0bOmVakQohCSpE4BFUYUAAQATUMkQY5pjDTRX0KwC6PJQCq82spxZ2cc59o6J9A3RPNcFbaGmzVB21qo2fobhQ5pF1wVuc2jvx9CfASgHVuhGsoSV05Hz4DHecbn0LxIXwYEPEupocdR11b3uT6DGYOW05ugvUazMuSFd9cGAE1lqfu8N4++3LVrhW87iOblTAbvwatkeXLwQvIhUb2ZKX9t/kU+XbJYjh87gMxUSUyIk6SEBClauAiLASBzkHZx5plnSNFiJWTnzp3y+59/SHpGFsGogQI/hwrXN88Zw+jOoOd4QEAehMxCb6wfITESZXUiqDGqFqyGjvFKSlaPKhL/s7Jy5NgxhJLzJd6FRAGW09Mz2Q0B/ThBpnvGWWfKjz//LIeOnEAnW+ZPJ5PYuLCUK19R/vjzT5d7FQINkxUcupPfBJ3m9DBvmgtLWrqEDzR5DWcLkL+xUKqcf2F9OadKdcnJi+O9OUWeJ9F0cOiRC/PAud+Dwo/w73pPn3jZdWVwRpWdkyaXXUCiWtNRlJvxjspE4GkK6TIshYLnKE7zom1O/P1o17Jx+/LW5o5/Y8ss5zV1UUMWpmVrQQKuifsDZINfD6Bw5oxZMn78hH8P0GbPkg4dO/A51bhDLh8aAqRrZbLr7MNnsl6cvsDwQY1NHnLQTheg9e4NgKahEp9mw5Awk8VBDOlVtEFAT5o0idWj3bp1lVatWvH7OGBIAv3ss6Xy6aefSY0aNeTBBwfKVVddVWCIIwag5eczxwreIBxwQ9wMXbkG30oHoArp7bcXyfTpM+Smm26UBx98IABMKmBAPxL28KSHwxQUKR10w6jwN0vTkQkCHJL3TBPRoQgArn744UcZOnSEnFvlXJkxfUpAvaHjUcsB+RPqiwhdxVAqCvJQAhySDJtXD9/zK1gMjClBnvIy6QaWgF8Jik97M8JThGoouMJD3ip7Xgg9Mn8z3KeeUeY6GYghRYWX8yUhQOvYsYMMGzaID7dly1Z57/3FUq1qVWnZsnnw7OYNM8WN9YdywTP7VpA9UxQMGTjE9wka6UXU8Vx7XWvZs2e3fLv+K5XRzO3BPsVRVd84Kgi1DVhYjccxsVosScMygffM1sRCIp436hS0CgaSfKECD9qqVavk86XLpEP7dlKrVg1HRKlgAzlweAZ/b/sGgK6Bjs/+Tk+Tx/FmAsv2evfuPeXHH3+U9957l0rvVF6mKEAD3yAIZ6ncsP4IN6QVZghSieJD5Y/xApwBgGGvPjZ+kixd+rm0atVS2rdrS6+ZktEmsIEz9uDZZ1eWokUKUwFqgYGGd0y4wasMHr+od8z3oClACw2EYMO7f/hezhjg5JjuNQThwvAurGTz53+XBlo+5iAMseMc6H8KkI3+wJSJAWFbB/y0XNrQqFGD0Pa7yUl//RmaJceg5QBqfiH2LQsUUK1pJL8eJx4VWJCfpBxuACIIgeKZX/tgvc69hcu8anObR38O7DnC/eOCnB5ACz0sCezGQvLeeBS5ZMjRwwdl/67tzD3bv2enJMQD9OZIxfLlJTsdsjuDHh8AG3jNcJ6/Xb+BeyoxRQ1YVm+6ggLss2RXFIM1MAMGrP/wwgIg4jkPH9WqfX2F1biBbKQM9ymEVK5TtnnRFXjQsD64P/YmQBo+CIBWvuIZ5GA7cfw4spElLSVJ0golS916dWTTTz/L3kNHGV1JTUuRjGPHeRbOPKsyQ7YYow82fKOMRrpFZNyA7VlNTms7KD0HBJruGQOgx/SeRClX4Uxp2ryVJKWkSfESpWj8MIypHgE3BvPGqdLQzCAXuvdaN7FfqRlK3p6LkT0ulxN/a3L5hVKjyllBjh3PeCK82qFOxt+0UlflBMflrYsZjirPQ8eDzZGPMfBdfx5jjFKmkKCYSWk1uCvy8mmYF3J9g6dPnynjx4//1wBt1qyZ0qEDQpzWGUcBPnUNUm281KYYgOYf/KiF/8Ybb54WQEMvznt73R1MhIZctBrNhLFaoK5FissZQEULANrixR/IoEEPyS233BwcIGx+5DA98cR8eemll6VXr3tkyJDBQakzJtMWz38OCE9YXQjFaKJvSCGAHC3mwDmKD0zSK6+8Ko89Np6enlGjHg4Qui6Wy6VxVZuKsDUcEpTluzCIhkLCClY9FNaIG0JDe2Bu2LhJ+vQZINWrV5OnF853eWthDhAUrOaTwBI3xaeWsCYaamK5PX9BAM2ADMbAFkFWMUJXsOav6PeRoJ/CHAgV4mGfThPCBEPeXMMVj5cBAwhelvAzn0sBMa4FD1qXrt2kY4d2MmLkEIYns7Ny5IQrHsB9LYfMV5iW32NWsQ/GVBC4FlYUVmE43Q6iFV0wiyg+QRpedrns3LlL/t7yu8trM7oKTYaF4sJesbB8aPFo6w8ICSOJ1TnR0KjlO/lK14RS1KIzBRALiPIJYHBY0QgdFrmWlmvejL48sE+OI7XELCSuifkW5lOA7wuj6HjatesgGzdulJUrl8vZZ59tw9I7ub1m82hCPTsHuVoZmszrKCagMNl5I9g3ri+iU1qWa7Fv337p0rWHVKhQXh4ZO1oqVz5bw7cu7A4vs66nrqUKYm3pwmrVLFBYICHb+meGIWadHVfw48buexzseaJ/i1Ecbp5hCmHefE+5zolr2RZGU4N5ogwA5x6LcJxCtOpXbz5NeUXvS2XquhboZ3Bu1Htl+9zOMb0zTglmwPjMzAiUdfgZYQiIniVHZmtFDirLNAzMvF1LaWBuUpa88dEGb685w8XtP3/v+kZouEd5dc27KyAXjWCBeh9krgjPppOQdskH78ru7dtAJiLJyQlSslRxUqBkHjsmyclJ9CyVKVtaDh0+RPCSllZEipcoISfoPQQtFDyfWk2P/QEaDowJcsWXiVgbyLs9e/ZoNWLQOUIBqckrrg/fVqNbX8ber3nJBpCswpzeFibph/QaVapWla1bQbibJUnxcVIIlZzxIlc0uly+3fS97D98jD0x4YlGFWuZMmWkeMnScvDgQf5n62lGZxSU2d9DOajnRkNz2fB1O9GB4h/fmHR0OpIohYuVkPMvqi8VK50pFSqdzbCyktAGJlAMWTGngwV5mj1tubsWJvYFyclgjQLLRSFEGjuAFspbzSe2IiNLJbB8bgtxwqj2Q7t2T9Pvpifs+1F5FpwBl2uoqgRVtVrMpHJVDS3qNMdFedoAbfYMreK0cbv0D1apIlWEBqjLL/Q9aD5gMWvNhPrpetBQxdm7d6/AY0Xl6EjzLGGeAsIhaUPABtA++AAAbRBBkq8gMOnwrsHF2KjRFTJp0kQe3Kj3T2kbtOIFPcVQDQYyVrz27t1HVzRKovFCSC61EKg4NPT5yiuvFQzQyHCOTgWoClLrAczUx4+f4LUgLCBIIHxss/m8SHv37eV7KAmHAraDt3HT99IXAK0GANqTAUgJlSRY2bWgAYn2ADQlSpSkxWWUGubKtnXzvXqobmLvUOSzuSbwau0pX1NM4qzj8rEm5LC48BkoAHoKCuhdBiV9PF3bkmCTQVFDyKQVKcxWXra/1q1dxxAnvEMjRw6hcIx3zdLN+sQzmwAyIYM+dBhj0aJFgj52XDfnHQM44d5y3qp//tlOhQ4mcTucBFX0LCVKg4aXOYD2hzpcmLOjlUME1Q50I3SLXCm8V7JkKXo+GcZmInyql6dVsActxjLzeMd8QeL/21SAKTrojTDfxEJy8NZouMmAjSl6M3gwl1gngD3sdTwX1qRUqZKa1+deuE/btu1PCdDUC+xy/3JzZe/evTRm0tIKSXZOhhPeCsCVzw6NiV1TeddMXJPvtccjnmX79h3Suk1badHiapk6ZWKwPhgzC3YY8go9FjoXCtIA6JUrTr2aSigceuAVoGnhAO6Fij40mcZnsRcU9Cp48pVG1KK2PYj7GXBRNaRjQD4d59zLecHvZlxonlpsZbEZVrEgJgKe+Yx+6MgS+H2AppxXzDVTbcvCEqNnCPLigtY36HOcGqQjaEuZMGk73KPqfTJv/KJPv3eeorDCOpKMpJ5Zdr1W4HoyQFMUa38PfrLXt6ORSIQ37Zjs+merbPj2S/lhw3pJSRQpX66sHDy4n57BNHpOEqVosWJy9NhROXrsmCPJTmToGOffPMsweiGDIY9LlighSB9ha52cHMqOYsWLc1/A0GehjUt2V1kbAjSGAANTx3GvkWU/pMFREOPy01D1HrRTC/cXrlO6bFnZu/eAJodLvqQkiKQkg8G/tmz+80/Zd/CIhjglX5Li46VixYpSuGgxnl2M35cjZlzYOlto03jdVA+GRT8EaKyIVF3Lo+QEDcPdDPmKJBUqIudUrc5igbMrV5GiRYsT1OtOcfguyGezRuouQsTURAX5dm0bs/2MkXPO+LC5u7pxfXrQ8FkU8mGMWiSnfSptrxA3uD6oxCme9zBqAPt7zs67b7gU5EELegk7rzm8eDDEUcFv48D3ZsyAB+3fhzhnzZ4hHTt0CJwWvhw2onyNFMVJ3JEjh2KapYfuvJDzCBcgD9ppFAkMHTZEBgzoe5IwNGUCS9EHEaZULMQJgPbQQ+pBs+/YgiLMOWHCBG7k6dOn8eDNmjVbfv31N7n33nvobXrhhRcojEePfpgKBbkKjz02UTZu2EhABYVeulQpadfuJunWrQs3BJDzlCnT5a23F1EZITembNlyvH/jxlfK8OFDWcUB9+cnn3wm7777vvz+xx9018NtXr/+pXJv715Sp3ZdVqDhhfyeufOeYNjq4KFDLvkxURpfdaUMGzZYnn32OXnxpVdkx46dBADox4ZX1SpVZMSIIfRqZGRmycoVq+TNt96WLVv+JlhBvtCll14iHTu0l3r16gShHySYT58xU2668QZp1qypfPrZUvngg4+Y83XhhRcxkdVy/jSxGJVD6i2Al/PDDz+Ujz/+RDp37izXXHONsxiVw2rLli0yZ848sl6PGf0wFSSE+htvvCWLFr0rO3ftcsnpmpwLFu7e9/WW9u3aUXmtXrVSunW/I/Sg5Yv89NMvAoukQf36ctddPQOFjTnANd97/wPZunWr662XJA0aNJA77+gh55xzDkH2qtXrZMKEifSmnnFGRZk3d7788uuvBCjwzgwfNoThcIwHazZlyjSuGcZdo0Z1p2ZFJk0aL5dd1pD5dvCuPffcC7Jm7VoCYrzKly8nbW+6kXlrKWwhVsgBCS1UwByuXr1a5j/5lNx++21y/fXXB4ca+xZKYcqUqfLPP//IzJkzaFTYobd9Da8dWqs999zzMnr0KGnSpDHPyMKnn2HxwEODHpI6dWupwJY4yczKlKWffS6vvfaG3Nv7Hrn88ssoVNHrb968J+S99953xMuad4mwNvbM7NmzZNWq1fLYY4/Jxo2buO/PPfdcAli8hg0byvA+5nDbtm0yefIU2bRpExUd1hH0Bu3b30hhE4IzhIlDzj8IHN1TaDWklZF4FoDntm07ymWXN5Qpkyfw7JoApXe9kLZ9MssYSdIzZ87i93v27CaVKlYMwj5QXh9++JFs+Xsb+/7iGaAhfvttsyxcuFBWr17jythhnMRLiRIlaMH27n2vAhYXwtCk97BQIlSIIUWFr/QMuPqGBAp8As9cvva19EGbr0AUDISZ1/Y9+4y/L8IwZMgsrzyMWtwBxUuL3/WCjHoLcC2/xy08wKxqdz08DQAbkMZ845rvLf8xMMYCDW0gxoU7+V2QauIDzOUJX8bhRaXodLw9MykZXLoGqtmOHTsk2elH5c1XX5D9u/+RsmVKyq5dOwn88DyphVIkNTlFjp44rvsoL095vZKSJCdHU0yQA8Vk+qRE7k/kPh0/eoT5a7gvwFrVatVk7979sun7HyhT6eSCR5o5WRrKw4vrahWLyK1NSeZ9db+48B2jC6Hn3ubdIhG+QodxBHoPvFAkEB+PBPd4qVLlXNn2z3Y5fOSoNmcH/hChbAPgRMsnc5gEjhNHY8Tro1rR1cKYDLd9bHuMoWvzQLOCFGBT2zNpUofWpcQnpEidehdJ3QsvkazMPAK01FTNz7azqFQbzq3oCip0xLGFLf5+Cc6El5qjkxxWLjdv3EDq1ESRQFh9DhngAyu7pnk3oyktBr6ixpdhB5uP0PgNu6Xo9s1zfIhZLJrD47EfcyEtYAxzfOOZ/gSdY2vtP++p/q0YZYZ07AQPWsjKEJw/Fq1pJAtOHQK0aG6DP3i70ekCtGHDhsjAB/rzMsHEg4XC2jdEmpSal+XEiXQvxPmg3HzzzScpsk8++YQIFnkq06ZNkeSkBBkxYpQsX7FSLr74Ivn1119l9+49cvXVTWXK5IlUzp27dJP167+Tq65sJOedX4/VMStWrKIldV/vXlTwcJHjed9e9I58//0Pcs45leX888+nJXnhhedLl663k2TwhedfpAJH+KBB/Utpmf/8yy+yYcMmueqqK+nVAziBkhr4wEPywQcf0qN0ycUXUXhAoJ5xRiXp1KmDfPTREgKRL7/6WooVKypXXH4Z74f3ARzLlisri95+R+bNe5Kueig2WIe//vabfL/pe0HBxD133ymXXnox5xYgZPCQYXJZwwYsQf/j9z95lJ5++imp3+BSLbMGJ5NjxFfeLQNoebJy5Sq5v88Aue3WW2TKlIkM6ZnX7Mt1X0jnLj2kYcP68sS8x3m/BQufkRdeeIn/vviiCzln2dk5sv7bb6n8Bz4wQPr26RuRlhpUAAAgAElEQVQAtO497iRAG/nwUB6Cb75BZecwadasCcGU5cw988xzvG6p0qWkfv1LOO7vv/9eNm36QVo0v1rGjXuEuUvvvLtY+vbtK1deeZVs3vybVK1aRerWrSubf9ssny9bLnXq1JZnn3mKc4Z7vfLq61wPrAHyn+zVq9fdBGwoEJk6bYZ8++0GzmnNmjXoRfvq628IxEeNGi6NmzYO8ossPwPXATC49ro20rbtjTL/ibms3DOBuWPHDmna9GomwC9a9JYjww2tU3wO3qF5T8yXadOmy1NPzZc2rVvz0A4ZMlQWvfOuPPfcf+SKKy4PxgzA9MILL/K8TJ8+Xdq2vYnvzZkzl6AGOWVNmjSR0qVLU0EgDwbzgLQArM1zzz0n77+/WA4dOshcT4BGvLp06cJ9DCOle/ceTOYHWMT87Nu3T9asWcucxfvvu1d63tlTn8X1krNzrJ02lGTSyuaxj3DNe+65Tw4cPCh333WHtG/fjtQEJniRE6qVt+qdAAi777776YV77LFHpXatGk6IZcu2bVt5Ln76+ReZM2eW1KpZW44dPyFjx44lcMPaXXLJJXwuPDu88xdddKHc3Klj4NWlzIvkCVrIyFd2JsdMERiIC8JhrtWOUcwYiDOvWhSg+QoD9ykoDE3HhOupa2fQlEk4Rqs2U0Bs58cHezZ28yKz24Cr9Aw9HAr0tKo8T95f8VPg4Y9RbqCs8cCl/juOLDkB76D6PIOXFkE6T5p7A/lFAFHIw83JPiE/bvxGPlq8SMqVLiqHD+0n4EwplEajAoUCDP2jfV8yuMbUG4p9hTZKWjGp0ZLy5cuT7xJnKePEcRYWVChXjuAcBvLm3/8ktQfSMkDxkoN2VsQLzFZ0cMP1oGTEB0AIoW6kGQBYOyCOZ3QADetnxo15Mm3OLQcRfSNZNIMuLozi57NyHefp4MFDrgOAFl5BV4CzDpEDfw8S7DhOTYJIVDmymj6W98wHCbqv8pkjiVCnhl5Bi0HSGGKrHIZ1k6TO+RdLo6taSEpqETl65KijfdCUA40+GKxmaYzT7bH0UVFwZr9Hn8MVxvLtlk0uk7qOB60gL5fhFHzWzomdB/93fDf0YocpGjYGf9/64A/5tH6rOtOHWgWdxq8bIMRzzJgBgPbvedBmzJgmt9zaKSgus7OMn9oBRI0MRPtiiGoNQPlCxx7qfwNoA4LScBNYhqijvxcM0EIPmi0ExoW8uEcffYwFAuMeHcMw35ixj8gbr78p5cqXk/qXXsIEZAjjSpUqksYBSgF9sAYO6EeFgAnfs3ev3HVXbwr8VSuXUrjB+/Due++T6+TGm25gZSGsFDB2w6MG4Nevb396Vvr2uU8uuOB8118tU0aNflR++eUXWbz4PQqK7777Vu6+uxeBBLxlVc6pLEhSpcCTOLZbgaJDVduwYQ9LlapVZNq0SfTIAIzhfvC8jBs3Xjb//gdDxi1aNKf37+jRY/L88y/wmbt0vk3uuusOjh8esyFDhvO6VapUkeuubUXlCiBXrERxlntrVZMmA4cklAoWNm/+Xe66+16O/51FbzI8gheu99abb8uoUWPlnrvvkD7396bH7IEHB8u+vfulX7/75dL6l7DSBWsJL+SCBU9Lz549CKAwtnVr10i3bj2lQ0eEOIfy4BOgDRoqzZo24Rzhc3v27JX77+/HFiX9+vWVGjWqMXfwRPpxGTBgEN//9JOPpFSpMgQuffv2o9Lo378vwVFaaho3+egxj8jy5SvlySfnytXNmvJ+AObXt76R1/jqy7WBEipcWJ/z/fc/kImTpsiNN7Yh8MU6QAGsX79ehg8fJXfdfQdzK8mN51na+C4E7W23dyUoWbVyGS1vCAyQlsK71qVLV+nVq5c8/PBIJ9zC8M9/A2iDhwyVdwjQnpVGjRoFCrIggIZ5uOaaaxlKfPvtt6RcubJBjqZ5daAAAHgQngcA+/HHnwgazXuLEHyh1BRyIA56aLB07dpFet1zF/NCAL5///0PeWjQECq9jz7+gGS9MYKYTbA1tIn/jHcQY8MYXn75VZk5SwF+7Vq1pOFlDeTyyxpKnTp1pHDRIo6rKZHKKBagPUaAhuvhulu2/CVz5s6Xn376WWbNnE4wvmfvAWnfvgP3/rhxYwlI1QJW3jusZ7GiRQPFp2kWsTxkoQctdn18Qe+DOCoV0EGQ7ymWBNhXBCEYCpOro/fyfweZsvJ6hUU6PkC07hI2v9hDBtB8BWYgUoGEhvrhVVPAYV1BJABo+Bs8aKbQ/FB3gb04Ax40D7x59DM6b7GhTguHoRH6rz9/Lx8vXiRlShaWg/t3S/qJozrGRFToowhCQSMAWFrhotwfWFNWdxOkHZeixQqThgMdEg4ePECAVyQtTcqVKycVy5WVI0ePyd/btklGZjZBPCg3QPOBik4UKsDTRl+gq9DFiBFug96EIc7uAOj/6DytlJauHV3oAXZ0D84TZMAbZyYwXESLfbKyM6V8+bKU7zAciJtAi4Q2XGlpkpEBvjpXiez1Fo4BaC7Ep8nzSmTrc6XFeq8Az+B51a4NWoOezwIC8KbFoZI9OU2aN79W6l1wqeSQRDybBSYarndFYOwQoLm6XFWvg4rtF5uj6O8+wDKAhs82b9xQ6tasqnrR8SPGfDbibfaBTRRP+F5t+1xBmCMwiETbKVq7N30mTbewriu+sYP3TteDNm36FLn55g4u7SfkorRnNaJnVrsfOrwfqxN4p2xiYtz2rpPA6VRxIkwCD5pWj4R9//zJCja72/TYYAhxosQeXg4UCdx66y2BMsM/ILARznzmmWfp9QIwOHbsqDzyyGOydu06ufPOnnJDm9YMAVoxwpChI5hXtuTjxXLeefVcboUK7GnTZzFs9/JLz8mVVzbivQAuJk+eJh07dZCHHx7BOVJkHidrVq+VPn36S4cO7aRH924EUW6AMmjQcFmzZo3Aw1ehQjmZ/8R8mThpsqBgAiEhlIpreCFO2axdfg+8GSgSgIdi4cL5wf3wOSjD+/v0lwsvOF/QgP6MMyvxezi8y5etkGlTp0ulMyrJ6FEjqDANoDW64gq55547GeZD/g02m/YqS9RSesfxZbl0JmTg6XnkkfFUes88s0DqnV+PFT179u6WqVOmyccfL5Epk8YzwXXZspXy8Kgx0qplC847vH628RF2mzV7rnTr3iXwoH35xTrp1r0n527kiGF8zq+/WU+A1rRJYxk6dBAFzWdLP5eRI0cTBLZr145ryXHG50uPHvfQU7VyxedSunRZeXsRAFpfadOmjYwaNVLKlS9DVnsmOr/5powe/agMGjRQet1zN0PfGF+Dho1k165d8svPyLNRBYWfADwPDRoqv/zyq8yZM11q16oThBg2bdwkd9zZS7p26yz9+/VxpdlKKkllmIt2Vuny2PiJ8uGHH8ubb7zKucPzANw+Pnsei1sWLlwgLVu2CACNL8TwOXzGPGg3tGlDJRQCtP8w79K+A7D54osvxXjQsK/q1KpLnsBVq1YG4Qk7g2ZlmjBs1669bNiwUVasWCaVK1dWIclKrzy5685esmz5cnnrrdekRrVqgZKBUpkxYzbn/vXXX42lokE7Dd5Mk22tRYufzgDjBmf1jTffku++28hnhNEEjsNrrmklN9/cUc4860zKjv37D3getMekTu1arLLCKP/440/Sdfz0008ydcok5vTs3bdPWra8liHmadOmxqRY2KTT7+DJnGiIk0LaPQet9whxr82dXc8HaH6Lsij48iMWocI28aF8W5YHRc8G279lsRTf56oj7QDJWzWfzsCYydaowY096st3qy616kRcm0SwuZqDhrV6d9kPMbljgUFt6+uHaRnuC3mw+ETkEuRMajW72xaMJAqIuMGkni7/bP1LXn/9RcnJPC6piSIZJ44ICo+ZU0ZqGK2WBCiDfCMIcdXvhVPTOEcYuwLvwkwpIRBNTJTyZcsw3xceVBQEIEQKgAZgtnvPXsnKBoUsckqVBxFgD54ueOwspMWIT7yGrH3Awypli91Gwne2JqY3ANDwNz0DAGio6s2Rs846U3bv2cOcYgV7mudooduCOhH4FaVoF2UM+haCtXGe7OXEloGb0zpHsARFASpBGnjAEqVEybLSolVrVpGCSDg3B2tlecR5ksDQarhngzP1X6o2fRkXgDevFysAWp0aVVT2eIVJYWg1lmPS9rKth823gSv/fAahYY9qSvW1gswA0DpKKHhSkWNMj6HrqGDXUM+aMIXodDoJTJ06Udp3aKd6KNK3OpgX0ahD3N49O/IxAeaaxWGIsd7cZJ1ukcCw4chB608PWkETagvhL7AqSQ1xwmNw3329GbbB3+HlQv4OgNuiRYvY4uPBBwcwJwnhi7GPPCrfb/qBeVsIz5i3AAfv1tu6UBH89P23BG35zsKBVQQwcPfdvZkP07nzbRQAb721SCZNnibt290kKHbQedLWS1C+AwY+IKNHjZTWra/j/EFgfP31epk4YTIt01dffZngYfTo0bJgwQJ5+aXnGSKle5s5CI4Al/3n8qggWcVZo5o88/RTdIFz80kCKTju7d1H2rVrK0OHDNKehY6UEyAKQBLeognjH5VKFcrLJ58ulYcGD5MuXW5jrhY8CLifEtMi6VIr06x9BebfbxsFrwrA7FMLnmbOHUKdKBhA/lmve3sTbLzy8nMEfW+8iWKNSTJs6GC56aYbmEBuG+3V116nF7Jrty7Sr28/5lysXb1WGOLs2E5GDAdAQ4hzPUOcAGiYa4zxpZdekSlTZ8j8+XMY8sUL67ly1Wp6E9GF4I03XmcYGfukT5++pEO55567mWOHylaME6G4e3rdJ51vv1VGjx4ZWJmNrmwqu3btlk0bv4lJtAfg6XTz7fTWvf76y0H1F7ymL7z4Mj0/w4YOkltvvTnIXzKAxsKC7Gz58KMlMnTYSBn58HB6NpF/cvT4MbnzjnsYel+zZjUVjSloOwdYo1iA9qS0bn097zN48JACPWg+QIPbHWcFn2/ZshU9oUOHDpFOnTpJ2bJlFDP5/FnOKjeAttIBNBVG6um67ro2VCCfL13CPWIgHgDh3fcWy8iRo+SJJ+bKddddpzrZVcPh39Yixe5r3gALQeA8Q5liHRCiBGDDXoCB1qbN9TLukdFSomRJ2X/goPS+tw/3LEOctZUbDcIV+ZgzZ87kGcH5rVWrJkNGHTvdzvzE/v37ScsWLTjfMaDKecx4HXoVHD+Tx6nmG5Im+G1v27V8kIdkbDw/udkic+0DOR9EQcn7CkRlsAv75WQFMizItyFwgQBXUk6bSx+Q2Vj9tY4CNH88Fr4yGWA5MAbQTLkG8tp1/AgAgPPCGTcbP8fqN3SucDR15qlzAcRccIlJjhw6sFdWrfxc9u/dIUcO7pFjh/dLAnvBaugOeIbVya4nreknFjoh+nAinfsMaVZsUH7iBIFWCgu18hgGhYxAriaULtI1Dh0+Krv27JXDR45IDjrNoH2bW/cgId7ryYm5Bb1HFKDpCMNiFptvG6MPSsJKVy3w0CrPXClXrozsP3BAsnNQmITOHNpKTtdTw3V2PVtXA9f0MDrdauDMWn7Z/jPD09YOucMht5lVO4PORPMH83E9SZAaNerKpQ2ukFJlyklKcmpIcEtyaKDtMNvQzkAQ6rfNFVRGnsIL7QO0qxpK7Rrnet/Uf/rhS/9NwxOnCmeabAUINj2q4wT/nuYSGkl5Tpb+jmshD93aP/qeb/WyOxaKuHiZNu30QpyQUaYnoY+1gCZMc7F1Y8Hf9n+2BABNubuUVTkKmBBOPJ0igShACw6Bq6CyTRMNFUBJTZw4SebOnUdwgco9Hbi2gIBSql6tmvTqdZc0bdqYBxPhvjFjHpEffvxJRo4YyjwdOzCY+JYtr2P+wddfrNZN79A+0DPAUbv2NxMc9Ot7fwDQUCyAAoLBgx/k/TUGn0CSUwAKeOJAFYBcAVhnKELAC5WnnTvfzjZAUBAAuB99+L5Uq1YlsIRtMxuZKwFa34EM5QGgqdWmJJvffrdB7ruvL8NMCM9iAxlA+3vLVpk0eYr8/fffVFDnnH12ANB6dO8qd9zRgx4+3A+5HGqRxDFp26rq7NlsU2NO0Mnhnl73E6COH/8oARqSxDvdfCtzxXAvbKvnXniJSffwXrRq1SKmIu/VV1+X2Y/PYx4dQ5xJ8bJm1Wrp0fNuArSRI4bzwAQArWkTGTrkIQrYeU88KXPnPkHwjfAw9gRAErxeeJbhI4ZKxw6dCKAWLXqHIU6AkTvu6ClpqRAo2CuZ8sUXX0rnLt2lU8f28sgjo4NcyKbNWvJ6Gzd8HQA0PD88Qy1bXc81bdIYID9XDh85zHDh4UOHmbs4eZICRN8bQoUNCywuTv7a8rdc3+YmuaZVS5k2bTKB8b4DB+TqZi3k0ksvlVdeeTmwxKNCHR6n0IOmAA3Cd+jQYQFAu+KKK4IzWhBAw7OjwKZ//4EcI8KZIFy++OKLGR7HT98T0LZtO56BVSuX04OluTYAAdnSuElzzvGHH7zL71jVLK772dLl0qvXvcy3RFGE7R/8ZLIreruinY/HSWRn3SxjA22Y7+Mnjsu3679jWHzX7t0ya+Y0ady0CfNw7r33flIUoKgBYUybN+x7ADQYZlOmTKAHGvv3yScXMjcS40VxB4pE0KWCeXQ1awT9NH0j0QfMvnLwgV1g5RoVh+eFsxCnWcY2Rl9x+V5Ea3xuCpheAAfYfHJovG/eHANiPn1AIEsitCLm8bKIiHnZbO4pU1nFqISgsWAvV9785LuwiMIDrqacAwDiwJe/lw2gaR65etJC4IK6cICUfPnlx+/l0MHdsnb1MsnPPs4+nMglQz5OdjbCfUpxwNpcF87DOAEmIROowPNyVDazQhKhqST2FMbnkJZSplwZqXTGGSwsQKTi4KEjkpRSiOkt4OBEQrg19XYpWTxfQUW1qxa3tfPfM2Bv4Mn2DcZlDgL8LQRaahzjfvACo3cn0idQ+ewDQDtDtrb+2SJgpMGdLIVTiwRRIsw/PHXwgEZbKtra6F72dbw6DAhaDEUmgKezsFxS/wo5t2pNLRYolEajAG0Z0e7Octp8h05BxktB56VAD9qVDaRm9XNiZIgvo6LOHN+oDUKVXicDO7PkFXTzr7mhaGmoho/1+gQhuelAI1m3fFqbqeAsJSDfT2Tq1BkyadKUf10kAL0J4xMyFYY7m9k7rlC7V+DM2rb1Dy6VIUf2/YLrxi2gPfhp56B5HjQFWGGbGf/BTWjbZjSAhhAmEvSRS4IXDh6SnatVq8owB8ARNosq1qMyduy4AKBZGMgW+eqrr2GS9OrVywIiVBN8UE433tRBBg16QENX8KC9vUimTJlBgGIADZOJ673+xpvy8MNjpG7dOnLmGWewqhPs6dWqVpNLL71IatWqE1BoIDSMPJ7PPvuYHj8eThcutfvjJ0OcfQdKzRrV5emnlWbDNvK3337HEGf37l2lX98+zMtihZSI/P33Vpk8aar8+defLIZAjhs8aIOGDGP4tWfP7mw9gheTbRM17wTgDMrTt95tjSCI/vpri/TpO4AJtm+88SrBO5LJxz7yiAzo31duu+0Wju+ZZ5+TGTNmycyZ05i4j2cxywMhztlz5kn3bl2lXz/1oK1cvkJ63nE3yfoeHhkL0CwHDd+fOfNxevBQ8IG+nYWwodPSpGaNGnLhRRdI9RrVpVSpUnQTw4NmAO3OO+8gQNNn0ZZhHTveIh06tpexYx4Oxtfs6laye9du2bjxG37WyIXhiW3cuDkFKCo6IfhhAGAOL7zgAjn//PO473ylbefEapng8enR8y7uyU8//YhrufaLL+Tuu3qxKhmgPSq4TNCZBw05DigSQJgO6xEFaPZ5PwfNPGi4Nv6OMC1C7V9//TVDwqCbALC87bZb5aGH1OjAywAaQsYAM2y27KxNAFmEhxa/v0gVXiGt6EIPv6WfL5O77rpbJk6cIF26dNaLuUR54xHCOG0v2363/W+AwX7HTwBOeE+nTZ8pkydNkI43d6Tx1bt3HwfQQg8aPq8AbRaLR6ZPm0LZAOsT3FE4UytWrJZN33/PcwLPEIoG7r7rLrJ5G9ixeYgCNFOEpgz8NfMVk50beOK4910Omg/Q7LsGSAk2AjJrBz6ctwSeuKwMVL0qnYPNmwKoMBqhclOVta+AowrLzqPNN9YIVDN+YrndxzjzcB7e/PQbXteAGD9DLkstMIpVmmFOkpKiOIJqr3epcnG4HCPnufxy7Ur5+suVUqFsCdm+7U+S1do6JLBa0W0rj5DVuPEoa/Sk8zspyYkEaMzHc/1eS5cpI+UqlKeRt3f/fln/3bf0cBYrUUL2gH6mgNwm2w/RNVaaCq1adQtD+RPdFzb/gQfGte9TgKlpMgAJOm7XM5IFpNoTN2a+nTwNwLDn+eV989RoQvgXcgpzzLw88Gq53EWbT1vLKKgiOGWVp3Z+gEcHOKBCpXMI0ipUOEPSUkFjhbMM6gtHUwOGDo+E1geR0TNF0RDwyLn8S9dWCX9vdlV9qVlNAZrtRdPd0XMZ7tUQtPt/CwSbI342nYSzx3xYEmvr2bG8SNxDKXuSWInun3mTE9SV8dpSb8b0WTJl6vR/DdBAK4SoG/YC1gs6WfdgyAUbPP+O7VvysZDcOGSA135hlvSnGy3/tGk2fA+ar9BssWwSfICG90CBgRAnPFX3339fEOLEeCwZEn3zlC9ENwmUIUJfP/z4I0OPsJQNieL6rdvcRGH+9VdruaFNIWPRvvjiK+nY6VZ5ZOwoAhp8/u2332GIrUP7tvSs4W+maN555z15eNRY0lag1ZSRuioqBplsyH48dOhwVsp9+OH7BJXwXOFlQtUENsq+jQft2WcWBHlDuO+mTd8ToAEUDejfL+h4j42DHJwJEyfTszRhwjipfPbZ8umnS1nF2bNHd4I6A2imXLEflHVcOc38A2u/I0w0ddpM+erLr2XhwidZeDFz5myyv89FtVytmnyGl15+VSZOnCLTpk5iFwB7NvwE9cbjc+ZJNwJLBWjLly2XO++8hwANOWjYX6j2HDRIqzgRKsU8P/HEU6SrwHXr1avHIgyEmBG24kFKSXE0F/GsgAUAHDp0qBCgpaXRTISF+tVXX0unm29j1eiYMQ8H42vWrBWrdwHQMI+2ZgADKCCAITD/iTkObHLHMg+O13YVPQY+LA/ISCKPHj0ikyZNJSXKa6++xLwueASff/5Fee21V6R+/fq8hgkeXyABoKHFmeaghR604cNHyltvvSULFjwpTZui2EG/fyqAhvdxtuERBOjBfwD6o0ePYa7XJ58soWcNLx+gIRRq7Zhw/etb38RztmL5Z0E3BghwJDV/9PFH0q/fAJk5c7q0a39TIFzxeYAhtIHC678BNN8TZAIZFdQjRowmoL75lk4kIe3bdwCf4dFx42i02SsEaD/I7Fkz6IFmfqbrAIBcNzwPEsSXLPmUldegngGjN4Cnrwx9ReAbGlHZ5f/ugyHzLPkAzeRGzOe8ted5c7KFBiqKd7IyJCMTPTVVWRn4wj6DgoTM0zAnvAMKhPA75WgCqsHQUF1zwvzziPcpbwSyDABRven+/gsr1eLlvRWbYjxoNlfg/mLurAuX61oo2bW9mNMXtM5SL5om1TsPDsecLatXfCbbt/0uRw/tk8MH90j6CaX4gIxiCz8kpxsVaqQFGZ+NfTXVwELHE3yWPY/dmS5Tvix5zxCm375jOxPfoQxLlS7N829zHgzc/cMHE+F71m4pJFgNwJr7kK2zGb6YZ4Af7AmkP2B8oGPSIpdMSQBbbdDKyLWgct5CWxcfBEXlBigz/LEqnYrqH/P4WfjTlzdKhhZW2oLeCQAsC95zR1aeVqSUNL36WqlY8QwpnFY0AGjMV0xScmyOx2g2HLi0cxwdqz/HHDP/rxcBQKvFXpxhONS+7583/1l9L1r0jAZAT9y5cFW46EaBPYUnN4+xEny7XswFgDMDaKz0zM6hbJk7dz4r/f8tzYYBNIyXXT5cH1Hdh65Htzmz9u3fma8VVnrIQSiq1T0hR8f/CtAGDhwQFAn4G868Zb5lYKDFAJoVCfg8aPY9hE+0okYB2vHj6TJu3GOkxhg3bow0bdqESfi2UTvf3o3tob76cg0Vk21ivA/FiZyheXNn0/2I6wGgTZ4yjXlf1jNSLaB4WfLJp2zLNGTwQyTRRZ6DsadTaLg8HBxS8Ecp5cF0ue66a5gXgQNjeUt2iJBD0/u+vuQ+e/Y/C0iDYc+KCrv77u/HxHLcE2Ff24DoY4mkdCSdPjpuLL07n332uQwaPFR69OhG7xUAmloI6v0wD5pVfgX5LdZwNi6OeUDg0MImRB4aqET69deWV6+9+iLnFdfCPD366ARWurJ6Mg1uW7VAkET+/Asvyf19ehOgQXks+/zzoJoWOWgEaGygPiymihP0GrBQZsyYSr44VU6hVzER/DQkDwRAC0OcBtDYCSArQ9axc0EPArSxY0cFHsPmLa4lH9dPP26ICe3Ag3brbV35fCgawVwDcNgc+eAb6wM+NLOULX8F4bqPP/6Y6zlixFC58YYbpFev3rJr9x5ZvXqls3Rjq/hMGMWGOOcztwtziX301FMLZMqUSa7Zroo7GCazZ6Ng5hmWfiMHzbeYfSEHBv/hw4ezVdp7770j5513HucDFY8IM69ZvZy8gui4YeCzS9eezJtbt3YVQav5LABkkVuJYp2nFy6Q5s2bch600k05z6LeWTOYbO/4SgRjtvP/6mtvMAEXvHSwNiEPho8YRT42FIE0anRl4An9+WfkYE6RrVu3yZzHZ9NDhuOXw84Y2qIJ64J127jpB3nssQmskpv/5BOOK8tP6gjXxIzG/0th+Eoo4EFzdCPmsbJ96xtDPmDzIwsI/mlhRWYgR/BZMpiDWd21bNJrI29JFRA+b2FQu7bJFn9u+Td60JSBnQn7uScDOfx98SotEvD/o3wT5YSKBQ6hB90LMAQAACAASURBVC1QlkFzea12DNxhjH/GkYLo4L4d8ssPG+Sbr9bIwX27mQ9oew8GL4jF2UbMpcX4shX3YRFYvEhG+glypZlchEwGAIfX/bffN7MrSBw9vzAatIG9kXPbDvB10X8DBZwDq/r9L7mLujc0GR2eNhQtIExv5wSNwPPiwq4EpOzwGCuiniMfnNj6wctoZy2aNmAy08C77/Gk3gza2asORSgTBMzp9KDHS1rRkvSgXXxRfcnLQ9EFiKiR/4w+mcorqHOmFaHkvI20dfJBmS+L7N/2TE2vvFRquyKB6Nz747Z94O9JA4S+sRWcLwfQcE2ck4z0DBIWW5ic8txVGwegzuvUw+u4hvMwnoE5MHPznniK3J2nC9DMcAPesjaEyI+0nEbqmyNHD+T7LWSwiUyY+INFiO60qjiHDxEfoEUnOop6Q4B2XCZNmsxigMGDkZB9S4yXB9dB03Plm1HrCUpx1OixDGugtL5J08aBgsB9nnpyoQwePFTGjx8nXZgfBuGknCNdu/WUdeu+lK++XM0QEK6PQoDxEyaxgTf43JDHZYIOYGrAwIcY4kROGHit0ImAc+eSRu1Z0Yh64MAHpEGD+uzdVaZMCQoL26AmRMEzBQBUtEgRmf/kXKlQvnwgbJD/NHTYCB4CVIMi9MbYdW4uW1IByCD/a/CgByl4jAcNIc6uXTvTvY85gtcDFZMI7cFbBVZ5s6rt2fwDBs8dwpHXX3+tdOrYkf++8cbWbM+DecN6rfviSxk+/GG56MILCMTOqVyZIB+VnjNmPs5KUAC8AQMGUDGsWLaMuW3ICRvBHDQUCXyjRQJNwYM2mN9fvWatDB48nOME11bFihWC+Yey4nyjV1xcnANofWXIkCGBBw3WNA4UqDG6druDOW8Yt3kj2ne4hcAQCcpnn31WkN8C5Th27KMsHEFBRvv2bQNlZODbchGRC+gDNvAKqUciX/7e+rc0a9aCz/TQgwPpiUIIeMHCBYHMsjNmY8LvBYU4sSYvv/yKy23sLFOmTOY1MNaPPvqYBQTYCzNmKA+aWXxRgIQQ57339mbYd/nyz+Wss7T3XY8ePWXJkk9k0aI3ydNnexfPBq8pqiQRPr+t863c3/gOPLY9e95JAuGVK5Yy3IziEowHL6ybeahMqEKR2P4yZWKgzfYfChtwP6QdTJ82WRo2bEAv4eQp0znGAQP6yR139qTCR97ns8/+h4S81atXJ0CDZ5eUGfGat0UvE8Ks8Qnyzfr1MnLEaBpoAGgoHLBnjQp5G+d/A2i+QufnkTNKzRdWrePv9vyBl8ta3BRU9ZafG9P0HN+17gp+1ZfuGcepxZxSpTNRQ0K3mCluU9T+XPsg3l8THxS8v/JkgMbncXvAlxW+bFe/jKr/WI+Ho3Zg+yd8JEey0o/I6hVLZe3KpZKTlR6E2vDdJFYQaoRH4Ekjd1tYyGb6QptqJwiKS0FIDvlQKDWN87F7757g/GpenCa5m4JkQr5X3eePNwouTF9xr7g3cR4AEqPktCEAATEt7qceEw1xatcS5srlZElWDpL00fIOPzVhv6B9Z3tJ01RccUmE5gN/9/MVDagoMFUutGCN7QG5HmoggQIKXiaML7VoKbmkwRVSr+6FkppaxPWZRfu/MLSulZCuz6cr040CXX8ebX71nITUNs2uulRqeUUCtp9O5cgxwPX/c04pB13lMecBPY0TtG0TxoHcRJtbW2O7Ls+u5HF9UVRnhhu4F5GGcToADfrU7ofrk/YGfYVR2OJeBOsHD+5nJwHzDAVveq5kDOh0qzipmAeGNBsFATR/09u/fQ/aqQBa+oljAUCDmxCcMSNGjgoBWpMmQfgOz7d9+z/SvHkrCi2AFgjyo0eOyKrVawgmmje/miEtU24gJUWRwMEDB+kZgmVerHgx5iFhb4H7C0zsjRtfRc9P0WJFWX26b98BKr4bbmjDUCSUYufOXVhl1qxZM7nyyiukUsUKVDqogmzUSIsZ4AGAJwygAaAAICwlOVnq1atL0IUQ2YsvviLnnVeXNASlS5WW3zZvptLCpgMdBbx/EFQG0OA9Q4I+gBjmYPPmP2TO3Hn0jo1/bJyUKVMqAGi+d8oU+7Zt/xCIQhE2bFCfFZQjRw6Xdm1vDBJgkevTv/+D8t2GDXLdddeykwKqPVetWsO8sd//+JOFCiicQG7NqhUrWZFqAA3zjRwpH6BBADHv6L4+JKVF6BRAmVVbx9Nlz759Uq1adc4xNvc777wjffr0kSFDB/NetLzTM1yP043StWtP8t8hhG1ejDFjx8mzzz5Puo82LhG/du1aJNldunQZwTL4w7AWaOIOYY+KQ7R+uvaaazRRnb0QQ2FJoksqX3SP2E/gD7LcVte0ZFXw2DGj5M677grAuX/e7N/YFwhxag6ahjhxbjZv3ixt2tzIa/fo0YNJ71999ZUsWbKELb8Q6gNAA/s/XvBsYR7gUS1atBjDg+vWrWP/WnCNgafPwKUV5FzdrBk9xgCgYDjHMwKkd+x0M6/VpWtnqVmjFp8NoW7s/3Zt28rkyeM5r6iwBuUKvL/jxo2mxw3KwvaWARScb8wHWvaUcBQIUJIwHNau+0K++26DNGlylUya+JgUL1GUycmL3n5Xxj06nl01sGY4OyCl/vmnn7nOpUqWkjlzHue5PnT4iDz//PMEiGXLlub52bN7r8BYQmcIeOQfeWQsn98HxwV5LP4vgBYD7DyiWl/Q+x4tu58BVFPkoWAOaS6U+iJJW3M5ah67Lq9DRxSqRjUHTfv6IgFa+7Zivm3+/TCz3ROfsUR2PEfU07d4lfKgBXLbUWmwmMwvGtBBMT0rZJ0AQAuBhtKYhHk2uF9WxnHZuP5L+WrNStmzc6vk5yG85ppTM8ynvSl5rpDgzZiYY6x35LGaE6dAENx2MH4REcrJQ/srAD6Fi/D4sAcAwsCuZThbQoE7jI3P8S7Or66EDz7td/sZeGfIWZbEvYhUAtOj5jmlLAB4JFCFYYOxokOGAjTWN8AT6u6PXHUk6+tjhqFnf72iBoVBRdDAYP0sbKdFAsobpx47pWrh933PmZsgjI/gF826ExIY6kwuVEQuuKShNGzQiN61hHh4zwiNTnKYcLzGo2Lg1cs5KxCkkbpGn7MpAFr1c4K5t/0VzHUk183m2Aw7//r+vw3I8jocH2Ls2ufXwvsWmve9c3xG/A/AORPGj0YFcD/Ijbnz5rNQ4N8CNBC/t/YAWugQi2fo2yJnzEc8dEhbPWHsUdexb92fbrN05qD17x9UTEWFYVRBmTD0OwkAoFmzdBOGuA4AGtt6JGiyXWZmjgwdNpxtnMaMHU0CW7zs0GBzwlPz4AODCIZQXADyPUxwq5bNZeiwwXJGpUqBZYIDhxyqp5/+j/Z9S0lmwjq8MCC+hcdr/pML2ErGLBYcQHirbr31VubOQbBifn/44Qd55JFHCUQgTJnkn5fP0N306ZP5GQiTlStXy4SJU2Tfvr0MFYIjB4n0SExHG6hXXn2N+VYoLUczZghitLZBrlmLFs34HcwRedAGD2f+GQAakuwxD2vWrGPFJTx+EyY8Spc7iBgxn0a1gu+b0Ab4Qg4ZWlEhmRHP/dx/niaIsQOCsSOHb/qMWWyzhc2LPCbQUABgoogAwG3YsGGCGP7a1WsYru3UsQM9axgXgMbgIcNjeNCwdkhyhzcF9CVmSECwAZx27daVlBqoLn3nnUUK0IYMku49ujN8jUMFAQyAgTCdD9BwbRRBoDL2z7+2sHsDrv/AAwNIx4HnRr7Sk08tFIQFYenifTwbAPoIrMl59YIuAXhPUwXyOKfYkwBa6NeGEDHWBQBn8fvvSO06dblGsZ4FDbLgb/geqjitSKB169a8N/7+3nvvcR8BbOGaAF+33347i18ef3xOANDw+euvb0NQh/nVcHouK7wuuOACGTp0sFx2GbpV6H3/+usvefDBh2gcAFRDUPe+txeLGXDGli9fLqNGj2H7Kz03sMLjpV3bm+ghL1GiGPcM2tIg9I95mjxlPAGatiPS1AADDAcOHOTnvtuw0QEI1Yq4Bp7r6qubSdeut0ud2rUZFsdZ2bljp7z44qvsAoEwTOG0wiSIbt7iavn2m29ZBEGAVrO27Nqzm6kH4POjxyIujqzxWAMYN/f26iU14Wlzipi5Y16oKqoEC1IuBQI7a/XkigTse76yNY+5KYPotfPzFKBBLlnyN84eG3q7BHhlcLdm8lpsYGuJvC4FadpWy2STb4D5ctcMFl/R2d8+WvtLYNBwrhzPmfFaUlVbHhq8Pmzp5AL9BjAQwiOJrzoCqDBzcmTr33/Iss8+lj9/+0Xys9OlUEoiq66pA5A/lQdlqDxdUOHx+YQ5IaGwa9GEfYguMvCKokMFvMogqs1CpwDmU6mXEbJedZzLaIPhAC4y88y5nqr8DPkpAXgBMHW2bH7tnNJPjv6ViclMg4DxRtANqh1QO7gwN0K2ia7wDp9XwAwgGOcKxnRM5HrDOXWFCBgl/+10mDkO7P4MTZOfz+luR9WAMWDfUCeCQy8rm+kvmAPMjQI0DbuyxsB5/QH0dY4U0dKzlJ8gNWufx84oaYVLaGsotkAIqWFMZ2soV7/nn42Czk7oRbO+DSJNr7yEVZy2p6KOI3/+DXSZN8s3dqJrpRQWtvZWkKFnKXwWzZ0MzqTrlIEzhD2UnZnpWj+pEYP/5s57UqaeRpGAVXH6BpEPInFtnHfuUwNobODq8ob8ibCHPW2ANmwomd1DtmtjHo5l7bZN50+uCYmCBBk+d+L4UU6eERRi/CdOaGUiy7JdDzelltCkSbwHob112z+ye9cOHlUoOfxXtlwZ5VV2lifujw2NPKXtO3ZQOAEwoUoMYAb3hvI+eOigCob0TOZ6VahYibkt6PumwkaTdZGQikoyeKOSkhOlZIlScuaZlchyzdYqKP/NzOb9duzcyZZCCOtVr16NVhAONjocgMpjx85ddP2j4g7eOoSXDFjRkEEODggYXQWdFUSAIX/243PlumuvIZgBgFESUQUfPii3A6JeDwvThJtY10cPJBQCWPn/2b5NcrLzgnEBqMCbAcsWTY5PHD+mG51EjCm0Fgzo6WHTw+9br/BAItEb4AB/B/kqGtJDKCLRl+AjSJhGPo3SQ/jraMonFCYqRDCXW7ZspZcTILZWrVoEa3hmlL6DEBmCF+X4ANtIlsWclylTVkvNXdNhWFdkAs/VQhIAOvAZ7du/j0Ae+Y3Yx0s/W8LWNf5+tz1vBhKA+uzZjxNwPfPMQrZfsjmC0saY8R/GBy8XQvIQJNiL8PjBmsdzwghBsQLGD8CJPYvPIscMyowM2U7x4Pt7du+Rbf9sI4cYrlGrZk2pULEitVBGpjsH27ezPROeHR0HKlaoyHXIzNSy/lyWq5tH/uRm4VgTqzDDeAFEkPOH0CieB+cHY0Q6AbiryMvFqil4g/J0/+/axfZlUEComkaYEnOGucHz61nJZ74a8vPg7QOAxefRGQOpAyVLlYrJZ1RGdJVJJixPpSD8MxIoa/c9k50++PbX2hSXXdvm3/a7yuAcGmCQCTgPmGvyLDI5GfljrDtTbrAkdKlANaaG1c2rhiRmpHzgfKOSGZoYdBX2fNH7W36l6QDLLwNAiyo8/3cFWwDrOm6GXOlCg7eKHPXkQ6P3Kj9HPX25ebJty9/yzpvPy/HDe9imCfQYugZ+Y3pV7TZmhFXxMq8nWhxBvrCncBx6eR5TD4erzIvlkgA5qwIIyiwXztOHM6+eGhFWOKX1jLGAA/ehN08TuIL30VuT43eV9XEJCp7R35PtnUQ9nAqk8VPoLYEs1K8pkS8weMjOb2SyKpttjThkDkxlMZJqKPutSCRR5wl/S0WFID10OQTP2ehV6hWWnLy2IKq1jDxCPylevIx07NhFylU4U+Kwh9haSsG6GjX4TfMajc/rVPvfPy86e+ELOWio4vTPhB/Zs7NlP33Dwjc+zLiyK6sNGqYZ4LfAqPCKT/D3EGuoQQEdm40QNLxnzD1T79n/CtBuuKE118eApcl3mx9gFvKVHj58MGiWbtZN1HrE76cb4kQnAVjh9uAFedCilkkUIIYTrW5sO7Bo/eHnoOFzBjZCJBzHXISkRHhA9Er2fBgLrgFlTgWO1ATnnzcPkoWAfKvXnyc/1m/PZpUZdqgwJnwH79t1ocABUCBkkciO2DZj5PkhI7i5qn2FYRvRigzQUik5RT2BuIYVTagLPazisY0A+gIk7SMM2LXL7RyTucJ9964pDN+9fKp1sjVRoa6gDc8ebDIKb7TSSJeMTI3h4zuwPCnEWNqtOUJ2eGwuzRrEZrV5oDBigrRaRcp/pALTlL8JOT/nx9bAQKsJEcvBjIZ3zPPEQTEhNlGSk5RHzuYC90UOCfYh86tYcSa0zPH97Nwc9vVs27YT20ZNnz5F4hOSAwHqCwtbI3jHxo17lKHIl19+iYTLBZ1JHwz4HhpbD9vrbONFa1mbIwdjd3lQJuhMQNk8m3C0z/tnwLSTAXScocysDPays+ooEzpRS9GUv7/f8Fl/v9vz6mdcGMgZCSAMxX9YD+SRxO5bI5N04QtHAm2CL7qHo/Nmc+Ybh/4Z8BVPVJb5CsS/rq+UfOXhA70YT0CcevUz09NjhLgmJysoAQjB/yBDkJ8WAMt87SmJyj7IFaXRQUI3v+nOkBpArC50LzuTJtvs3HzyxR8u5OiFOT2linAYPVAM3wGIaIWkho5cBaqr1oMMAGSDMffzDz/IJ4vflPSjezlGnEGcY3j/ovLfB2hmaMG4oBGKHp6glCA7v6MjycvVPsM+2RcXwRCaojQlT3cPY2FQPySHN50BhpAg89RYTKdhZQAeBbpKm8E1dM8M4wxAKBGVkWziLgRH/K4L2xZKSZJEF60AW/+J9EyJS0xiWJhAzhUY4B6JceBUQ/VtPnUZ1gmRDwJCjlm95Lg4iGi1CjOBRj5erIBn54J8trfCWpiM9/c058xVVtJbmQ/9WVRuvOkWqVa9tghyfpnCp2FC63wAgKahaRd+joQ2TwXY7O/42aTRJVKjauWTPHAmz0JQFepx24p2Rm0P+Oc9Ku/sDOraha2WfJ3nfwaeXMp4FKswpK1zfdoetCkT5QZXiOjnL1uhpmKDZMq4uCNHDuazVNomlDHo0HKww/G/ADR0EvCBlU1EFHh55z7mn77g871pylKuVBFUdEiu5CHQvA37HgAMwIJaKXaodGFQzo5r2MHBRscGh6VqChrX89G6CTFTQKZYTPHQ5Y7KIhwQJu0iyVWrD40YDwugLYcS6H2AQE5IxNzrGA34+QKTB9Vr64LfcR9cBy9cQ/mr1HqycZvwxU/ksa1auVoeeHAAc7rwMmGsB1mrs/BZsxQMRJiC9g+bCcyoYsO4UlK0uhGHFqELWiEoU6YFJwQ7+L5vvftjNiCFcSCBkuvlqinVKtTQh80/QwKuos0OnoV4bJy2/vYdXNMSqe07Pji0v6EggYnaXmsOzqugu4VWChKcurODQwxhevxEuixe/IEg3w0VibfecgutUP8M2PPbveD56dChEz1fq1atoMfL5tcXaFGw4Sv/GPDDhGOzTgoGaOEz67iVI0g9ChpmUbkQBX++kM/OgZWpyta8oLb3DPwa+POFo52baCJ7VIDic1bxhOIMno282AbjqmBCrkUMneNHmJWARHNszFtWkOKIjvFUIM7m35dtURlmaxLdf1GgFzNP8eplRKNvU8AEIejlSHoDpceAQFdjMI1yRMOI6sFEZR/ADqlOoMgdcNJn0zycYH09mp2obFuy7vcAoNke9Pcdn8/RVhDExIQC4TVzepzeCSDtHMnNzpJN362Xj957TdKPaUsmyCxW2zqg489jsOddCBohcJUD2QQp1FGWW+YpXF+/UGEzSRzoyJXxEGDwHW35476geNKFQQ2gsWpRv8uQKQGenhU9a3qutJG4C/G5nLfUlBTJgXJ3MwkZBY9bWnKylClZku9l5eWy6jg9K0cyMrM4Fiho44wDwFIZQ2msDcwVhdCLStkUnyjpmRkEhiw4IKWHa16fp3sD18FyAaCdylkS7k3nWYxPkiZNrpUGl10lcQnJEp9oMV8GCXXWCH5DgKZDszIK9xHvd1+O2To1aQQPmraZs71m1/HPkX9t/wyanrL3bS+bR1TPv/P80VPrUgNcqNru65/3YCyilCgsnnCG4hPznzqtHLSpUydJm9Zame/LRYwHeg6pVOpMEIk7fGgfedDUiwHPh/bbsv/M6/C/ADRWcXoJj/6k+oCpoImJLlaMtRyU0Vs4S/MNqHwdv4/G+xNZao2fKpxCAGP5HoEXzbE/+xYt7hmCr5AKIPSYafjUABv+bd6QKPiw5wWAUcsXAE3DGchLMLI6S0Y0pe179Hwhin8b+Sw+Yz0Pbd4wJh8AIMSKUABY5VGGbuM28AUlaR4lU5g+aLJ5sQOE9+xZ8TcDlsqQbF4vHRcEE/NjwCzPpruoWHG5M06BmkFggDjwoHnhONyDOQGuussPzRtg8EM1NmYftNm48VMFXwg+ot4TfjYJzNohQLN1xP5hjgJBiXoP8bJ7IXQ6esw4Wb58hXz26RLmC2IL+sIruFZ+PilixowZwypLMPODANaf36hwMhBjZ8oUfSyQcuSaziIuCFioB0uTaAkOMjL4DGZohAAtTOq10EEgRGH75yqQwHkyoG/gpKC1tT1jHjT/3PjzaPegVxb5gIGgDXmDgnl0ZLH4juWQQPzAKNJ9wavFhLl80GF7298TUTAcVQb2bL6Q99fV5sDfW/ZMdkbNIMQaaIg9kyEWrTjMDbxESeCfgiHpjNHChYtKgjNIKZOQruJoAyBbYEBE97eNE/NhY7L59s/7x2s3q+Hhkv2j8phjI0BzL/IsGIEt+jsyGKs5F4zhZcuhA3vkzddflr9+2yRxecqTp4BRjTV/Dv1/I5iHsDdeyA8OkrhjQlbq3TEZaWsZXRcrcuA5geGO/8Ujhy58FA0bO+3tlLLtnXxWjYYGP4EKvfho1aTsAAzz5udLIXR9QdpFbq6mkUi+pKYkS3JCvFSrXFnicvNk+87tchzrJPGSkyeSnpnFHGPmjbp1xtCsW0JaoVQpWbyENoxPSWHjd/SrPXTkMMP7GCdlEHPMnM5z4VOEKG0/R/d9+PTcDXqdhCSpVfsCuebaGyW1cDHtYoPuE5SZcDxYrBdrF3pl/TmPgjXb+/7fG19xCQGanaWCcIJ9PgRfsQ6XAiNdHg8adQdkdZ72Og1bXLrQt5cbHCMnWYWrUSrQpGAc4Ok8nSIBA2gm8wzgQ9aCOioIeyIncc/OrfnZDE3pgia7fC0V8CaM88mEf1o0G8OGygMPDAzW3axTUyCnAmgmUGI3jAesnCcMPDpgZMakKWDK48bmWcmzAw+C0cKSlJzC57QDzE1CqoIT5H0ypW1AyyxM/DQlbn8zwIZrmJvSvucLYx8cmNLWeU4hYMTBBnhJTz/meb1UINt1cI+CgJ4KVj20lk9kG1BDjSro/Y0QvZath803nsUPExvC95WtX+KN79nz27WhRCE4cHjxPSgJnS8Fi3AZa/sWDWnaHojOm80tgBx6j1JkuFDxiWNawUvvmgt/2hhtjWw8Zqn4AM2uhXvaWvoeBR/UUnF6AM0UGOdMELbOdp5cTZwPz40wL69t245SoWIFWfz+uwTTKOm2+9v+xhpBwKInJiohu3fvJn363M9cMV9QmGCzOfOfw9bSF376Xe1STeHmQuj+ZwLQoMvB9c84ccIZbIlUOCx8gPeWz2cs29oz0uaV92IjZrXezXvsj9E/I37+he8x9veoGWS0LskXpAZkLqsJQyCsz6ZNn9WTrsnxDN8z50d5r9iDN1DCPtiMNdyiQCo639F9WxBAK+gzvmwxGejPiZ0t7uV8B3SzYUCoggeIQSoA82MYTo9nQjxCnbYvOd9O0Wj6hEYZbC7NsLQ94AO0qKdzydrNgfFuNAUxyp0cag5U8Z5I5LdUBw13AnSAlT4/B7mhJ9gt4Kn5s0WyTkh+bmaM194MK1PE/t5HSyPIOaQAIHVAQ6qu36fLbfTH769ZuD6hXrNrIyypmF09gPbi+/mhAWB7TH/qvrc9z9CmM1YJElAYkZMnyQlJ6CHAz1KOuQKKtJRkKVumlJQrXVKyMjLk4KEDfC5QXMQnJksWPXXx5PHMyMqmdw3AqHTpMpKbnStlS5WWQwcPyZ49u6VICWUP2Ltvvxt6HPMPcR3bg/i+ziku7EXMvOe1z/rhaX2+eKlQsbK0uaGjlK90JotVEuPVKeEF3oLOEXYdH3wV9G+dxzAXvfEVF51UJBDFCfa7raftZf8s+bKNZyJfHVBYA8gDeKZhVGCvWIUr+AX9nqr+HuA4Xd9RdYLAcMqVeadZxQmiWuNaDfaF0y88K17BT9w/f/9B+0jBSSK5pVAVp5VXTmL/D50Ehg8fxiovXxHZYv03oWYT+n8JPh4El0cF1nLzIKjSgPLV8CI8Ogx7ei54LirDZhoaxGdNQEQ9Ef9NiZtQiCofH/z4gkPdmKiU05wgCLj09OMuFGFcjmFSo6944aY1F7qNUUEKCAT10GATqudAQatZ5jbvvpVhQsxAqwkd89j5Hg37jJ8P5gNQa+wLRaiKBtxMSriJFz5rQDcaPvWvEwsq0aA+BGh2+I8fPUoA4AM080ScCtjas9laRr01UeVkwNYAolq/GqoODA1Xbg4vRUG5fEiAX7z4Q6larZq0bNHSJewqGDCFaWuAPfjGG2/IOeecy6pda+4dCs6TDRTf2DjV5/4bQIsRRI6qAC2GtEdrqNTVA6W5EUpUCYCEhGLPe+LOFsQG5hhrrSEBFYZ4+YZOQeDf93za/OD8mrUbCGKGYcP5sCpG5Ipo+MuaISt4sDPC3CVqlTBHyhQ1udM84WhGiwEff49G59p+9+WPb3jY2bM9GnjLPM+7GQjBeXeVZJBr5gn09wyuxRBnWqogh4n9Lp0n9h36vQAAIABJREFU2Lw/MB7gndec1TDfxpSYyazgey6sbWMAQONzuBCh/0wKYLT/rL6US4tzIZrnFBcHL7mG1YQ5U5ny5boVsvj9tyQn4yj/5htqvnL3ASfWr2zpcizaIf9ioua1+sDelLXtBXY6OIk0VSv3MMrAUGIVg4bFtUhBE/ZVZoXebitOoK5kOFeNAgQ+VOZoNAHEwTDckrEmSAtAI3aE5PGZXJGkeACDBClWNI1cniDYxelITQGAS5J8JPnHJ6IeWOKTkuREZrZkIqUDhXGgDsrKIeguXCiNYfvc/GzqN6wxUirUg0bKZAIRzguLGFwLKQvXBlpZ/xGcA+9scA7yRYoWKy0tWrWWWnXPp0cNIXRFteG8xaBb2xEFhDVt7+lNw5w1A2i+TrLz7u8LX2bF6vuTK211/ArkcS2TSVbMZHuP2Id61OVzRuYGxomdCToZcnJk9qw5p9XqCX2cAdAwHnWuFJJE5lFbvbLtvTyJ+3vLZk4zPmjuNWOqNqGCgf0vIc5oDpo9u4+q/YPkW6/Rz/jzFghQ534kAPCSlJmX4RLSGU5zeQL+NRijR16E69FlnqeooDClHlX+KiQ1H8YHcT6ix99N8eC6hVKR2A8QrOFSPAeKFSBI1XOj7bWiniB817wVJlgZznVC1RQZPgfvEnlveD29j68Qo/ON79i1eLg9/iQfaOJZox40GxeBjOtCge/wMJCQV6WdXdfu5YNh/6D5z4aDA6UK69GugffTYUU7otyoB02NDfXyWKjYz93z9xeu6Qt5H8Ta2kL4GcNzFFS5NGjey/Lj/BxAMxQI7pg3lEfFYPsjxvvkbcxQWIYeAh8w+EIsqrR9Ra/KFUon1oMWNZLsfokJToiRS8oLVTmNhefQbhQuxzPSlsU/2zhXaNvjGzsGYk3m+ODH1g3v2bphHQEKzdLVogRthxQjJ5yhZeDMPK1BvmMykum1S4rmn8UmB/P53TmxufDn2ze+bL59ReGDdv+cxigjdwYCIOGKNOxcRL0/5rHC+cll2FgVjaUF4J6JSerZ5Jx4zciZA+mITK2Ixa8OtLFHAZo/Bnzmo9W/horbEX363zWQovOHvBnda0pe6jxo+XGkesjPzZaff/pOln72gezdtU1ys9JPCojhOpSJzrDE2cSeQ1Vxbk6+M6RzHQEu9kAo3wwo4vM2V7EgLeRgo9dMwynqbYSHkSTjKq0sLxsNFsAJlov8rfhEZcbKz5OkfJHCaPmG0DN0DoEgcoK1R2mlcmUlOyNDKpYpI3HJiZKXmCB79x2Qo0eOSl52rmRnZUpKMoBavJQqXoxhUBQMFE4tTDmyfddOyQV4SUySg8eOS3pOnmTk5Ek2I6caesR/uF/RooXZ4grzlpRciJXLTOVJgPGvnlbmVVPuUIqelGLh60TfeNHtFicJiSlywUUNpEmzVlKkaAnXFQJvongi/LYvt3wZEz0HgV53AA3vA6BVr3p2IOdxLQNQvuFkd/MjJn4UK/ZZHBVJfBj2/n+0vQd4VFXXBbxmkkky6Y0aOqioKF2xAmIBRBGkCfYGovSOdOkQqnQb9l5BECyoIMWugIpK7yW9J5P5n7XP3TMnY/y+T/7/n/fxBZKZufeesvc6a++9tgo6m+rjYARH9QZDe3HqvZs1HjyQps9fIO38/qsOGgGa9uKkLY1ktEnyG4NgVfeu6+ixg35OLJ2g3Jh0e68Y1+Um/n8js0GAVuEh7RywYLyhQuxZN+r/BNACzsAxHHKiJ51sVZJo2W/AmFbCoBlDbHSshL50KHt10KFORA20nVyuuRz6nOqAFejYRp0TEsnEfgugMVTL+LYmgtIIKLCyT5J2mEIZHgV5ZsyoocKEUbeJl1MHyFnoCgZsBk0Bir5HnyMUxOiCMZRsUJhV70HZFXWMRjCz1IguOjS2nmB0bu1wjvmZOYXywKdsBZ2zsB5WxZkAv0LDCvAl38P8J1YvaVWVE4azmUDbidpA28730/vX62sRhtEKCjI2YuZEnT6YdC/OTk6UwVN3MKclGE4zZe5BbTD9LtuIhRo63ZP2iVIdvX6XPUf6HArQTH6jCfsr8NB1o3MtAMly7MpQcC51HfM79NQnIC3UGjrjovu2pKRQ+g/q8+j38N9SRm6FmEMPCPxqjr83Kiag9C7P74S57ftmwZABf0GV9KCD0DzNoEp36FibcQoegOzxtsfJXgP2HAXsi+b7hLBxth3TedOf6XMoONL1oA5B9y2pDDN3TmqAjLVxkArQdN3qPOqaYJTAVHQSYpBbCUoxKEjjdUNBojJo5rmNZEaF++M/nLxek3OlCeMGyBgW3VQ5//Hbr9i1/SucO30UeTnnhD2zx0XtnGTiOsn+BGVk5Pkfc2f1HotLWRnvOF9n3Rqg5XSVYcqLI9cjU6LpOowM8f3OgUVkcWjTwkyfTFORaQpLzLOa6lSCG4KdMI+RARLJnapVUZhXIN4mL485cX7Ex8XKd8dFR8FVVoaqiUki4ZORk4MSsspc95FRItkQF+1FtaRE1KuVJgAr2hsp9xAXEyPjdeDwEZzJzEZmXiHYYbS43C0ArVhCqGFgapIAWHe5CI4XFpi80ZiYWOk7aw7nYShxcsxN2LwioAq1PeaZg+wyjTGBC0V/G19yOW64sQviE1MQGU6droqARYqI7NZeVqFAqB+3D5X6u2vbNMMFDepUYLFtv2nbO9snq91QX6Z70d5f+j0i2eNEcmj31bYZsOYSe0NGiwytjo3YHKcCWvafA/bS5y/ErFlz/jNAo1Atqzh53yx4CfeY1Cv74BYAaOcyTvntB9QcFRv98oNk0IYOHSa6Rf/XFx1rqMyGGjX9/soQd4WTsUWRVvbZwMQzHBCUsDYnI8t5miROs/H0RC+TFqj+MQNkgxo+p2E+go2IxYk57IyGcfhvvk/ZKnX+vF8FQ+pE+TsT4mTlZTCkQh0ggkMTnjR5Wlz/dvhUQZQNNGy2RKp2nFwbU7VqWsYo02SDDxv8VQwpqiK5yZuwAaE+XyiDpouaP9fwKp9F1KqdPCEbHGpyv818SeVZOKtqTPWKso4mNG1OruocFaDZ982TnIo6am6fblibwdFNp8/GfyvQ5ljzP2VCeX/UzpLiEkeugeE73axyP06OivYPVEdv1qXJ9zBjHWQAxdg7LFqFNRoiXmvvs8oAWujPQv8dBPZGqFN8qS+Ygymgl9VdDlMm7siS3jDO0Kx9srHag04ZKGHdWQ7upELo9fW+OZZlZRTKDFbu2oyNriMbaIcynxx/7hUt7gkcRqzQIPcKKwP1u3UeTVsdA6A5h6ZIKHgCDnUa4set8LXuWfsApODWtl//+B7L9qjNCoCsCqGkiqyy2hobAGnrKNo2OQyJzWKeV3C9c27lHp2Djc5jRSBF6Q6GrZnLxrFyOhA4RQIVbKJTtc6ffbpzvxX6UmV148MD9thC6QqKzLWNqzc5mvn4ftc3+OLTDcjLOYsIacNlinN0fHW9EizJ3pVKesPYcv0FnJbkIBrNND3Iau5YJFn8cA8I4JizF0hpkXQS3ZN+RNABczzJQrrDJGRFbUo3c4KLiwSIkX3zhLHLgAmT07ZRPofrlWImvE9XuTmkkRqgHidDjp5wF7jbw8p9SIqORmJsrPR/zCkoQBEBD6WRePAMdyPCBdRITcaFDRpg757dSE5JRqP6dSWaci4jG0eOn8KJjExk5hchv6QcxeV+AWjlzO91ADoBJO8hISFRQpoUozaVrpxrgpByAXNGgoljFyyKMkbV+T8eUgL+1owouWpZG2EepFStic5duqFmzfqICGeOselIYMKcZA6DdkZttf4Zul8E9ISw79e1aY5GDWr/A7SH7kn9rNizEDtq2yD7YBUEaOZQY9sBkQhif06n36u2EdTPiK9wqvflc04f2wXpizBz5uzzAmhdb+8SUGAwEYGgmoHYCikUKqPMRlaFQ7BuulBDdL5FAmPHjZHeeayqDJ2Qyv6txt0GY/ag25OjBshGypUtCP2Zfo8+2z+NJoXpmLNh9INsJ67GwUb+pnKvYmhQT7A2GFJDr/euLJdhfkyVjRgPp3qLoKqstET8u1K3AdZLpG5IXWuuWvC0qfk9WjRANX2tyLPH1ZwC6IwZBgxKU+izCMtRbnSJ7IWpi1qcqDGPYsAIxBWgmtCqqeDTcWfui24WBbX8nQhMagVWSBUnrYapdDUlxyavImgoNZSlc6nPZwNP/W7dxLpedD50LgNMKIUvaayZMOOm/o9Xkna196S9Jyo7WNgOxMw1x8gRZg7JXbPvl56swpqsRIm7wnczD5HGzaqes/dAZXtE56Kyw48BleYEaZ8UdZyC42hCMwqMdQ61DRH/TccprtBJpOb1DMAz7I2E65y1oWwtDyT8uchHKHPi9C30Ms/GSVWQ+7EMu8nLUsZbc0SM9AwLglRqR0CA9bmAPXFCmva6sJ2BggcFjaFzbtsoe3/ZzsgOn/+bbbPH499smT3/Okb6HPa/Nd+G7YcqPJcwzAakGaBtAJZ92NK9w5/rPX2260Awd0n2qpkrUVrVnEMnXGiC6QJzTQWjkwsFMB+wFO+++Qp2bv8KYX5W0RlRWx1jtZv8k91HCDKIwTTHlABdQZqMuyMMK5pwTnsi3k98TKwI5xazslpEfZ3cK4qWS2iQceByRJG9ZahStPTYcqpYxKUJnOQ9BDIEhbLHzOGRS5ogP7+gQNpZSRiW1ehuo0dXVFIkeX6MAngjPIiPjEJcVBTiIz2ICHcLoMrIzcPprBxj29jtpKAAtWtUQb20NNSvWwd7d+9GalKCCI9HREVjzx9/IbewCAePn0ZmXgH8nggUlvmQzznkAUsS34Nh3nBn3rk3EhKSUOC0uuL76NdEhklTy50FabOihGS2X9asQr8rDJ7IaLRp0xaXN70CiYkpIgvlcvIkpThE8/WsUlj78GL7W7VHtv22GTS1JbImnYiY+h97nYbuAfs99j6Uw41VlKY+QWwQC3CkUM8U08h+Z85tmNEqFR8ccnCj/1y0cPF5ATRWcd7RravJPQtjFEFD1mZdS7DD0Q0VgGYbnlAnppN1vgCNDFqozEZljIbtVCozhLYxtFkHnWA1YAoy9L4rA3q2o/0HSJSqPCMzQGNUwfg5eRE6RsoEKZDTEzy/U5kYG+Hb903noaFIg8rDjA6a0zKIiN4YLWMIldUJDQPx/ZWxbLyW5oPJCcoJ/+gCpgq3JCU6Yrb2gtUwlHyemjd+k1+nzl0XLPNfeFqlKCR/z1OfglZ7A4ZS0OogtCLPBitmHZh8uWDekTnFqZM3YxEU/dWNF8qg2AAtlAnUe+L17LGVTS25PU4+nWPw9B5tJ2uvI71WBaBlFMVMXo60SKmYpB0Yo1AdqpAwvK43ey1XMKIWyxyY30oEGEOdfwVH71SaBcVMK1aammuzMMCALW1rxUuT4YiIivxH+FTWi4SdzVwZIGzC0Lpu+WeAwQwP9oJkNRPZU0846X8nuVlDzA4ro4UZvAezt1QgOVISmXVuQ4FdKED7N3tjH7Z0fuW7/m0eK0nXCAVfoaBO7Za9j/VaOl82aFTnZK+JwP0I4HFa1jgn/oADk31l8iSDua5BySB73dr3tGXXQQHdykSp2r8WlgnACgA0AiIJFMNfbvLRyGoXF+fhyOH9+ODdN3D6+CG4y0sFHDFUrQBWx1q+z9HipNPXxuKylsgoiECrLwDQJCWC+nhh4dKirFqVqqIfWMCiL0pjOIy4MvJcj4xWhLvdiGI+rZPvxhMvC17CxQ4bRs3tNz0phTmj/pzoaxoxWN4nP+v2G/vBtBXiiKIyqgqUyndHwo0o2mGXD0kJ0Yhntxe3B96EJJT4ypCdk42MjDMU48TFDRrA4/LDXe5HVmYmGrL3r88nvTAPHzspoO5UZhbyaMfDPIhLTkJpeTkysrNRIPmi0hvBtHLiczusPfelOSSVoYxAhPvQEbINXYvGtgUTymRNCLdjFO7CPTHoekcvJCXXQHIyO6lQTJVAn6FqMmjOwcwBaKHrV21wqC3V911zZdOAUK3tz22gpTjB9u+yZqzUDH2P/oy/tw9K6if4+wBoo2h9iVPo5RxmKL9CBl+KJkMBmsuFRYvOj0FLT5+HHj26SWiTPtj2KWaMICwu92kAoOkG/f8aoLGKU4sE9Ltt0KI/s5H2vxlMNY7/Br7s7w19jz0IoYCgwvXEOWqJvgmb6GJRI6LfrZteDWQoQFP2QAEb/9Tv4981b0uMrlPmK8bZz5CNyfvRays7psDCAKZgKyf7u3XhqXEWytZJnNUWSEqjGukLJ7/CKTiosKAdxo65IHrvzAuj7IXciyNvQOZM5TlknqTvrnleG3wr0OPPlB1UhXu9bwVo9olH81iE9nUAieaOMTQhILbMsDUa4rJBk4JYBZ96/QpO3MmvYwhatIwcEdRQQxPqMEONxbFjx6Vx+QUXNES16lUNc+S3jIGVpyQ37iRzq/OVOXfeYzO2Op9mPIPdDAI6RJYeVGWHGNvQ2QBa1r9D24cCtIqfoeE3u0eU7ouLTcI05S+ox+Rmf1lzArXXo/Q1LDchFl1/en19nxpQPRAw/BodHSOJ2SqNo/WBBIo87Ur3DWcf0TtyPRnQz76DwVzaygCaPEQIq2avU913FebECqfYdtIeS9u2/ANYhrSDsu2GOpnKbJvOQWUHW9smyT0JT2PC8Lr+g89vgC73jeoS8ndqW0LtFH/3KTsJOPl5xk46HQUCbJkJlRo+nY6c1L72uzQzVlpSiD17fsb6D99BxumjcJWVCEjSNa5jZjtUUamjjWDFoAh+syWSOTAXl5QgTJLxmbhPkGTCjd4oA9BOnj6DAjo3CpE6xSxl1O2S5lOSVYbIMDdimQZSxiIEw6KIGhpZNzp8rmsePjzhiIzgugqHjyybyy0MX6Q3CpGeMPiZksJ+zr5S5BeXIN9XjtzCQkR7Y5AUmwBvuAe+0gKUFOdJlKRmjZooJIgK86DEV4py7juXH6kJ8aielIT87FzRiSRDx5Z2iQlJyM0rxCmGO0+eQUZ+AfIIAuFGRHQsqlStgTPnzkjOWW4+lQCMgC4ZSEatCDalZzNzgtlijwdSNkwXMcbQyk1zkNQ8NAPQTEjP7ydY9qJ5yza45up2iKb2nnT0YE6o9rR0ogYh9s22n7afN7bP2YcAhEFraHLQ1Nfo3tL9pnvUtsGyvkMAmm03bUD2b+/jnBt/S905Z3+UGWFsiRBJnljF/qOLFpFBm/WfQ5wLFsxH7949ZG1KGp9lF+g3eSCgzqekLGmrp1CDGWqszreKkwCNrZ7sgf6fAFqoUbM37f9kxHQC7ZNg6CTrQKhB0D9tgBZMklYB0mDug+18+NlQVG6fltX4hrIzAlDEGARFgaWnHnWmVB3dWgh6nWCFoMOokY1wKjQV6FR04GaRq/QFcxJ4T4b9oGPVRrnmVGXCqSacqABNFr4DtAjQ+NKqSi5Ys5EoTGq+U5/VPpnoHOh4qDPQalB1gDSmCiJffuVVaZL+8MMPomGDBgHJEC140HkUMBZugK6U8jN3z+fDocOH8eGH68RQ3XtvPyQkJARAG+/HLgpQJ6aAzWzGCOM8rOIG+7QZCshsEMPvf+aZZ5Geno5Zs2bizh7dDEiFyW+z16SOiaxdC8jaAC10HwYBwD8BWmDviGSAUSGvzLApy1YBDDgyAwxp6/dUfmijmzFOmvmomgqgeRsKRDWRXeIeTq7Qe++9hw8+/Aj33Xs3WrRoHiiCsQ8talipOydaek5o2IyhsegEe9QtNG3ezPxT9FnBmZ1LpvOmIc6AnXAGMhRsV2AVQ8SLg2OvGU/BYpBQ+xMKhm1bo+NvA1nbyeh32dfT+7QdXKjjMaNTEaDpXAafX2WJNKcw2B5N94Ad0tUcNNsu630JGLOco3H+Vo6f46il//GxQ9ixbQt++eFbFOVlorzMaBjyMwoydS+qnad9i2fFoGhVmm4d0suTIBPsLQm4y33CVjE8Sa3LqqlV8Pfhg/K9pcVkxVi4wDZ+TF0gaGFuWDmSY7wCwNxk3wjyGFfylyFCQnxAhMsPT3m5CMqGR7pRs0Z15J49h/iISMQzp6y4GDExTJR3IgthYYhLrYqf//wbmQWFyMzKRUR4pIDHpMQ4eNiovCAf0Z4I1KlTG3n5hcgqyENWQa6IqEeEhSHBG40mjRvjXEYGCkuKERURLs8YGxsvHQYOHjuJAydPIaOgCAWl5SgpD0echDFzJeeOgrYUudUKTylqcPJqS0Xo2DSfD3QR+JcKbKmSEFaUoNZ0oXCBFdAxqFI1Dbd27orUKtUlRMc1w7Z7Ih7tdPSx/au9Xm1bFljbFmN3bZum/6jiDLV/NtizCZEK4N4S2ldQFYod/rG3fHxKp8BIugaUSCEaPyfhaKZaOGyX3tNCCXHO/M8AbdHCdPTu0zMgs6WAVAgXUITd5OzSlwlACwVMttNSw3C+AI0hzsGDB5msBD2xOqNjnyADv3PAiW78UIBmv88GY2qIbecT6pxsI8m/20g9ABScN1G8VpOiQ0/Tukhsx6Kg5s8//8LHH2+UBud33HF7hfCZfo+23CDYMWvahDa5mSRx3gnZ2EnDNhvHv4swryO2FwrQgs9GwGK0rAJ5Yn5SucY4m4prE/bgS0CiVQAh48scD6fCxDRuppK72Zgy5gFJDlMRo8bWDjtyodkVm7xWUPLAuBXzcokhnjBhMnbs3Im5c2ajefOmAYo+FFhI82WnQIMAjQr2vNaePXvx9NMrJGF32tRJ0nxbx9LesPaz8nn4b4brGN4UStsSQg0Fv7p2dKx1rfEe16x5JgDQut95h3FiLlNsYhuVysCXvbbs7w6Md8D60YiqmncQMKiD1k4aofet96nfbYM6vU99jxo1+98VwChPm4FWQlw/hqllKysz/wx+GQaVa2PR4sVYvHgp5syeiVtuuUmehOKczz77gszV4EGPO3mfzHeJkDFTECP36YRLtZhG2VApJPCSbbNBK68fTAa27Yb97KEALTTfzP69fi7U6VSwKzaocwCKjmNg/ztg3H42LWrid6k0RGXzH2on/2EDVQbAaYsUOFgEgBSFo43OnW0D9fCjByd9pk3b/5K/2qBdfxcK0Ay/xihnMK2ZgsIMDxbm52DzJ+uxY+sWFOdlc7cG8zMdNl1tXADAUtDb6X1LxpR2jECTIUR/mNEfozJhTCTBuQdVq6YiKiIKBw4fRFEpD9jmjoJ7ip9xI5Jafv4yxIe7keAJQ1wE89D8iIoIQ43kRIS5/SjMyUFpQSFSUlKoswFvbDRK8nKkuCExMR4lxQQlkQiLJB/nR15BIWJi4+H2RGH3b38KQ5ZbUoSsnFxERXiQ5I0hEkZKUoIwWXkFRfCwatPlQo20WsjMzEZuTh4ubNAQdWvVxO+/7ZGWTxQ0j46NEXayoKQER89k4u+jp5FdUIKCkjJ4Y2IknEuQRLhcWibBZ8m/Y7hW1ou0nPJLaFMLl2RdWBGOgFnhOxydQJPtwegKi88iUF7uRkJSVbRscSVaX3E1omNiHWkVVnpK9ZRVUGJVsju+wj6QBta2VR1/DQFag9oVmKrQ/aj3aftuWRchjLm9x23m2bZfFW2gYWyd7AXJwS4qYMqO6aPNA2CYQ2AoVliwYOF5MWiLFy9Ez153OmkvWi1aLsU7vGYFYun/f4A2BkMGPxEwBsbAmCRz2+lUdlrXgbDBV2UArYLTcE5w9vv0e0INje0wA+E1R09JEvXLSisk0erp3jbadoiBDuOzz7/ApElT0bbt9Zg3d1Ygd0sXmhgftmKRcm5VZDf0qn2iJqOk0ieVOQTJ72AFkXNCEsNuVQeq3o2gcAd88CRplxkzz4L/2VIcNmiRBSxJuG7J8TBgKEIoc3U28p6Q6je9nrknnsCC+kO6+CqGHI08Ar+T9/LVV1tx/PhxtGvXVvpQGvBrwJc+rwJivRb/1By1jIxM/PDjj3Liufbaa+D1RgUKPkIZLAMezLX5JBJ2jjDViXbemHyuEnkCATVW5SO/iwBtwYIFwqDd0e12+T3Df/Y6DnWsof+2mUddbxJuCJSuB+U9AnLejiO110vo4UL3gL1njLEOFjPY77EZpQqGQw9b5UbrLhBuZmUndQGdHDBhIZ3w17fffYsd27fLnLDVGL/71OnT6NGjjwD2zz7d6BwmnDJ3p0JWnl9SDch+GjkN3rNeMzY2LnA92xiHAkvb3tjgR8fINvSh42SAk3Fw9vja3yO2wJL4MQKt/8zl0z2p60ZD3IF1FCKwqvetayTUyVRwRirKCaOPaAM0hsI5Zmrb7OfVStrQMfhs50FTjW2BzQBAcyIBgXByiOiKzJHkX1LnsQB///U7dm79En/+thtlxfnCPnE89ZoagdDcXgH5Tl6TRCtof6QZONmjUknO9zJXNcyNunXryHWiIiLx96GDyCssBlzhKC0rQjirwzl/om7DNkV+RIa7kBIZhmoRbqRGhAkbRjuREBOFqMgwFOXlIfdspkhWeNkSz+MWRivMVSa6YywmKCEIimbz8DAJMbrKgOTEKsjJLcBfhw8ho7gQfm8k8nLz4SkBYiMjkBQXi6qpyXB5wpBTWIiz2bnCuMXGJcnBprysDBc3bCAdBg4dOS7RgKjoSMQlxaGc4LQ8DCfP5uDE2SwU+/0opORQaRly8gpETqO4lHmAjh4d+WeTJIZyFqA5bLbDChgb/g8hXxugmY4JRrWXaI1gwoMLLroUN9/SGVVSa4DFA9qlQkLIinAsiQ0bVIXuneDv3Lj2yqZoWL+WhHwrPRA72m/6mdB9a+8TG3Cqjw5lxyuAUhV4tvJLKd1Dpt4csEyUSzsAcTzOF6AtXbIId/bo4YBnwcnig+TgVMiWjwYXSOqPhjgV0PybUTtvBm3sGAwe/HhgLALOm1yzpbmmp0x7kEMRdyg7Zk+83re+x56MygCaPcm2c6QTpAEjkyOVZQ4YCTWOCob0vnk9/mzzp5/9A6DZz2bNRiKSAAAgAElEQVQAmsnbUIBoh0YJArSFizi6kAUveRXWicH83WjzhLJXNogSmQeb0qZDZoGAUxChzo5VSAp+RBmb+WYMIYUzv8ickO2xFYDiqGibMQn20gtuMjPavHc+q5Z7B+fMACSdJ5st1MWq4EukHayOCfwOfY9dxRoKmnTdKRizgZ2dl2byKsICG5E5UNqtQpy/E3LTuQsFaLwHhjgJ0GbOmoluIQDNBoT286qTtVll8zOhJEQOQ8fTXruBte0ohXP4K7BOleS3hYIT+V6rivPfAJquJ3vNGwbW5B+qBhk1/lhAInlQ0pCaCeEmP4XMjRo9zuPJk6dwZ4/ewoB8unmjiNJKaNNpKB8YD2FnacSCfSU51mQ8yejaJ2h1Avqzylh1nbfK7J2AscoOeg5A1vHXtcTxkHXjAKLg/jAhv9Df634PBWg6lwFpCMvJ2UA71FYHARtP4Y7uodtIjATWlex94wSYu6dAVpluXVv6Gb3HL7497FRmVrb+gpp/Zg2pZINhUniNkjLmWJmiz1MnDuPowf3YtGEdcrLPwl/GVIugyjvfz0Mp1xKvT9DuKw12s2CXG+0BWVhajPjYGJQV5qFWtWpoUL8ejh45gjq1auG7n36W65ZRmsRVClc5Vf2pDxaHrMx8uNhRpqwYCe5y1I72oJrHhaqJicLAkZbjITbM78fZI8cRERYJb2IcXB63aJxFhgNebwTi4uNQVFqCyOgoFPHQwHzMEj8SouLgdkcgp7QY3/2xF8eyMlCnfiNknDoHj68c1RISUD0lCXkF+Qj3RiKT8hvFpTh5+hxOnzsn98iEjYSYWNSuXVcYMtZ7MFctJj4OxaVARnY+9h08jOyCYpzIyEBJGVDEKAgrNUtYBGAIAB7gCWjFzotCo+Y8GBv9vwE0sa0Ee5q75uf8eFGrdkPcdnsPVKuWhjIf/YVTAS56fEE23wZA9n4L9du6Rq+6ogka1U0L3Jv+vMIadSRBJFcuxLbZdtG+tq512yfYNs7+u+4tWc/lJhctmLdt/IL2kF64kEUC/z0HTQDanXeKcRdFDbchFwoLCsQfKwnBNI8KVZyhCNS+2fMFaKNGjsDAgY8GDIWkr5L1oQJ2SIWcfT2dHN44hf5OnjyJzMws6fRO2pl5RcyrYnhDwVHgtGiVz+up3zZqOiEEYYWFRTh27KgYk+rVa0j7Db40BMBkS2MsTAI0m/SyvyIbjbMUOjraGwAMzMnZuHETZs2ei2uuvgpTp06SEytBBd+v96nPpuMdzGUL6gvpfRcXkV42zA5/xp5rDI3GxcUGQn8ElGfOnMXZs2eF3UpNSUVycpIkWXO8+JIWFm432HqIY8lKJ1Zg8n3Uz4mKoritjIyhWMHk7whEOrF3AVDas85xHKTMy4XNMD1BqZlFo6A6M2r0TaPlYCKn5OFJ82FDKxtSkWrV5uTA5+HGMBU0pq2QkVQwPS/JkPH++eI6SEnhPEQHhE/5nSY87Qo8vwIyzjmdFNcS5zImNgaJCYmIiTGfF1bTcTR834kTJ0X9m5IlnO+kpBRp2KwabjqXuqZCGbRu3bvKfWqIk2ukqKgYR44clmdKS0uTtUFQogZE14UxMjzl+kSnh/drmpe7ZR0cOHBAnp8h3LiEeOOQ/SaXT0Er30eHTEaSY169ejVRZefa4Jxwro1WXrG0DAoPi5CwI3+WlJQk38k9whAGv5djcvjwEZk7XpdjwRAWQVdmxjkcOXpMtJxq1KwpzxUGM39M32CVVEGBERvl93I++V333vegjOf7770lDoD/xVLwU4sNfD7k5eXizJlTOHXqtIxBlSqpsm7j4xNMn0cnJ45/imP3+XDmzBlZ70nJCUhOShEwp/Nk78HQn/G+cnPzkJWVKXuFuU20OclJicLGcN44RryW7kv+m+s1Li4+UBnGfohZ2bQXvOdIVKtWVcbe5EwGDzolxcXyfdy/WVnZ8uxyveTkQGje7P0CGX8WoZBRrl69usy/rh3eT35Brrwnlk2tw8JknXD+ee9cw5xXG+TaqQh6T1x/yqht+e5IMLxpAVS1teYzQUArXZO4pynBT3FVp+Uc11pBbhYyz57Cn3/swd7dP+LMqaPwlVQMtXLueP8iJsucTaudV1S0F2XFJU6IE0iMjYOvME+EXps2vQybN3+CVs1b4ptd30veWVmZG/4wMkCmajQuOk6AW0FRGfwuH2JdPiS7fKgb60WtuGhUTU5ARFwMwqO9KC0sRu6ps5LfFhUfDUS6ER0RhXiG09nVhPshMlzYM0n7CAtDfnYeSovKEBOXgBL4kVVUgN8PHMCJrGzUrd8I4Zyfs6fhdbsR541GfGICIqJjcCorC2cyM3EuNwd+twvFpeXwuMPR9JImSIyLR25BHso5Fm6XtHI6fuo0Dok+Wi7O5hbAx2pXT4TwkUVFJVJgwErXMBYJOHI/DIEayZ9g+FkBms20Gket7zI6iTycl/pKJJrC742JTUT37n1x4QWXwhXm9PsU6RWT1FDZK9T/KpAzvRvMmmnZojHq1arm7FHDPOvhhj5P7KP+50Rl/o200bWsZIN9qLQPuoHDlFPcEjzsBNtiEaApQWB6MkdJAcb5FgksXbrYADQ+N022k3ZE38R8SBpmUXhguojKbCiDwQ/ZLJQC4jfffBuDBw/5z0K1I0cMw8CB/QOTYE5mDkhj2IwLnU3DRSmeIMAkUvNFY/LRR+uwZMlS/PXXX4EToYa6+vTpjalTJiErOxuPPfa4OJQxY0fjssuamOpCcf4+zJo1F889+zwmTZqAvv36yPWPHzshGiabNm1y9E/8YmDv7NEdo0aNEEDGHnjTZ8zG119vxcDHHhVj/dLLr4lzp7G75pqrMXbMKMk3o8r1tKdm4o033hLjxolXpueKK1qDDVLpLIaPGC0J0gP6P4JatdKc/Bwffv11N2bPmSfPMHvWU4iPjcOx48cxYuRYJCYl4u5+fcUhv/raG9ImYkD/R2XRbN++HYsXP43de/YGHLyGUBhmnT1ruhh6gq0vtnyJpUuX4ZdffgnMB+ed1UKjRo1Cv369JeHfMHGUuSB978GWL7aga9duIjo8dsxoU/3m9LJjOXDvPn3xzTfb8dOP3yIhId4kN8p0GmPwyabP8OijAzF0yBMYPmJoIMauicvduvfGjz/+hF9+/k7mYNq0Gdj2zXakp89Bi+YmmZzaQ99s+waLlyyTHDMmC0tSshPCbXv9dZg58ykBa7t378GChUtkjvj8bDguoK20BBs+/gQvrH0J+/btM1pLfj8uuvACmY9OnTvKOHFcOY/PPf+CAAj74MI5W7Jkicy9OimbqeHY2SHOO+/s5hQAhMk6nTJlKtatWy/7SI3Gbbfdhpkzp8vc24bMhHVL5VT1wQcfYeQow0bzfStWrBbwyLXGcCHXl6x7sn/MsYmIEDAzY/pMWeN01LwegXi3bt0wecokAaYEshMnTpb3TJjwpACfZcuWC2BYu/YFMKdy0KDB6NDhBrRq1Qqvv/46vv32O7n/Bg0ayGdat26Fd999B88++zyOHz8h98TxmTx5Ii677HKTXOuC7OO5c+eCBurGDu2xevWzmDN3fiAHUnXxOF/PP/8srriijezfnTu3gwm53377rTSB5nPUrFkDDz54Px5++BFZMydOnBD7xLno2rUrduzYgY8/3iB7jkDxnnvuRv/+/QWgyrw5pfm2QeZaZYXg9m+2Y+q0p7B79+7AnuJBZvy4MZJX+scf+zBk6AhccsnF6NnzTvz000+yXh566AH06d1L1jz387Llq7Bz5y4HEEGufd999+GRRx4OHCyzs7Px1ptvYeWq1ThyhMDXsF6NG1+ElStX4OLGjcWlErxNnTYNH6/fEFg7BDBdu96O6dOfkj3OuZwxcybefONNTJkyRcJ+Tz+9DMeOHcN7774l64bvoV2t0CLJySPVQ4w5NBnmjwBN7bFp32T2tO3kRLA0RGLE5NGZJuRFFMglwMzNRkFeFo4ePoA9v/6AA/v2oFQAWvA7BZQ5VD1tDP0Dc9q4rumwWN3Ois4IbyQi2TXFXY60aqkyFxs3bEDba6/Dtp3fmfAmOzC5WCjAfCw/fMUliI6JR6nfj7ziArjLSpAQ7kbduDjU94ajZnwUYhLiEZOYhLLiYmSfOSNSEpFxXvg91DbzIj4qGnGxMXIvPKBGx5jkcaZ+kAHJyclDUnKqMFp5BMO+cvx95CgKfGXidNNqVsOpo0dRVlCEsHIXYqNjJcxYWF6K0zkZKPCVItwbK/ldMZ5ItGhyuRy4Dxw+ir8O7IfHG4X80hLs3rcfmfllyMgtRAErT0XMGxLipCgt+UwGdsUNOiMcFNM2rLaQ25WEOJ2cFfGTLlayk0UjgJEWXi4BZddc0wFXXXU9omMTjcwSkbQD0GyiRMGa7jObYZP51Q4PAJpd3gh1BaAF+15WBFYkGsJF6F01Dv8vxVwa7VKGWtev2lpj3x05pBBhfBk7PyWeTNU6n1+KBiIjsXjR0vPSQaP969GjhwkNu5g3aLRXWRRDvxbG/rper6Chf1Rx2psveKKHGKDzAWgjhg/FwMf7C/vCgbBDTAQBZANs5V5TyW1OcNRemz17tizsG2/sgMubXi6szw8//Ij16z8GgQ/7WpENePzxQdi9Zw9mzHwKN9zQPkC10pEMemIIfvrpZ8yZMwtt210vjmvgY0+IEe3VqweuvvpqYWU++eQTARojRw7Ho/0fFtZi6rTpePfd91C3bl3k5eaKE6+VloYvv/pagNvNN9+ExYvSpUJm8+bPxJEyh4qVOu3bt5X1Wbt2bdx2261iKEeMGCMArf+jD6N27VoBVu2XX3dL2wgD0KZLpZACtIzMTDlN0oDHRMeIk+7duxe2ffONJNQXFxWj/Q3t0KJ5M1k4f7FQYcNGVElNxdKli1CzZk2cPHUKgwYNxdGjx3DjjTeiVauWstDIynCM6GRbtmruJH0z14s9MNmE2ZzC2cCbDnr9ug8DIIILPz8/DxdedDEuvvhifPThe1ahgCkioGHOzspGq9ZXo2XL5njzjVcrhDP53U0uayafX/fRe+JACNC+2b4jANA4hl99vRXjx08SbZj27dqiZcsWsi6kKGPDRgGZSxYvFIDxyy+/YtHipcJUzJr5lDA9XMuvv/4mli1fKWPMJHU6eVaLkvUkE7Fs6WLUb1APP/74MwYNHiaf79jpZlx66aWyeciGsPn3rZ07yXow4WpKAZhkXOl35yvHc889hwULFmHWzBno3v0OWfMUY737nvuwdes29OrVEx1uuAH5BfnYtGmzALYHHngA8+bNCRw+eWozrXl8cu116z/GqFFj0bBhAxw8eEjW3RWtW4Hr5t1330dSUiLee/dNAaMcd+bEPPHEEBmLnj174LrrrpWDxcaNG2Xdjhw1DMOHjQgAtDfffFMatHNP8PMdOnQAy8H37v1NABrHmqxl06aXo3379nJYeO+996WhO6/NNXr9ddeiUcMG2L5jJz7/fAtuufkmjH9yvIwVXwrQnn56KTrc0A67vv0WGz7egLfffk8ccb++d0mBBnPKeM8M8Wzbtg1PPjleDkCdO3fChRddIGzgpk2fIiszC0uXLhUwqACN88l7JaDq2LGj7Jt169bJOhk1aiQGDOgfsA00vnZolM/9ww8/oN/d9wpobN++HVq1aiE9FymN0Kzp5QIE9u37UwAajSnZxRMnTwiTOGHCONx8041y2Jg6bYYwr7d37SLr5/iJE3I4OHXqJJYsWYxrr71WxoThcNq45OQUsVuXXXaZkY5wu2UOuK7JTt5z7/3YsWOn2Kt27doJ8OTaoc3i2pk1e4bcMw+dzz/3PFq3bo2ff/7FActXYc3qlQJUNddFcz71QG6nWdgpDJ/vOlQpQNPPGSdXEaDJ7xyAJmCPAXSGO4sKkJt1Dr/88gP2/vIzjh/+E75Sc3BQR8z5EnkBR/ffE8EDvJSSy3tKiimCXQ7KXJSXlCApJgq1qqeiXr062P7NN2jd4grs/O4H+Jg+U+ZCCcoQGUVRWh9c7FxQVobo+DhExkTj1OmTQKkPiWEeXF4tEbWiw5ASG4/4+FhER3lx7uwpRERFIDw6CohwS/PzKE8EEuMNa0lSgY41LjHJ5HK53cg4l4G4uARhqwuLiqVak9po+w4cgDchBuFREahfvz4KMvOQceI0Er1x0trJHRGOMo8fZ3KzpbggIaUKTh09jsaNLkK1xFRhsbLycvDD7l9R5HLh+Lls/PbnYeTkF4PdjksoOC5jTQau1PQqlVaCdgGRyeOU1CKnAtfOQQuAb6tVnZtpCqalqjyvyA8hDDVr1kOnzl2QklpD/DcZYulX6vS7toGYMEUO8An9uQA05/dNmzRA3drVHckWp8DHaYeohwb+qeLFvBcDP4Mdb2xwaB+s7bzPgJENSSFQsGp/Tu5XUvHKZB9ybRIgUsR86ZJl5wXQuP979GCRgIk2sRCB4I/+RNvoCTPP/N1/k9nQQdUBPV+hWjJojz32aMAQ2iFHYwjMwmbzcA1ncQHRGUyaNBnbt+/AyJEjpCzVkGJubP16qwxMjZo1MHvmDMTHx2HevHS8+NIrGDduNHr06B4IQZFNYdI+30Nm7KKLLsT69RswYsRoDBjwKEaPHmn0ctxunDh+HDd0uFkS/NesWSnOmOzCs8+9gGbNmmLyxPFo2aqlzO+evb9h8uSpyMvLx7KnF4vj5CL4lDlok6fh+uuuw9y5MysYn99++x0jRo4RINW//yMBgMaFQWNKpo/ggUxQQnycsBF8/85du3DhhReia9fbcFuXW+VzhUWFskDefOsdPPzQA/Issoj95XLCnzdvgdzbqpXLUKtWLQGod99zP+6//z6RPQnNbxMjyfJiCjw6DdsJ0KSiEUDnzl3w/fff48D+vyTkwxffRwfa5bauMrbjxo4WUEFmyryM4eX7unXvJc7+h+93yOc53jTGW778Cn373ovHBw7A6NEjxKHQuXHeF6TPFTBLI7hkyTK89vqbeOCBewXcagiPznJ++kIBmozt06HxWZcsXSZgfubMaQLQ8vMLMP7JiTh29BiGDRuCq69uE2Ar0hcswltvvYOXX14r13v77XcxbtwEsGfarV06i6vgc0koWk58ZJmN3IOywXr44Kl67QsvYenSpzFt6mRhOLjmd+36Fj169hGAMP2paYE8QrIZlza5DFWqVMX27dsCFY8EomQzzanPJSBu5KhxMj6zZ09H506dDMPpcmH0mPEC0hYvTkenjrfIyH/62ecYNGgYHn30YQE4RvSXIP8o2rZth2uvvRpr164NALRVq1ahWrVquPXWW9G3bx80a9ZM7pH3TYBGXbfhw4fhwQcfRNWqVWRehw8fIS3gOL7z0+fimmvaCMNBMNV/wBPCZL78ylq0ubKNjNPixUuEQVu2fCk6tOchCjh75jS6de8jhRlfbvkMDGMxHMwxYyiYn3nrrTcx6ImBpuBCBIwjhR0bP24iZsx4SsIFZLd5gPziiy24887uYjMuuOACuc/33/8As2fPkT3Mwg3uMQEElg6a5EuVFAuwXr3mGWHDyPjy58rqaC7LX3/9LQCN+5msJUE4x50hTN4zGdQ33nxb7rlPn15ScBIZFYmNGzZj2LBhmDx5shywzp07h9Gjx2Dv3r0CHvkccih29hYNN9fcV19/jX797sUjjzyISZMnGkbE7wfZt2uuaSuhzs2bN4jz4L4nA8oQaceOt8j1r7ziioBote5HaXvnSM6wkbmq9PP6GoLle5mDpgyacX5O/ybnHtRPqECuzbAZC0D2xaikobwUZcVFOHnyCDZtWI8/9/wEV7l5Ru4bSX1xmRCygkRqjclelzZ9PpQUM9XBJyF9VlpWS4pHzWopaHxRI6xbtxEd2rXHth3fSv4ZY30UZw1nlaYbIpsR6SGTXoyI6EhhKPKpzl/kQ5XocLRsVAe14uLgLiqA19FZi2Y6Q4xXwE+krL0weMneRXhEHkPEX3h/blOBzyRv2gaG3ktLuBcKBKhlZJ/DoWNHUeYCqqWlIT4uAS4fEOuJQXxMnEQcSv2lKPWX4eCJozh65hRq1KiD0qJS1EhJRdX4BHg8YThy5jR27d6LcwUlOM1igZNnwaSBMtoohzdj8YIpFDAV1IGX6JkZAkTtMzPT9BVgQQ1ikh9Li0Smn4SFIZbh+/AIKUpo1OgipKRUQcvWVyIqilWmRgst3OnsEArEbJAWCtj0vc0ubYD6dQjQjBao3L8jT6QHAv7JtaHkEYkEKehy0mWCzxZ8bD6XnYcWyvbKOrUKc0JZdQFs5SyuYXpKkfhEimg//fTy8wJoixcvEuZdigMcTULtk0vgr/Il/wrQQm+W/z7fHDRh0Ab2DzhUewMbdEonTr0t9lyLMu8rd+Hvv/fjkUceRb16dTFp0kQJ45hcJhe2fr0tANBYsh8bE4P3P/gACxYslhPsgw/eh6pVjUAo9bAWL3kanTp1xMMP3S9MyeOPD8Gub78T2p9hAGOE3Th27ISADTIEq1YuF4M9cdIUYVgIHjRcxfefOHkSa9Y8J4Bs3tzZuOKKVgagffa5KRK4ngBtlky8Lg4ClJGjxgpAe+yx/sKy6eIgqJg1myHORMyc8ZQASiZQMyRKYcShQweJg9GcERr3xwYOErp/zpzpuOTiS8ymckFO+AR7eTm5eOaZ1cIU7di5C3fffZ9cd+DAx5xKO2YAOHIZEg/3C4NGFsu0ozIMGsd8zpy5mDFjJtZ99KEAWAUkM2fNEnC8ft0HwmQwR8GESE0+mhr/9PSFAppee+0lXNXmygBAY74eJTFef+0lXH31VeJklEFTgEbmp/+AxyVUNGP6NFx8cePAuPFZ6ZRycgnQggzawkVLBaDNmDFNAAWd6uNPDJHKUIaryfyYfDM/0tMX4Z133sMrr7yIps0ux0svvYJpU58SRuumG28I6bZgkvAre4nD8/nw4osvyzNNnTJRmFOugVGjx+G99z7A9h1b0bB+Q2P8XC5hQpq3aIUaNapj69av5b2lrB7KzxPmTIGsYdDG4a4+vTBq1HABucpGk7kdOmykHEwmTRwvnxk8eLgwrO+98xbq1a9nkuk9EVIVduONN+P666/Dc889GwBo69evBzUL+/a9yxhIx7gToD3xxCA0b94Mo0ePkrCmOs8XX3wJ8+bNR/fu3YQl554jwGcYkvP66quvY/nypejYqaMAW0psEKCtWLlMABpPj6dPn0L3O00V57atX0pHAu0HfO5cBu67/35Ee6OEVU5JTUVEJItWIvD++x9i0sQpmD59mgXQhkpodty4MbjuuusCz0GgSIDGdU3jyP0ght4BaHxWCcHl56Fv37uFYed9N2xYX+ZI9fnMunbLWuJ4161TB8OHD5H1aCJ8fpw9m4HHBj4hLNiiRfNlTETjL8KDTZ98JoBs8uRJwqL+/fffuP/+B3DppU0wYcJ4YdoVoBH8EzRRTmfwkOHCoG76ZJ2wL3rCP3P2LG66qRPS0mrK/iOwmTd/gRw2GAW45+67TBcLyWENtk0T++44YAFszBMrYXWsCR9rwQOfV4oE7LCmY4OFbQg0STe7QTpfUk+P4iqqh+YyPS0FE5SXwi+VcTn4/NPN2PnVpygvLZR1rGkrvFcBaDyYuFwSYpTvkkoD2ieOiw/R1CLLyUHNKomoXjUJ9erWweeff4FWzVrj19//EsaTzA5ZHb68LLgqL0VKnFfaLvFui0tKkZdbKPlEJeXFEnJs1/QiXFo3DblnT8FfUoLklCrCuLHJeYSAV/4Xjij2/IyMQHxSsoQx6bSZU8aoC8PRSQlJEqYsyCuU6snM7Gxh7E6fOSMFAvUaNkC4J0rEtWul1UZJYZHkb7HFX1RsBLbs+Aa5xeVodGFj5GVmIq1KIlylpSgoKsbJ7HwBacU+F/JLfDhyNhPlHo9Ia1AwiR0URP8tWK9lgNr/AtAUmBg20AFxkkrIZvIRuOyy5vDGxOK33/7A9W3b4ujxY2jeoiWqV6uF8HDqYpJvC+a4CbvqHDjUXgaAmwJHi+FrcVlD1KtdwzkAmwb1dotIJXf0cC77kTmAXpMHbnJwSVIwhaFiMZvNjtlgT+7RFop1KvIVA+nnWFlK/8MDNZ+Tdmj58lXn1SxdAFqv7iIWbFQUzCGF9yFdWSK45pl7jIoMmk1t2w/EB2aexJAhQ/9zDhoZKspsEOmaXANjMDTpW4yjw9jw9MzwBBfWb7/9JsaSp8Bp06YKW6B9Dbdu/QazZs6W0N28+bMRGxOLvXv2SLiPOQHDhw3BpZdeIhub7Mjrr7+FCU+OFQaKP7ujWw9Jqv9k4zoxRmR8MjIz8Oorr0sYbMSIYRg8eLAkNU+aPBVffPGlhE6Zh1POvKCyMklAJmP32mtvCGjo0KG9w6B9LqBOZTY0/s1FsWfPbxg9ZpwAtIEDBwhAUwBHgMYctOSkZAEVNkBLTUmRsOaFF14QODnw+r163y0A8/nnVkv1jx6M9u7ZixkzZiE3Jwdr1qyS3BeCw/sfeEjCHMzdub7t9XItGm5d3FzfzCkjSDK0NavpTLUpwyu33NJRnDQZGcoe0OF1vaObhNH+3v+HxM1tIVqefuR0XFqMrdu+QY8evUQTb9jQQQ4z5EbXO3rIvWn+Ganep56aKaHm9PS5AgwIRnv16ou0WrWwcsVSASe6gRjSUoC2ePF8YTF+/XUvFi5YIs9FBo1hP4buCPLuuqsP7r/vHimmYKXTdz/8IEwk871WrlqB+vXrYuPGTzBs6EjJA6KoarNml5ucIcqNUIJDjIHJr7EFUIWFKS3Fiy++IgBtypSJuP22W8U29eh5l4zTH/v2yKmUGnbc7GvXvoj0BQtx3333In3+PPnO4uICFBUax6W5jGSMmI9IppKMKYtTuG7pyMnk3NGtJ9q1ux4LF8yTNX3HHT0krPbppg1i6DifZOVeWPsynn/+BYwYMVz+43iTJd68eTNmzpyBW265OWCweN8K0KgcmMkAACAASURBVJhiQGDPPad2gvmhU6dOw0033YTBQ55AjRrVhEHjKZOny2eefU7y0Djm3P8K0FatWiE5aFwrBEOmijMC27/5WoCMArRTp07h9tu7CnvMvEyuRc7bwQOHsWLFSskRY7sVynbwvYMHD5V7I0AjA6iGmOFYAjSG91esWBYIudohTo51bm42OnbsIg74jTdeFZujumC8VwVoBFZDho6UcO+QIYPQqKEB3Pw9mbxu3XvKvly4cL6sDymGOHIMzz+/Ft9//4OARIacaePuuqsvunTpgokTJ0pBixRGOHkvnFtet1Pn22SOt23dIiwKHURefr4cJFategZ9+/bG9OlTAwwaDwLTpk1C5863iKICQ4Icf1t70CX22Kxfsu5yLWHSjCaiKfwxDJq+DMtusTJWL1gBeuIVTeunUIDGNcgm4q7yUmRmnMEXn23G9i83C0DTvazMiBw8uGbDeEjkenAqRMNMA3Wq2st9lpWhalIsalRNQvNmTfHJJ5vQqsUV2Lrje5FXJZvD8WNokl2PKT6bGk+F/0hEecKQm5UtuK/c78bpvHzklxQjJsyNa1tdhgbVUxBVWoZ4bzQiGE4NC5NQtwB29t6Upuhk0WIlnMpWT/ydNzoSmVnZUkmZmpQCT3gU8ouLpeIzOzsD506fwoED+6UqM7lKqiT3s1I8NTlFZDr8Ph+ivJHwuVzY8MUXyCooQJPLmogsSfXEBJTmF4qkxpm8Yvy07y/k+d04cS4XJX4/iqSdE4lDN0rLyKlVPEia5ub/zqAFAFoFKRkSKG7ExiWibdubEBebgB9//gktW7dCUQmrgf1o3rQ1BYoMQHPyuRT42ABIv9/+k0Sn/vuK5hejYb00sa0K2lX8Vv9tA/kAYKOotQiMm2iPrD1LoscGdgrG9HCra04PIWrb9DN6kGbwmD+jDVU7sGLlGsyePfc/C9UuWcoqzm5OtyDTzJ7Pabd/5C4SDGb34gxMkJMgqjQib5I5KjSAzFf6v74ItsaNHSMhJU5e8GU2vzbWNhIPpqcfcwvIoNH40qGzEIAAjUbElPO6sW3rN1LeWqNGTaQvmCP5HwV5+Rg2fKSECidNfFLyv3ivZKDIxpHNuOrqNoJWr7uuA3g6pwgqnRxDMgwn8nmvvKK1GFYyLHxNnvoUthCgzXhKHJH0JSv3ySmJBvK559dixvQpkiPHZ2JujA3Q7Jw7JreTSWnZorkANIYqdSHwvmcLg2ZCnARoGuIkQBsy5Ak0adIkUNlGh3RLx1uFVXvpxbXCBmlJP0Mm06fPRG5uDpYvWyIAhU5z1epn8OJLL0vuDqseGe5lPgtzey666CIw34MUvcTZGZaxGDTOVYMGjSRH5uOP18mzcgyaNLkc11xzFV5/49VAGFuMmDBvJlRFLR1+vtEFF0tI6N133pQFyUq5Jpc1x1VXtcFLLz4nz6Y5aHaRAKtmb7u9O5o0uQSrVy0PhML53QRoc+emIzsnB4sXz0W1qtWxe/deLFy4RKQemIPG5//uu+/x0MMDZHwJWHkdrZrj7wcNegK9+xhtGgLCaVOnCzvKMHFCfLyAtXZtr0eHm9oJ00EnHjhdWdo5PN2vXWsYtClTJuD227rIc11zbXvJQeSzcnwZcmVOIdfH5ZddhrVrnzeimNLGKD8gNcDPEiRs2PgJhg8fhdGjRuLhhx8SzSZzUvRLTlqHG2+RHL9nn1ktRvO669vJ8zVv1kyuR4fOPC3unyuvvBIESVzjHAemEjCfadYsAjQTIlWDZQO0xx8fKABN7cTmzZ9iwoQJaNu2rfTbrZlWXWQQeD0CNCa+E1Def9+9sp5EpHbuXKxevQo339RBGGqV2SBLvGPHNtP+xLn+0WNHcEN7I2jboEF9+V6G9Xi44kGDLBRBJgG7AWimSIDFLARovE+uEY4z8zsJ1FasWC4HIwVn2iaL88C0iuuub4+aNWrg7bdfl7lRgCYHKbYU8njEnjzx+BABBQRoTG+Q/pN+P44fP4r2N9wkRrdRo4YyvqxC51zwPrt37y5MJaMFBOw9evTEPffcIwwa71cBmjgav2nn1rx5a7EFrVq2kFxX5m1yLfHZaBNWrGBoP1XYdO6F99//CNOmTUTnzh1NVbUjuKwt1GR/eii86TDoEqgzrIM6QnOALsGX3x8NmG0DuoItgkIZNCPkYA7gNkBTwMexLveVIDvrLDZ+vB4/7foaPjp5X8V2cBHh4QEpHoIhkd6gTfKqsHe47PcItwsprL5MiUfjiy7An3/9hfjYJPzx1yEUlRbDHW5YuDC/C+HlfhZiihBtUkwk4iI9KCvIR0FuDmrXqiMhw0NnziK/MBcREcAFaTXRJK0m6larioTkRPg8JqLgCYsUoVu/rwSRnkipjne7PXJ4oL3hNZmkz9Am3x8THQe3JxIlgrrLUJCTjaOH9uOPP/YgJsYLb2wMorzR8EZFI8ITieLCEskpjouPR2Z+FjZu+RyZBSWoVbsmGqWloVZSojRYzykqxb6TZ7F9zx/IK/Ujt7BEih+Ky3woDzM6aGVOJa3uZRsYyc+csLFOsP7elksRqSlPJKrXqIs2V16P5NSqOHf2LBKTEyS3j/mgF1/cBN6oOAGEBK469wp2yCAydK1gJ/AnwZwVgb2q1WUC0DTfUOyr08vYtIozeos2iFKmX3O3KHhtPm+KG0LZMbUtlYG2ABizBMXlEKOsGrvmSEiSWX/A8hWrMXfu/P8M0JgX3v3ObmD1Nskera/hOpdCKUeCTJ4tFKDpaUZvzEyeH6+/8QaGDhn+3wEam6UPNYZTB8sMktHDIotgmAJWR0QGNJAIWHr27Il+/fpJiNNGuEy0ZosFOov58+dJGT2/I33eAjz/wosYOWKoxHjpvAmWqlerLiFCGlJe8+pr2sqft93G07IHcbGmrL1165aSBKwDxmvOmDkbX375FWbMmC7J9TQyXFOZmZl46eVXJd+EyeDt218vC5M6aGTyNMSpC4HPb4c4mTPG0IQuGIZhJMSZmIg5c2YiNjZGyukZEmVe1YjhwwTcaHiNjq1d+xulUOKF558L5Hr5/GVynVkz5wiDtmTJQgmzqLQJQ4JffL5FmBECOX4Pnd+YMaNxa5dOUrlKMEU0HxUVLYyFvnr16o0tW77E/v1/C4Pz6aefomfP3pg8aYLkOgU2OB0ZGxE7n9W579nrLnz99dfY//c+MboEQL379JPPM/TK8SaQnDr1KXzzzQ7Mnz8bLVu2lGpFhp5Z0blq1bLAWuJmEQZt/kJ51sVL0lG1SlX8unsPFjkAbc7sGUhJMQDtwYceQePGjdGkyaWI9kYjMTEBF150IVq0bCFJ5Xx2ZXT53T//8qsk9ZP14LgR1JM1Idjnn5pYbZ/CCCLWOiFOMmhdb+8iOQXNW7SWQhSGEOkYCcAp/dCmTRtx9Gbsgqc0LevWcdz4yWYMGTIco0YOx8OPPCSSGPpiAvwtN3cSVmbNM6tkbbdqeSWKCoskxCrhl/g4ceJXtG6N5s2bwxPpkVwvXmfixEn/AGi6blmxyRw0HkBCARrn/8knLYBWs6aAcX6W1cLLlq+QdXvffffI4csGaJ063iyG7uixYyJUy/XA8K8K+jLcfvjgQbRrf7PMTZs2V8qhIjklBfXq1pN1X6dOHRkCrm3NQeNcjB07Bk2bNg0Y8sOHDwuDtn//fqxYsUIORtJDlOrnzotrnkCKQJc5de+++5ocFI1kiQmfCOsaHiZrYUD/gXINRge4f0RnEMDx48cEHPPQeO01V4vBpbRGWq00mZ8LLrgo4Kho4wjQ+vXrKzaugjPQ6jpXOS5u3ETkN7rdcbvYq/iEeKQkJ0u+JAsQeFjg/XHeDUD7ENOecgCa6IwaMdgge1AuMkfKqKnz1PfxT+OISrB5x18BhiswWHRacjawKzpNPqbpimKamUsVvRPyErmhMCMcu3//PmxY9xGOHfoTvuJ8+H2lwrwIOxJO2QaXCLZGsKtKeZms34LiIsTGRiIyKkZC6Lm5+YiUpH2IPEbttOpISUzGTz+xMMKF7LxcuMJN/aI3MpKlcvC4XEiIikJaahJSY7xwlRYi4+QJNKxfDxFk5cPDkZOfhxMnjiMnIxM1U1PQukULREaEISE5BYnxlD2JcNh0l9wzc5HUsZMl45hGU92/sAgZGdmoVq064pKS4QsLN1GjkiLkZmfi6OH9OH70EKIiTa/H+PhERHljUepzyVouzM9G3bQUZOVm4/1PvsKhczlITU5Ez1tvQWJEGHIKcpGZX4Lv9+7Dzp/3wufxosjlRnZBkcw1+0kyzMmEfraAMv3LGbrkxGm/TZOkrvdv5pOlmMG0F67r6Ng46b9Zp14jRMXECjDl54iFMkWuKRK169Q1eivOS9eGXJVpehZBU4Fdo0ai85kryVzWD6b92FE8njJM4ZRhsk0PaWNr7H0jnWCc3FzTE9a8lPXSv9uHaz1Q2PtEv9vOdwuSDSbKtHzFKsyfv/C/A7SnF0s0r7io0PRE1RaKkuJl9AsVh/2vAE38hr9c5B2GDRtx3gDNL/HvoNihan+oKni4o9TLBU+RSoak+vS5C7fffhumTp0SACa8eTp55kOlpdXC/PkmsZ7x9Y/XrcfMWXMl1PPwQw9KDs6ihUtBLSqGqmgoBZjd3l2Seb/68jMnV8o4RgUY6nj554yZc8RJPzVtCm666UYx1jyJEqCxZ+Tq1WskFHdjhxtkwWzYsBFjx01A2+uvlRw0/V7e9++//47hI8YICBzo5KAZw+mW5yUYpOHl9yUmJ0lC9+BBQ8Wxjh41QsK2fC/30clTJ9GpUxdpyP3MmlXiSDSW/cc+skoLUJBfIInjTCKW2LaT36OLk4zBypWrBGT26dMH458cLUaH98zn9HpjRDxaF/Cyp5dj/PiJ+Gjd++Jspk55CkuWPI3PP98kcgDcPNxEuuH1pEMHSvC9YsUqAczvv/e25EBNmTpdKvu+3PI5Lr+8iXyOgH3CxMmSZ8gqQlbRMZx7e9fu4ghZ9MBwI19cO8KgzUuX3CMWCTDESWZi4aIlEoLgWDL5nSHk++5/SMJ0/E+ag7MligNIeULTjWHT26rFxZMi1xbDKASUd93VW+4hlEXj9zEHbamTg2YKViKk+GT//gM4cvigKVk35QUytpr0za4LSqMr86rhZ7YPY97TiJHD8MgjDyHaGxtYrzt37kTv3ndJLhbz5vjZ9u1vkPy2L7/6zBgwR9pG75mgkQKvnLP/K0DjuFG3TeeVYVEFaEOHDjHsmjGHwqAx55A5qP363SXgiqBtztx5wqB1ubWT5HQcPnIkANB27NwmoFG+wV+GI4cOSQiczNGCBfMkjMT2OqZfKNkeI8pqBG9ZJGBCnGPHjg4ANP6eDJoN0Migcb4J0Dj+qq9XUFiIrl27y/e99dYriBJNNp5qI8VwisSAyyXhxgEDHhP2evCgQahb11Rj81qnzpzBbbd2xaVNLpHioSCD7oaXWnvhpumyObDtFRvHwgwCNNE+EienHQCMTWJRB23BDz/uNM8rXUgMU6EhH3HKpaWyFxjinD5tMjp3IoNGwdZgA3sFX/xTumZYKQ6mWCrYZJ2uY/2XvwbSMOS+NXm8EoBmVrKpENTQlXBqTl4b89wYvt+373fs2rENx48dRFFOpoTvXJLYTghBOQ2PpEWQjWGYki6czc+jveFITEqW3pQHDhyGh6FGVzlSEuORVq0qLmzUENu2bofP75JemUUlxZJbLKkJDEmywbirHKlxMahbJQUR5aXIzTiNxg0bwBPJXsgexMTGSSNwHhyys7KknVTTps1QJSUVHk+U6NyJ7ATFbym3QJ1GHqycOaW9YMU299bpM2eRmloV8cnJEiLlffF/LD7Lz87AiWMHkZVxRmwuGVVqolEGJD8vDwf/+h1pNZKlEXuhOwovvfcxjp84g3q1qqJ7x/bwhvvB9Xo2uwCfbtuFv05mwMWenaXUy8uXEHGpzAQjK1y37GFK+SOymBLbDqQcKYgx/o/vM9XpIgaLMDS++BI0a95a+m9S441C1GTK+faSwkIp0OIBhJpw2jUmgIw0lc1pCm6nhJjZDr5at7gEDRvUrcB6qS8xjJ/pH82/K5HANa/2SNd0BO0Ew51OuzO15zaBoHswNKSp4JGfMX7Q7DWzJxl6N8wycQQVAc4HoDHEedttneUAbUTeTSsp0eF0OrDo9f8B0ALUdEBIsVwSF5mbRTbnP4c4x43FoEEDhZrX0m4FLcz7UQQf7jb5HgQSBGjMz3jggQdlc0yeMlFOIqbvY3lAfuPKK68wDJqjH3Xo4H4JA/HExepRVr69/c57eHL8WNEOU2P8wAMP4/c//sC6j96X5Gx7ArUVEieXzmvGjNki8TBxwnhhEUwhQ7ictl9+5TWsWbNGcoduvvlG+R7mL1GvinkxTFrXUysNH0MsTPglCBs2bLAwOfwufo6hUSbb129QH4sXLUR8QhwOHzmMxx8fLHIZFPxt3JjsnqmKPHPmtMgBMNTFIgUWU9CpceGwsnLKlFkCVlaueBo1a6aZvCkyBn5jXPg9nA+2ppo3d56EOCdNnoC4mGgHdLDVVJTQ9nxRQ4zAp8MNN2P0mJEYP34sbuxwC8hO/PH7ngBgIisipxUL2Km6PStfO3W6TVgH5iZ26XIHDh46hD/37TXFCE5T5CcnTBJQTAdHBk1y0Hr3lbFfuGC+ADWOK1kPSkbw/WQJV61egWrVqohMxvx5C+TeGa4mQN39617cd9/9AvhZxRod4w3kAKgoJx027RYpeZMXYEJO6gxfe+MtEKT27tVTQtSShxbSIsQGaDNnTBUWmPfa7+77hKX6/rtvUaderQoATXJsZF5ZKWpyuHQfKkDUKs4hQwfh/vvvlcMGE3d5b8zH4oGF+YEM1fKzfe66Cz//9As2blyHqtWqCGgS5+qsazqWKG+MOBPNQQsNcfKetIpTc9D+rwBt+fKVwpiRzWbFIlmFZctWGIC2ahW6dCFAM4K9PXv2lfH49vudCA8zLbHYl+7Y0aO4915TNcp5r5lWU4qJCNA4P2beTGl6ZQBN997Ro0cDAI3aYmTeVIOI1+J4K1B/6OH+Uum7cOFckZXRJuz0D5K063LJoWDAgAFim2jbaqXVDICY02fP4MEHHhHGkvI71Ccza8Tt9LElQDPfw1w22riGDRtJXidDonLPKlUgic6QPDVWp27dugVVqqYGxEADRtwJjUoV5/wFDkCbgs6dbjEhS6s/KMdZE5KVVTPMFzWm2MXBgEQSEwQd67b8Eng2vkeFRSswJMK8aDWg0cyyiwW1h7bkEPt92LfvN9BWnzp2GPv/2IP8nHNMLnN0K11wM33AV4YwNixnTiJz7grzBSwR8JARP3TwMMrLSuHylSA5IQ6JcbFoVL8ujh09gTMZ2ZLuQUZLDiTlfgHjHr+oZaBqQixqJsYjJgwoy8tBrepVJXeMNogSGXEJCeJDOA5MnWEIlnmGycmpArC4JkQKxHGutKtci7Q3ZNgYXoyJixMSoLikDEkpKSgPIxvrhb/c2N/SokLkZJ3F2ZPHkJFxCmHhbkTHRsMT4ZXenbmZmcjMPAdvfBx8YRE4fCoDL776toCn69s0R4crmwuwPZ2Vjf0nMrDlu5+RXVYOT1Q0CgtMoU4RQ3IEFi6P5O6Zdk8EGf+s4gyGAp3EfjdDhGHii2vXqY82V12LuPgkKZqI8HqFkSNII4QjJoilPeJcWc3PLexl7F1IE3PeBedUf9e0SUPUrVszYHPN4ZVVvPxep92YBdKkiIaNxSmia+mnUgOSB0IVB7fzzfSebLttfKH5/opMs6kslsMXw6X0C1LNX4aykmIsWbbivADa4sUL0PnWjtI7mjbZRKuinII864BUWQ6aBFq0AsdJ6i8sysNbb72HMWOe/M8AbcyYkSKLoJNgh4XkpGwNjNE3YZVWpCQ4jxw5yuRhjRguCfr8LJPHFy9eLEnrdLbp6fOd3B1uxHIMGz4Cu3btktyQDz/4SKotnxw/Rqosuap4PQpkLlq0TJiI/o8+FAT7soBMmTmV0wl2VKh24sTxuKF9O2fCwkTZnMUHq9c8KywNq0e5OL/YsgVjxoyVPKX09HnSS5IGkAnHzJ0ZOnS4iKQS4FCnia9ff/1VYtlffPGFeaYF8xEfGy2nZupxaQ4aQZSOGa9PBorjQDaOSYd8NoZKn162Alu2fCVhILIVlNmQk7QkAJuTgTokJnrzJMBijDGjR8rCprHhIuTCjI6KkRNjcRnzpnLRslUbEXZ9fu2zuOTiy3HHHXdgzZrVAVV6aZju9M3UrgTqEHjvLVq2kYpcAsc2V10np/w1a1YYUUSneIQMGvMMly1fJnptzBEcN+5JqXJkkQFF/vhePuvChQslVErdJ94HK/QoBzJ37jxZ+GThyKCRcRwyeIhoUz3xxEBZDyqfwHnm2tOuFIZRKZJn4no04aNirFi5Gq+99qZU9PbuRaHBYHstm9Fg8QgZpNmzZsq90tG99NLLIkvRv/+jGDt2rKwHcR7SiJ65TiaHhWPFPEAFjWogDEAbK8DwnrvvFmDOV35hAR568FFhZzdt+kT05AjUV618BjNmzMBjjw3AwMcfk9A8EYZhOX0mVBYfJ9efPHkaNm3+VHLQuCYFLDL04IeI0j7xxBOiycUQJzUA9dS5SRi0iVIQowyaOemWC1u6ZPFSYdCYbsD8K4rrzpkzT4oxbuvSRfpqMpfqoYceFUHgDz54X0AKmUSuI+abkbXknh80+An07HGnOTD4yZ6a8IYpS490dNAqLxKwAdqqlSucIgFzQCHjS4DmI3vp82PlqjVYvfoZyW8bN348oumMnCovYxvC8fsfv+GxAY+LLuOARx+WggCNDjCvkiwWUwEeG/CohDJMmMTIRUjbNEdok9XJ48dPwHffmzGm9hvXofQq9ps54mcohzJq1Gg82v9RDB062ESSWCFdakI+fB/3rcpsvPf+B5j+1FR07HhzgMFj/utLL70qubk8TGqqBO9N887MSd6wQpIz7HJj45d7KjBo+py6BoJO2LBIKn4qa1sOO0awli9CN3aSOHv2NI4ePYxzp4/jh53bUJBFgMYKUsDn2F8D0Ai+wxEdF4sz586hvMwn7BlBL0OcZWzH5ytGfIxXAFpMdBSqpFTB7/v2IysnR9Ct6nyx2wVV2qPcLiRGR6Fe1VQkRoSjKCcDtapUQUx0hAAkFkZFRHpFW5N5YfFxcbLGCEJSU6oIEBEtMMmJNpEGwxpSKzYcTPvi3wkqOI5nz51DStUqUlnpDiMb65VDkqmczUdhXhZys8/ixPGjKCktEjkW1kLGRsdIruGf+/9Azdo1hb07nVOEZc+8ILmjvbp0RKw3DMWlxTh1Lhs7d/+G/cdPITmlquTNkj0sYBccpjH4KS3iQzEZZzJ87NephSAm9mm9zLOwijMlORXusAgUl/jQrHkr1K5bD8nJVZCcWkXC1QR9FBHW4gMyn+FWKDOAAy1wJuvAOaDIPThVnNxjTS+phzppVWUdqNYZ89+U+bKjXPwZdSfp09gzUzGL2k2SC4wAGbH6iuDLPLt5bvu79d92JE1BuH5G1z993IKFizB//oL/HOJctDAdnTrfJLmhXCcSlmU43zpIKRHzDwZNARoNhKHQTTNk5jVQb+m/Mmgi+vrIg4Hkdvsm9KEVtGmiH2+6qLgEK1euRHr6AintJ0BjyIa5RDzlMaRVt249LFyYLjkj6u0Ycly+YiWqpKaI0CtDcdTYMs2ZWbHkw4EDB9Gv3wOSE8RcGDJZTEJl8rwIYt7aSaQgjDL3HGFpFKCpYSKD9sab70hF3OzZM0WUk8/22++/yyn2213focONN0jFJvNR2rVvK4Ylff5CrFq1Wk7xFKakntmXW74ym5lJ3S2aSxVnQpwpEmCRgwI0VnHqi2NGCRGGDMkgdurE5G6XMB5cpDTYBoyukmsxvPbMM89IP7mExAQ5M1Ny4csvv5axHD58KHr17CGfE8efnyffE+uNEaNVWs7E1xwRP/1k02YR7H3/vQ+wdOkSyaHR05GYJ6kKM+EXjqGGPekUKHVB2ZKbbuqAdes+lobyDBeaPESylj4RB6ZTpvAsARrBAsM2Y8eMk2e99dbOcj2CUzolBZWr16yUvD4KGc+bmy6bfM7cWSJey/tZtpSJ62sExDHhv3qN6rKmWEnIwoG+d/WRTgQUWmWoOikxSfL/uMnJmhAIEmjMnj1DRGIVLKsD13+//PJrIu1CCRiGHWkKeJ127doL6CYIv+KKK+SZOecsgrjxpvYBzTQCNO45O0n9o3XrRWaD4fHrrrtG1gRL9j/77AuRfSAQZCFLrNOq7OiR4+jS5Xb5/i5dbkWLFs0EiPBZCXzIrlCIlY54ytSnRGT5fysSkBCnU8XJZ2aRwHjJQasI0AxAXC3adZoPSie3cuUzwqBRwob3RIB05uwZLEhfLOkC/J6Ot9wijo/3y1Ak72vCxCmy53mIaNiwoYBnPgd/dvfd/cQ+2DloWiSg9sUOca5csULYZhWIlFM4cw/ZE9LvlkprCjpnZmWKgDVZetG0Ki2V4grmgf6xjyHOx3FZk0ulA4VIADkGn3uGbNe48RPFebNalbmvlHTIOHdOwCTzEMma8fXSyy9LJRj3P1l3Jv1rbhilgWjbOF833NBBclKZN8s9UVxSjNOnTgu7zLXMCIHIbMxbABug6T7c8uXXGDv2Sdx3bz/J91RmlvOo71EHFZAscLvx2bY/HdNasUVQiFc3DEfg/50+j9rF0xEeJ0hi6JL3efjwfvyx9xds/+ozlBcXSNK9zBfbE7HlGw8tZEvIeFWvgUNHjvAkI4cutviiwj1jdWUlBdJ6iVWZtG3Vq1bDmbPncOTYSdEuE3DIHCi3qb6MdAFxkeGoVyUVtVMSEekvQyLbxIW5kJSUgHIY2QavN1bygAmUeHCLT0gQxEmgLYKtTnsrzicBGoGEAEwJuXtMUQOVB8iySX9f3EsVagAAIABJREFUMnRk13gvhocsKSlEXm6GtLvKz83C2dOnJTyJslJQ/y0mIQHnMtiuLBvVa9SAOyoGB06cxUuvv4Ma1avhxrZXo6w4Dzk5uTiemYmdP+6WsRH2E25k5RfA5w5HXlEJCkp9KBRGjV+v6UbsJhAEKmYNm7wtDhsrNglWq1arKUxgnboNceFFjZGWVttUbDI9RwC4mXt2V7ABmoB1Z6EYNsy8TEMC8y8CNPUdl19cF7VqpAaWFvGANzquAohSlkttrfnCcqcC2dHUk0KCMCkkYqhZwZvNjinQ0mtXdvCwD+BqS3SP0McRnM2d99+LBBakz0PHjjc5rDrTKMieuQVwMqxcAZCGFgloPgzDLTToWmFJhXxWIP53gDYMjz7yUIAO1ovbN6EAjdQxN4OcIAFJDicAeu211wQ4MYzFkn0maL/yymuSX8Dkff5cBs6RBXjm2TWi1cIBfvCB+3FLR5YHm5wdDWnQ4VLWYu/e3wPPyM12ySWXSEEBgRWfne1rfvzpZzz04ANSRKAnT97Pho2b8NFH60Vf7frrTZEAAQnDc1SyJxDkEmUiL6U4WDVJR0LWjYwI2Rwm/HbrdodIOVAglWCOLWXYa5N5bunpiyWZvVfvHqhTmxvDxKz5IsDkvFDOgHkA1HgjeKHSPY00rz9//nxxIHv27EH//gME9JnQstkkdFYMmVFok9fm+PMZCdD4LAagsc+bX0AGBYupcZWdnSPP+8MP3wuDYM+rpAo7bBjBmfb+I0Be//EGLF263Ml/cOHZZ1eiRnWGmU31F+eH0gEMpz7++ABRt+fr3LlMERxd88xzUhDAcaPD5n8ffviRPCsrNpkAzuTrBQsXi6GcNXNagGElEKVG1OtvvCXFETQsNDQEZQS4XKcEgAxFTp8xR8LYJizPw7hL5o8ttijyqnlwak3UQfOa69avx6uvvoGHHnpQJBT0RbFXssI//vijVA/TRvH9bBVGgHzTzTfK8zNHRSp8HNDK+ea4EaDx93Sg5qADOdFz/YwZPVrCngGFcJ9f9gCrLDmWZh+bnq4XN75IKqvJIvJnzz77Anbu+hYDBw4ULTp98XdScDKLOn+t0atnTwG7aujYxujpZculq8Ndd90lvxOj5i8TXTmmRdzdt49I0HBvU6tw7dpXMHzYUKfq2Sc25tChwyIM/MuvJt+JDAFlccj0MFTDFAMycjxk6JhwrRLQjRw5Uuacc0WtPt4zxZhZDKLriXZk7QsvCMBhaJ3vJyNq8l/NYcJUhxmWi8wsDwnMNdMDJYuICPw41uzdO336DOk60f2ObqhdOy3AoPG7+EyUlVm2bKV1zy7JXyK4ZiUuD00EcLSn77z7LlauXA0yfXo9Vg1TcZwSI3ztP/A3Ro0aI7mUDI3Q2LHFDhlHMug33NBOPvvCCy9KSzeyd9Ql1DAouxuwTRpz/8i22wCtshCPYSvc+Oq7Q3L9YFQlsDwCfzFr31Rwqr6aSHdwjTqhYZWEEWDjK0NOTgb2/voDPv7gbfhLChigMnMbHunoXzFNyrTfoZ5Ydm6OYzOAmJhYeNweRHsjUJSfJ6EnJqwnxsdK+JeFGL/u3issGjsLuil263bJe7zhYUiO9qJabDTqV6uC+Ag3Yj0eORBHisxTlFRVkkHjGLGjANcjDxgMX4o2lzBoZj9xDlnYwtwh/pwHTAqnsn0PCzGEpfWzmIC5W9GBxHYCT9rGwoJclBQWwFXuQ35uLjLOZiAv4ySKC7MRFRsjeZenzpxCQXEhateuA0TG4cc9f2Lt6++g8y1tcWmjuigqzEN2Xh5++3M/8vNZTBGP/MJiZBcVw+WJxOmsHGmsXugCCiXCoR19pAmypVzGKQ1WWzKdgC2zWJiRkJgiYc5LL71MQJuTORvIWZYxMVJ1FXyBkKdW3qL6hoDdtADaZY3/H9a+A06q8mr/mZ2d7X1ZYJelSUeQIvZuBFuMit1E7CXR2HvvSgBB0TSNMcYWe4w1lqiIDQQrvS677ALL9jK70/6/55x77rw7rPn+8n2bn2HLzJ173/e85zynPYcArdQ/t1x/Nk7Y3GMXMJlj4YOuOJkCmNrVcgV+sZ5dJj54DTz/E0DzwZd3c/Z5vYE4Rg1nz56DmTN/OkCbPXumOMg8X5Rl6kaeZ0bxmaq1elbRBb0DNGXV1loYjWz887XXZdTMTwdoV0oa0YCFKU3710KSQv7m5Y61UFHzwfwiMCAAoQESI5TC+uujcT81S5lQ7M5IhLXFWhrKTQ3w7wRNBGcsxpcZWF7qyjbMPo8/G0CzsKm9xhbVwrD8DAIoXp/AiekkGlZTmCyG1zmB+TKo2zwDu04srkJmQsU6LlPe7j0IGWMshhZeKzdXuoH4JdcTRaJpuHgsIoCL1BvsRuzqDiM/L18Kuxli1fl8cXl+3if5Xnjv/NmYjQlKuZas0zv22JMEpH3xxac6T9Xp9gywS8hpCFHGfa2dM0Z+fpbVqUm9l0cFYIbDumjsWe1no4zIysySdXO9Izv0NEacxcn1uPtujTC68qfUB80i35wdapMNeM/8PP7Lz+Pf+Tp+T8AsdV+SgnK7nJIej6bGtXZFaWWUNDEZXdQ7ZASIqT1ei6DGZE7qszmbjbUrHkAz+XrzLRLV3iR8eKTu4FDszIxslA+okPuyKRwmI8IA7vFREZhyYDepLAoL1SOV9feUo4xa4/5x6LLTiWXnytbVX2uX3HFHey3Xpozw/SQ+5rPwe6lpTGco34YgByQVQ6PKbrH6+u1SOpCfz6iF8krJTNjMLHkP5Y3yK92cMl9W0wKuYrXnt7PjKll6/DI6Kx4TPWbzKG09rBaEEXxGQNicQr1D+aAM2T7pOY4h3Nkh58HOqF3H9pu6jdEv6gECSg6Qz87is2hNGoe821mlLuDrGNGj589IiK2BvYY6gTJZV6sD4wuLCuRcsbRDZtN69WVcf+nads6/yb/Jtq2PawzcdTRA/8kSBY12D/b9jtuebAJTQlSlJQmyXpCEnBx91N4mpSME8AQ433+7GK+88BTiYa0vkwkdYCSBQfiYJA5ZPxYMZaCbZRcS5VQHJSczC5kZ6SLTnE4gZQIEYYEA8vMKUFFeIaUkrW3tUntLGMKuUKY4C7MyMKCkEIP7lKBPXg5ymCLOzkZhMcllc6VbNzOUJfvKDlDqScoAO0xJp6HccVGJHpHahEz6LIXgDEWeIUb8ZU5wPOLNEM2QmcZsACDAYy2jlZnwfIQ5uYDUHZEY2tta0LBlE7bX16KxuUG48TIz01FdvVF45HYZNgpdgUy88dEn+OzLb/HzaftjcP8+6Ay3o3pzHTo7u6T0visaFw61cAIIR4D1dVvRwpFCiYDwtnF/pf67F4BmtkgbY4IIhrIwesyuOPCgn6FPWV8E0zK81KbOuhY9wf+oT5jKTWFscG2+yZhvs50Up0XQ7PW8DwI0giyzt64uVVm0gAVJX8kKwTOp0VitaVedw6inNWW5tskFX6l6xNUlJu9J/ZrQcX73z/zJKU7OTdaa+DSx/wT0Yh8p854O9vUWAVoPIyeGVY0TH1TWPS1NuHVY/P5TARqL2y+44FyJdpkCMwHwwYPfNUgWXa2tEY4nZ1ae3aMZcAM69hp5j9eJKYvuGQgFBcpfQmZ2/mcFnhbKT918V6mbweqtds421DVqKviqRKy+g9e3n/m3aIzgSw2YvYbXsmdzFa11tZli5Ou1LkmNqdUoqaLVcLG7blLT1KXcZi5JcFowIF2O5OrhF0PrfC2NEA0fQYTWt6SLN8nPp6Hl67Y31GPPPQ+QAe733EMSYRYX06B6DQh+oSjvSQfC6kHQGijxcrojAkbcw8hnsLWUqEZMa8NEbmK6v8muGnqg2vUoESUpItVoyIIFCzFv3sMSHSQXGUGYrIl0/yXn/tn6uykeM1ip++HKiMmaHVatm9R6Ie2O4nN5rNYpbeC9AQr32rTZlFFyIamcqmpgxJUlBqytPPusGcjKztBiXxoRL+ppRlTW2gNo9rzyrALM2IWkVCqqV5UaQcClcDp5KY5ehiin3rt73uyzFfh5XniadlvpYPikwtTPVL4if5+DrHtSv5zyaqNPCOqoE6To3NEJLki2c2jP6ipae511H/IMKCN4cli9yQEjBeZo6LWk4CO5Js5eKl9dhzg20o3mTZcw3Wafq3pDubzE0HjxCmVIT6616Re7Tqohs0Jn6T4OeLolrpxMMhLMWx+3nswirWZcbI/c+kbX2UvVG/x54dKaHs6Wa6jc61qTgKyb16Usf2e9lSAu7dBmHWtJaRHCne2oqlqNp//2ZwTjERTm5ch6trbT7jARl0CaOJcK0NjNGON1hdAziBCjnULNxN5Mid0hRNLxcBcKCwplljGJZVetXi3tC4zocYJAXlYWirIzhU+ssqwEFSVFElUjKM7lHM7CQm0O0pZSZDK6VlAgTgHTZez0lHOf0OkL3Fuem1A6ARppWNRB4+d1RboFoAUzQmhua0dFxUAE0kKSguzq4mAm1WGRrjAyCFwj3ejkvMcurkMztm6tw5baTWhvrUdGIIo0UlOx2zUjG63RNPzr3x+hoKgIU/eZJPV6HM4e6Y6hta1TRj81tXcinh5EmJN5qmuxqbEJnFdAYl7uiXRrWnOHz6avNoRywXPHNRmyywiMGDka/csHShdtWoCzTS3j4TWHeFMDCJDdr1QnL6lzPHYAz9njeyaMHYpBA3SMnNl7AjThBvOcD5NX9/wz4yYRXO88ELsY8OLrCdCkq1N40ZLBA5P3nnKcHIHG3/N97jMknVRIDRr5FWWI+v/nF+WIEbQjDp8qkTNG0HTihXgl4qjas4l+tQia7/3BCsjDfsSGf9tZgEZ+LS3ET3phFEoztGaceJO8eYaRFcQoMk/18PyIklfjZIts0TFXsclBSlODLIaAhsnr2FJ+I/VgLTrDz3OjXAYY+H5fQXpAyoy6Ff6acXABGq9n77ONlvtwgIUL0NzojF3H9UYsyqhggMWpPbsITXiSG6z1g/xPmYq1I9PSRNq1RaoFNgC0y9+s6JoAjQCdHpxy/aSJ4SRAe/mVV3DlldcJJxlTo7YG4ql4yslCtbYGtpc0MLxP3pN56YwAEJS4+23r5gM0p+3ZNX4GhnnvvB7TwiQPZgr8jF/9UtLVdg0XRNhnmdwbsLDD6IIBvq+HE+P9TONhRd8WwdJOv2RUzQUNLvhxQYQrf7LfYAG4tnLrfSTAZg4CtEsvvUQoY3hW5Nk9cOzSU8iZkELzFFDj8A8yQpoEoyr35L2zqKsL7FwQbYqvtzWxc2Yyq+sdRUe7gn9+BpWSUDl482/lPQl2M3myGY948wyVYkILaLUzzgCx3YPtka2lu9bu+sr3XtqdpRsEClxfXyY9b5sAzXUQTCb8dXKioUIx4GUZ+GzW/m8Azb0O037ZEmXhNBSmzGVyYQ85MXl378lk0WTUfV65J2n40VphoVXoTvJEMTpqETR3LUxv2bmxz3Dl284s30eAZn9z13fHtbfCc20S8f8uBfEEVgrGyYHW2LQd2TlZqKlZj9XLlqIgJwud7S3YXLMZrSRCJwu8lI4lpDGA0Sf6ImQC4O8J0JhKox9A4M115dlno02sS8EqAdqQQYMkurxoyVdyP4yg5WWGUFqQh755ORhY1geD+vcVwltGOPMLilBcXIJMDv7ujqKro0MapNjZzghaZjZBWqbWUCXU6efpjMUSmqYCtMHCo1wJeDx7jOA1tLZI5Gxg5VBJMQIhmTbA/7HUJRTkYVWeNCkt4mSL9jY0NW3BxtXfoWbNCsQjYeQW5COnoBBp6dlYtXkrlq1dj/0njMWg8n5o7+pAV0cXWtu70NjagXbaWZL8JgLYuKUeqzZvQUt3TOr8hAKWsiPk7x5nnTggyTmXdI769OmH3SZNQb9+5QgEM1BeUSkRNBKRc+21TCTplDIQk+rIGXaxrFYPHeLpSv5utzFsEiiT65ltYA2aORrmoLs6Wj+LZ0lJbW3wuCuf5iCJDeZ4v1S96DmKpufowFrjWJL6xqurNCctAMydOw/37iRAO/qoI0Rm2MigZ1mJg60GzXSpADTXE2YqzKJnPOSmaF559bWdSnFykgBriaS7zzOySVCmaNEUMbs3bWEpoAa+bOFc8GVAh79zoyrus/gP6QO9mHg9ClgYilXBcsEQr2X3aREtF6DxXuw1BnRcr9tNzRlodEEEr205cuE98fiMXOFz18nSTxY148/uPboGQXhavCiDRs4YhdEOF3eN9L7pITF8ninPz5oz3QftimOLOOWAETQCNCL7SKRLvNyLL7kUb775Dr5a/LnUx9maKI9Smk+C6bY+Jw+pwzJu4JjKjoXaHreOrbftbRJw9mQct6iDrT87Af/6xN/EmWBdFykQ9t1n7x6G2GTC1s2MnytrBj5c0OZ+b/V7BkxdckGL/LogwlVY9nn2dzOGauT1vGmkS9PBUsAej4OzMtnFaQBNazUDIOdPRkjTgXLfTAP53UlpPhGiAj8jiNa9tWf2REaURYi8Tk562q5r4DYVoLnr6AI0H4x6Q4ap8HS9dJYmFWXqtfkZkWiXzPM0QCeyRwPdo3xBdYZ71u3+egNtIkdiNOkY0AB2ikIMMq/mpeOpLFkjZGCs13PsRQdtDRiN5HNZLZuBLIts2z4w6kL+Mzm33nQAKzh3HVC7d1u7VJCZavgMoPkAlTWwXQrsLVKRKnuuLnP1lukcu3cBkYEAPlqyqac8eLPSU/dDdI9Xicbokz2njhuiwaU+jyPc1YGqqg1oampAejCBrZs3Ys2KH9DaVC/p4IgAcY/zlNdk+QONKiMfTJ9Zwb+na8SW+JNLErLPnGvJon8CMgKvvv37CXUKxyiRZqNPUQHK8vMwpH8/lBUVoDCX3ZoFQhzNVHZ+bj7aW9sQbm+Xzk9ODmAKNDtHzweL4Umuy05M6jzWm/FLGwa085voUfcxDWmhNMTTAli1cjWGDhkmKVFGoTiSiXZO66a6EEiwDq1ZuOIon92RONrCLWis34Itm9ajdnMNOH81R6YnlCG7sAhff/8Dpu63nwDGznAHWppb0d7ZjTbSbMQSIBZMBNNRs70F327YhPp2zgbV9LpN5zH5oe7iMTM9ROeoqKgUlYOHIjevEGX9yjF69K7ICGVLKlllV3WyycsO35M5weNZEQ40Z0amnv9kzdv4sUMwcIA2/PEsSUdxZo5v71xdY+dd5VCbNrRZoNvXbXYvei2NYLOurjeA5uoNKy/R6JtHUu3gAj3/Ccyd++BODUtnipNNUjI5ifV80jHtTeHwmgQMIwWamxsFoJnXyy4bG8FkAI3C8vLL/8R1O9HFeeMNN8iYInqu2tGnKUB+Hh/eQAqNXI+Q/4+khnxh8md4JrmqXEBmCtx9NobEbb6d5eAlxOwVFfZWt+Fusm9AHVBlIMI16i5odI2WfW/3lAoADejo6zRtwkOvESCtKUqCFUvVJUE011jTuWrUXWXMoIV41HEdYs7rWL0Z94XAywVoLM5mpIEywBQnAZqCvg7st//BwrH24gvP+YbTjK2ksjKSVAJy2rw2e9cgu4CNp5ZcezKqyhsgy2ew9ba9dEGMARsDv/z3L48/IQ0G0l130fnS7WZG3I3qpEYr7LpumsoMlgtIdL9UbpNRuWRa1oCNEZr6oMkhQTbF4gJCi2rY8xovmtKUaIr+jTfeFAJfNimceupJEhkQeWVqMqgpAB+kQOtG5WdGzh2SSMqIFdKKByzRQJUlnkVyo7lRant+92ylAgcfIHjAruezRURpdnnRQCFHlSiaRsyMUsLuv6u7UwAaDTzTRrm5BZIK9dfWadk3kODeY29gWD5HntPS/d1SeyNr5AE0mT2bqfWXroNggEVpOJhe1P3mf+p06qBv4UYSehoF2hqhV+5B46tTOgY9mzwT5tCk6i1/M71vTI6S8q8P1NuaxCKM0NMp0/ty5dj21eQ/Vf/YWTHgxo//eKnWoJk+sbWUcFCPLzUwknWHZg4IYI05jesma5iISe0p75Gpvc1V6/HWay+junq9jjfziG3ZIAB5vyQ7BaAJqJXrQ0hqNbUFmT+pFDVRAVSsh2CgQaI5jGqFMqTWhwAtMxhEUU42CnOy0LcwH/lZ6ajo1w99S/ugf/9yFBUUCUALBdLQ2dYm8JKAk4S5rIUMUR9nZMqzsU6OMqHlFerwiyPM2Z+ezuY98udQVrbUV27fug3lFeXCh0aie5Lwsr6OgQNer62lBeGOFrR3tGmTQ4KgO4y6zZukVq2mphZbGxqRW5iPkqJiFORlY/jAQUiLR9ERbhMOtKaWNnTFEzJIPcJzlJmNupZ2fL12I2qaWoW4VtN9omFkDc2x1GiUlckQoGTK9IARI8ZiwqTdUTmQRLLpSKcjLjWUyeYuO/e+fhCeyOT4L5MdjY7Kq2UP7fPGjRmMQZV9/XMh4Mhh1ndtudyzhwHsjNI5DXd0eA0/Sb5PtRGaoWMKWqmNkhMUvIGsvm11z5VhFYtGJ+0JpAbt3nvv/8kpTjIXHHfcsRL4YMZQVkMyfYw09xxPFWhpbkwY+jUPk1EXejwK0LiAwEsvv7pTAI2dT+TukWJEGl8vkqaCzDoC9bAENAj/SrIuw+4rVWHZ5rhAx17jetU+CvXQvoIbTbEpQW5C0gKWAtwBMKWp5y3AgQOHvRZr4VOzHH4CUiTPZ1AOML4uXULAhPVMaTDfLwbCa0k279kAgXqXWuuniJ01dMrFJp8pwDKZ4lHDq8XOapyo8DTiwn/5ezd9a9cWmhHnOkxp8fMIzqIxFjsHxSgytM01sTSY1jiFxBPq6OzApws/Q9+yPhKlctfY3yczUIzacD+9qKPstett+bVqVg/hGVKPhNQMiX2GNhskGye06wXSoszQcFVVtaQ4yWrNkVluBFPAj0dbrdclYFWWcRZnSlpFrqMFzTaCQ2WQ+8Ki63RJtyXr4rSiyAd2UgCcrJ00MO16lya77nO4isaPqFDmfDACqUdh5zGpJziDVusyFGBJxZk7HsQZQKzKxvOKA1p/JalTgjiPtFi5qhSwsIPNrm0OgcibA75coO1+3xtgUMqVJN2K1YRQYQqHggee9Eyx9lXrJbkmmYxaZOX2qMlwgbYLbAyQuopXQZRFlZVkUkAAu5glDaz6zUAdDTDTW1z5WFSd1mQpRkzlhHCBRtdqWbwZlqyQ8oG2TG1gdx/lXZ9Q18nTP4KanRl/KU1P7nqnAmT+TfWUp0805OGto1f/4xXoEwSRYFoizc40AVkT7xwJ2XLcayTi80kKUUEqvz75utY/4/Y7eaIUgGYRNOHP8/SsRldYVMm114hIlCANBDdxNDQ2oKutFe+9/RpWLOOIpm5EWJ8rn01CVTppXkpKpFyJpCXNaXqE3GN8PO9z01lbG6ROa5OoCh1SFohz1BDryXT6QBpK8nORmxlCQXYmCgtyMXTQIFSWVwpNR35OLnIZcUknb1pQQBpTrTTu7PQkfUbUGy7PPWaWIRLVqKXqVyCTdZPeWpJeIz2UhcxQAGtXrURGKB0FxUXo7IqgKxZFa2cYneGw6J/Ghka0NTdKum7rtjoBXDIJIcSHiaK2bgu2NrVLdGxr3WZkIIqf7b8fivJypSmBI7K2bm8Uio0IdRx5A9Mz0NDZje821GBt7VZE+UQeQPNmQHm2ydKFlE3KmBLVIi2Effc7ALtP2UumLBBUcF4q78vAmOsY2e90mkSytMl+L6EGSUny+joPll8TdxuBwQP7a321hICT5SJWYyxJQC9Y0SPKHQyII8gSHJ5D08l2JinTDDRQBjVS6GlOo/voUb6gDmFqRNy1dcQFcx6YKzPBf2oN2u9m3YcTph8vuk0I2s0B9ZpiksGOBAKtLU0eQGNYkSzmSpJp6SPz8l55lQDtpxPVEqCRud31ys0Y+F6+txhutMI2878ZBzc6Yq9zAZr9zjWGptR1LlmS8NGe122711b2ZMpTvGfxyhSgSXWQkz70BcZr15foBFMa3jBg/1lY8+LN9zPD6hdqe3ViItYOpYbrCRtAU+JZb/SF1wxhz28dbvY+8/rt+Smwmv8OijLj4eb6MxXDcLCmuTkqRaN4DNtTKfF60W4aUDV85tXb3pmBtP0Wo+0pKgWfyeEeJlv6DMmZavTOzdjb/aph9Qyk37HmGVoCWjF+Gho3I8Z7tz3R59eDJwdNDK1GQnSN2PWq6UV9TzJ1rt2Zmo53Ox1Tn9XWOhV82c9yY049m7tmplTcqJsBO/ec/Ni5cAGKe45sHVXfaWG7rBGLzb3oEUcBmYKVusScbAEhBixcoGnPYHLX+2clI7067FgpFFSRWd1epih/+VyPpsE4F3UPA5JytLSRC7zcNepNB/iGwIl0M+IhUVqJdqnsuuk8W38ZNUdOomiyicfOKM+yRgzUIXD1i62RKxMGEO1++BpXybvg1pzN/7b/PyZvtgc9HQKNkLBui+kzRo9MFmQ/PEAjXFZet6+lq3ywD2DBks3+PUtG2O/o9GrpUorCXX3tnmE5nz6hQ0K6d5neC4fbsey7pXj/3Tdk7BHYvc7ImeXdCdW8DI81QUnDmXcteXbZCR0QLmskWFiNsFuyLpFN8ndJFC4mHZoEdAQbWcE05GRmoKykBJXl/TBu5CgM6dcPJbm5yMvKREKcaJYUZApPmmSlEgQXCkAVDLJrMyQRKoIARt2ozpkSTA9lI9LdgrVrl2HRokVAMANt4RgSdFQyMxBNi2Pb9nrk5eRJBJn0G80N25GZniGAMiM9gNaGejmbXWAmJIj6hnqp8STIHDtyJPKyCQKDaOMc0NY2n0aooyuK5mgA32+qw8qazUJcy0YBcVq9IEJST3gjniQTkoWCoj7oXzEQEydOxojhIzV969SpJfWBjWFK8poJUa00D4g34b00IeBao/ecmuF1gALYY9IYDBlYvkPKVGTKawLTs6Tnz9X1dDjDHWQe0Np5c6zsvFN/U5eIPpFzqE1A/ho4jrXpaDs2IJrnAAAgAElEQVSrSSctOf6J73tgJwHarFn348STTpD0pgaodnSA/f1oa232ujiVw4tG2Q2NqxJLFw6qnSGq5eBisr/bQ/YQBKub8WrT+NAWSrSNd6MgqZGI3n5OTYOlInvXy7caNEajTIlSGfAaUrvl1UTphmmxtikvS9VyEy3llQR/XjrRAwOMoDHKZqieuoXdRzrX0wsDe1EO9cLiGsWRrg6dvcmvZDRAAQ0jDmb8DSzxNRaJM0GzdXIBAvPf/I9/Y+hcAJp08zGlGvLr11yARqUunxPRNKrJie2bCZq7B7LenlFzQSLXhD/T+7T1NRBl0QXX0NJ4SyTSi0hYJNbuwRVyUcQe0HWBre2d3Z/bgKCgJfk+XoNAlZGzZPTDPEyv3quXNHyqAU4FELYnvRltWx933+x19nymUFJf8z+DOCUQNg+TzTMaG4DMakwa/6AYAUZS9WvHRh1Xjkz+DBzseG4ZCVG5Md1CmZKRbowyK/W8hPelI9EvgSAHknJR2bMaiHHB6H8DaC5oUoJUjczZHrnrbcpeuqoyQjqv0Emnyj14AM3A64/pstQ9c6/TU/8kQV5vz+H+zn2fATLTN70DNAeaSLrQ0uWaMmc00JwUnrfU6LStESNo9tmaMBRJ9Jj0e6Y53Xs0eXXPpa2D6rc4ujnFobsTLdu34oP338ay75ci1t2BeJTdkYxic3akUhPpVxJUpDkEqzL/W2gtGKlTWTOgKyvs12fqGWCpi+hWpkozglJPxRr9rFA6crMyZTLBoP79MH74MIwaPBi5GSEU5uRKsCkjM4QcEqCyljIjC6FghtaixRkhJOUR07isLYvKuKp4lFMquOYkMf8eG2qrsG7DetRvb0YgIxdN4SiycouQnhWS6Nmuw4ehrqYGI3YZhESsCwyc5WbnoDC3EJHuLrQ0bEd7ZyuQFZSygXBHF7pa2wWUkpcvOyNdSgjaZQSSdoN3dsXQEg9gycYarCQPJqk2Yl69qzi7BmzVvqlzmi4UF337V2LS7ntil12GoSC/UOyDJSjtrNu/EhXz0s7ijHgi6Doior88uyaywUi0d872nDgGgwdx8k6SUsre6zfXeJFo6g2z7eIIxSPobFfaG7NH5iCZ3lCQliXdtiqrugbu/bm6zc5faumLvYdTbHYmxckuzpNOPlF0rDv7dgd9w9IYjaAlJwZYzUvy5rRI7uWXX9kpgOZG0HxP1KHDMOVrHq3rQZry7+GJOVGlVPDlRjBc1JuqMHcEdkxxiUrwU6yisKi4OCPOS8Ea2KDi0JSikhVKq7eXj1dkTh4oVb72DJLyEOI/L+rmcMVYMbjdJz9H0zzGKeMCRG/ANontnEiAeeeuEXMNVNLz5TWDko+3mXLszlTeNRbWarRMuyx1EK113zG3IMpSxsx4DOzeXlp62KIlrhFxDYgdPhJXKuDVdI0+O50BXTcFxJpuIUjSDhdNHTHSJevsjS5SBa4GSNckGf2yLjcDGvo69fZSDyfD7dKO7aWkNOWp/ce2flo7lARoJrd+1MFJV9mzmgy4h9+uYfuWejj9z/OU148Zdvv81Gvb3rvXYV2OpLMpt2kcuh0ST9YAmgEWjh1RTzlZJ+U+i/v8rryl3rO8R/ZEa4ko09o9maaz8rzZsDpjl+lHdQ75xc9nBM0+y42EpipMky9bg970AmWcZ9lAjat8zbnh8zMNEsrM2AGgyTUJdLwOWdUJychjKkB27yVVt6Xen8q7E0F2PGr3HLnr25sudffcfZ9WOpnckupG07Wi7xjFkM5yHTyvHch69/z5w8XaJCDyaUM19YQmz4Rzv+49ujJj8uvrJNL2cFZmWgKdrS1Y9t3XWL92Bb7/9ivp6AxItzfJg5XWQq/bE6DJM+pvJSKoETRPl3jl5zIz0mO095JtkiI1XU7AxmuwTi0oo5sCyOfkgKwMDC7vh375eehbWIiJY8cgNzsTWSHWReYiMydXHAjWaEk6Lh5FutxHDN0RrSljxCvS0YKa2s2o5pSAaBSLvv4G+aUlqN2yTSJh7TFyASaQk5mN0cOGYciA/uhfWoKcnCzkFeQiPzcLwWgMOaTv4MgmEoh3tmB7ZwMyMjPR0dKJjqY2rNm4DnklhSgqzAfHBXDkVKc0sETRHQ+gviOCL9dtxMraOlL+S22qARmVP4Jh1cFkRcnNyRfOszFjJ2DkmHHCBUenSrvV3bikSbqXtvwRgOaeUYJZTWF6c2e9coM9Jo2VFGdvejMZvVadZADNbDkpmRhB683RcCNhBGhs9EhmB3aMhNt55PtSA0tu8GHevJ2rQZvzwCycfDLHFWqphOvcmk0yPSUAzbiRqCD5B/NipQhZ6BzwfwbQUpVaquFJBRV2w67X66NqJwzuAhQTvFTjZxu/I0AzBZDsYNH246TwUSgJCDRQrylOdu9Iu7HXciwbS2Pj14Z54V5RjslcM2thzJvnZ1jNjQ8qZSirgg17fntmdwNTUzXGb+RGBmyjXaMgIzSYyuGMTbIvd5PoUUfdaGeJpjitUF9BaKZnUHWNyHRPEGdExm7NW6rnYavoGhDeqxtRSwU6ZqgtykUFzNcr2WlPbjS5jihdjX6KETVeKqeQ1LyVHulUB3xpzcWOB9bkyDW07rqmPocrX0nvXwGha4x7GtGkrLnfua+xa5ksuOtq36e+xjWMJHK0Gi96pGRAd1vYk+dG59Fqp2WyCcL9PL7WBU0/ek8CvhSMK/+achRZpIoyx3vW5iRNT/BLKWB07NiPNQnYs9m6umug96PXYoSD1xYl7xUIpypfU7w8F0xjsXbJ9jG5H5o+kwiaMOQn9Yarp/SWnSir0P30VMSpe+crZIdayK7jyp/dk+sQuK9z99s9b9JB594TwaakmpQWgdMJDLDpeuravbVgpfwrsu9H0LQbuDcw5upze589q6uDGGHqZqSM45/CXVi/djWqN67Fwk8+QEtLvaQ6la1fo6z819UrjKB5bVP+mZLPls58TrPUZgIZRSRgQOth/XMrWTevFpk+J0m62eUXSCArFEJxfg6yOcA8AOn4nDx2FIZUlCMvK0P41TgKKltGIen0G6ZOmUbmGnN8X3e4A411NdhStQ5r1q1HQ3cMP2zcgJK+/dHS1oHmzi5saW5BO2dJxgMozlJQmJFFbsog4lEOXC8VMuIRgyswvLwv+pODjOqNFCAxdmPGEI/GEesMY/PWWnQmIuLMJiJ03uNoZ1kImwW6oqhrC+OTlWtQ29yKGPWcF/xM6i7Wz2rEkivHs7fruAkyO7lPWbnYBHWm1UlOyngyiqr1ZkR5UuDoHxuTO9NlBGiaCOFhSt7LHpPHYsjgCn+P3HOkzQxG+p0EaKbvGGDoDiudlHu2LGjD800bRTtGkCn2SuxGkszdBZG9Rdnd4APXbd48dnH+9Bq0B+bOximnnOSBZNWvdjZ2AGhMcSo3UIcoUA1xsgZH87jWWfnKK6/udASNg5T58K7Xx0V0lYy/eV6dhhvet4Oe6q27xsiUkYEae1DLQf+3FKsdWlcByHVkD7XTi1/2d/ez7Llc0Ejj5wqlFKp6hYA2+kjIJb01sXouPwqViEmovodCMvJPp6PN9Qx4n2Yw7Vntnl3FyEOmNWU6gUA7dsk+rcXP5iXZBAZ7DqH3CNFHZFea8tSwy1P5YpQ0N9Vou+kpd799EOUYrSTY9AqgvcicpSot9SzRHSGEZJGq1kmJkglqs4QeSO2oUsOm4XutW0nm++Hx/9g9i4GW2kESpirYc4GWu4YCKJyOPR743mTZlVt+b+l71/CbXCRBgH7Xc888ckWn88iN6pkc2X671/INtkSwdKqGzZ4k95g7RiUJ7L0uRPLaOQDNXQ8XNNje+mfEO9v2HDTmfD0/lylWYjCJ4GZl+l2U5H8yB5HvU0WqbO5mAnoDn6bE3QiWDxzYuh7T0g3jPXOBdWrU1xyATE4xYJ2P4wDKszMSJUBHoYHUmDrZABecuGBcS3E8eUyhMPkx0J6q26TJyIvYuWDPvUdX0TNCauBXwJWfedDoN3+nIFxLKGSah1eXZ9fhZ7758TI/gmU1aPqZyQiaK8O2BqlrlwrmpPEqoGnOeHdUxhx9/+3XWLx4IbZu2YhwJ0c7ka2fUTKH81E6KukU60xHIyB2zxRBWpqQ5GvVm8qwN0LHI60VUOo1S0hwNE1TpNQTnO1ZUpCHWFcHRg4ehKbaGuy1264YVFYmHaD5OTqIu7C4BLkFBeI0ZoeY7gzKNXhjke5O1G1cizVfL8HytWvx7cYaBHLyUdivH2rqG1BXX49wOIaivGyUFRUhJxhAYUYG+hcXIzc30+vSzpBJBcs2rEFLtFtmYO4/eQoKEjEEI2Hp4O4mlUZ3BK2d7WjsaBHwxHRqNxsQuqMIs3MZAXy/oRpL129CSyQmvGguQEunifMoUuIJLXPJKyzGgQceilGjxiE7p1DW3NUzSfuW1DYm4z3GOzlTR6RyTJyEZAellurr15TJu2LIoArf1rp6hQ1hOpxeMQlr0Ow8cC85aJ610aklkQaq+K92VivVjzVCcb34ftk355z6etO7f9N3PSNoOwfQ5s17ACedfILfye3rBodNQ+6JNoldnOyeIQ+WdHZ5gMTAkCqjhAyr3pkatBtvvAEEaPZlD24GPRX49GbkXaXK+7KIUyqI47UMKdMA8ForV67E22+/I3PppkxJDrh2N5/X50iXDz74QJTWQQcdJCkgRdwZEmkwhel6670BRFFEXirENZS8FxoKiTo50wbseXsIo9ceb79LBZeuYJpRNQFyQZ1tMtfEKE0onNJBJ8N6abC1q80ABFM87NJhXZpRb+hesc1c6RGkQxWsXev0mdRTIwj8WfmhdKqC6530VidXVVWFLxd9hdKSYuyzz95+aNlt+TdvKOnJKUu0jFdyapVcIGHylQQfDuEgW/7Jm+Rx5/A6mVk6i9S4AN0xUPx8jkx6//0PZLYp93KXXYZixowZkvbgz7w3G9Hjym2qg+ICe9eopQIN33Fx06ypadcUQGTK0wCSyWm3TJRQXjzKKEEIn9X1Fs3YSmrZq0c0OXbBiMmbq9TkdSkdiWbM+Xrj2yMYICeRNCPQsaBBEQWrwIG/UzlV4OtGPuxMpK6ZPbMLzti5x8/kJANL17tgwtbanANeW2Yx5nDWYDJi4z+rJy8uQHOBga2j3aN8VkrqUjvIdgRDqefW9kzOpRPVldc5jo2rg3oAtB5peJ1DqWsWkzPL76U72xm9Zc9i60LD+cZHP/xXgPZjsvZjAM30nawpeatohBibi8bQ1Lgdy35YggUfv4ttWzcBiW76UR5Y1ogo/18arOg8e3W7Zqt8fUuAJuVmXmrWAdVcO+3G1T4EYdHiBBQpb9FUKSNhzL5nsf40GsGgvn0wsKwUIyoqEEIMBdlZ6FtSLFMHSkpLZMZqQU6hFHyLmed1Ih2oWrUcNatXYvWGDVi9bRv6DtwF361Zh80NjQgF8zBu5GBkpaULUW1bRyvSYt3IT0tD35IS5HNQe1Y6crKyEMzKQkM0ilUbNslnTBo9ChWM9BJZZabL4Pi2zjZ0e80fEQFoUYSjMbRFu2WQ+lcr16IzEUJ9Rxhh1ul5DRTSuCXjnhJSE8rKE6Zudxk+CgcceAj6lw8S+hnJe6YAGN17d42TBf82UcXeI8uiiUW/s9P2y2Ro90ljdwBo5tQKRYs3dpIsCTyDrh0kf2Kki/oj6TjwvTzbVopkZPGUbwYikhhEmRpSMUHq/fkOkufsKA/avT+5i/PBB+fixBOZ4kzWwJk+s/Uy2yEpTtZnGEATg+ilHUxR8sZefvllXHPtjT951JPSbChAc5VoqsFyF8MFcW5kgou9ePFXuP/+md7LXfxtV0jIIOK7775LvJBXXnkF5513AW655WZcccXl8iI3Ncjr8/k4qPjSSy8Tz372rJnIoZIOciOVuFU60D2lZ/+6G5b6bPIzFZCkV7rkQFBZEwzJeJhAAAXeXFEDHu51bb14fyakrkCaAnSjZeIVenVxFr1SXrSoP46JkQmmC/g7AiymNk3JWysyQRhlggAteR9BLYrlFAMxEIrwzfil3ntLSyv+/Ohj4gFycHNJSbH/HOaF+J2RiQT+858PMecBDocegZtvvlFmX/KaqVGO1EPEg8r9YbTFDLlrNPl6F8ibgeZrusL6fFxjAjJ6fjq7LR1PPvkU/v3Ou7jsssuw9957yTUI4mVY/H33o3///ujbt0xmmd5++20C3MiLs99+++DMM8/0x5P8GIg3IOLKjfu7HsbeSU+ZlFt6LdWo9gZOTVYI0PzB9UEaOgVABNK2Jz4gZFo7k2O/dASTraN7jntb194AmilyKljqGX4er5udqySUBGjkP6Pjwi+tO6QTofWP7r7afpnzYWu2A7ClgxVQ8E0Z5bkzWTL9Ys09fHab3yeEljnZftTc9JScUTLZe9RDFkFzZc2Uqt2jPHcqYHUiYeY0JB2PZLrD7lE+31t/X2n3AtDM2LjvU1n35q5KyESZ1m30FgEaaVWU/kOBoz2v7HNKBM1q0PSZk+ldXyadmjxbl1SgxtfaPca9wVcJdhQmgO6uDtRUr8PiRZ/gq8ULZQg4OElA0rAeGGB3oRdB4/7Kbz1Qb0Dtx8AhqYK0xlTi7n6EVAYeyfPEffLuhobtUnOXGQwgJ5iGwuwsVJaWIjc9DaX5eehfnI+BA/qjol9/mbVcWlKGUEaOpOwkfdvdju01G7F9c7VQ5KzbUoeG7jiWLFuHIUMHY0hZP2ytrcO2+ia0B9LQFo8iMyuEASVFKCkoknq4vsXZyGAXblsbyJnRHk2gPhxBZxwYM3AgKvrkIyMUR4izY6nn2UglpThp6GRUMhrBmuoqrK6uRmZhH2xv60ZdQzPaZfaxpgsZ9fMZ/tMCiMQDKOtbjv0OOATDR45FXn6RPyLPdIMlL3tp4JUUs73O1RVyJjyAJjWRjk4znWwAzZVhcyCN+NiCBbZ/vm6LhCXFaWlQs5vU6wRv1HX+3sv0Cf3ZnC13ZrLdj8mq/Wy63M7aTgO0h+bihOknyBpYAMKe2WTZX4OW5oaEDhjVIdh2M1Sa9hBUrC+/8k9cddW1OwXQ2MWZihZtg0zR2ue6itYFcfa6t956G2eeeRYqKysxatRIr9hPVYRmJBLyt9tuu1UODlOz5513vgC0K6+8Yocau1SARqXFNlgO2uYX0zAyJNlLU5qxMoOVqtRMYOS6ZHfmWJku7UriZpCh/4477xJAMG/uLClqdY2xXj85QsMtiLbUoCtAbmTIUpxm5PivpeIYCWSUh3vK0SQaNSJASVJaUGAZQaMiYzpM01HqITEyxBQnWest3G28eVZXxNcZ+OWQ8QfmPiifc/VVVwiYscNmrzFwSQP04X8+wuy5CtBuveVGmY3nAhbbfxeQ2vOJoslg2lZJfe3LwL0blrZDx3/vuP12bK6tw5zZCvjJ0aTEwCH8+c+P4V+vvY6bb74ZBx54gOzRhg1VuPzyy7F+/Xrcf/99mDx5svyeA8+/++573HHHHTjkkENw0UUXiqJ3IxquXLuA3MC3e88mW7b2clYcB0f+7tQ/uYqwN8Am15EuyuQMymB6AFmZypyfZMNPDjrmmpFOIDMzWajvGj67R/7rAp/eI2i+CReZ4ucx4snB1HJOYhCGeUYu+LPWiLB7T8GaG0FzdYLraNGZculZJMKCgJwznR9sJRvJ7i/utcmYOTLSnJCd5adee4ComJYluGPWXMXu7pspcUtN6hnSdO2PgXYXDLp7/z8BNL7WdWR4/eTPmq4XUoOA0qwwWomEZge4B9YEZXJk+oX3/taC5T6gImBJ3teOAM0FqLbjPwaWRFd4Q8Wtm441km0tDdiwbhVefvFpNDfXI0EqIRvNY41CdFo9omE5G14OXPYyXaMmUkuapvtPp0vOfVR1sOgSSY+STV/LIYRiJ2hTTgIYOnQIqjZuEHnlgPWsQAA5oXTkZYQkHTmiog9GDK7E4AHl6NunDGVlFcjOLVSARL7BcBui7LYMd2Lj+nVYsXot/v3lYgzeZSiGD94Fa75bJnNHo6EsNKeHZCxTc3MLsnMypW4sNzMTe44bjsljRiOX+rilAw219Vi2cg22dLajOz+IEQP6YGxFX6TFAwhlhhDuDiMRYV1VOmhxvlmzCss3rEPFkCHIyC7E92s3ob61E82dYQkWCLejh7L47PzcaDyAIbuMxJHHHIe+fSsQZNemV+Ljgiq3HrGH/nGGn7u/t2in2jeHJNYhxp08YZRfg+bqMbGPHs2G3oOmOF3ZooPX1cn6Vg2kaGNbhpx92iebyKPvUcffSOBVn6oT6upp11bwmj30TSCw0zVoDwpAm+41xWnq2I2Yu4Aw0NxULwDNirYNuVmqkA9Bj/fVV1+TUTM/dVi6dXHa5roAx1fbzhgXWyC7Ybduh78jQPv1r3+NM844QyIXvuLzgIQZY5tQQIB27rnn7RBBs/fZYlTXVOG3l1wuhaKzZs9Efp5GcHLz85T1XJRAshPKVcamWP0N9WpuLHUmHTIUqaBGaqZOO1oiCUuXfJksWvVaw920i2v8TDhSQasrVO5rBKh4ETwaQKZuWJhNAeZek51amkEcj15ng2noVyNsYWHl5s8kM+WXzp5McljRs2H7NwuxiSLYKci6n66uCL77YZnUtuy22zgBhy5gckETn+mjjxYIoCNAu+3WmwSguZG91CiDyQ6vY9diCjaTETApYtX6NN0nd/yRvROYOvVwrF69Gl8vXYysrEzvILNNPQOrVq8BR0dNnjRZomT8/BUrVuDUU0+X6Nkbb/zLp4Dg/W/fvh2LFy8WEtkxY0b36P5JNXyuIfNp4TxeIjsfPSJoPUhoe9ZyuorMruuDA69eUQmNWSyvg8ttXbmP3E+b++nKsaXFZd+YPpZRO043q5NyTY3e2ArLswg4NOrwOLoJ/Ds7RBaYZhACZNItyOgpr6xAirWTkwZ6I7vsTWHyc61RhgCUalwiduRf8yLRAgz8TlEtXXCfm44IaTasBs09b65Ocj/ffb+N2vJno6ZQCKUqffvZ9tH0UQ+A5ha3e9GiHkrcqZMxR8YFlpLO9jgCrayBZ0PSzKQ78dJFNgHDvyfE8M6CVT0Amv3NImiuPjf5SwXy9nPqv9Qp6siqxFB3RCOdqKutxqsvPyeDwsPtrYgyeKCKTuvPhcvMIzYXY+0FFlRF+89D8EV9oCUx5KNk1N9rjiDFkTeXUXRuICEUGpLeTNfZngMHVqKtvc0jhIWQ1nJuZ14oiH65mRgzuAJjhg3BkAGV6NevEnlFZTIxgACko70ZsXArtm2pxbLlK7F2Yy22NGzDxHGjULVqLZrqW9CVFsK27gia09KwvSOMKMFdWjpy8/MR7QqjKCuIPuzkDKVj8sjRGFTaB93t7Vixbg2+31KFvLxs7DZ0KPrm5UpdsDAERNjAFcXK9RtQ3dyAjNwclA8YiIbmML7bWIO65lZ0MGIeZRo3KBxwmv4mNTAQjsQwdJfROOKY41BRMVgG1Uv2xwM2tt8uQOth070ufFcHaJerFfjvCNBMP+4+cbTQbLiUGjxHPHepTn3quWGTUbizUxo/xDkL6Nxf1jh2yUQczUQpi4KyB9ABJf2V2CWnKciepzc5dp0rNgkwm/JTiWrnPzQP0088XidjeI0Xgru8KRwG2EQ3NWzfkmCqy77sgPOPUpNDEr1oFC+//CquufaGnQJo1iRgSsXdPDvUrpJzwY8bQeI9vf3227joot/gzDNn4K677vQ9YHuPKVx736uvvopzzkkCtN4+j7/bVL1RAVp2Fjgrq6CgUFA40zDcbH2fpgGsAN020ECV3QMLJ5RTTuu77Nn4OgFoU49Ca1sblnz1uSyFex2L6DFczU5RA0UGnE3x2s/2vO6mSl2BR0CooyPSxOhkhuhJKh9Vt8wjVBJIEzqCM+3u1Hoh3qsdRFIxUNFxXaUDjwdXFKvHjebPjWQLP5nCk11j7vObfGlaiak1DjlOx6effo6H5j+MkSNH9gBoZvzNsFp0wMCerYMdcoI0pm3cIlI7cKnOgQvQmNK2SCABmszcE5ZrbX7g537//Q+YPn06Jk6ciOef/0cS6aWk73/M2LoGyn8uGyzteamu4lGblEx7pYIJA3EuQEr1xOTMSUoBApytGUjXS9PDGgll/VyyY9NAjNBOsC1d6ql6pot7+3wXWBhA0w5o9YJlnmuXKkyCw8yMHBkQzUgzC7QpC1msH/UaOmwQsn+2dmhASCp+O9siI+kBYX/neB0KKiMqphPs2fhZpvj5HgIWRtAYKab8Wq1kqldt13Ejof5rxMxZ3ZSWHNh1/HPp8HSZELnRb66bnRlXZt29Nfl3danJjisnsh8eQNMh0NokYlQ7fF7rhegtGvjOJyt8gCYU3X7jhBsFSeowu0fXuLly7/7e5j7qeCd2hRJIxtDYsA1fL1mEb79ejKr1q5CIdiNNRuFwyLe6XQrQPJJaPp9bzxMPiOGl3NIh4X5JqYnQBilDPmfYclJFO2uywp0iH31KSxGLRKT+q37bNmlEGlBZIdxpa1evRnoijlw2BATTUJYdwrCyIkwaOQwjhw5FRcUgFJWVIyM7R6hlwu3NaGuux9JvvkIiMxfvffIl9hk/GtvXr0FrfT0i0QCakIbMyoGoaW/D+vrtaOliHV4Hxo4dh4EDyrF65TJMPWAfxNuasPyLT1GQGcSkMaPRr7QUdY1NWLJiFUpKS7HrgH7Iz1LewqaGNqxdvwHB7By0RiMo7lMqdDWbtzThh5pabGnvQCf1bjQuRLpZdEYIzmgHEEBnJIrho8bj0GlHYcAABWi9Og3J5k2/BELkLyWCJs0pXgrd5LpnijPZ7bn7pDFCs+ECNKsFNWYJC7y4dlNsg9ehLmdNcJh2bBL0dLZrJshvOPNmUWfLVAjv+TyAZnbErp+852Ttstmchx6av9MA7YQTj/eIcpPd3fZZPZyv7fV1EkFzjYopCyos7QDMGwMAACAASURBVAqJ/K8BmqvkXCWeCjxsYUyJpnrnjKBddNGvBaDdeecdPdJgdt8+WgYkxelG0EyJu1EGKpWqTRtw6W8ZQWOK8z4UFhYp83B2FrZvb8LaNWtQXV2DpqZGiUYNGFCBESNGSDTFrfdi+mv1qpXyWgIcAr7KygHYc889pE7pm2++w6233YFwZxiz58xUJZMWwMQJE9C/fz95noaGBixftgJ1W7aAtVyFhQXoX94fgwcNks+1DWxtbcW3334v9VqDBw+WYcPr1q3HwEGVGDpkiHoNxoIvYzWEG0AaJ1atWo3Nm2sR7uJAdA4VzkdFeQX2338/qcMzgLa1rg4bNm5EzeZaLwSfhSFDhmLc+HHoW9bXr2WggnWHsxOccjQR92Ts2DF+ZI4/126uxdp161BXtwVtbW2yzhurqvD22/+WdbIIGteCz1CzeTOqNm7C5trNaGtrR15eLioHDBAwx7XhenCI8LJly2WNSkpKsbFqE9atWyfGp7y8HBMm7IY+ffrI9fjc3377LW666WbU1tZi3tzZcn80XOPH74oBlZVyPzXVmzFhwkSUlZVJWvPNN9+Stmqm1q+66ioBuxzGvO+++6KpqQnffvsdysv7i1yYTNg6VFdvks+lrDE6OGzYMHlW7gnXZHt9I5YvXy5RO9a68T65r0zTV1YOlDV0my0MNLoKhXLzww/LsHnzZhl5xfPL1PKECRNQMaC/ALTW1hZ5DWWL688h0KWlpSJ7vCc6ZPzi/q9avRpNjc0YN35XRCIxWd/a2jq5r6FDd5FIoQ1tNyDheph2j6tXrxGZ41oTBBOIFXKIdd++OPjggwWk85m5VlybgqLCHhE0RvgYCVPnQEc/9ebsGYjn869eswq1NZtRX78dWZkhmbO4+5TJKCoq8j3ylStXYc3atdi2rV72gFHzPmVlUvzNyCn3lp9jDSO8Nys0NsDIv/E/degIIEhyHcHKFWskOrtlyxbRn7zvkpISicbuscceCuI84M99573oa6Ny/rjvrKGdNGmirJMLUN09T/0+1QE1gMZzr0OgrSbVGx5t0xy8tLk5BaaH33ZSnL0BNNdLcZ0lF5SlOh3J9+j0D0bjImxUknGAcXS0tqCpaTsWfbYACz9+H/EoAb0H0DxwKylOm03sdc2b3ucaFheVgvOEpWu+u0tSmdGEBh0I7dIzM9CvogKr161FuLNb5mxedMFF+PSTBSgvK8OmTZtQvWkjwtFujBk1Clu31KGpoQEZ5JAMpaMoHRheVoI9Rw7D7uPGYeCgISjo018jTtFuRLvasGL59wjHu7Dou+UIdwPDCvMQ2VKNRLgdDayNKipGsHIw3v/ue7TE07B242aE26PYZeQIjB47BsuWfIOTj5iKcUPKsf67pVi68CN0tLRi5LBh2G3X8VhVXYvvVq/GEftOQXq0C81NTdi0eSvyioqRV1KCmtotIs9cqQ1bt2NFzRbUtbXLnE7Sc3CYfIhjsNI4yzQk0TPWro0YvRsO+tkRKOtTjvTMTO2A7zG+SzMTOnMgOe5JZNRryfSdDH+QU7KGW5x6b8IAGxxMhg2g0aHw9YjXTW3OoF+37NQySkDBo+mRAIr0sLFUIlPS3ARoGnDSqLxmCxlBy5IIq8in3bh3LlMdTZNt18HY6Qja/Hk44YQdAZqdvR4AbUvdpgQVo3ld5lUyWqQzGMmV1SUAbWe7ODnqyTasV6/TSe+5kaHUG+bfXIB2xx2392gNt2u7kYCfAtDcCFpxcYk8/7b6BuGA++c/X0NLS7Mc8Pb2djFkHHh60UUXiTLlvX3zzTf405/+jI8/XiBRNiplunwjRw7HXXfdIYXws+fMFUPF9SVw4xdz5ffcfYeAo61bt+GFF1/CSy+9IgaLKVcyRvM1Uw/7GX75y9PkfXzWFStX4pprbsCAigocfPCB+GHZcnz44Uc4//xzccavThcvUQyKJ+Q0Hhs3VmHuA/PkdQRGNAY0TjQqNNJ//MPDAgj4u1WrVuG5fzwv6UeJpgXS0NrWKobrjDN+ibPOnOFNI1BKGx0VFpZ/t23bhhtuvEVkZ+b998q1uS/8/GeeeQ7/fvc9OShcI64dwSWN6fHH/QK33MImgXx5PQHn0888KxE2A+0EraWlJTjzzDNw7C9+Ls/x7rvvi3we8/OjZD8+/+JL2SfWdfDZLrzwApxzztnyt3fffRc333wr1q5dK38bWFnpp19vv/1mHH7E4ZJuffJvT+Hhh+fjsMN+hn/84x+48867UVdXJ8CnX79+AtDGjBmDJ5/8GxYtWozf/OZiHHfccbjpphtFPrhHH330EebPf0S6PvmslCmuzz777INZs34nkR4CtxdfeBnPPvucAJUiApS0oHxP0HXwwQdhzpzZAjDtyyKtBmK53s8886z8x/cVFxeJc0VA8tvf/gbTph0mXFfvvPMOfv+HP6GmZrPWViYgUaaxY8fiwgvOxe67TxaZoezdP3MWXnvtdZx77tkCYj777AvZM16fQPTqq6/CtGnTdgBMGmVWpb5hwwZZt4ULF8ra02EhiWd3JIKK8nL8/e9PCLD54D8f4pZbbsfJJ52I8y88T4quTWd8+umnuO66GyRyef/994rMpgJUey1BORs8XnvtnxKVEzkKBMTBuebqqyTdzvvjs8x7cL6AqOLiYpEhygJBEsk9n3vuWey77z4im9dffwNee+1fePzxv0g3uClQOhd///tTmD17DubOfQC/+MUxUne6dMlS3H//LHzzzbcCfnlt5T1MYPz4cfjDH37vG6Uvv/xSRsbQYWA3IPeEa0w549l59NE/46ijjvQBmu23C4zsezfS4YJYiUhI2YHyFvIaTG1qNIJ1WA6FRw8i8ADeXvC9N9Iu4RPVqjOvtW1mXHsDZAbM7P5c8K563gr8leCVv2CKqrurG+H2dixf9i3eeu1FtLZskdFMANNd7DZMQyCoPGjBOLs5OcQ+iERQqU+KCouQkZGOFg4NJygl1QTpgEi1EQwhEQwiPTsTg4YNw8rVq9HaTAaDNFQOGChRsp9PPQz1W+uweMkibK3fipy8XAwcOAirVq6SBn0CtNKMEIYU52HvsSMxafRoDBsxGkWsQ8vORyLSia6ORiz9+ksUDqzEzLkP46RjjkJRZxfiW2uxdtm3CGcGkTN4MGJl/fHRijVoC2Zjw+Z6rNtYjYycHPTt3xe58TScPf1YjB9cjvbqKlR99w3atjegua0FecXFiGdl46vvl2HssAEIsTksmkBxWV9kFOTh+xXLMXjwEMQiMYQjcVQ1NmPZpjrUd4bRRQqnaByZ0oyTLiClqE8Jmtva0dDYghEjd8Whhx2FouI+CDKTwKYMYXew1hjZWS+CmcyUyG+9OkGRRfs+pX7WHdNlZSiUp929SQLiZAgHHhtkjPXfaqGTEace8hRnvbczxs5Lcf5YBI2fy3MpDUFy4z2BZm8Azc0YcD12dtTTQ/PnYfrxrEHr2cVp2aEeAK2utsoHaOaBGEiSsQhBLSJ+8aVXdmpYOmk2DKD56TuPpNRNX6aG8k3JW+RN0LlXg3bhhRfhlFNOxrXXXiNrqxw3WvxLpWPGndckuOotgmaLo5uTwMaN6/HbS68QQDR79v0gQCMoeva5F/CHP/wRu+yyiyhgRmNqamqkq3XTpmo89tifMW7cOHR2tOGmm27Fv15/A1OmTMZBBx2IgZUDpOaBh2CPPXaXqNpnn38h3X5UHLfeerM37DuIfffZW4zeG2++hTvuuBvDhw/HscceI0aMxveDDz4UhU+COxpc3j9rothZS4NpRekcpn3WmWeIUc9gPQTTS17ahQboscf+ggfmPIiDDz5A6ER4fXqYnR2a5p469WcSxaCRmD1nnoz4ohf/s0MPkd9XbdqEF194SZTrU089gYqKSs+QqsKWIcLRqIDQ66+7UZ7z/vvuQb9+fQVgPfbY4/jbk09L9OXII6Zh4MCB8vrPv/hCwMA+e++FW265SSJ6vN/77p+FDz74Dw44YH8csP9+YuDXrl2Hp55+VoDMXx9/VPb7/ff/IwCNETUCIYLZPfbaA3W1dfjTnx5DfX09nn32GUyZsruAhoULP8XMmb+TqOZtt92M7JwcGZ215x5TMHjIYAFoT/39aTz88MOYNm0qli9fAabL589/GMOG7YILL7xQlBTl5Mgjj8Bnn32Oiy++RAAaZZ4AjVG100//FdasWSNGlpE2RuM04pIvP1MRPf/8i7j3nvtFtgj6GRmkHNNoP/fccwIGadQZSbFItxk/UySvvfYarr32eomw8h5Gjx7lAYOYOAiMqm6prcPJp5yG5uZWnHTidIkqMrWzeNFiAeLcE3YwUw5l32bOxpNP/l3uh5/NZ2AE6MsvF+Gpp56WqN7f/vaEH2myM2qOFf+dPWcOZs+ag9NOO03kraysFC3NTQLI2dp/zM9/LnJDJ+DmW27DKSefhPMvYNdviXe202AAjXI4c+b9ftF3qsKkHFG+58x5ACNGDscR06aKfDFCkBZMF3BEwMTz9MtfnSX/nnjidEyeNAmFRYXoaO/Ac/94Ae+882+8+OILOOSQg2W9r7vueh+gEbSZrmIEm+tgAO2YY34uEzkuueQyvPH6mzj33HOw5557CkgmWGS6jftKeeJ1eW7POGMGGGHkvpNehuvc0dEpQPvNN9/EH/7wCI4//nitA3VGu6WCHgNKLnAzEMvzz3SvzUIVp9B33jxON6fpxMBdIJGGNz/5LlmD5hWLJcGY8tvZeqRG0ExWXfDmRiC08JuG3uP5YxOCJNpCMranpmoD/vXPZ7G5ehXi0XYE4iGJ0MTTAghmMHaTQKA7iixmB8iJSFqM9CD6lZWhpblRgF5zW7OWKzBaGWE3ezZiNIx5OSju2xdFpSXYuH4TIpE4Bg6olI7NU4/7BVYv/wEff/whqmqq0Z2IoXwA9VwQm6trhX4jPy2AQSV5OHD3CRg/YiSGjhyD/hVDkJWei3ikDVtq1mLDhpXoyi3AU88+j9su+TWiG6tQFO3Glwv+g60dzSgZMwptOQVY29yJ1Q0tQEEptrd0oKW9DfFIBKUZGTj7pOkYkJsN1G9F46rVyEQca6urEMnKQCQjhPXVNULRseuI0SgtKJZh7lW1mxDMCCIrEJRh623dMWxsbMH6LQ3YwggaU3wxjrfSYvmifmUYPHwXbKiqwfZtDRg2bDQOOnSaALQ0K/XwUpViN9Vo9vARTAbcf3VYejJCZm+QhgGPIsWGEvB1u08ajUGVOklAAkbsxPYorlIBk8m27wwiji5Gs0l27ZFwE7/w+h1tbXIf1mBm6VIGWwi+5R6dGuBUeXWDS+Yg8Xdz53KSwE8nqn3ooQcxffrx/v24etN1eORs1FSvT/iFtR5SFgQbT3jswQE52DvLg5ZKs2GHOLWWylUwqelNVxkxzXT22eeIN33ooYf0UBAEQiNGDMfRRx/te/BuBI21cG6UTQCiV1NRVbUBl0iKMwtz5syUNFlHRxg33nSzALHrr78WBxxwgC9wjz76mGzQ448/hr32nCJF5Rdf/FtJGV1++W8lfWV1Ira+/JnGedrhP0d7WxuWLv3SjwRoTVY3br/jbjGAN910PQ45+CCPmgL4+uuvcdvtdwn4+MPv54uBX7lqFa695gaJhhxw4P444ohp2GvPPUXJM8rDzyNgMhoFHqqrrrwGb7/9Lp55+m9iYI0rhgJnXW0CsOrqcNVV18nzXHHFpWK8rZHk3ntnCpB8+aXnscuQodoxJlxnnheSlhAQe9UV16AzHMbM+++RVBtB0k03KyXFlVdcJvunshbHhx99jHnz5mPUyBF+BG3NmrW44sprZE8vvfRiiXSZ0r/yymuxaPFivPH6PyVaZACNEYjrr7tajKBEkUIhzPrdA3j44Udw8803idG0fZk2jU0Ca7D068UC7BjZ4X/8jAfmPYSnn3oGjzzyiG9QmcI87rjjhXaDYM9kmWv36aefeRG0YwWgETB/+OGH+M1vLpEu0FtvvQUDBmjE1DVS7R2tuPHGW7Dwk09x1VVX4rTTTvUjNEuXfo177rlHXv/73z/ip7rs/u3zub+MMJHH7+qrr5QGmh6OjQzGTuClF1/G1Vdfh/PPOwdnnvkrP43PtCM7tN9+59/4y2N/kuejLM783Rw88cSTcv933Hkbxo7ZVe6F6Z9bbrlVavKeeOJxjB8/3j8XFok3xXza6b/Epws/xaJFX+r9J+LSPcy6H8oNlSRTmB99vEAiaKeecjLOO//8/wrQGEHjfVj9mOkSAuLLLrsCq1evwtXXXIVphx2qqRLWRHpkpeq0vYqrrr4Ovzz9VNx8s+6V1Yk9MPchiXiyxtDkMxWg2doSoKVG0NjSv9ee+4pTtnDhJz1a+109xvsnnx4j8IcffriUaxA82rVnz54NtvHPn//gTgG0HqAJMZmfSz1uXW4h6VYm8fSOAM3uwbo4GdWSiIlfLG4y3DOC1gN8OfQiqcAt9Qz0cDYYomKtWTyBtubtePP1l7Bk0UeIRFqBGBuf0sTohrLYuBVHIBJDCF6hdxpQUFSEBM8wI4astaJzGo+huKgQfYqK0NHWjg5OzMnKQHdaEH0ryiUV1t7eKc0I0484EuOGD8dnH38s57d682Z0sUs2KwsjRoySLAUJcPMJcAMRlBTmoKSoFKX9ynHUUcdh1NCRqNu8HltrVmNAaRE+X7oC0Y4wLjnpOKz5bCFC7S1orqvG2o3rkTtoILIHD0VtPIBvNlRjW3cUjeFudIUjCETiOP7waRg7ZCCKyF1XW41gRxvqazejobUFmSXF2NbSgpbuCBb+sBJT9tpH0o0NDfVobdqOPcaPR7y1TWZxNrS1o6qhFVXbGlDf0Y72SBhp8TSEyCeWlo6+AyvRf2AlNlXXIBpLoLSkP/be9wAUl/YVTjS3HIh7pZ2f7gSBJAiz6I/sqUe5keo8/ChAmzgag3oZ9eTKT6pD0AOgcSqOREw5V5p8lKQ9CQhAc7v//Swe09W5OZr6TImgpTpArs619djZCNqDD87zAZpbz2rnoEckvHrTOhmWzl/yRvXmtRjUjDwVKGk2rvk/6OJM9fDMQBsydRfColx28KlECdBmzDjTr+dwr8f7ZaSFKSZbxNQmAbfrTxWUfm3atFE8X3bzzZnzO5SW9kF1dS3OOZdpn93FwBYVFUgur6W5FY888ntJe/3lL3/B7pMnYMGChfjNxZfghBOm4+yzZgj1gqF8twOFAjRt2tFSe2UAze6JnvOvzjhLQNEf//iI1PpYuzwBzx/++Cg+//wLPDhvjoAr1nhxTwZUDsBVV12BXceO9Qu93Roods2xzo28QVdceS3ee+89zJp5H/beZ28BegZ6aKgIwmjwv/pqiXTtMqJx9tlnCi8cf9/Q0IjfzZojfHTPPP13VA6okFmkpLlIYws79WsA2Fq3FVdccYUAUgNoBFy/ufhSTJ48CVdcfikqKsp7ALQH583HyFEjfZqN1994C3fddY88G1OZjD5QPrdvbxBQw9q4l19+Xvjk3nvvA1x/w80Sdbz4NxfJ+vP1TOX8+90P8NvfXipRV9Kv2CGfOnVaT4AmUxV0oPbcB+fj6aeexSOPaASNa2QAba+99sJzzylAM+XDKM+vf80UpwI0fvZf/vI47rzzLvBAMspG8GiH0MLz2xu24fTTzpD03+zZsyRSa69ZsmTpDgDNPRMWQWIqd/p0JT589NE/ST2iGWi9lrKb33H7nXj00ccFnI8bt6sYJt4T017/+McLuOXW23HppZcIgKOccp8Z1eR5OmPGr/wuTta3/fWvT8h/TAEz0mRf7prw+1NPOw1ffP6lpAzHj98NOdmZQvdB+gLKqBVwf7zgE9xyyx0eQDtPwIrJJcEv04x0ymbOvE9SnPxyzxWfl1HbE088WYZG33ff3SguLJQCeTKtG0CjXrjyymskI/DKKy9g8qSJ/rV4jSRAew6HHnporxG0/wbQOBNw98l7iS595pmnMXjwID/iZ3ti+zZr1mw8+OBDEoXnZ+k4HU3h8G90AOfPfwjHH3+cD9ptTUxPmhzxIVJ1pw/SEBOWdYugcc0J0NRBVdoC19kwA8GoUw+aDWn0SBpmS3Fas5BrYFwQZte2e3cNrsqNGnyTU+2o47SnMBZ9/jFef+0f6OxsBKKaHAump4nxzwilI94dQTDOEKkw+grRdYTDwxEQbjACtEA8jpzMDAyvrERFn77IzcmS1/I/zqtkQxbLAQZVVmJAWR+0NzVj29Z6rNmwAWura1Df3o62SDfyi0vQ2dUtujsnM4RQLAx0daGiT39MmrIXLvrNpSgrLcM/X3oGy775ArnBNKypbcABe+6N6Qfvjc4ttdi2biVaNm1CKBBAVnEx2jIyEc7KQUcgHfUEU+0dyMzIw/Chw5BNGozuTuQkYuior0NTfa0AsHh6GqKBNOQVl6I1Cjz99gfY56CDsd8+e2Nr7WZ89flCjB82FImWdoQ7wmgg1UdDC6q21qOhowNh8vklFKBxLmd6bg6yCwpQXFKK3LwChELZmDx5T+QXlSA9pI6+NNqosvOCGsmB9G6UzJc5b/5pzwial6b0REj1sNMk4AE0F6C4Mm06xvS3K7NszKOjKeVaCR1byAYnS3GaE2d6Q2vVtJNTAhNOLZyLKVyH09Vtoise4LD0nx5B+28AzeyJ4aJAbwDNxn7IjLH0oNag/S8AmhHVmmJzH9SUFX/n8inZa9z3WIrz/PMvwOGHT8PZZ5/lGUjdZKY5CayY3jHBSK1Bs0YC/l0+zwFoF19yGbKzMyXNw+usW7cRp552OmiQ+VnKwh2WdNfrr78h0SyObRgyeCDeeusdXHzJpRI9O/20U2TTDaDZJvPz3C7OpUu+kNfYPTEFcvz0kyWFxlowNyfNWiTWbr3w4iuYPes+idARoBFEjR41SkAMI01qtPShWOskMwi9Djru5TPPvIA5c+Zhl6FDpC6JgIBs2P369pU0JO+Rr2dNEKNz0084HlMPO1RStVRM33z7Ld55512MHDECd999B4oKCoQ+RJoRPPZ3LuqW2i1SSE/ZYRE+I2gEOGeedR6mTz8Wl116SY81+vDDj6UmiBG0W2+9Sdb27089jVmz5uKiC8/H7rtPkmdrb+/AkqVLZb25BnfcfotEQN57/33ceOOtmDHjlzjrrBlCjGujqwg2zzzrXEydehgYmbCiVwNoX3/DCFqhhMhJF8LPMYD2+98/jKlTp8p6MsXMCBrl4dlnn/YBGmWUIOLXv/6Nl+K8XgAaDzDTbf/85yuYMoURVU3DuwZqy9Y6/PzoYzFx4gRJYxpnE/eAAI1M1dxP3gfToya3LkBhJOdnP2M6r1KAkMleUtEpQLv8sqtEbl995XlN/QXTfYC2YMEnuPCii3Hqqafg2muuFEX3u9/NwRtvvo17770Lxx77C+El4723trbh+eefl2d74IE5kvpMjZzZ+Zv/8MP43cxZ2GOPKTjqqKMFsBQW5klEgxE1K3sgQLv11jtwyimn4LzzzvUBmq5t7zVoqaCCZNNHHnm0RJMJ5JRdOi6pLVYOW0v7qaedISlu1jhJ5NQj6qXsE6A99NDDeP55BWh8LqtB++tfH5e6NHs2rjtTwHPmsAZtrqwRvferr7oWL774sgBXyg5rRgk4mR424Mn9u+aaayUCx1QaSxrMiChAm9UjgmZ7aeucargM2Jk+NcAmQKkXgJbuzSPULuXk/FnfwEqBWAzvLFzdI8WpAE0VTM/Ihv7O7s8Fa66O7xEd8GhgFF15HGvsaiZAIxUCEqjZtAZ//9sfsLWuSgG7smQgLZQujllbS6tM3uQjpIfSUVyYj1hbh5QrRBJAuJvdyZBZmZx3WZKVhYF9+yIQiwpoq6zsj0gXudJo60LSwSlzP9PT8cPa9Vi8fAXqOzvRHIkgKzcfhSXF2LB+LdJjXSjPycThe+yJ/SftiyHDRqGkfICkWRORDqz9YQme/Ovj+Gr9Jlx40QU49pD90dW8HU1VG7Fl9Wo012xGiPY1Pw/pBSVIy8ySSF08LYjcgj5CNttYvxVdbc3IDgIdLQ2IohuRQAzp2dnILShBVl4+2mPAfQ//FePGj0VpcRHK+xSjpCAHCZKQd4bR0tKOpu4INjQ2Y9O2RjS2tyPMmub0TITSM4T3LJPNSKWlGD5yNHJy8hEIZmD4iNHyvNrJbmlNTVmqbU46py6gEYDBTs6UWZwKznsDaDp+j19+k4CTZXDlMRUgGeAXXRjtlho0cVi8KSlMcVqTgOEL05t6n+z01bnUguRSuSZ7UPCQ0J7jppJd4zzz9967EzQb85ninN6ja94cLRd80g5JitMAgnVI6IEiq3qmNzi7Cy++9PJOR9Bcmg07uO6m2s25ac8f7+J8y6fZcLs47XqpwC4VoFl400XUrHvYtKkKl1x8mfKgzboPffqUYdWqtZh+wolSY0PQxLEkHe3tiEZjonRZG/Lznx8t9UasSbvssitxw/XX4NRTT/ZDqvZ5Cj614eKwqUeIkfvqq4We96pKiQDtyKN+ITVfDz00B9GIcpDxP9bsUOk/8be/Y+b99+HgQw6UFOcVl1+NUaNGSWpryJAhwm/GiIh9MSKm+0nqgXQ0NzVLkfiiRV9JQTS/WOM0aeIEHPqzQ7DHlCnyPG+++TauvfYGMSr9+mv9WFtrm2jHQQMH4tRTT5KaGR29ooNn5TDxfhGQSBvBI9v658+fJ/VVXy1ZglNPOR1nn3Wm1NFRxgiWeH9sWpg79yGJoLGLMyc3W2rHHnroERmnxEJucveQnoRySoA5Y8avsNtu4+XQvPfe+9KUMOOM03H2OWeipLhYuKsZJWJa4pe/nCEGd+7cOX4ayVKc30iKs9CnIOCzznvwYTz11DMCjFgIrxG0b3HssQrQdoyg9QRoBI1333MvHnn4Ebz9zpuYsNuEHlEQUwY1NdWYOvUISSMSoLmG1gAaX8sUJ5sELIJmxpD3ReC89977Ytddd8U//JfIDwAAIABJREFUnn9GI4QOAaQqFeCCCy/EJwsWymsqKyrEIBEQEsjzswiejznmaFl/BWiz8eZb7+Duu+7Ascf9QtaTe0Y5femll3DffTOleYHRQTey4yo6prM5+YMpen5PhT9gQLnUfdFBmDhhN5GpBQs+xS233qYA7dxz5FmpzrkebDDQJoEJQhBsTQKuLuEzc1wYgeqRRx2B++6500vJB0RuWGtna3vU0cdKJ+vaNStEx7EpgHtOuWITjwE0kg7zuXoHaASqLXjyyac9gPYAjj32WDlnbK6ZPXsuVqxYLk0elMEhQwZjv/32wxFHHIFddx0r12VTCWtkFy36QgAzf2fn3QVorCkUQMZaMhnRo/xJLkBNdWTd/eA9kauQe6pH1BvbRlTD1C8jaKlW1nPw/r1wlQ/GmOI0VlgXnJnO1f1IziF2f28g7b8DNHUkqL7keeIxdLQ14m9P/B4rl38jTQqSHpMoWjry8vJl5iTnGjMalpYeQHmfPuhuaJT3smuzmxQyHJ2XAPIyspEXTEd+ehr65eeiT342CnMzUVJUgIwgDXUuwpEIWjq70BKJYnlVNdZvqUdrPIqOaAyhLA5Jz0J7cyOyY92Y2K8PTjvoEEwYOhZ9Bg1F3sCBQF4OAlzr7Vvw6YL38cx7/8b4KXvglGN+gc7mBjRurkHjpip0NzcjyhnY3REBkuwi5YxhAudoLCDAqbW1GfGusIx0CmWkIZGVhlB2lgCznLxiRNPTUdvYiNdefwMzTj4dcRIyxyLo6GyVMoKOcBiN7Z1o6IpibX0jahrb0NDYLBHFUDozHpyvzGaJ4SjrX46cvHzkFhQhEEhHeflA5OQXCKekEQHbuU6dUyx6n7WBqc0ATv2ZKxfcQ7uW1A7+CECz82C6LvkeC6vQrinVCueJyzQkniGvi1MAWiBN6sNpB43mRoAPa+m8ki7pRPdm0trwdNMtpjPsHqwUgu/f2WHpLFs44YQT5Kl7C1r1cMasBk1Cfs5YIT4ojQw9CxrZF178vwFovK4LyOzBbSHs5n4coCVpNsiDZvedevBTI2isP+KoJ/v8Hs+KmNTV9ARofbB69VqccOIpUmPDOhF2BpE7hV2T7N5jlM0Q76uvvoLLL78S11xzhRTy20Bv447SlCPr+cI47LAjpRty0aKFcgBkDpgYvk4c84vjMW7XXQWgMWqlBjkowOSF51+UqNLcB2bjgIMOwIqVq/Dbiy8VgMb6JY64CneypTgmwEfIB725nlwnGdPEeWuRiBgoApfVq1ZL0f3Sr78W4DVv3hwMHz4Mb771Nq6//iYcfNBBmLz7JGSKLGRJOnXkiOFS+Cx7F4vp6Cche1SGexrExqZmaZqgUWCahkBvyZIlOOWU03DuOWfhiisu86OHPDxsBJg77yGhsOAkgdzcHEnHPTT/9wIaRo8aKfLIyBqL+HkPNNQmS++/9wGuu+FmzDjjNImgEdApY3Q6lq9chTNnnOUBtAd2qEEjUa1GUjhUO5nifOrvz0gKjylOfn333Xc9AJodYsoUmwSsi9OaBGbOnClRkDfefA0TJ0zy6gl7jtRh6pqRPNY3Mp3qRpFTARojaC74MQNIgLb//gfKvj3/wrMKRJzIiClA3h/X+cUXnpFpGxZB4/lmlPGccy/ACdOPxw03XKsAbeYsvPn2v3HXXbdL6tbIagnQ6JDQeyRAYwTN9SxdxcP94f5+9dVXsn6kd2Hn5KJFi+QM/fWxP0rdEEsEbrn1Dpx44gm44PzzJFoo1wkE8IkfQZuA++5LdnHac9lZ5xmeNu0IcTTuvTtJwePeG1971FG/wLLlK7Bm9TKRaQI0i1bPmv2AX4NmTQI33HCjNMv85S+POnWoCbS2EaA9hTmzH/AjaLYnbApgLSmfmc/L52YnL2lF/vznP8rnki6I1/3ii8/k7LqgKrUGTfQbuzElsuU5Q94CmA5y5dF1VPm9DqN3ABpLErwZu34ELQWkMWLwzic7AjS7duq/+nbVWS6Ac+/LPkL+Lg0BOsZJr0VGNJmKKXQbrHXi0PGXX3wKny74AGmMjJAuwTOuBGnUjYx+ZORkygiltFgUTVU1CMYj6Ip0oTuRQGcsjm6SIAfSkRlIQyjSjaLMIIYP6IcBfYpQUpiHtERAGgXC3VFsa2lF9fYmoaSob+8Gy8674wlJmTHahkg38gIxTCwpxnFTpmCPsZPRd+hw5A0dAlAvEgB0tmHVt4uwZMUPWPz9D7j66mvR3dqKtvptaN2+DZ1tLeJMS+dhXEljBTjRiScNhlBHRJAWSyA7KwMJMkRkBBHMyERudj7igRBiWVn49JslaNi6BT/bZx+EuqNCUdLe1Y72rjA6uiPY3tmFLZ1d2NjQiuptjWhqbkWGN+s2kRZCv4oBGD9xMjKymQ7k9TOkLq1/eSVyc/I90m+NWiajZxo9NblTgKZdm6lfyYhQErj3nCqQlGUS1abWoKXKkgEaSYkTEgpg5/SIKNrbW3yAxuYCArRolNyPZhO1VtFshulaAWhBdXhcgmnTY+49+OAuLW2nARqbBKjn/r8BmtVAGWjhDVGp0qAz/Mfvn3/hxf9VBM0AmH0Wb86dQ5WqZFJBnB3y3njQLKrgepSmtK0GLRWg8e829oOKj8r9t1KDloVZv7tPUhGkhDj9l2fimGOOkY5LjsNQ0sugep1eLpHvf+uttySadfbZMzBjxul+J6l2olOY1VPQCNqRQv+weNGnAjosYkkFyhQnKSn+9MdHEArpTELuAykoHn/8CfzrX6/j4UfmY/LuE7F8xcr/x9p3gFlWVen+N1Tuqq7OOZGa2EhGwAQ6gmnE9GYYw4wDKjrqgCCKb0YdReaN770xjAEz6hgZAUVFcXQEFHQEFREUkUw3dKpwb90c3vevdf571j1djdq86q+/qrp17zln7732Wv9e4V94w9+9sQfQNm3aZP0lWdIfga5ydWL7objBSO3B8NJ13/sePvShD+CZf/YMM+Ssivz7N77eqD14vfmKN4yANGktQ24bVchMz8z2ATR60NgO6ayz/spAwEUXXWgAi89BYlt67N77Xs+t+8d/eJvNHyvZaDBZBfrMZ3oeWATkUUYI0Pi8L3vZWUa/QQCpzUwg+zd/czZOPfU0C0lrbmjMyc912y9vMS8pAZp5HLtdK1j4nFVxftBCo/yMAJqKBHS4EEBTFSdztpiXxwKDS95zKS6//FN48pOe0ivCiMCCvGKUL3q/CGRZKSvZ/clPfop3vvOfLP9PRQJaN+0HfidgOv30M4yL63Of/7SNnfJGGe0ZRHRx0Zvfgq985av4jyu+ZF5J64c5MmIJ+wxp//3fv8koNZjDRzllHtS3vv1d/NM7324eNMo9tbB70L5mJI0EaM9+9rP2qpij50TgkkU3r33ta3HjjT/C16/8Ko486gm46aaf4m3/8x9x+unPxOte91qrLtbXD/7rv3Dxxf/TKECyAC3KMXPQnvvc55lX9V3/9PbeXOokrnn9y7Nebvem55RhfRImKzTHPDyuu4oE+DrXgLLI9eHzuVx1MVuawSc+/kn82799xGg2PAzc33SZv3PfMC2CvX7pMb3uuu9anuCb33wRLr/8cvznf37PwGo8pLIIgxWpH/rQBy1sboaFuTUJCe58B9L5gJHmkDxR1C9GBpsUBBGgm5yoU0GGQJf3YycByZo8aHsHaGnoaz5QFmXWARo9/d470r86YGcShqVI0p2jxe82cf1/XYdrvnEFWrUyhpk3nIxhdGwBavW6yfF+Bx6Aww4/BA/fdx8e+s1vMUJdVK+i1m6i1u6iae2dOigQ4HVamBwqYsXCcSxdMIaliycxOsxczA7K1Qa2z5awY5ZcZS3sLFfBPgZ80kWTk9i9cwcGcsBQu4WjFy/Enx95JE449gRMrtuEiY37obhiNdps2l0to1najiuv+DJ++NOf4oJ3vBNjzPmq1bB753bUGhWjEmFhAotYKFJco3ybMLXjCfaMMFgrtaL93mFRTaGIYm4QKA5jrpDD5Vd8CX928klYMb4A3Vodc3MllMuzBs4qzRZ2VGvYWqnjoakS7tu6w/g3Gdrt0pM4uRibD9uCgaERtDrAgslJI7Udn5jE8hWrUMwRAKe9NSUnUX9pTzGsSf3/WABN+59ylIK7pEMnqzjnAWj6TDYEyP1nsmJ+fRIRs8es85054bV3vOHeZl9pypsAmXSSCgeYEsIUHe2tKLsRWygaxtf42cdTxbk3gBY9agYGtz58Xy/EKYDGB6QngQCGHgt6cliGvy9FApFmgwPTIHmPbM5ZirZTxmo9sCY1dhIgD5oWUMITT478m0KcBGjsxckvAY0ezUcS4uy1enrvpVaE8Mgj23HOq8610CF7ea7fsLYXXuhTNmjjxz/6Ec4770IjOn3d615jOVoUWv4TqLDE1UYTp5/xHKu8/O///rGF1vxanjN2zjnnWijowx/6gBGe0g3La7Da8N3vfo+Rtloi+Mb1+O1v7rLk94MPPtg8aMwnY0NsV8SuLDlWZw73HodS4jJI+p35X6TAuOTd/4TnP/95+NnPbrWKv6c//VSce+6rDLDG00O8DgGarVOyvs6tVcZFb3mbGXp6hkjoS08CKU84rovefKHRN/Bzu3bvwqc/czk+dtnHrXKOITXK3be+/W3jKyPgYsUdQRS9jTJkAuT0snzvOgK0txo/G0OfpOCQfP36zt/gb195Tp8HjXP+7Gc/1zw7P/vvm7Fi5YqkgtNzYf41ADR50LJVnHEjz+dBYxjwwjdfZCG7V73qVR626zGx+4mUla2kWqBCec973m1AjeObmpq2PC/msTEkFqs4pRSjt+bss1+Fe++9B5dc8i489WlP6QNoPk8dowghCGanjFNPfaqFiKicGBr44Ac/jI9e9nFceum78LznPscB2r/8b3zz29/BO9/xj3jOc59tOYb0eDwWQMvuvyyoNjPcbuOtF1+MT37y0/j85Z/CyU86Gb/+9Z244MKLcOCBB+Hii99i+4dfrMz85Kc+jY9//ON4+tOf3hfijF4azhnnkhXelP+L3nyBUdvMd2ijZ/iLX/oKLv/MJw34c08aMS9TBs6/0LzLX/3ql3HaaafZ50mz8y//8l5cdNGbce65r0lyS9v47V2/xSWXXIqbfnxzjwctO37tM1JqkAaFBTrkaONBRDmK/+f/vNfCoyrK4j55wxv+HuRIu+yyj1rhEcdHjx3B9MQ4eb6cUFh6MRuKyR54maMjHjR+jt4F8aCpWbo9ex8JcAfX3vDb3hxaaIohyCQ3px+oOTCNX/MBOQFqB2iW1GgdAvzLaTbch5ZHt83vHTyy7QF89tMfw6Nb7yWjo2WsFQdIsFrE0OAQZkslAzDFgQIOP3gzph58GCP5PFnTjNXf2OwLOasLIHP+aLGI8cEBLBoZxcjgIEaGh5IwbxflegPbp0vYQe9ZuYrdlTrKzRYaOWD12lVGfj1YLGABebsmJ3DmUUfjhONPxOSaDZhYvz9yC5egwxy6dg35xix++9834UOf/gRO+4u/wFOeeDKa5TkjTi3NTKNNcNZktxkHzmzFRu8bgTGbtw/kB1C00DYBomf/0TOUzw+ggTwe2LkT3/3h93HWs89AuzJn0ZlKtYxqpWKE3hV6A2t1bKvVcc/2XXjkkV0GiJl31ckPYJhN3lesxmypis0HH4oNm/azIoHhUfI1jplX0UOXXWb59WyHdH8PnEWqlVC5GQ9Pvr575q7puvzr0Uce0vOgSY50DwE0vq4DUgrQmDpEDzGJmD0tyHtxsn0fC7/YiSL11EWAxutzH7BoxvaMUbb0e4B7BxhLFUrTEPa1SEAetBSkOkbQfMnLZ/tMAC0iTE6C2vpQifONX/rSl/epF2cWoM2nsLNGKyrVODl8jmuv/Q5e9apXW+4Xm1KnC5ZscWvZMmIJ85x45nioWTpDnDKq0RPD+7GK8/Wk2UhaPTFEVqs18K53v8cSis866yycfsYzsGBsgQFWb01TAHnHuPmZ/3LxW/+nhTLOOusvDGiQMFE5HwQo9Kowf+1lL/9r4zX7xCcuwzHHuhFhxSa9GR/5yGX45Cc+bYSd7Ne1YGzCCFevv/56I8E98cQT8f73/6t51+78zW/whte/0QHa+edZnhzDm1w7/ueGoOGhweKzGmP//Q/Y9dw7OmzAkHky5P265Zaf41OfvMwSukmeevHb/sHY5gl4yA/Ge/L5jUB3ZKSvqwHXSZuAYQfmzL3pgjcbm/cHP/B+rF6zxvpV0mvwKxYLvOLl5pliXh9pGL78la8a0e9LXvJivPvd7zKm+d///m5bEwLXs191tuUrWWeLhBCXII6hOgr6td/+Di644EK84uUvw8tfTg/aRJKn0zGDe/bZr8GppzEHzUOc/CKfHuWDYd0TTzje5opVreMT4/jXf3UPWqzinM+DJtm96SbmoKVVnDSgpHt4xSv+xu7HwwFD5erSwL/Tq0iw8453vNPk+qUv/Ssz1Fw3es/o7br99tstJ5EAjbmC8UQnA02l9NGPXoYPfOADePoznm5esKVLliXe2bYx47NyjdWUrzn373DIIZvxyr95BTbtt5+B//vuvw+kTqEcELQwVOo0G+/Ft775Hbzznf+IZz37DKvUpeGk/NCDxtwyhTizoFHKhwcLKkjKC+WP+27H9h24+G1vs5Dft6+5Gus3bjAP8XlvutA6RnCfMhmfFAE33ngjvvyVr5j3lbJBHjR1E4gnWs4x9+Sll15qvHLPetbpeNELzzR+M89S6dohg/P/zW9+G39/3gXG7XfBheebkWeomQn7P7vlVjs8feGLn8Ozzni27U3Sl/zN3/ytcei9/e1vt4PCtm1bcdXVV+PKr13lVb8iqu10rCMEATf3Fw0F5eree+/DP/7j223uvvvda+0ASEJr6ibm1jFPl2kAnIfLL/8sbrzxBturXHcWbnB8n/7Mp4zA+qI3vxmnnHLKvABtb/qVfS7VSYBroz6sFiJMWvEIoBlnmHkCO7j2xrsMGhBAmMEmhEoAmppeRyAWdXn8WXpXhtfv5Uap23GjmHrQyPnWxUBhAK16Hd1uEz+/5SZcc+WXUSlNWbL20NAACvmCHarMb1MwOIbDDzsYux54GOSHHxssYrRYwMLhYYwNFTHMFJXhQQwV8wbM2LZpsDhgRU4ksm12Oqi12tg5W8ZDO3fjkdkSdpXrqHa7qLVaWLhkER7d8agR4y4qFHD0xDjOPO44HHXM8Vi26SAMrViNkeWr2bEY9dIMiu0ycrVZ0/O/n9qNt1z0NvOI0Ws2N1tCszKHbpt9ketodlsWSci1O+gSqFm4jTqVBRA5tJIqSlYjo1CwMOg3vvNd8zQftmoF8uy20aigVCG1RhW7d8+i0mphe62OrbUa7nt0B2Zn2PZqwMJ5zeIgpit1rF63EZsPOgz77XcAlq1Y6ZXy7HVK7ypTAhPyX1ufpMBJHRwiGO8BKS6GAR3/ik6XFNil/GiC5vxbFqDpmtJzfYCPwDHpscznYfEd9Yxkk/qVMu69h5ny43fS/uD7FMHjd1U1py3m/PAT8UX8nc/2eADai1/sVfcao6Jc0fnQB9Ck+DUIKhUOimCHXzSg++JBU7N0DTSi7yxS1YJqQaIx4sRyEAxxvuIVf21hQLab8c+kosJ9z3yOSy+9xPKQaEj2BtDi9RniZAiChuS9//IeC7Fxgf/z+0xef58BDnoyWI1Yq9XNQ8SQ4jnnnI3JRROm/L78xS9bEj9zyVhJum7tOjtxLl+2zNj9+Tyc9E99+nJccsl77DlpiBhSe9YZp+Okk5+IX932azuVM/RGAlyOkx41nqrZiPu1r3XeJCozAjSGZXkvetA2bdzQO0FwRghsaGhpuCiE/H/ZZR/Hrbf+AmMLxgwUMun43nvutYrQY487Bu94+z/YPZmXQ2b7z37u383AbT74IAMvJLTl+Ej6SS4t7zZRsDCDQBrvzWcm1xTv/29JDhpl6t///QvWc5NrtmXLFgtl0INGg0YCWc7HJZe8G5MLFxrIJH/Z5//93y3/g14HfuemozubyfrkNaNSoWeVOYDMbzv77FeaZ5Jzzfvf/uvbDaDRI0JDqk1xxVevwDve+U4smlxkFaFUkE8/7TQ87dSnWj7c5z6bAjSOiQDtec97/h9VJMBn4vwTxBAwcJ7oHaP88JkoO6997bn2LJRpVmvy1MswHueRYIkkuNu3eyEHDbV41LLKRs/2rne927jJNm3aaN5JghGCanq/jtxyBMqlUo86g0npmw86CM1WC7f/6lcolefw4he/wICbh3ub+F//671WxflPBtCe1fOg9QO09xrvYPyK3lnK8l13/RaTk4tM3igDDPfdeccdeMpTn4x/vuSfrCciDcInPvkpC+Nz73GuKLfsYEA6FnoomRPGIgGFgeOpk3mQ1A8/+MH3LSx+3333WyHJxk0bTT7GRkfxwhc+37y30zMzVtH645tuximnnIQVy1dYyye2EGM1M71rH/v4R/DCF7zIhkXPHD1aBOEEywxPUl9wzzNE+oMfUEd4iJPjY6ibfyMI47pTXtkmi1WmDG2I6oVVoOeddz6uu+57OOqoo+ywx+syrYQ0MVdc8R+2F1St/u53v9vy4z72scvsXtLV0XBJT8a96CDICyHoZeC8cb86rYcDNBkf6UQHvy2v4uwBNF/lFHi5AYtALHo6sgAtvtef2a5sIU61fKJXxECI5aUxzEePGStxK7j++9/Et751lXmaCFqGBgqWo8UKgBadM8W8VQcfc9gW3HbLTy2MuZztu0ZGMDk8iDGCs+GCNUUfYOPzQafh4bNwT5I3jflqu+YqeHDHTmybncPOUg0ztRrGJyexfedOtDoNDLIiNF/EkZMTeP6JJ2LLkcdixf4HY2jFKgyvXIluK28VlIXGLNCYwcMP3I93XPrPOPOv/hKnPPmp6JD1v9lCrVRGh9WH9Px0vQUX9WHeqlWTXG0DaZwf+tCA/NAAyo0afn/ffbj+Bzfg+Wc8GxOdJtrNCkqkA6mWMFetYbpcwXS9iW3VKrbOzeGRqRk0qry+uR/RHhjATK2BY044BccdewKjrBhbMG6E3QxVFvNFA+Rkn+iy72mvepOdG1wOogfNkUzObNneAJo8Qz2sYWub0nUc/YRDekS18foCVRHQWNNz69/atQb37gVPUxXUppI6hABNwEc6Qw4p3oe5jOzhbHsmx7B/6tESbomYRM/x/xOg6bA5L0CLClUPonAWQQoNwle/+h8WgqCy+WO/qADmA2jZz8tjlg1dZReJ77v//vvx3e9+L7mEXKZprg2BCw0bWb2pHNnOhyfg44473k6qupeuLcGjcbzhhutRyOeM0sEBzYAlTN58809xzTXfsFM2NzIVPpUvjfqZL/DQBK/brNet5dB1130f23dsN6XD95Lk9Y1veL0RpxIQ7djxKD784Y9aojJPgARLL3/ZS82jxOtQmZMpn/0fm42mMWFTedMQ0jNnHqBuB1NTu/HDH15vYGTLkUdYH1F+ns/jnHakBakm/Eee8/flL1+BG264wYoOPBTq1boHHXQgznz+n1u5P+k4KBMEoaQ/YAI3GfmbraYp9mVLl1hbKubjeJ6ch8JpZPlF2SGgveHGH9lJitx0fEYHHtO45pvftKpLXn/J4sV42qmn2knw+htuMGNMmhK1vGGuHqkhbvzRj83zwoRatVo67dRTrYKQivahhx+2tkqHHnKIGXd6L/jF8dML+MPrr7ceovQ8SLEwFPDhj3zEEuRpLFnY8T/+4sVm/H55mye0n3LyKdajkl8CaPRifuELn++JMa9HI87wFQ8NNOJeMZTD9Mw0vvDvX7TWQpwT914MmpeSniK+j2E8tgHjONlOjDlkZN0ngKVMcg54EGDivPaqPMsygpzzO+64A5///OetzynbOvHa9Lq99KV/iSO3bDEvCENtBN2/+MUvDWjzizluTzzxRJx55vPsEMFnJED7+c9vxf33P4QTTzzewuesMKMCoyFhYcktt/zMPLqaH+2lqE8uu+wy4+6j3nAeLobXhnDE4YcZIFy3Zo0ZBMrVbLmEr37lP8x7yCpnerxYgEAvKTslEBj91V+dZeuvNdT46fXhz5VK2ShPmNpA4k2CZObtsOr6lX/7173QKdf28ss/h63bHrEcSubkvfRlf4nf330vrrr660b1ccopTkztOWR3Wk4YdQCT6jdvPtDy8sgJd9WV3zCuQPbY5HvpESVAZDjSyWG9ryq7Cpx11l/2cbwxZMbrUk9x3rj//vqvX2FAjQCN1V4KsZPslzQ3T33K08xbHo1mnA+uD3/vSyFJvA0EaNz3apZu+U3zNL7mXDKv57qb707DxJlOAvKgRX0e9esfAmgW4jTUlgI0XrNtWsO50PLGT9VBAU38/q7b8NnPfBy7d283HTUyVLSQYLfZNRlihwECvtNPfQZ2bn0AO7feh7XjE1g2NIylo2NYMrkAQ8OkAyKHGkOFbpyZs9SqkiC2hdlGHTvKFTy4e8qKBKaqTQtxDo2M4sEHt1qIdDCXw0LkccTSRXjeySfjqCccj2Vr98PEuk3IrXKKjPZMCQV2P0AVrblZXPuNa/C5K7+G1114AQ7bsgXFVhfthNanWvNe2KT4sRxBpsLU6Q3y5/OeWGwCnkO928Jtd/4a11xzDf7H816AFWMTQLti+XbVcgmluTKma3XsqlSws9bAjnoTW2dK2L57Bq0GcxjzaOdzaA8Mku0Xhx15DE456cnotHNGu8E9TqBlBFRej5ISzlJOjP4k9tVMwZo5WJP8TLOvPT+av0cArXd44LVCiSg9aBvWe+6pZCeCJQEjl3UPkRudCr2fFjFyrxev73RF7lmjHew/eHgeJvcH78M0Ira7ctqt1NOmg0+M4mkc/P54c9Ai4Jxvr9gcsopzb648voGKkwaFAO288y/YZ4CmRckCpPh7FqBpgrKAbr6YsBTUY7kltYBx4vfw4hnXWcUWnH8bHZsJQpGzAAAgAElEQVQwTxqVHr029J4R0ChfxDZWp+nAaHDITn1UyjQUDIUWikzslAvfR+KVlQ6eiPz9euThKfaaMRutRQKiRsZGzathCya3aJdJpU07EZuQJR4E/kwvk/dTrNuzxE4RMjh2Yqw3TNDpkeDnBT7jBlHeGsEFr8Xf6ZlJSY2tuNrmw4sQnOyYyl0VkdoMKnPm7xw7x2gJmtooSehRhQZ0WeuL76XRpgLj+Pg5ffHz/O/XdzoThTH5OSaJ8veBQQdtGh+NOk/xHBtpQQYGCgYkuVm5ac1AJEnU/IxCnASn7L8Z5ynKqOTLogIJvxMbMnPMAmh+wuvPd+C4Ncecy6iksnIaAZrGymcgkz254gjQBgeHrVE454yyoM/wPv6fXhKugecm8u8qnDGZYd9GKtZC0Q4JpAJg3o/up70bT9I6oWq/q4qY49L4CZ5JMspnohWiBFnIjc8B513kf66xZCbuXV07zokAmicLV3qyTw8h9x8JKYdJSJkUmvA51UFARKnO08Q+j3nL0SIYzZ5odUAl4DIDwXBfwmQf5YGv0zj4CZ57cqQXmo3zpjXhAcH3ru+t+J4e+NpLFaeMhj4Ti3l6spEkVHNP8bn8YMY9m4LdrAzzOt/50W89+8kYNrIeM+Wd6YCckM0GAysZzn53XdZr5GI5Vtn9ZHrNEALv00Zpejf+44ov4Oe3/AjFXAfjoyPGl0YDTSmiV808gp08/vblL8V/feebGG41sXR4BGsWLsDKRRMYHx7A8AD7TzKHr4sCyW6t/2fNWPRJsbGrVLHm4ltLc9hBPrGhUcxWaqhXm8i1gZE8c9A62LJyMV745JOx5bDjsHj1JkxuOhBY5v1yuzNTQHMOuVYdaNVRm57Gxz/6Udx69+/wyvPfiC1HHoVupYFcvYVaq554OJtodxoWuqW+4IwM5AfR5uGfxSZo49bbfoH/vO47OOdlL0Wx3kKOtErUta2accKV50rm8bMK1EYL26sNbJuaxq6pshVJYGAQlWYbuYEhrNu4P9ZvPBBHHHYkhoa8v21uwHWS7TGC5BCd4vbgPst+qaWT9qMBM7V5Sghrea2evk7y2dygEVy7XTuGAC1p9RQBS3a/JBrc9h+5Kxki1h5Q6JK6g/aXNo2HNL4eIw8aoz2CaGes+j0tmnEZTXPvopeL8/N4ABpbPckuZuezb+8rB03JdVHZ84NUnFRWDHEyhLQvHjTxoGVP/dkNmQVoWc+egIiQuOK2caAanMYRDYbQuFD2vB47Lnq9bqdffjHcwMoWKllnu56foM8WMmFtp6vVn80pBghUrGl5KJKIzxCf0cGKnwSkaC0UUWSlSlLFlWg2nh7k6RTBLL9zzfjF55Ax5nOL5y4CVL5P1BsU5n4uPG/3xb/zb9nn1DP6/Du4HBhwI8jXyBjPsatyLD3FuPs+8tJwE2mTyRjHTeftO3zjW25Gwp/GTUhPFY0pPZ5+TQdqxcKAgeceaA95CIk1MIAmLyOn1boPiBfH1jwFe+RBO/PMF1qo7ZOf/ETP2Gsja6PNB9B4FI2gUWPLns6iQtD1egY6tM+J9+oDEd2ETBEFoz8hPxBlWW26NLcEJ1wzro/kldcRWDb5bTMvhocMVkQNWihSIYAsYIzPrX2q/R0PTf45T962cBvDOhmApvFm8zKkICVHegaby8RwNJuefsB7KMdE99fY/ADhVeoeLvX8tU6nmVDFuEeP/wlItW+jwtYJngAhysh8OivqpPjM8XraW3EPZHVZFhDHA2yc/zhvPTBtlYIeBqYO53dV6YtTLSvHfCZ1EnBbmpDJ9izKHwfQorHNGiPJozeTyrCxUY8kL9k1um3cefvP8ZUvfhq18hRYVD88NGi9hBtMBOcLHQ9TbVq3DkdvORS/vPlmrBodwdqFC7B8fBRLxkfN8zY0lIBvapV8HpV6BbVmA+Uac9CquHvbdjw4U0KF1bMjI7jvwYet0foAihjodLAg18XRqwnQTsFRhx6HpesPxPjGA4CF3m2mPbsb3UbFONEK1NvdNqa2PYSPfPTDuHfHVjztuX+O4048GYsml1qHF+q/ZnMOBYZrTW930GQV38Agqo0WHt62FT+96WZsve9evOi5z8Hi0RG0qxXkW9zfFetBWZ6btTSG2Xod20pl7Gx1sKPaMHqNXdOzyA0W0SoU0ejksGjxchxzzAnYuOkgjC+YtPxSJ5jj/CW5URksZrln8ywgCzT0JQoN2/vJ6wRgWYAm8JdEs+3jBGjr16zY4w5Zm+v6wav/KcutJMdaupRyTX1F54eTUPuBlPpAOkD7RTLPHDTTo9SbicMg7k8+A/cM/6v6c1950NSL8w8BNLt/rOLsIeek7FoXGBoaMXf7G9543p8M0C6++GJrlq5yXSmZuAqP5SnIKo3HQrRZw67fZTCkaCNAiYZGC28EgnMVO7nRxWwtIyxanvC/zNdWJe/gjUCGoc6olLSoWcOj+e0HOu5iZS4CT3Z8T/Rq6HdqLgNsXT/teMm8V6TQKyIvFO8t45wFXzLsfN09TQ7QuFZS8spdc0PuoRMZPgktv8sbJMPvHjbSinh1jYolODY9WwSMAp96Jhk6XtdzZ7wSR3/X67p3PFj4PAyZ0vF18AoeYzpRmCapmukHMMy5HE5C1kaOYmshGbntttvxohe9yKoJP/rRD/e8HNFQpuAsVVoR2EomJceSCYGILNCRwd5DdlnPpqRdsl8kG0qAncEeriPn3w4bOfeyes859V3VCdNzOaLCMGVkYTFWv7l30vI0SO6Y5GkIgMXx67XeOHiCTnj+0rExNOH5kQLmPFRYZWJCR8Nr2pwkLcos0JUk7dqaJN7Wnpwk/EYirNQBQKBO86jDnU7UPIBxbARokZ6Gz2pezuRg5e2HfE1Fkp41HFG3RXnsrW0hb4AjAq35DpJ2G+YgiVaDHo2chyKVqyX9GZ9BBkoHu+gxMHqgJAzMeadMUD7Yi5AA3K/tnjI3VM5p+O3r70gPpQGgudwKsO3pQYuy8VgALc6Z/Zx023CPXQrYTMa6wFxpN776xc/grjt/QfYrjAwNmEeQxUZWbUgqC+s2kMdBB2zC0048Eb//xc8x3Kph5cQYVi2ZxPgoIxYDBoyYZ8fr0kM1M1fBXKuLR2dquGvbdsx2c9heLuH+Rx+1xHpL/Wh3wOPvOIAtSydx5pNOwrFHPhErNm7GxNpNwCK2F8uhMb0T3XoFRbZVYp4cB9Qq457bbsX3r7ka907vQmH5CizftBnHH/1ErFy1ysi52xVGFhgZaeLR6d24+8EHcMvPfw602jhiw/446qCDMEIo2yZBb914L8nNxjApq3znKnOYqdbw6NwcdnaA+3fN4MHtu1FttK2fKAaHMLl4BVatWov9D9iMNWs2oDg4bIdZm23r6hTaOFlVpkubNTjPwCfTS/o75TTkp+n1rA1nINEkzHqUOyzndY7Z4s3S58MDuq03+/Lnc698pdc5QHvJvN9J32vlpclORPAVn4v6x+1RwpUW4/7BBkSHyOPxoLEyW3hLeyU+T09HEKDJgESjkRoVr/676qqvPy6AJqK7vT1MNIRRgUWkmz2dZo1aBGhZQ5cFdvG6vcVPJJGKsVFjmKWWVD8OWxsR7jOKlpVtizsoMRqm/JCcTpPwaPSYSOgpBAqfRiXunqb+dld8LqF1gTiBPXnMfBzu+ZCXjspXcyXUL6AlUKW/y2vC67AwwEGQ85ll7yXhjEBPYEtj4XcKu+cJkRTXN5EMIu+vfAF50CLQE2CRPAiI6TMSas1/duPJIFsV3dhoYtich04AzQ0RGcubaFjFK4ECT0aeS+cAlImi/bQDpNl48YtfYnlvPAX1QERghP5DMpmVfxnN+ZSSXougNQKSvn2SoIYUoLmXiDJswMNYULyMXABNHlaNQ3PL7xaaZN5LUtFlcmInUHko0/ZAcf9k9+78+90pBahgxUrunnqe4tMckJ68ZT2fyT6N82/dLBJGcaYiaL9J/jW26EWj54j3JDDks/hBwq2NPExMPWDIk/veveh7sn9HxZpd//nkYb45ynoZe8CS5KwJQPP38LCh8GC/Rz+rkzRWybuek3uJYX8aOuYcGeN6jyy2P6xz7Q13pp7zPSIICnnKbKchzgjQMja9Z4AjcLM5SYg27P0ZgKZrdFt13Hz9962Jeqs2i4UTY1a1yCpMrmez6WkTKJDXKod2tYbXvvKlqO3agdlHHjaQtnzROBaOjSJnUQ7KeQftbh6ztSZ2Vmr43dbt6I4txK13/AaPTE1ZGNT0A/dQu4VBtmMq5HDgxBhe+KSTceLxT8Ga/Q/FGAEaPWidDprTu9BpVjHYJgCkZ7aL+lwFuWodj/z2Dvz0huvQQBv1oWH84Ge/xq5qEwuWLMPkwjFUWw08smOHFWQdtvlgvPA5z8OGlStR4CF6roRiq4km89bYys9AWhW1egUzcwRoFewqz2EHiwNqDfz+0V3YVWmi2cphbGIh8kMjWLF6PTZvPtTAmTVDZyifXqNkGT3iITmwafyTAJoDvX4oF/V6D6BxmRUKJc3GEw7GujXLe+Kiz+i707I4Oa3SQXjAk9zLXnLPusOBus8jCrKjUS6j/dUB0ewEQWdy+NWeyeppfvbxALQ/porTdFgEaDIEUlCu5Jw/6+vf+CbeuE8etLfiDW94fS+Wq4Fm0WIWoGUnZj7DlgVscfKzAE2LEZV6BGl8XeNX7zoqer7Hwnd2us9764tMXFrGgK83mjU0arWeotf9+KwCQ/JoRQFRCLGXl2T+m/5EX3nDlG+VgqzEwzE4aOBHz608MVXkyhNnxjcBlmnuVt4Amo/NN0B053JuowfNhDgJw2oDaKwEisqDYwiSLnhPlnZgG8FoDKnJ+EUDJi+AnlnrJE9IdvOxiIBhJ4anhkc9JJeuj7nQTAFYcmmT+XkejuZYqNi5uXtejdCfjddgIvfb3vYPOPnkk8wrnD3YZI3SYx0SIvjSeLPGf2/vcYOdYWvPp3mIti7WvsjXMD1sedm+lBXHrjWLXheO3zyoYPUTQ6U+hwbQ2B4mk4c2nxLL7q2ooO15Oh76lxyahy5hMdd88BlszyTgM4JYce715DjhOaJHRISVApq6nh8++vtOEsiL/kNExXEdRUdhuUps7Znsfe4RGnZ5sGVVIiCbT2ftTUbi5xiiN+AQeJe036KeMjnOvEevZeffvJjJgY+fIbu6GbckP8+Jt12mXA/SQ9vuedDs9XkAmjsaHj9A07wkkC+hzOoPeTLcXkQXj259AJ/71Eex/ZH7MD7mdBCsXPTncBJh93gNgketkWIOWzYfgP3XrsEA2lg4OowxFhExfzAJXVXqdczUqnho+y48OlPGb+95ANUW89qcgsMiADZMT5JfWCzisGWL8NyTT8TxR5/sAG31OmBioXk/SVTLnpz5OtsvMVWgaZ0COvT2zU6hsm0b7rv/XmyfK6E5PIJ6u4Cp6Tm0BwexaOVyrNu4ESuWLMFAG2iWSsgzJaBWMV64DukkGnW0rDtE3fKwSrU5lKplzFbK2MncuXoD2+otA5vT1TaWLV+NJxx7AvIDQwbKVqxcg9GRcVtztnuyvcYQcbLGPa/ZXjxoffs5gCznytuzq4Deb+HTXi6be9GkP47acpDxoPXvcz+gSK4tstTzvjtRrZwV/NlTE0hnRf3ixOO8npwX0nd99t66JqVOBbvXPABNMqrneTwAjZRBGncWI0Tnw7wAjR9QiIsAjcrzGnIH7VMO2kV4/d+9zljIY1J0DxVnXImPpdSkjHSd6AWKii8CpqicpeSiYY0KuweYyM/T9lw0LrIZxCSBn65gzklE1FGgnHDQE+Rl9GL4js+eTdrn5yPS13NK+HQvGVsZGoG+nvcBMJ4lnhyid0rvy3r04vU9zKmQha+/vF7aADHs2VOoQfHzNXm6xsdZXMFE3LwVDHg4ixvKrx3DrvycvCUpaGVojT3prPGLCbPmM44/KwMy6gRag8Me4vTwFA0PwbV7HSKzutaPn+nlCrLEv6+XXNfkgWz19LKpopLP1QP2mUbo+lufwglcPAKsjwXQJMsCpLomc1qisrE1gnsnTb5trt2AR3n3PEEH8gov8n1R/rTe1j/PAFIC0Gj0mJdle8CVZhzbfKfMrFKL+5RjkKzbXJjXI/3qrW1Q0KbUemAs4dEieOwBLy/yEeCRLtO8ReWndeN8KMwvb2o/YI0FKDw0pW3NfH18juLY9jY/2fdE4yOjQTn1tQs5p48BxrLGRjKjmZScWEu2BGDSg0Y9wd95+CxaKNdD4E694TQGCnHaNZMigdQ494c4XRZSwtoo13E+9Hp2jiRL2e8aB48MBXpP6jV848ov4Sc3fR9DxRYGGaKu0BvLOeM+5x5PjHU+h4UjI1hgXGg03h7WHCgUsWCUHva89Rim96nRaaDR7qJaa1ovzAYPl3VSYCQFDJYAm7dWU4sLeRy/33qcceJxOPyQo7B2/0MwsmYDwMKFVhe5Zh3dVgWolpFjnmWTT19Fu1E2Co5OqYkW8ii162i268g126wlwODEYhTHFni4lrqPB+Um9WcV7VbdKulbzYbl3zVZZEZSWgtrllFt1rCrVMJu0tOwerPWwt2P7MKi5Wtx3AknY9mKNUn/SebrDtletkNHkfvOc3lTMtngNlOyfCbE2Vu/4C2jd8zOtfMUEyQ9A3oyqHXVdQjQWMXZs9kG9FzGzBOe2NSedzm5gPSOH/Jc54sTLabTSIdGHCF9MEjamSTqY3tvLx400z/J2PYVoLEXJ1Nl9ji0RieR8o3pQZMi1+aVZ4Sv+2m7gK9//Rqc/6YL/+QctAsvON/Yt+lG50lVeVwaaHazRiUfT4HMq2JisYwaT3hSwlK0PGFpc0fgJQUm5Zg9deqevWdioXfiRu3lXnFjDhTBhbR4vVzyPdLGYFlynuBPUMIERoGP6A3SM2U9SBF8CiDx+VLAHMOrnvjPcCINL5+VAI2Gd2CQiUnejkqgRfOUBah8j8J67iVzMMTX5W3RdaT8s+uksfHzvD5ze1Tpqg2lufSqQq/QjOFSXtPmA7DT4tQ9v0R+YhlWbNhsyeTRaEbQqufXswmwMjRFcKaxUI6phFjpyBB2LPpgEYZRyphxVG/APcGXQEM0rNEzIzLHqHyi4eJ7WS2W/XuUW+k7AWbrJhE8Zrk8KV38dKg5ETVKBLG6Rzwg+JoUkqR491Dxaz5ArhCnDDafw2l3HKBlDXBWJrSfsnMmwEAcoCRwGiQVUgi0aT2lRKOXKc6/6YlEcfIwIICmz6VzlIKoOP8EJqR14ZeTPPue1f19jzoYlRe8J39JMcLQ4EhvTiIwMp1DfZJ4j+Pfol7q00lJfmE0BlF38eeo3+z34NW3+U2eNX5Oz25/Z54t+0DKS1lw48aKXTdkZhXAEGdPR2eKBLzq1RxR4StbSNDPkxbfOR8g02vZOeT8Na0rQN5A2t2/ux1XfuWzmN79CIaKpKVg3hbDXQT6zNHqothlsvgAxoaHMDE6jAXkPcvnMFYsAM02Ok0/gPMgN0KOvm4HO3ZPo1SrGx/abK2KEsPwCXUEWwox1D2cL2DF6BBOOuQAPOP447D5gMOxfP1+GFm1BrBwcQHtWhW5Tg352hzbqqDDyuQ8w+hzKJD6pZlDvcZkuQFg0CvfvY8CUOBrbertFtqsvs110OShnxX5DYI1egthRM7Uk2zvN12ewWy9agBtx1wF090cHq400R1eiCec+CSsWLEW+SLBCwGG5+UyncDiNIG2QuFzI8nIHsISgBaBhclKtpgg5LCbQy05yKnIINp1FRLwPccceTA2rFvphV0tHd48MV//tWfk5Y+6xau+yV6Q5ramut+959pn2kPSESkvYHI4CgVZ2cNFBGhsdyf6oCjbe/uZVdpqlt6Pb9xTqP/SkeZBk/GVEhFA4+8yoFde9fV9Iqp90/l/b4z/Vg2ZtFOg8ugbdJJ9oPtLIcgbw8GSUoJvU0hOyksxY5v8vTRiT9/rRiUL7FzJBNZgMVwbCV5aqsv3aSEp4D1lEhiBTWCSTEn+3RJYG87qH42hQJvCkNEY6Hnk+YoArT+W7lWH6rHp9B4VA1iFoucbxdNGnN/snGhsfA6F/QSYIhjKGltLPjYqBjJe+wbwihnPATPglvRe45hF+8F7aJNIFvz5PLH9oVu+g9b9P8dUO4djXvJWC61pjTQH8sS5nHrPUlXq2Fwz4biTkg6aZ6jbRt244dx7YEZrwMNcpNSgsZ4PeMjQ7W3j9cbQ9wbPyYkeQzM0Sb6hmtdrfrU505Ne4p2x5xZxpW9kAjRx/Ah489YRWGdBDOeGByXOYyRwjMouzq33SmTOpSs3hjhZeKEQp/ZSBO2853wgNspb9oC0N6CnqYwALYI27ZOo6NjqjCHOngKWF9H2bnKwCspXMkWAxkouGobISs57xz0a51p6knlc9KqqeELjcaBEuhLXdwLy0rd9sCbxdMb3mSctGMkIXqKRtLkNicy250NLmp6yDyCR/FOqVneQ5vl42TzAvRUJ+HomnqWQv5YWDvjosoBLr9kcJRPQC5DKUxW+2+eNLFWHJiaid9Goz+H3v7sdP/3xD/Dg/fegUa0ZtQwP8cxU57Ej32F4PochFnoNFDFayGE4l8PE0KD9X0BgRtJa9kPOAbvLJeyamUOp0cJ0tY5ptk6it5+ORcpPkgQ/Vixi/cRCPO3Iw3DSEYdj//0OwbI1GzC4dDny4wvRaVtjTSsKyFfngNIsq6XQIrUSPWHtBjrMb+5QR+fRYl7o0KC3uGp3zAnJkDTrmxnOMzkjCauxAjSNVsSag9eqVhxAwttSrYypShlT5Qqm6i3sbncxnR/Cms1HYNXa/TA2thDFgeGkUtbzuKzoxaJBSQVAsMO+NGmkKPmtr0igZ8Mz+Wbar30yaiHyFIBI9nsALZfDsVs2Y926ZWYvuQcTCerpY8mS9pFAm9sub47u9otz5gBP+pCvxxSfaEf5eaYxOXGzpzDR2RN1VpRbvU4P2uMBaLqO5iLaQY0jt23r/VYkoFO2lJGUrAbytSuv3meAdu65BGje6sWURS/O7QtmQCRpxyLlxeeRl0WGR8rSBcBPkTLIzDeQB43XkEcnCz6jUpeyjaDNwJVVulFoPW+MJxVtCv7ulV8EDC4MBCeqbJTCF7hSPps8S2qVokIBr7rs78MlBR/XQALSAxWJZ1O/c/zMK6FgW74EvRMZgCajpWtFg8EWTqLUUOxe15agR+9MT5gi9UMIPfEepGWwkGGXG92NFMfNdRV/Wwx7l6tV3H/HTzD7i2uwaMFSrDrgcGxYuwFz46vQGV2MVmII9Jno9VF4MjXmaaVfzxDyJMoE6YSDzU9jBYyMkoOOHG5qPJLm9sj4RxDVu55USHSHJ959efj5jATNnFOFnQXQxDEn4J56Z9Q3zgtA7N6JsfO8sLwBCadL8CRZrUePey7v3kmCTjPAhYIRGfO9DkBS+hMBNFdUXsVk3jny+5Eskw2aSdzM8GgC0DQf0fhrrqRII0CMyk7yHtc+6x3LXkP7Nirp7J7g3+hNEECzsWQAWlbR6gDDtRgeWWAHm3rVK19j7qZ5lnkYYR5bUoZv4yBFyNCQ6Tcbr3SHwEnXT/89fRAAu8ufr510MH/mc/O/V5YN9g4+UU/MB9AikNUhWLIlndKTZ5sX5mEq/cDlaHhk1Ho1yvueBWg9w5p0AvD5FHjakwctu1c0/5w4r7tkQ/DUY611jveJAM2wG9tOGcJoYHrXNnz+Mx/H9ke2ost8ow6v6lS3ZMLnmg0VCxgbGMQC5neNDmNyZBgLhgoYyucxRJLSwSIa3TZ2zZZQqras/+b22QpKrTbm6Ekt5FAcLGCQTidSbBQGsP+SpXjG0U/Akftvwqb9DsXSNetRmJjEwBKSSeeNQBeNknnQuuUSciSJ7RZRr8yhUiujm6ujXa9ggGNnCkFxAM1WG4UuD9VtA3PkLWOqAsEa82pbbAdl6SHOf1khgCRAK88ayfPuyhx2lyrYVWtjqpvD6Nr9sPmo4zE8Nolct2hpRgaL6YDoeT1th7jsGuBOc74ifYyth6WbJKYxhDAjDxplVFGhqDMj/UaU3UjRceyRB2P9umW9Q5I7MfqrSiOY0Z4xuTVy9oG+frPaV9JRstHa13pOt4tewT8fQJvvgMhrP16AFuehZ08T507PSSYPWkwA71O6RMfdLq666hu48M1v/ZNDnBdccD5e/3fn9przmkJMymQ1gWZUEo4v3Tsb0oveEy28c2D54tjpmCzJSe5NVP7xtfmUet8JPk8hzFAYtGnYU4JH44RKeFPYM45ircWfzxvAxE6h/cg7JWUsACQAZdewMnsfXzTAfI8SqilUBIkCq0zG92KDtjUTppKVAcreS+BPz8255Ht8XOQwS0OzWYAW89tU+28x+0w+lleIDaGQc7dxL//LwLc3tpVglufK+M8ffB0P3HwN2rUKDhwCxicW4hmn/zkmNm5BaXAxKoMLDYTzMzoN8Wf1XUsBQXJy72v8nEOL+R6JrJFCotNm14URDBlw8ZOTCCtkDLkWmjv9LLARjX1qAC1Aap/RIUP5EBFY6ppSOBG0aH4ZSjT6lCRk4F4HAjQ2Y3YPiAho+/YSDzw0KkVSYriMcI7o/fXkWSXnywOS9lfs9056pwlx3EUPWgRompcIyAQEosHVa1kPWpxHvSd6XnTd+Fo/UEjDMQRoVnqvPZl4pmiPsntU95IcDg6R85AtutqoMCyVFPYIsFrbIfPMupeVfzevZHIQsXEk8R6th1UKJxyC6TgTgtsM23+vujs5J7AxNuWzUPTG6FmQ1QOtyZ6Ih1IBtDh3cZ0MHCacdM0GAWnN2n5xjdnux4iSO7k9aDb6gFMv30yFFzxozh/i7DPKiYfMc7vcsxLXVj/3vptiZN6Fe3oIXNzpw/ysGr70+U/ht7/+BbpsOt7mwYNeNv0nN2sBI4NFTIwMYjHz0Qrs01nAED1qQwMYHMsCm3QAACAASURBVB5ApVzDTKmK6XoLO2tN7KhUUWq0UW+1jNR2nOTKDEHW6xYiPXTjRjz7pBNx4Lo1WLZ8PRatXIPBySUoLl0G5Ia9CXqjhEKDAK0KtM0NiFZtzvqJtjoVdNqMrtQwUhxCp5tH2wBSwcbJIh+uIUOczQTUd0l1ZHlYTdRZBW2HkTLK5RKmy7PYWS5hqtzAVLODqU4B+x37RKw76HAUBsfSbgu9PMH+7juuoB2gqf2XmqXT0WayE0KccT2zRLXRg6aCgKg7e/oz8YxKpgTQCAR1kFcEQnYwyp/0iNvjYdu3Hm5MU0iYR0kbrcMvn0P7PR5eqOO8baHnwWY9aPPZ9f+fOWgal1W8xDzlrQ/Tg6YTHj0vHin2/Jc0Ie7KK6/GRW95258M0C666AK84fWvS4CGkk9dQckV70LnBHBSbHESI4Ll3/U7vT60qTI+FCwBO+aLMTRjk50AOZ58NfhoZPtO7z0E64ts3ih6FFgdSTLLpEepV4t4vhJj+ZakbICIJzgHVjJiLjBpdSSNqoVsQy4JPSHxRB29VTZeheN6XkPnLkrq0Q3QsZrH85Lo1WPisoc4KewxNBw9plkCXT+1s1xdZLsu3EL0fEbzpiRs5zbfdAcnIQjz3NHrA+bsDWJ0ZCTxmHpNtRlFKioqU9s87ra//Zc345qrP4lH7roXE0N5jI/msXxiBGc+8WSsWn8gsP4olEeXodFNvAvDzltD8EcGcTdOLI9mWCAJVyeGjmDGkmtZtZi4rq0FUFK5YxVsZgNSD5o2ZPTYRAOntXXwnSSr26nef5Z8U0a1v6J8S47jZsx6VDjvRpZqXi33okkx0kBpjQSg+fm0Qta9y8ol8c4E/hkqvdSjkz5rPAzYGLoMFXSTymW/HsOA1qnBqvz6c+mkZLR3oxKP+y0qyXiKzb5nPkDcU2TJD1onEdUaaSc5vgoePjIQw/UJKQZxTXtAKgFbzBEhIK5VWSHn3HuWk8m8mKSKU3vblD4BWkLyaYcq7v+ET0x7j7IWAblkg8+WPUhGvcHn5N+ZvEzvQG+s1jPQuTa4PpI/61gSwHwEyZLJfr3k8sT1ajaqqDJ53fp0Fo3Al274a6//TXrfUMXp099PVOvgrB+g7Q1Um9yHA1GPnzBTNObRFsdnubbVMKKTFAGY76dVx7euvgI/vekH6Laon0lo7RWpBijyTPEqYLhYxPjQIBbSk1bIYcFgEQuGBzA2NmzAZNfuWZQbbUxV69heq1m7pDptVKuDBfS4jQwj3+la7upIoYDjDzkIz3zi8Thg7RosXroWkytWY2jRUhQWLUZuaJwtPdCqTaNQLaFbqyHfHUCXXV+YIzk3jWplFoMDedTmShQut4+MptCGtLtWVMC1pafcPGrUx+z+0WZT9yaqTVJrVFEuzWKuXMJMZQ6PzExjutJCqVPA9kYXJ57+XEyu2oguc0ZbHlHwfZ3koLk1THYSdbhsnsFfcupbH04Fo5XkH/epXSEJcUonyj6bfXMNlOotheztImnFJ299zJYDsWHdCtPROuBKx8mhEA9VskVq/cYuP0qdkV5xO+qpM/5c5Hd0GVUzesceLvP2HqPUCYmV7E4T5FrAbl8BGimaVMU5nz7Ta8aD+vBDzEFLQmx5VwiuQJlImnpwGOK86KKL/2SARg/aua85py8BTg+gzavJ0MCz3rOoRKNh4+IJGbvi8dCMtfCwsKPnJHnrnyTRep6TqJ7DDEqCYOMCCaBY0r/lwrkgu+F0sGKejsSDRyUixWtqLOS32QYx+gMHZDJWqjaRIOl0oNCShVaSMRrwJCBKeJn4K2kjBNC4ofV8vH70jmose6tuiV4eGUhtOIVqlDula2vzOODsOcENXPBU0uO6sVBnwfL63BPkc7Nj5yP4yqf/D3Y8eAcWFPPYf+EwRvN57Ld2DfLL98chGzahMjeLhyYPxtK1B1prLAv9JADcBqvNbic9P+qJLkQJ9Xy2OK8EGxyLKRnbj/2JsVEuJINSTgIf9D645yOtmNR8ZOW5z8ORKCG9J3rQZDSjB6dP6SXgX15ZKS0pNRl27WWlAUTQHcGgZFD303NGOaKqtRy/waSCM+mM0Ld3ko2t/SswEOdMMh9TKnpgt8/j2Z+/FN8TlVpv3pJiB1KnOM2Mhy0oCip8iZ+THokHQu794SEWt4yYnHhLJPfyGFi14g5X9HFM6kHr+8G9k3HsUR4ElDQP8lhGr2Lcb5pfyanv6zTk7ONL97s+m13fCO5M3hMd1rtXy4sGHJS6V5pr/b0f39NXJBDnUHxZboZ5zT8M0CJg6zHNJ83B43PpZ7WAsvR85pPm6dVq2v7nwSvf7eDGH3wH1137NbQaZcY+kOsW0DA07Xp6gFGWQhETg8NYMDBg+WfjzFkayGF0kKHFJqYrVZSbHeycm8NMo4EyC4naLRQ6wOjwMEZYHUiA1mhaWPTI9WvwvKecgiMOOBCTi5djwZLlBtAGJhehODrpSf7VaWBuGgU+C3U1vTusnm3UrDG7HQe7bZRndtmzEhK1dPhh3lmjjU6jiWJysCJnY6PTBP8xTFqpVzFTmkatNIdd5RJ2lucwW29jtjuA3a0CTjvzLzC4cDE6LI6yRgweom8nUZd+XZYAkl7rhuR4Y8jYV10eNMmWPp8lpO3bzwkQ0nt7nxHsI41HghGPOHgDNqxd3pPNPW1j2umE16GeiQVyKpqKOtVtr1depwAtKQCyLjHuxCBWsDxSy2XPVqj7IS3acY5xX5ulv//97zOANp9XWY4cjs/0Bj1o6Yk6NVBujNPwzlVXf2OfctAuuOA8vOqcv7UFjh4ETWJWaUYFlj116mQuA6JYsq6lBZUQKPHPQ0bysKRFAvGEmQqQKpNSBE0PjU0YOVg6LTvJyMPlJ072K/WWSH6C7ucvi8rXhNcQfEoGaCfYJHGcni+BKN7Tnp3eIeZ5mIcmTbT0sKSa0LbA5t/ykOizEuT4u7xhWhPdj69rbjW+uAYCaPN5AyIg1TpYoQDbA/W44yx11/JEOH6dwO/8ybX42XVfMpf9Mw7dDw/cdSeq9S6Wrl2HxUMFbDr0eAxOLsUdczms2/JUDFpIMg1Dm1Bzo7uZSLY+w8ROlcJebT42D2Nys5qn0HJtlAeZkn5GMBQVi2RTxt3G2WJPU09oZXZly06+Ljt+OHAPRZwzfk4FMHpPBGi8v8AXr6NDSPQq67pZoG3PEcKyymdScYaUgtZ6PjAQZUDPR3tOrzQTql11p0BF95Ni1rPr3vHvUjzzATSNVWOIY4mGPSq2FKDxAEaw0rBKZh3S5DUU+7ieUbKve5i85zooFga9g0DBK+tER+I6MvUwRCAkpTofsO4p2gy5Ne/Ha+h/Vkdo3+p90dPmBqdg1YeeY5g2f45zF/VbFkjH+TT9mfRrVYqEfTafww9veTAFaEm7O82ldLc1ikiArDwyun68T9T1Aox6Teui1+M69cbEA62FxbhX3ROf67Txi1tvwlVXfA6tBr1R3GvFno61dSaVSC6PUfYRHihiuMCcNOag5cBi93arjSr7cDZb1seSrZLq1PNJBGmIB30WEHGHtztgMs3GheN4+onH4/gjj8DGtesxvmgxBscXYWh8EgNDC+iqRrNWQq5ZRadRMR6zztwccgRH+QG0qH/YsJzV/qXdaFRLHmkwBwl1ZAetehv5DqOlnidIz1eTJOrtunnP5qpzmJ2dQXlmBtNzVWwvlbGr0UAJw+iMLcGpz/kf6BBYFqh1O8h1LLzhFBJmS1SDovwz96j2ywoxgK9S3Hdx3ZRfZmsX8niz9jW9RiftOEDHSaK5DzloLVavXNyLQOiQo70hvat7K9WHe4TzI7vzWJE4t88O2ujoUFEYr2W2KvGgZXW99rF01OMBaPSgkag24hbZjOyeze3YvrWbluun1ZWaFCmyq6/+Bi648C1/ugftTefhnHNeaQ+T5ju5cspuyvhaVGCarOhR0MlXA5JyjEbMwgNs8Jwk1BujVhJ+ktGIQhAnRxOWNdBOQaFKmjT51/mlnL2aLlIpXt1P1zEhN88ZXcoeDnTA5srfwFhE6+Yt8/CgTuLuOUp6GibtoPh5tv2gIaYQyjhmBSsKheZA79H8xmcWONBaZcGLFz8w7OkAWNQVDp6TuL55u7yRsXMtOQ8avR3Evv/2vy/AznvvwqGrFuPQMeBbv9+GxbkiDlixGPdP7cYpRx2NxctX4Y65PI5+ztlYOL6wB2J1QkoNsJ/kKQf0dhplAvmkDDR7v1ADHeTl4zP3AFqaFxQV0XxgoE92O87Wr7Y87KFHhZ8FALyOwsJ8Znk1o1eN8x6VSwRffF2gOfsePwH2NzHn/bztlvPuefGIg6qstyauf9xPfJ60v2k+4R9LghYZniN9TkoyCwCz+ygLWveqoGIy8jyVVfqc5TnmvPm7V+gme4uFA3Uq7/RApGfcY4/mvFWQh/AHQmjfe/lln1HzyOvpWtF7qL2ifavfpW/liRYYi8Bar8V51Dp5XqCHPhlipWdvPn0T5TQa1Ajienop8YDRs28pGAndzg9vfcg+as/2GADNx2jv7L0/ex89Qxa0xd//0M9JiZlnrlmeWccoN770+Y+jXNoJxjFYkulG2PUqIUCRxUAMRzOykuvaz0z6d4DWQqObR4k0RY0myuztydQFevx5MCkwlcJTVKir+flhAEds2oRnnHQSjjzoAKxYvhxjE5MYHBkzkJ8jAfbcLArNJh65927c9cvbUJqZwf6HHIINhx6OBWvWoTA26qkXszOo0xNWmbNDI+/VbbasOK3TcrqNlh0WGmiqewCrlasVC3FO757C1NwcHinNYbrdxlx+BIs3HIrjnnI6Wkz7ybWtqMKKtZgGEtYpC7xSgCZgFjk0/GffWwm3pAcwk2R+D3fGA5n0p+mHnnh4DqFfK6UQOnTzOqxasahPP0nvaY9F/aSiwxgGjXsxdUR4NXxq+7h/vD0i//vzeiUo7YKlyiQ2OR6MsocoetD2pYpTAE1jiVgr6lF7rlJptwE0ssgz9BbBUFQYbPW0TwDtgvPw6led3WewTNElTa+zAEILL4DmnpGk9Uxg45cCM1AT+vJJ8StPyrh9EmZsA3UZmo2oRLPC2lNegfOJit57VdIw121zSwg9rEqu64SWgDkhlheVlNmHknklIcZnj0pW6xCVbKroAy+WeaO87yI3sPcUbBn/jwOitCJR4MSS12m0MtQfAmgROOv+cYz+nO7BUsJ5Ksj9ngajAEl4s3jat8RkuGei0aihvf13uOQd56PVquHAFUswVpvG/e1BrFw4jCetXYIbf/QrDGzcjKcddSB+tHUaR5x5Pg7ZuN884F6eMObTeIGDcefRy8VG0TmG6NjWhzlUXl6usUUDGV+TsdDYZaD7QG5HBs3buTA1gAAtC8ji7/JE8r4RtDkgcq8bf5aXKcpFlFEdSrQH4u86XfKZvaVSSvXA11Kw39+2TCE3rbE6D3j+ikysvLYpUWyctyz43Buwyc51VOz8WcpWhl6vxYOU1sj560RqyYQb9n1OQpzkUWqxeMYBXKq4U69+PBBqjgVO+X4VekTQkVWs7kFPy/P13qiTtK58TQBar2n/KTSta+lgKzmlx8y6dbBdEUM07X6+Qj1XnCetnGRZHpTs65xD67JhhKh1/NctD6WHR+W8ZjoKzOdBi/P0WIDsj31f7xrmPbMs3wSgdbFz54P49Mc+gF07tiLP1lh2PvJ8tZ4NY/9Z9lcljyW6lpPGOqoi3T8kJe90MNtsokqaFTYuJ+mtgb2kMCSJJhngywMDhQIWDQ7imAMPxKnHH4dNa1ZjxfJlWLBwwqsBG21Udu7Ez264Hnff9kt0SlVMLFqMY5/6FBx2yinILVqE9sAAqvUa8vTyz86iW6+iY7lmdaveZGoG7UuThz5WdSbdN2rsHkAP2twcZkszmNq129o77a7WMJPLYbY7hMNOPBWbDj3GQqYCaKwQdZZ/zyqL6xIPoukuJ+j2A1n86slVQp2h/WL7M+SjRftpP/eIbkN0KgFo/LsAWkxxSgFjyklJvSHKnLTgyUOe0pXCFaZru9T/fvDi3z1tiHymPNS5g8SrVw3G2lA1N9JR2lPRRu5rFScB2ote9MJe2pdsvQ7QhlOko0vlKaPZsAdgUqKF25wEMyp+FgnsUxXnm87Dq199dl9OVvaUGQ2fJkbviTkaOk1KmOJ1tJAyPAJLYrO3xPVQfRUnQxMUDcR8YM0XiTxnnnRoXpoGvTSegyQDQkOWVnrKs5S6iG2+Qw6IhEnPNN/zUFD6QlxJjFqn8ULBwx7pvLn7VtcWiOPvXv2nBOh+ryL/nuYgJX0AM+1x1P5Ggpwaexrx1Buo4gRWxvjGSYXf08Ta+NVVH8T7vvgfeOb+qzG36xGsWrYIB61fhkd/cz+WrVuNh353L+4ansSW409BccEkCgc9GUcetDk5rbsgmyfSwg8qQed6uDdPz8bT1sAgq3RiaLR/TbIGLQICjTWe4OzeXfJmVRMZ8IRmFaXoXtHz1b8eKT2GvGUxLKj1zspFPGVFJRiBFxWYZCaGU+OaRdCWAnA2RR80QMsw0nx0DQKoGouUll6P3rF0T6Te+TiX8YCU3X8CaNIJ0aDoc3EM8Xmi7jIZgOeHicRS1+oBlkDsarQO5i3yhuncy/QqqRqT95bCjkBS+0/rlX0eHWJkVObL5ZzPEybDwns5uPeqXLYy84R4l+MI7LJzqTnvHfhIcmG0CU7lEo2S0TDw8FVv4D9/cq8nDfBgGgA6k639yxPK03XW63+YoDa5QB9QiGu8t5/7Ptdto1Ev4bOf+ijuufsOsFenqg/pKfJ0eOavdVFk20JSmOS65kkbyOfsPz2DjW4XFXqaefBm1b6BQOdRNDBjMpRcLwdrITVeLGDZyDBOOfJwHLxhPfZfvx6TiyYxuWQxBgsDaJUraM6WrTjh0W1bMbFkKVYfsBnFhZNoMfet63yERVJolEpAvYLmXBmdNr3+TtZqVf/sMsAwHg/WTe8RTY/4XLmM6elpzJRK2DlbwnSzZQS1leIYTj79TCxcsR5t7mMyE7DQgqqSsmuxzT3XJwvSnOfO1zd+mdthj1CovyNWdEo6xH+WXiMyG6fdLaIHLQIh6U/l0iofM6ZtCNTEfSA7ysIKFvBxL6uVHw82MU2GcN7Z83wvRUyisepgrT36vve9H+95z6V/MlHtfAAt7lfd3/RoqUSAlmw17kBLhCSlRNXdwzwuIId9BmgXnIfXvOYcO83qxnsYo148PDXgfDghYnkZpLBleKQkNWG6Pt/nHgTPC7Oy6yTB3pVNEk4MYdbsKT8akWjUtICcF3qC7HTNk44IBRMFyvt5dSmpEjj2fjb4qDC9Gqv/5B03hAQkLiIVJEN4osPgeD13Zv5TvD837P3m+ctUzcb7R69eBAMOdnxcqpyJ8+TxfG9Rw/cqL0Cnlgi2+XN5ejve+47X4dZf/w4vWbMI7UGgPjyCI1YsRPfeB3F3bRb3sHfc8EI8/bD9MLl8Eyaf9rdYsmS5kVGaEUkoIyg5BGi8rwCCjLRIDHNJyyIZTv09ArHsePvn3EFGfA97SopOIxZ+cMzRYMb57gPaiaKLnkh5TKKS0jPHU6Lkn3tLOtT3rFej8rm0V/i7vHP82ZReUqigCmGunTUPHx5yZcty/3AqjWBkPmAV5Yafj0Bf8xiNawSeurb2V9/+SD4UDXZ2T0SvZlSuup8pYAt30sB5k/b4Gd03HvR4HeoQcZy5QfDq6wiGJUea1/kOfxG0ZRU9/xYPm1E+tZ6ab1/TAlhtagSrVjGa9tDk+6J+jYa0b27RnygtY6b3GAhtN3HtjXf5oYvmy/hNFcJMgZjW6rG+x3Wf7+esXOh5IoCOOlH3MjLlTh3XXH0Ffnz995DvMpzn1eHMh+LzWj1vwuE1aOFKhjbzFkokUKPSIliq03NGfU4baLrEVtau4QdqJ3g17yw9cuhgcngA6xdPYP9ly7BpxUrst3EjDjzgIKxZs84KBYZzA6jW5lBrN7Fg8TIML1yM3OCQtY9iiyd6+0GPOw8PpSk0q7Pk2DC2gFYjoSNiSgSLwJiL1nIS11qlitnZWcxMT2N6poSdlQqmG01MM0qxaCWefMYLMLBgkTHCeYV6BGhedc8/qOKYh2flWmcPL709lESACBOyByTJjQG0BBTH9eo//KZca9Q9WuPDN6/HyuWL9shB096IpOzUl4oMxEPNfPtY42F/aOu7ayKc5tBKj8ZnjLouC9Bkxx5PFWf0oHlakM9WlHezt7Oz09ZJoDewhLOLlVCttldJMjT1uADaq72KUyfPnmFJSDHjZtR7osKKXg9dR0pOiFnPL+Pn1R2kFnDlxRAIBdA2215YgiVQUfhkWKIR751CFS5N+iJSMUr5pwrZBVAhJ4GYqAg5+1FpzyfYtkZ2gnaWZP6PJ3o+E/PtsmzpUfFR0VKwVZCwJ/jas7hBApN6DDxW78SAHr/3saRhT/7OZG0Hggybp4nuAqxUGD/7ryvxz//8HgwU8njh0euxbetOFAt5bJosYmiujdtnpzE1OIJOPoejD9wPB208CM1DTschhz7B7mms2iquSLx8MpLcgPJi9kBVpl+i1uCxAFp20+wJ0BxYMy/RqnyTKr4IRiXfUiTyTsf8BuVRyPOrfRDXKHuwEUjg/RXSl4EWp5aMP9+j+2mOrGQjl7ZqYT6GhWeKiZeRpOZJiCd6jXrAikY+lHBFgKbDVAQIkiXeP7sHs+Arvmc+oBeB1HyAyExrSH2gEBpViXktvFox5sRqn0Svp4+h0OvWobnU4VEh9Ag0s9EBjSO+J4K7qEvinMW1lY7j3z19wUEjC4o8LSw2OXewp/HvDeB4lwinlsl62iVzfIbv3PibPg9auk6ppzyC67iO+jmC8/n+7h7w1AuXXVv+LnnhM8dr0NuXQxO/vPW/8ZUvfAat+hwKHJuF8ry7jPmAOt4Oi6CM+Wjsp0n5Hx6gDutYmyfyqxE40TzwO0Gep6LketxrVn3Op+0wt62NwVwbG5YuwsbJhVhYKODYw4/ACcefaKz9CxZMYmRwFA0WKI2NYGRyMfIDo2hyfYxiyCtmyWOWZ6pEdQZolNGu1tButPwAzsM/CYUtN5AFAi3LA5+bLVuBwMz0LKZKc5htNbG72cRsroiF6w7ECU87A/nhcbTEOGDJ0wRhnsVnYMxNSi9FJgvQou6LP6fNzlNL1dvbdOgkYHhvIC6S4Up98POHHbi+VySgvaC11oFXB07ZSx1gtM/0uXiApOzQc+YHrcIeHGfzHej2po/iHt1XgPb+D/wrXvziNMQpmfaoUspPZ/tmenp3V4OxjZkki5IAj+5UU+z5IpiDtk8hzgvOx2tefXYPGcbJyHoYpFQiWBFPlxSfDE1UhNHDxkEJQDgvmntaVMEXAdpeBTDxakQPXdbDJKUh46tmzQ6A/ISuv6n6SzlgGqePzb0d4maxNbA1CvEE/r3pBKMpIGH4iflvDqA5lwo9uiJn1aIra/53456S4Gn+ZPwEbGO+S1YpyoMmoCEQYs2ik0KMFPR4yxyToUQJyNAYHUplFp/513fixp/9FMODeRy7YgRLR0cwOprHjh3TGFq8GOPtFn7y8AzWH7ARB2zchOX7HYVd7QE88UlnmIKTwfL1VRKoHwScz61oR0fxV0VjJaMRN3I0alo7yVvvdzMI7g21r5Arpbw6VdLK+Goe41zzNc0fLyOAJje+wEAEhDoxxtCY1lGhOH8G73Mqb6q8ilkPGo2V7cFE3jlnxpfWG5oSgGNoWsUsSUif7WqSuYhg3mUlzW/TXEgZZU+tEbxJ7cf9F430HgckmtBAMK17R0+ineoT3edetFofgNO9ImiLekNrFXNftM4RQEVPaHZvRaAZ9WAEsQKVkgnJpMA1P+edTFy2Ldcq6e2aBWNZ8JeaU27JfoAmkCUD5OuUw7U3/LoXvnS2QNdNkVYmXjfqDK11/N73DCGpUQYxC8ay7/ePeIcA5lJ5wlkHu3dsw4c+8H9Rm92NPMiFZg4sz0EL6pTgivljFAWr7rRCIb63zRfQbZHYw8O+NifG9cY55n3ocmJHCW/7xPDoyACwoJDHipFBrF80iSccTDb8dZhcsgyLl67ExPhiFEdG2VYFGBq1tk7uhCMKdLolgq52o4pOnY3U2bezYj03vcjJ+Sjr/JnVpvU6SqUyqnM1TE9NYXpmFtOVGmabDexutzCbH8Kmw4/D4cedAgyytZN7PXMdFlRYK4RekYDJS7LZpWc4uAio4/xHe5nlN9Nnogct7mnJuL8mWi/yrKVeo0MPXIc1K5f00lK0F+JhV4cP6eMo49nDUarDc0ahMcj5MH3tjhoVO2QBWjxYxDFrjBrXvhYJEKC95CX9zdL9WSl5adqL3ZseNG0gLRJpEHjKZFWguz4HcPXV+wbQSFTLIgFOgk7hUjq9Ey4ZoVtpjopCY6nXKS0SkGHTRvZKDG9Po6+ekct7qXxE2RprVAj6XE9Ik1NaNCJ6TxQIvjafN0RhrxQckRy0P5GXW1S5JTLG0Wg7SHUlqrFKAKPh489pH0p6DD1PxXPMXEGlRkNtZdjGh85v93rpVBLnNiuMKdhMufGi4hX45HpE0CNQKaMpXPPQ1vvx+Q//L/z6zjuwZOEonjSWx+ELhzG5eR0e+vXd+Mm2MhaPtvCr0dV4tNLCqiXLcdQRR6OQa+P5f/VG5NoealIOnkKvnnidVOcki0Yga4aHpLaZ/ALNb9zcUibR0Gv8WWCX/Z3XaSb5SmpvxblWP0vej9eNcmPzz5wTgTYjgU2LOyRzAufKL9P8C3ip0pDPkC024LW1LwTYdCqV3JMXzgx/0q5IxlrzISOu/et2L+0Goc/F60eAqbmOYCCrxLXPIkDO7rmenkrAcT+ocA+5DhHxOr4eMK+EGMc1NlP8uZRmxqirMkVJRjVi/Uw9BOxhFq+O1TiY7+IVzEn7NzLEJzQrWWOigWcEbAAAIABJREFUfZyVNzEVMDmcXyIr1vut2CbZt5rLrO7SuvAwEedUz5kFv8oyivueh8bY6smCfT2PeRqJ0GuS7axRzx70sn+POjmC1Xhdlx3eM8kTSgAax9llzlyrgc9+8mP43Z23odCpW3yeHrSoo+waSWN5hih5qLaDnbWd4vpTBLyzAQWFa8hwqAM8AqomijlYy6iJoSLWrFiO5YsnsXb5EkwODqJVmsLYyCjWrF2DiUVLsXDxCixasgo5HsRHhtEqDqFFItoWb0jSbCf55jy3m976qc0ctHrZmqozv1ncm2wU32y2Uak1MFetYna6hOnpGUzxe62OmVYTU+SyK47iqFP+DBs2b0FugD1GHaLlbN4cHBnCDHRNcT2syD4pKIrzH+VLc2o0FeK9TAoGYusm+0zoPpACv7R4wyouki8BNKVV9PZQEmESOIsyInnmtV2n+rq5t1xdA/JGQkvuPKMYCRFDpx3xVpN703Px9TgPjxugJXRF/jx+GNDhv/eMWYDmsthGqTRrvFRehVfEvvKgvfUtF+F1r3sNWgx1JWApa/w18TrxC6DxdxkjKX0ZGhkbKSoBtHTyC72eedmNLgGLil7GQ995nxRUpAo4CrOUvxRn77r2JlWUefsJv5Z/OgI/gRnNgQyrxhuVeFSqUvYKwfjJ35OXWR3Je2p8yo2KJ3oZNV0nhozjBpCh09j0vniqEbDwMJvn3PFLHlKBKJ9T93zNTO/C1V+8DN//3nexetkEnrZpCZZNjmCCZc+1Odx0/zbcU24BG47Cwsml+M2tP0Ft53Ys2bgJb33nh7Fs4biNT8CK93WvmRPP2lcy4WYgGOMI5KpRBuN1st4ZjZ8hiC7L3fN+fa1bBGiJNUi8lk6YTC8H558eUMmhFIfWgPNkfS9Fs5EkfmdDVfGwEb2YUk4KgXKrs0JJYDR6S7PPLRmxvca2XJaTk1LgRACVBQP2ewLQBASy4OuxAFjcc/MBDRn2LCDLgpE/dJ2eTqAtsEbbdcuxjZ8zEMUm2wqLMgoVclX9cOmHSOXC8GdRUuhZtbZaH76HQC56AzRWyVHcW/xZlD0MudHgRDoOkwFLIRLx5p7cbD15NzDibdZ6uilUkku/6dn6U8E9P+naG+7s86Cl65QauijXcR113wjQ9BypsU6fLaun9/g92cMGLhLvVpuvsWcygJ/+6Hpc87WvAM2yeboiQFMumq259elkZMhBmndlcCRhrycNxEdI1lskVxpz1fJGODu5YAHWrliGNYvGsWH1aqxesdI6FYwW8tj1yFa0mg0sGB/H5LKVWLRkNYbHFiE3PIzcyCBaxrHlHs9OnZ0pSP/jXU7YDL3VqKPDPsH1ElrVWfegNRr2nzQbjWYb7FdcqdYxNTWDmdkypvm/3sR0q45ZdpUYmcRJpz0Xy9cfgK7dz/ObSLHhI/denOIeS1Vlsvqhm0B2LbP7TrbJ1jJJl5D3XXsrei/N35t40PR3FRXwsQ7bvB6rkhy0mLJBW6Y9NF+6Q9aGRpulnE160FisFqtX92b/tYdlwyIIjHK7z1WcH3wfXvSiFyTespTk2UP96aHC7jUfQGN59fT0lAnb6ChzHQYsxLkvNBv0oL3xDX/XY+x18JW2muEkZMvyFZLjxMjLJMAUDRNPsmombQz1SdjLFR9LaGN10Z5VZFlQFxXmfF6ArJKLBiQavj7Fl/OkdRlXuy4TQJPkdo4vAjaFMrwFUtoVISp4Ca/c8C5oaREGQ6we5nLlHb1D/D1r6AU05wOyvLY2hdaK17PTZaiI1HsU7tTpJwo382Us+dXaLjUw9fA9+OoVn8WtN/8Ii8aApZMjWAAWdxTwyM4y7qsPort8PY7c8gSUH/odfnHLLRiaWIS3vuuDOGK/jX1e0zTEKkWTmhsZrBiajOA7zkkWoEkJDdRmUGg3UB1ZnHDl9BuWnrLqAXuG3fz4bbmJVS+60b2iV8WNf39/RimJOP8xDK2wvrxmcZ61PhGg6TpZZSOZN5lKeNMi2IoKfD4QRWAp4Ctgr/dlPV9SylHOordV+0ufy65RFtjE62SBZPZeFgJNOAjZxiktgkpSDDJeLq2H5kdji4A2TQfwHCn3mDuJdfTgSb9pDfYG0PQ+AjLvwOEHQ4FmeYKNpDXT9SIayz8WoEUAKuCi9TY5/QMALQKvOKYeIA76N143vlevz6d7sq91CCxs7J7Yb0Va9J6xc0w+j0cffgCf+8RHsPvRB4w+g/omDdcnQNbLF5FjMYGlh3hOWr7oVeas9BwaIF9aEaMjQ5Z+wWbr40MDGC0WsGbpEqxftRLLJxdg2aLFGB9fiLHhUWuiXp6ZQnlmGkMDgxifWIIlK9chP7IQGB5Gl5zYDKGqbVODUSOXl3rb9bV51Og1rZXRnptGs1a1w0Sr6TLVaHUxMzeHcqWGXbtnUJ6r2u/TjRamWw2Uul0sWL4Bx57yZ1i0Yp2FbG1PmSPWeiwkYNb3QlyHHvgSrX+yMElEucf2H0Ga9ljUEXGfZP9unsmk2KJnLwmSkwqnww7egLWrl9vlxIogLCAnQO8AlTh7JPfSq3G/yvbRiUGApnQiCzEHr3dWj8y3P6WbBND4nVWc+8SD9sH34YUvPLMXwfJrkx2CP/QzL+RKpRkrEpAy5JvZvoYJiAzVMbmOJan7CtDYSeDvXnduLyeI9/Jkaq/000JoMWWsRA3A32OOmRbWvWtOxClwIoOkRYrVkbyXFnc+QxCVShReLaSuHZWaFFTWqGuBI7CxVh5JaTPzGVJ2e0/IdtDkBHoubCkPlviS4rP0yomSfInUqHlVIUEQeXMEhpnMnRXmCFCjByBrIDUOgQYJacyL0boo1CgPJ715c1O7kHv0dyhPPYqd992DHUs24uDjTsP42Bhu/PH38Y0vvB9zO0qY3T6NTr2N5tgAcsUhTKxZhsLYQhx92OEYq+/G7Q9tw6nPfime+ZRnYGyEVJHRy5EmO9v8J5swu9m0thGkzre5tSaSy4F2w07tjaLz6sUN2yc7iWEzGWRf25yvo5pvy0us+Y5zKAAWPZ06pMT9oTEoPyV6awQUTCUnADreK3uQ0F7xNk7JfkrCYvHgMJ/nTXMQDyTzgbisIdDnTB6Jj6yHbdqfl/fSPEXgsbfrxP23NxAXARoJQJnCof0kuY4gVq9FhS+ZiPPtn3GOJX6polfrJdJkfjbrddbYbD2t8tBTGrybwQgK7PWbeDOzBiILtONYXP4TkEhW/RAKjp/TM0qeVEqma0WAZu9N8mp9/0tnpbmyfwzw0l7Jgq/5fo/7yvZoAGjKQWNo0mgjSBFVr+Gar30Rv/zZj9Bq1pKiMNeUBGpOE+L9UgnMBBgGEgJrsyn0lrEifqCIkeEBLFwwgsFcxwDa8gXjWLVkEmuWrcCKpcuwasUajC2YwMDQsMlTh23Gdu9EvsFeyIOYXLkGw0uWITc0ZuvKqs0ueDjlga2RcOs1UavPmc21XFk6+tlgvTGHdr1hvT9b/N5sotZoY7oyh5nSHKZm5jzUWa1jV72J2XYDlRwwufoAHHPSM43Y2wBaQqXS6QNoKQDKzrHLYqyytEfvfUl+bO6SL70meYqvZ//m9+uYl9KAcpI7ys9sOWx/rFuzPEnJ8UgLv2IEoCebib6I+1M2PoJEPyx51TOr+FM71Z9XK5umv883toiTeI99pdlgDhoBmlIVXCqTnDiLnrh32p5JHrR4WqW7dW6uZJ4e4xzJ5R4XQHvNq89Jktg9P8g2W3LiTMGJK2gL9ySJ7Zr8vZ3EqcQYQirkvT+gRdhj38tklvVaFJaonKL3QgLQL5aR4yylWpDSzAK0rIBmN4GPOUnS7QEy5iN4rzQbScKGz2tJ+RsnTl+yv4faPOSiBMi0IEAs+rbYnf4KzbiZNN8yGPGUovdFT4eMjcbP31MPn+fomJHNA7d/6s0YuecOI84tz1QxuGAYpZ0z+GV1DPcunkS5tB27qg0MtHK4+/7dqO8qWduVlUccis2H7IcH77kDJ5xyBk455CCsOvhoFIcWoF6ewuKlazA+4mOOwFOyJdnR79l1jQAtgor5wNcgT9imuNIvHl6s8io/0KsKivMWPSj0fFTKc3ZaFmiKIW0poSzQ0biiN1IyoLnXZ7JALzt+/u7pAr6/3Fvj49EhiADNPNaJUY8ekmjYe0o68fzFvWKyHtYkhhQkS+l7Eq9W0ng9AsK4V7On5rh359tbei0qW7ue9TuE9axViFMHQnmvCKqd4Fb5K6kHmVXt9Gzz7zo0ulFggY5T6mgto9dcFDzSE3pPBG1mhBJQVcgn7aZYYRgbHWYINCUDcS9L3iNA02tRD2p+syBVz6S/X3vDHQkVgyVF2vjSYqM9G6PPB8B6ADB5/vnAWBJ864lSBHsCDVZ9aEDRCcDdh+bFAtZ/t9XAHb+8BVd89fNo1MrmJTPTZ3o1GuROr6KTfyvSCUAGf/JbEnAn+Wn0nE2MDluIc3yoiCULRrFh2VLst3Il1ixdjjWr1mFy8TIMDgz787SbqM/OoFEu2TWHxycwPDGOTq5ISIIW2mixk6Z1H2kYS4JxmpH/rFnz1vPUM/Uq8i0eCIEmm7bX6qhV66g0mpiZK2OqXMFUqWLhzlKtjqlGG6VWC9V8ARPLNuDkU5+DxctWGnQ1Tyv5DA2gOTiibcnawmiz7GfFJj0umb6U2NkYIo26ITpB9mZLeTllnvmy+PWPPPwArFg22YscSW6ifo7yujfdH9/jmKKIkbHRHk6I8tcHhoJXLbuntIfi6/sK0N73vv+LF734BRZy7TUonMeDZveaLe0m/W9fvpUXCRDVJ2Sm+TyuZBXnvrR6Mh60s3vVCTJcDiy8BRAnUd4ATUTMv0mNZqoQaJCGWGqec1Rs7stuGkq0z2TcuNH4xomWYYgKVAIrIZAy1O9RKKPhiQAxgpqsUckidgFVPaN4m2RAnFzWY/EKL8rrJl4yfVa5SDQMMug6vWcFjeNwj5sTE1vOYeIhinlpGoueO3p5BKzV+9TAAolBH7gNv7v0rSj95G7kHi0zE9cJEgdzyC0axqMHLcO2lYtwd3cAM7Uh7KzVjRutMFNBbtFyrD30UEw9+hAOXr8Gq5cuxS03/RitSg37r1+CJz/rJTjhtJf0wGs/sPJEWHuNfe1iUmiysFkPWnyPbfBOC0XmiEw9gPz236FTmXKSx+o0ChMb0VmxCe3F69EspCBRMhGBlsl3uw1WRXM9eGKk0c2+Z75TooCTZCBW8e5ZbejFHjr4CNxJrjjxokZRTgcVpYCdrX3Co6e8pfkMenbeehZVxje0LWMVsTF1B2Rrc5ScogXsRRAZ904WfEhPZNcp+4xZZR6v48/aMb2m/qkyAtI3kaYm69FULmUM78ewM6+lIhnpOddtHjFw+VDyclK4kvTj7OmgAj1oCfdawtsXdZDGk9VlUZ/Zmv8/1t47SrLzug/8vapXuapznJwzBsAgDEgQYAIYQQAEk5IpUyRIebUMomTJknzWa+2uRPnYpED9YcviSlzZh7QABgEERQAUAQIEEYkcBjODydMz07m7cnivas+933ffu/W6GpYG7nPmTFf1i1+493fT73KFtzFe5ZxeYxVVZjInMi73//xQmILBTbbDML300tWyMroeouMfVY5yPOet66pO6agb7F1yBlFBCi00crsSAzwvL9vGi3LzWqiWlvC3f/tNnDr+GuKdJmLijbA4QK8Pbt9EhR8U2nSpUIebiprQaNu0eMpTJxrmzPNRSMUxlExgbb6AjcND2LlpG3Zt2YGJwVEuDqAK0Fa9imalzG2b6pUSKJzuUogzlUQn6cKLAbF0ksFYncKS1RLKtTKHP2OpGBKZNDIkt6iZeiyGVr2JWqWGOv3fbGGxXMFSpYoFaoxerzNAW24C1U4HxWYLkxt34/p334TCwLApEAhyz0wKkBHC4Y8GVHr8xaDR60rrsGDexMqzX2jgp9eWvk94Lnk1wxzK3dvXY3Ji2Hq2zXrQRqLMndbTcj/JVadm9sZoCosE4gnbCN3mY/YyEKL6WY+Rluv0vbzLRdNs3PE1BmiUhmUIwQ0RNFcMq/xffqYoQGMh71PvvipaROho+0Pefc+9+N3f/f1/fi9ObvX0G7yhwvwq436Xyj/uKK/8EwIYzEBbrM2NqY1QowFjjiviNYHkQpHgNwBNziOFKgJCA6roRGvFoFH7asJQL0KtMOh37RmRa/Xy4K0G0EKrwwgL+kwhYQO0TMm1Ef7GLcph0Rh5rYglOW0VtHXjxxwuFiAFQT8CqrrGSLUVomcSgCbHyLNrQCbAQd5XzqNzOUm/WUHj+C9w4Z7vYuavfwjMV6KsIYhlE4hv7Mdys4nnRgs4d66O8vo+LJcrqJAXJ5HHpsuvwrrhPE6cOYu167dg5sghXHjiSVy/ZxLXvPUA1r//NzG4aTe/m54T8k6S4NYATRSPzKnMWzewCz2BfFy7g1RjGeWf/hegcoGJOxu+j4GNV8O96uNoJnJdQIvPYfJi04hYBAmNYbNBLbioHRQpkpDXKczjC72hYZi7O39R5xL2AtF6fqMAjdYJeTZpjch6ik4K7ScDrkNS5ZVja55JAKIed7vZ7B40JLkkhASfBWubc1DNXuXvFD+dPDddK+pR6wW+eoFI2Vu99h9Z7MLEru9F5+hqWN0RQ4wTzbmnw8d0HRkPLUvCKnRTyan3lIA9UiTa+JFcSponptGwBsaKcVYhfK0sBcgKQNNFAsF4q0KBqCzrGjv4uO9nrwXzQCFC2TdmLnqT1UYB22qgbDVFGd2jwRqkHGPjQ2N9Et6HZCV5pynHy8OrL7+Ab//3b8KrF5lXkdvxWW+blu/Spltyznh/UyiRWAWIioG8L20g6SYYHCZjHaTabeT8NvocYEMmjz1jk/xv48QYki5QJ469ag3VxSLgEc7qoNyqoR4z3GzkEPUpx20gj2bKxXR5CYv1MnLD/ZhYP4nBoSHkqKjAp24HLrwG8Z810ai3UKzWuCn6YrWGuVIZpVodFfKe+W2UW20sVmrYuf8qXPvO9yNbGAwUvrGKyYPWDdBCXRP21ly5x0LvYy9QFr1GFNjI+uq1flkncUzXpN/s2k7N0ocDea7nSvaO7Fm5nshBcvaQ/hGHhBiqTEjtupyDRqkD8n5arkXfWa9xDci0UU3HXDRAszxomoOQvez0rKr1FT/jcnG+w5ua149lSZe2KI06L1J6wb+/+1586UtfvjiA9jkCaOQ+DukwogrSsWXpIiRFGclAck8yy+9E37E3gDibiN/FCnhD/ie9KcPWTqKctcCOAqSoIopOpJzbC5zJuasBtF6LXpqlr+atIjNOrme8iyZnTxZJ3DX5TTaixH0mM+kMc7yEAs5UkIpiIcXPc81A1rizmMDXetHoftqjop9bvDNRwCbPQ0nNBLjb5SWcffpe+I/ch4XvPo32+aJ4sKMGN2IjKbQrLXRSLqrFJsrZGOr9aSzl0zhZ84FN69EcH8fUwjzWbNuF+PFDuLQ0iw2lBgYPrEPmupsx/oHPICX9Nc2bm4osZekIIBLARO8VgHi75vXYyj6g7yi8ufCD/xut+RNoNFpw/SbiY5sx9vZPwR/ZFrTs4rJ8Mm64UMWAu7DSjlp7eWzwcKI3tY8RAklbqSzOA6OsTYGICJso2NLe0KiXUwtRUfwyZ1TlSvtG1hWtKa1MaT/xGFmA1mUg2QO71qDNcZP1z3uDx1bySwl8mU4ewjkkx3AnDOtVoiIkvdY00IyCrV6AUe9vWftacXQJd17rxC9ljBZ6X1nzsreFcFjmSPa+55mQmXjH6HwxyOKuLdNX4FsMGVkHJi/TtSFmY2zJPWk/moozaklj95LlbHojL4eWU13GRsBzFuag6XnqBXajY0dr9UePqCpOC9BkTnRRlmkGY/ZdVMFppb0aWNPn6TUp9zIXliCndcLa/W5AqSmoojy5ltfA9+/6Fl5+7gnTXYRSC2zBjrw3rxnLeJ9JJpBNJLlnQK3ZQNlrmFZP1ISe/jExbRtpJ4Zsx0HB7yDneehrd1DodDCRTmE0m8JQJolUG0h1YkxQ6ySzcHM5dMiD05/nAqlKvYrlagXIp+H3p5GZHEQz6TCIS+fSyBKhajqDtt/mtlRekyiTWly5Wa42sFyrYaFcx2yphHKzhVqrjarfwUKliqrXxr4rrsXb3vk+JDP5oF2ZADTijBNQrfVYL50WfMe50931vVHQ9UZ/f2OARrloZrYp1Ld7BxHVDnfJglCXhc8h8jA0hkyKAXM4Wo9pGBXqgLAFp91EPGjh3gu7+GhQKPslKkffrAft63/x50xUa4Cp5JyT8UFUUN0dh5zl5YWghWkg/GwvNibn45hzHN/5znfwhS986aIA2mdv/zRPgg7Nyb1EWYqCY2FpPV8s4IjThBWBTRbkZDoDLETzm4E2LOEBgFBtnAIhr5jFNUAMhAbnqET7V4bEcV3CYhU2dLH6Rej3EqAmUdUsCjPZxqNiFI2l9OD3Vb0DbfsS45kxQDcgiyTrn1ngMwYIWyIlU81p2joZdE5u+3Asyc0kIZ0wL0naYoXs5PIuUZ4tITXMplJoLZ1HfP44Tj7wABqHn4f34hn4x5fRHskguXOc25bg1BKwVAfod+pGTKRCmQTioxn4F8qID6fhUR5PuY5OOoHk2n50Jvtw7/kZnGk6uGWigGaxicTRWey5bR8avoOlbZdh8zt/FSPrd7MQNmvBUEGa3p/h2GrgpZW6EfDdtCqiJAignbv7j7Ewcw7xRhmplItMKom+tbuRvPpX4FNVJ6MrnxvwcqUq5/x1NyfndcCNV8zjmbVkRZMFyFIYY+4tfRfNOol6bLRHU9alFiQc4bd7gLA47SEiOKW1ERSrsKfRVLIxqLQcURKGkzEQQRbsVeu90Z6fKCCStayvpQEy7zmu/zdjEDUGZE4CmaS1vP1dnkcEthbmcp5+di1zJI9KntsAZAPuOYm7XucG60b+GRkgaQACkAXoyj42YZXuPFh6ZwJ2NOaGQJv2aAjsBOzJtWgdugmqTtfrOAzTy7jxXNnewlqW0Xkmn836mlQ/XnnXqBKKAkC5Lj3nPzzyciirIgDNGHlhiEqvD5kuDchkfvT/0Wl9IwBHdhfnnFlrRv7ntWLzzUiakgd76swx/N1//wbm52a59ROljOg1xXNGXJTUgcV1kU0muFqT2j1VqLcuG/sdOIT7fB8ZJ4aRdAYTyQzWpvPIez7SMXADdqruLsTiGEwkMBBPYyCdw9jkGqQHB5hwm8KWCSeGxdlZuOkklhtVdAopJKml3WAGRa+KYrXI9EjUwonkB68Zu06oirNMxLTlGpZrTSzV6pgv1lGmvDPPR6newiLxp8UTuPKt78bBt70b8WTWNABng108jqYpuB7j1YCarBEGvcJ1piZLr5leAE0Ds/Ba3ZEOUyxg9x03S9+ENeOGqDacWy5tDJ1HqgdooDNp/jIZuDYHVDprkAzm63BuYUgdtFKumfAiP7OtotTrsheQo79fLM3GHV8ngHabvZ/Mj7mj1lHs/FheJqLa0PLhA2yfQzNIxvN111134fOf/+JFAzQRonqyxCsTWKGKcFaHCgMeICts+BmtUCfgwaAlSLY3A02JvBw6Zd4g03tMhzy14A+Vg1EW9KOBVlQQaqEfgD/FuRX1zmhBIu8fAjIhjw1RPC9+Dpe2uDpIOLLMdUwSs/a8GWVICtgIf7ZHmH+Jegea/DK6Bp1Dvei4Cbb1jFJIUqgBtALS8yS0HnSfoAK3WUN9aQaLLz2OxmtPo11cQqtZwsLiMgarDkaH82iWm2icWoZTrqM9XYGTdhEbSFPVA/yTi90RNhr2uIPE2hzc0RxqFR/Och31sSymOh38bLGC8cEkls8WcV0iiU1v34Z0xkVnKI8lN43YlZ/AFe/4UABkovPba75FsYrg1vMkG5QA2twP/wTtxTPcc9VJuOjPpVFuOchtOID4jrfD7Rs1+V+83iiHxSbnEmCUdWqbupucA5NzKd5HupfMk/HoGCNB5kMDm2gIXTxompiWj7E5eLR36T4J9p5lA2tYrhMFN1rYRsdDchs1QIkCK9k7WtjoY/T61/cWgyV6Xq95lO+i1+21t3oJWgEI0b3L78tOQEPUTR5P2U/0zoHHz+aN0d9k/LVXTeZVxlKO4bzZVHf1sVQ7yzPxXNt+uvx85mVNYM8CMjKceWUJo60S7DIm0WfQBqHI3Z7vr9IF6Pnv/emLgbLkVs3SuJk9ZWGIU4+9HnN5r57/2zwhfXwAHhgrd7PaM0BjL5pMi8ndiZ5PnpJWo4xHH7ofD/7j/fC9BuC0LJ2DYWy3UpKNk1QihnQygXQizl7+eqOJFtMcGX414kBLej7WpzJYE0tia74fuybWYCCbw1BfP4dBM4kU4tRhgPgYEymksmmWFS0CIbEOGuUSilR4l3LRyacYoLmDObQzCTTgodasoUo5a9Ua6kRaq7zo9XoDpXIN5bqHJQJoxHtWaaHc9FBteJgvF9EkMOKmcO273o8DV10HN0nRFH8VgBb1iIUgW+YplANvDqDp/Rv9PQrQ9u7chImxIeWsMFx/YVpPN/GwMUTAPWlJ94nRqqkqgqViIyW9wCnvGetx1sTOUdnT7VR5MwDNVHEaMEZmgiVflmIM7TDQVZyBcCQOmaBfpWkldOedBNC+cNEATVeZyaAJyBDPgQAxEWji8pe8DK7+sB4nM9DGy0C/utw/0LjZuaqKm5RLr0gTbmJ3on35qGIK33d1gKaP0VaovpY8O72j9qJFFY8ANDlXTz5fm6tcW6CeqESXwd4g6xLVSjRU2ImgelLyW4QUlj1fHY/n0TDFm0RYCnnReArZJl0rl0qCMjaioSwOI8Yc1Go1eI0ajv7iAZx65kHkz83CyxYwkKYegQ7iUzNwLlTYRe8NuihVHSSOXEByto4Ekf8HzNzdYpxbfljeIiK9LiUdnMskMJ+Jo2/bIE4UK2j6NfSdaWHHRB9G1w25+I1BAAAgAElEQVTg3FwFh6dryO0dx+UH34qrP/wZ9K3bwcTKBqSyb4atUVIlXK0Vd1nIr5hLG5oxRUthmJgAWvOZO1E++ggDyszABBLZESzPn4ZXWURscAP6d70d/sRu+FzRaTiLDB9cWDJN1X/0Q+uUfkwfVWpLRkUuVFlJ55mcSzlPAIHkN9Gal3C15gek7zVAM8DOkJwab6rD3jMCafKj159Ybb0AqnwnHlY6X/IU6W+rAT06boXHzI4t3ZvO06FaARYrhXjoKeoF4jQQiQI0/V7yu963vYwr3o9xMEBr1OphSoGtLpf3Etkl79ILoGkjKpR5Zv5lXLUHjb1nlH/JnSWMXDPjEXrNg6pEWl+uSU8w7xRa38aLZ8Kn2rg0hlzoSZD31++in4vu/cOHXwq8m5KDJscYcKRrm8Nqd23g6feVceD5Nu0gwx/72ZDfW3Cmiwdsi57gLE7xMAa5eWfTGJ33fsdDaXkWf/+9v8PhQy+h7de5QbrZG9ZrYQFwIkHtn2JIkHwgf1vLR5PkF6cqtJFKxJFsexiLuZhw4tiRG8DOkVGsLQxgzeAIcpxiEUcineY9TPlQNJcE0iqNKnW3RqNeQZVkQ8ZFYqiAWH8W7VQMftxBg+R8rcJt8VqehzoRjbca3By91aLPLZSqDRRrLRTrLSzXff6fPi9XqqhQv05aB6kMrr/hg7j0irfCTWQ4J9v2dbLvbABNQA4XjLxxxBjPeneFp1GZIaDjsZYRjHyv964+J7qnw79RbSldzHjI9uzcjInRgS5ajahhJGuJ1o84Qih3Vrp78LVVJ5RezhF5bS3nOTeY10MYYtTvIPfTe+hiqzjvuONruO0jt5r9aXvhRu8l79nFgxaCCGOpGNeiALQ7L9qDRq2eosJCBB39ry1zTcApg6FzUvR5WjjSMey9kNwqzmkzyonuLSz3RmWL4AvbO0TRcdTDRWe8EUCTAZbzeikorTBEIcm7rfAysJvX5JCZ5HKDXrRSEQVJ16UFSgBXKv1kLukYo+gpv8zQkZhxNXF7+l2qQ+nZ12bjKMWyqDXqXS1qUukUW4eUD0FExo3iHBYW59FpNbBw918hc+YsnFIF7aUGTsQ6mMoksWP7IAbyBZw/NYVjL51D+lwT2xwHA3XKFQnlMu0nzwXcFuAVYphLtXHOieH1mINkIobcJZOYn2ti+fQc6sse+odyGEw4mEy10ZdIYXQdEUbmkRqfQP3y67D38uvQl3BQW5pFqjjF7v5YYQQdJ475dgKju65CxyZti8IKNoQSOjxO1HR9/ggWnvg7tMuzGFl/GeITO1B1s/Cnnkf9whHEnA4SG66Ev/mtaLlZeIqoVK4r3jDNl0XXl+qjXrlkUW8ZzY+EmaMALRp2M7w6xoNHXlJugh4PuyysWG/KWxEVFiKc5B2iraZkn2rlq9d/FFhp8N8LxPUK3WnBTPfrJRN6gS8NDmT/6WtF9yR/jhHw9FCrVLtItHs9t3yngZaOCIjckDEy76a5nUIPujSmJ7llvDy2P581TOnZCAAYGWDod5gLkowultPiYTA5WSJz5X2jYFY+C0CTeZa5o88U4gzWiqriNIqv23ulxzq6FvR6C56n25HDp4ihJuNGrZfCvUlGuAKFCqBZ1iJ7WxrTNjp+E7PTp/H//c1folKcR7NWY4OIxpCJzekk2uNxMqYNvQYBNHotamhOfnDjvTFV3dQMfQgO1rppbMiksSFXwGS+DwXOhe4wHxp5P6nTJ81EguYl6SCZy8LJJODmUvCScf7nE3FtgooGqEMAedN9eB2ff28066hRuLNJdBwtlBstVAiQNT0sV5soNTwsVj0slw04a1FnAooaZXJ4x3s+hEsuuwaOmzB+GbOMTBoB9y1lQrlQ+EZ+I53TFb7ktJHwoNWAVxTEyefo8aKX5Iqmsb0BgXt2kAdtMMzrtBG1cI+FPVJFpkixYCgPwjQlLdO7wJi9eRSgmVHqNqDeSK+/mSIB5kHjfF/rOFLzIHuFn0cT1crGNPMqG8HkYJAH7QtfuLgQJwE0EarispR7GaETVnRpBSYCRgRvwB1mrUAGdkzsKKh3ZW6HmVxTnUgeI7Y6LUgzg29y1zTwoe+jQCsQGFJI8QbHaJStBXQvZSAKSt/PzJURgPS9kNpGvVoh+DJVrXQtnVhuQKvxVtDfxMtCzyHkmtys1xIH03HrMzGU3AKqXHVoksjpXNOMO8XXkj6GVKZef/R7ePV/fAO5Yh0dv40nfQ8LfRmMDaSwY90AKjVgfn4R5xdKmD25gKUFYHunjh3FDsY9IY+0b0wVdlmHPW3VNUnMbclgur8f834eZ0se5p49gYzvIY8OJrYn4JRiOJejsG4aN+7qw/b1E9i27yq41Dap3UI8kUU6lUKpvIiaTyFIF+drLRz41X8H3yqbYI2JVyMC0GiFUB1i7NwLaLz0Q8TiKfjb3wV/eDOQSCPmt5CbfgX+uRfRLkygtuVtoPoGmj0qGpC1xF41m5DOvJqqR6w+RhS93he6cCOq/I0H2XhGdF6avBf9jcJqhs+wuy9j136PFE6IvBALVCvv6L6MGg1yjqz3XoaN/k4AWRQwRM+TvaSfu5chpe8f3X8ajGhgqYWiVEhTuMn0tDWeKNlLWnbJeTJvcozIO5lb/cz0u543LW/o97BDQdhlRa5P5xk+PdODmH8InFGxiWt47LgZtA0/au+YjK8GtzJHoYwNc2P/VwM0jQV4PVnFr9sDBUqV5LKwxfMkhuz30bUp5+jrG2XbRrk0h3vvvhOvvfIcOl6LDTPGeFS8wrQaplUUVRKzpmNXpCVuJ4jjE7Ax+pC8bOl2B32IoQ8ehindgVjqqfiK+fHMHiSQl3Vd9PcV0D/Yh8xAAe5gHokMedqAeNJFPEGNwu29WfaYKj6S39VGEzWvjabno0LN0WsGpC1ykUCLQRoVChA4o8YD7JiIOUhkC3jX+27Fnv1XwaGeyKJGGKDZ+5FeXwWgyb7pBmiSK2uXWqRggMdZ8YetBsxWB3Zh8v9eKhIYH+oCaDKnkrZhOAqN/KSxJr1EwFh+qLBDnkmvBw3GtLwya8fQMvF7EF+c6tcp1+oli94MQKMiAXM/k4MuYx9dy12tnkSIyAOGibQxLhK4uBy0L+M3P/eZIKRBg2pCQGEyungG6L6kSEQ5aVBnyvKF3NUkOktVFQkrFjDUz9YqLBF0IjClgoo9aXwPI9yiAlRPZFT4RxUPff6fW8tms/eyVnsJx1BpUOWfcTd7zNtk+nlGhaz2aojg1/eSdzCgzIQ4yaNiQr40Xh7ilIwIB5VGHUOOh1qqD3XqC0c5DJTPVCshVikzBxnZlenZc2jUZ1G+cBpzjz2CuXId020frzZ8OOPjGF2/Hhl0MJxqIlFZgBeL48K5aSwSiBvfivkTx3Hu8Cx2tTvYU2tjTavDZJBUMUXhzQtr4ji9ph99a4dxbM7D+ekyvDV9WHxtGtlaFUODaQxP9GPZcfHyiWU443344DX78BvXXoHJQgFN4p5qlJDJD6FTGIE/fwptYuuGi2arieX9H8Xoms0rPAyyoWUN8DgyQDVF/Z2Tz8CbOwOkC3BGNqGcHQnmf4CM5Quvou7E0RrZimrHJKZycj9fx1i5DEZsFaeeJ1lLOuwn3jKZO71WpWjAKGyzn8SrJlx5AsoJWHNbMMX+LWv/jUJ1UaDDejJIfTDe514ASdZpNK1Bg8Zee6IXQKPvtHcqKlxlf9O9ol41PY9ynn5frVi6ARqnmjM9A+072iMCIkW+6HtpOSVGE41VL646AUIyb/Lc0X0qglrGRJ6VjVn2csQtoW6Yl0WEqRnusBEK/Kh3TM9BdCy1cpDn1CFO8mZpRSIetO7vuvnMoqBMg6sAJwiJrBhJ0qybAZTUbpgekpq4N6gzsaG54F7sWTNNsCkX7Uf33oWXn38SbQJoLTLe6BmFeMMYwo5DOiTGeW9BqI/+xFWcMd675IFKUL5ZLIas00Y63kHa6SBHnkwA2VQS2VSWQ6VU9ZmIdzDYl0duIIvMYJY7p1AOcJq6drimobdD1CBcvWeKi8gYr1JuWctHvUVhzKYNaxIHWp1B2gKR1Nab8DuWu81QHCORzeOGD96GPfuugBNPMkAN4shEs0FUHwqgyRyLLFi53y27fcho0hXu1PJyNWAmx2jQpwEURXbkhwDa2onhLp3K1yU9GzVoGSsYQmfR5SKftOEVBWsr97mVaQTSewA02XdsUFhZJON28UUCX+MqTt6LTNIdGuwrxinai1NuLgJDQNubAWif++ynA8Tbhc4VGpekaQmfRBPWRaDT84jgF3AUhKmk76VtdExepZWgJmx2TB4FeV+ZVC3UZQy0B0NPuEy2oPnoAtGegajyiYIBuVawIKgkWlmNlA9j8paMN0wUhB6n1e5PQo7yr0gKJFNp20ZHaDw8DHhVeMk8SrUKYu0W/OULKM8to714Ad7ps2hMn8DioRexuFxEJekgW6Yk1hg6qRhmvRaefX0JJ+oO3PF+xHbtxrtvug1Jr4zK3AUsLc/BnT6JvlgVmYaH48st1JPA1Kk5HH+9iP6Eg0tbPnZOJJDuxFBveTiSjWGpbwiT2ycwnh7BTKOGE2fPYahRwTZvGSONNlIkfgqDeGp0BC9W4xhesxW//K7r8JZsEWuGhuE1a4jHk3y98uxJeFSG7zeRTmWxmBxEds8NyK/Zhpib5KnQG1eDdApf8pqlPK/KAkrtOJKtKtAow8uPoBNLoNpsIsv0FUCieA7pdgNL6VG03bThqiNrjwSwrSSSeRKwI2BL1pEGAxoQyPeiZOU64oGWhHNaE3TNwGvMnlSr6ySxSVm+GmhFQUtUwGogEQVo4mUSQ0E/Z6/1HjVuZA502D8KYqOgIupBDI3LMN9KP7MGaNG9vMKIsnmgQmobBZUCqkV2iBzqZbRFgaaAbzGaRAGIvNVARtZjsL8pLNQxXnAZa1LukixN68BE77pzzqLPoMGf3gMa1BFAC0C5AmhGbhqDeTXrP9C89hc5LvhfgJn1pNE70D/2KUiusM1H4wwPkLfYJKqZ+9tCYP5dIj7GA0byiTyLzdoyHvzx3Xjq5z+F027AIeOI38NUfkpyuMnVjHM7KO5PwP06O0hRyMuk/7KhxuCMPGlU8JGIIZuOoZBJMTjrLxQwVBhEXzbH/TwpDy6WdJBIOsikXeSI6sGjzgVWHtM7UvMnBh/kXWhz3lm94aHEnrMm55kt1JpYqNQwT/QaJIMbHufHUVorPydnuREBbh7vv/lj2L33AJw45Zv+8wCazGW43lYCtOg+7gZbUkVvjtKyJLoWQkAXerwIoEmzdFmrCeslprQRLpGzUQmaL+r+wGT3XZx4K3Mi9bNE9azeU3ztiAdNAzQte+j53kwvTgFoJh9wpaEbgGUN0EQ4aCEnL3fXXUSz8eZDnPqFRRCIgqF7CRiKVoyJpUznRwW4WNgxGxIkZUTblQVVxOvEiaSOYVVPpJJdCYVaGfWy8KMWhhY4q1mqvZS/BoUaDHQpRwXQ6HufkkWpeW6zGXhL+HsV4hJhTc+VSia7CiKSFOensAgRYFryy1jHR6VaRnbmCBpnzmD2ySdRPXYa7eI8WjEHraVFVPt8HD5dwlSliaW6aa1CQK/TbCMf89Bfb+NYLo65hTa8TZO49Ff/BfpHJtEozaNSXEJx+jh830GreB4j7SomBrLIEl+Q5+DeXxxDueFhzKU8jTjSA3n49RjmF5fh96UxPjmJf/upz+DBf/w+7nvqVcwvVfCBIQfbzs4j3ugg47uYXTOI56+5Bjuuei+2bN2Jh+79Fr58YA2G+wdRS2bRmj+Hs2df5RACERVShVUikYHTtx5TQ7swuu0yjA/0G/bwCHjhtQ/jweG2Z7UlLDQpuZmqYR1kEglUfcoh8ZBhnp0Yml4LKa+CDK3FZBYeVVE6cWb8FmAtyjgKPqKJ89obrA0H2QOixGT/iPeNrkuCiyqbDKgzb8LJvapMXQucXoJLK18NbOQ82S+9FH8USGkB3Wv9RwFJr30RBYey3kVuaYMoCk7keXq9R3Rs5TrS8YA40zQBpoy/zGN03mReBXgLkFvtPC2n5F16jb3cT9apNtLk2tS/kz2mNtk5Cu5EwWmDRMsuGTeZjx889EJXDpo8lxmjEKAFstAc0OVpiQI4STInb7kkODG8UqElw75gemzyj22ObgoIJBfJPiUfIgCtzTqPPEqsB1oVPPSTH+Dxh/8RrXoJyXiC92m77ZhCDIY2lhKHfGVBHh95tWJIccs6BykCWa6D4UwKg+k0Ctk8A7N8ykUhl0Q6k0QmneV/2USayW3ddALtuMmXTMeTfB2GgRT9aTX5/hSR8FqGl49yjZuNJhpN8pzVsVRpYL7awGy5iguLJcwVKwzOmnZY2L/P3nnKX+sglsrhQ7f+EnbsuZx7GZvWXCHNBnkA2SfCrsswt2818GS+N0289ToSTBDd03rtvtExcp7RdyGg2rdzIwM0vc+TVoeTB40pgchzTOF8SulhUu03psGStafXvb4/vyEBZKJiYY9W2Ioy+j76uehvbwagffSjt/FjkAdNe7wFAwRGUbSKM+pik5d5szloGljJNYWDq16v81faU6UtTMml6iVkJb+Kzw2Iasl1vLL1jQhCFqhuAllmFw5boejJFGGhJzZqiQeDGKmWilri0ZBuFADrBRMoECY87SbQI5BG1rxcXxaXfg72qHWA/nwOHnkAhHy2XuJNXIeLmbkZuMdfRPrpxzD94jPoHJuBP1OGt2sE1dEUysk2pqcqeO3IEubqHbbWCOBlHGB8XRydVBzDsTbWLflo1Dq4rwS014xj3Ydvw9j2XRx6ee7Zp7B89ggXIFCiRLW6zISR2aUy9myfxFAqgdPNJgqDBdx+063Y3J/D6TOn8PPjR/HTF4+iWq0jNziM//CFL+Hvv/tN3P/sUUzNFJFOpPG+0Rr2zdQY5JUyPs4c2IFrfvXf40Irib/527/CVVvX4jNXbsbwJTegeO4oqq/8A5fKtztkzWbRrM6i7jtwWjUcqSRx6cEbEF93Kfr7BpHJ5tBI5NilTonGlJPC4SjPR8FpYb7eYsFAeoMqQnMJF03O1TNCnsITLa8VgGgS1Bk3hiKFJNqmcpF+tGdMAItULcuai1Zx0jzLdwLGZJ8ERoq1MElJh7lMxttA0jkKYlgoCX1DxIUvgECuLcpZK3E5Rq4j7ybvoM8RoS3AMgoGoopCgzx9jgjO6L1lHMW4kufWAEEbhb3kiXkPS+7aps4lRnDTXiQ5RUAtOmYCUHXYmZUIETerJvBRsER/kxBn1EiVcdNjpteNlkt6nfD7UT4SUc9YOhAR+no8VzNAo3Nyz4PP8dpmmWVDgxx14u+sfDL19KaCku5vPTvmKPOjATc7DciL1atIIMJxxifzva0SNWrNAg+bv0ObkSNh5E0iWgi6PIEwcjNV8eADdzPlht+omGIph2S+6U1JVddcmEDDRh5wanxP+WjkkSSONMdBIZdCIR3HYC6FkUIOg5kM0q6LgUIehVwWfbkcAwbKAUwlM2wIUnuhdDaFtil9hctFHDbhnuQykY97DTS5D6dpnE5dDGh9lSvEi0bArIappTIuFCu4sFBCkRqn03tZainDCWfSJyj1iohxb73tV7B996XoxEwbRR4RngRL4G0JD6OAS+ugLqDMU2qeO6An4fEKK91lfcn/0fnW19Z/C9e2OYIA2hoqEuAKZuP9pcgPyz1b4SzdaiiXXEjZtdGp17pe4/rZos/D+pPyAW2RgDZA9ThF80YvtoqTiGoFoEVz0GRfB1gjWiSgBa08KB1MAO2LX7wIotrf+W187nOfseSq4aTSYFDlIQmoar3OeVY6OVZCnhICoONFEGqUKQIzGvbUnwXQhADNxJtN4rtJrpdFycmi1r0uikCEpQyaCL7VAFoU3EUBm7aEowsnfDd637ASi69J9pZKnCUCQ/qsQyoMWB0HOb+GRqWMxvQMioeew/nHfwznxAm0Sk20yhXEWg7KSRflRhnTtQ6qgy6anTay+RiGq230t4HCXBtevAM/5yBRBJYGY5h125ipOpgpdjhBNTsew0wxifU334jczgMYGp/E1LnzOHfuDOrlIvylOXSooe+po3DHJlA8dgKVuSqG+zMY3T6KD11/NW5//3sQc1NoOC6KyQG0l87j9OsvIVXox+On5vG3d9+N4qlZ1CjJ1o1jYiyLt+Z9XDJXxJrzHpbWpLDmw5/EsYmN+M4jT+Lt178bbmUa1+3biw1b96N65OcYWHydiUfPnD/C4j2dMYJgObsWazfvhdeowl08i2RhAOXt78bwyATnHpFVSwqQwFgf2pindZpI8bmyJkdcn1nCq4kC6k0DxGi+JCeMfg/niCy0kMYmMErsPPL803q0HgXTDo2qcym83YbnWwZ824NWCyHymgW8Wqt07RCBExVessY1+BAvtgZoUeEW7BuVKKwNEr13ZD9psMUM/OTRDYo0bGWganEU9fBEgYYIcw00o14seW7tQeu1L7UC0fud55qJow3x82pgkLQhhWOoKwN5MGkM2ettQ2YdxXEk99KGI30na0IbcsEYEGG1FxaFSC4b/b0rFYP7S1IIiDxGlABvfoL5Zy5EW6GoaGW0jKXj73nwWT7PPIvJ82VlbQurzDVtRSfz2thKUuOSlmEPARqtffV9cID9RYNp/TvPVRfnmQAPcu8Y1SrHm7QlW/zlVfHQA/fg0Qfvh9csG5zCXhcKXdqG66ycO2yMUcFZMpZAIhZHirzkrovhQgaTgwUGacOFHPoyaRQIpFG7wVQa/fl+5DJ5ZDM5OLEkVQeZgjTiPBO5Tb1R2wa/MvUPFWZRIVazwmuKc8+qNTSoP2etgdnlCi4sV3BybhFTi0UuDmhx7qoJLbMOkf6N5umRSBVw822/jB2798MjTxDlN8nEa846FQXUY6xBdLjPzXzLeg8Ai/J8scziWpUwWU2O0wAn+l0UCO3buX7VIgFaMpyykUoa/r8uRgMyersL/bp1pUlliv50GQ12TQbe88h+0Tpb5OFFFwncQUS1H+0KAYdrN8RIPD7REKcGDHISbQ4KcV4UQPvd38ZnbyeAZkKT8qLs9k1nOI5MAqxpvWgiDEy+lbEwuQLNCgmtQOi7aA5W1FulE63FYyfKSQoH5J35s2stD+tu18pBAFk0TBAdszcS/KKcRPjrsJRWfjJOXYCZczBC+gSpcpJ3ZgLbRhlLrz6L8mMPo/iLl1B67kXUsx001vejlulgYboOb66GqtNBLd5EodnBgNfBACW/1qgtBpAuUhgTiJEzzgHqeQdn+hy8loxher4NN+mAugR1moYGoLVtK678jU9hcGw9TpydwpFjr6O0MINczEdudD2qs1OYevoxFCt17hKQLaQxsWYU1xzYittvfAcmJ9bBqxXRyfSjOrwNKQdo1oqgKtHv/+Db+Nr3H0BttoxGOolcIcVBifF8Ble1q3jLhTJyhX6s+4M/gl+dxw+eexZH3AmsX78J+zetw7sOXodEq4rkkR+jNnsGp8+9hozTQblRQ3p0N5zMIDpTh5FeuxnVmdOoVpbg7r4Ra956G5y2jxZ5AAFkUmn0xdvWg+aaxunWOxLv+OhHE0Ung5ZNJqV504q2V16SKGOeU5WESlJcQId4wniPCDiIGb4eWoeyjug4EmCyx4yi7LZyBSBpxa8tTg18NKjsZbSJwO61L/U+kb9H9w4/NwWiyMtj6QxMno8NWbAHpNuDHAKFMLdKPE8y3gykgq4cKzm/tHH3TwFoAmqMMKf2P8ZIMuDdcN4JqNEAkRrPS29cLjRoEQlgmFulK6SFWigqE8LkYdWTmPJsLUCT+dfvK/PvWR40AhAud48Iiyj4PAtghFtSrwm6r+GQ9PGDh8iDpgBapMIt5HEw4TQCoPYE/pNWwnwd6+nSylKDhNW+59QUyitjwEPeN1kbpt2dXo/GncbNitHxq/jJfffg0Yfug9+sBeS33EeA2z+ZeeVQniVlJ3CWphSBRIwB2mh/jgHaxEAB+UQc+XQKmWSGCzJy2RwDNPKcpVMZxOIUenORolQS9tq3Qf3qTZeJNrcr5Ny3dhN+o84gjb1ojSaKxSK3dJqv1nB2aRlnZuZxenYRC9UGGmywEKi23kweB5Mvx7yOjotEKo8P3foJ7Np3OadVEK1QsD+5q4DQoqisfwWMowDNfF6lilOGTgGZKIiTvSY6r3svhTMt9923k4oETBWnyBwJaYqnmaIXpopDA/KVck54zXht2Qbk3Wsk4tUVvaqMFXleGUOJ1sk+v1gP2h0WoAm2kOvrtR/M2/LyYldWXVRgy0kXm4P2+7/3u7j9durFGXaBpxdNEHNzJmsbmNLCNU29RZEJQDNVh7ZK06JcmVAN+PQgyuTS/0KCS7+Lh06UTzSXjXsVZnLdHjXVq1HGIuqGpOv1youLInQ9tvKe+t20N0IUTRSgiVIJNwNVBQLt2jKKzz+Ghe/fhdJLh3B2ahqvFquoNTooZ+Jop2PouG3kE20MxGNYW+9gsAXkah0kqx34ZHDRdiQ+oEaHCwAooZUEwqnNcTzXBHyvjTUDMXgFF2dnfRRnfCzWOxi45X244WO/hmK5jGdfehnLy5R7dgLxRhFtJ4flC6dQPrcIP+bgkq0jKIyOYzAfw9YN6/DZm25FzvHhzU8h3j+C2PB61FoeWpUlpHIDePTxh/B/fOUbWKRk/YEcYknKKwRSuT4MJBzc5HawY+cWbL7xNnivHMH0oUfw1OgGjF7xXuzZvR9716zl/pk4dD9qZ19BubLIDZUXijPIbb0e/uIUEuuuRLy5iOLRp1A7ewbFNTuw65YvIpnOB6HLdDKFPjeG+VqdlZAhk7WKq+1jIOahiRiqnbD3oQ5fBSBaGSk0xzpPSSt64zk23jOaGSIt7tX43hDimoIAswatByOSbyZr943W5D/lmBUKV+1JDVC0MJZ1rWWA8cBYTxTl8eWWHzEAACAASURBVNncylTGhOakf6rp4xm2epFr6T0YDfvK3oruU31/vde0B70XQOg2wEwbJfaU2ZQDKcoIrW8H9B66Ip0oOyQkyJ5QRWEjskODWCMXDLGq2fPhk2lgqS17Aaks39otVkxyHXo26tcbeEP/J4Tdpr9xmz1o3f19o5WcLKmsF80ANAFc/xTgFVVOsr70uTxXnDdlKvp4/LnqTlSXyWoz5xhuKePtIy60Kn5y/w/wswfvR7tRM+fYllEiW2Ud8jxTmJMAmpvgIgAKcU4O9WGiP4c1wwPIxIHBXA7ZNHnMMujLZZHP9cGN0V5NIpFM855NZqgYK2FaCCVddGKmVZjnMw042q0aGvUyA7RGrca6b2lpGUvFCs6Vyjg+O49T56cxW6qixbmtxihjSiiOIduoD3kzySNHc53O44M3fwx7L72CARpVpvJ4GgliKEQ4utybBy069gFAY4NQGMYtylYbRWQK73mbrybf6b9p2dF1jl3cl+zaiDXjg0EaB0UEuIemDdXzU1gPrV43PYGlJZ7tBdC0IdrrOvKdfl7ZZ9rovugqzjv+HB//+Me6vHraGJWh5fsLQJOH0cJKNgkNwMVWcf7Bv/l9Bmi0ADUYYfbfZNiaiJjuKUwkIK0XQIsmxNP1pFKT/sYbwAo+GUj5zMKLymcs+SOBDR0GpXelkEQqnTMhTmpqbVG1KAz6HFj41qrsZa2L509AVPQY+SwCVRZEdJJoIy+9/DCSO65FLp02HhvpOWfLcz2viVOP/QNK3/om/MdfwnKqhWfmmjjqAYkUMLTWhVdvYzLdwTonhrXHfMQaHcQUx2Q7DngJh1ssURPf2OG5gINyYczB4b1pNE41kK87OBVrw4u5KC76mK220d6/Awd/9dPMdr2wuIi5hQV4RLK4OIvK2RMoVZYQq9TRKrWx7+qtWL+mHwW3g/1jQ7jukv0YX7uZMmbhE5VHYQhOs4TlmQsMzuJjm/DEy8/h9/7T/4vGQhXXHtyCVi6PZ07PI90/wUIuhxo+MRLHlswwxm/8MOb+69fhuC6aN74PG275DCaGx9Asz2H5iW8jvnQGA/khzC2e5TBU/853IE3i7ZKb0LxwGPMPfQMzZ8+gkRzGjo9/GenRjYElx3NliwCoZVKzWQ9D4e02MgkHLSdhy/RjaPleEG6ktUyGgqx/Ad8CyGSd0BrmNU2kw5YKRXvBGmRtN5sspA1VijE6zDo2HpJAsUX4+qLgq5eXS87VYUANtKKCK2oZi0dHCz39XQh0SMWa0Dz/s22v6P5kJBG4IWVkPJQSYum2L+VaxptlPMtRb3QU+Mi7RN8jKvN6KRV9P5YLLEra3LOTctM4xMhOmxjnH3HqBFM3kGIz/FYc1rIN4rXnT3vQ5D6knOgaItfMWHQn5cuxGpDK3FEonJ6T8qHECyFrhd+XQYwBW9GIgCH3NlQjBqCZaOVK4CUVeDyiISdqpLKze+ZW0nBEwZheV13KSirsLEekJLqbeZX3MfQ2BtQRTVADP3nAADTyVMU4Z8uAGiExJ9BmPzG8o2R+DnG6MabQ6M8ksG5kABN9eQxmM8hTc/VMhqs2CznKQ8vzfiWQRl4r9npTTlqSXGdEfOaibbubgPQchcqJ9qdeRYNa5tWqqNebWC6WMb2wiNfOT+PohRksFMtodhx4XNRAHkTrKaKn50I4yj0zc0getGSmgBs/cCv2H7iaaTa4URV756mwlcom7Bz1AGi9wHRANxIBXTp5MLpXYnFTySn/NIbQ60CfJ99fsmcT1o4RQDOGWzZL3U9CjjO9f7vWhTUKtPyi89lIsXllcr/VvPLRa0ePi+pwOv6rX/0a/vRPv2J5QaOrvPdneqc7vv41fPxjBNBCT2ZU9wfjRgAtulFFgWih/p3vfPeiWj394R/+Aeeg1aoVy8FFCsXl0CYJD/PDaY5Bs3NJhhc+J+35EqVGZ5EAJhe+CGLyMAhfmJBLRq1pQcJyHTpXLGACaLSxxMLVYSl5Bu2WNISj9g1UDo5eKHK/qCCUCRGlIkpGL1yqSj301U+jtuMdOHDLp7g83AhqD43yMvzjr+Lkj76F6kOPwZ8u4uRyHT8lmdDsYBOA4YKDubEYtk/7WD9HORbG809gLNGIsPnTxqJZiAGtVAzzAw6K+Ti8RBsn2w68GR+1hIM69Y/uAFU/js7ll2LjO9/LhIrHjx1j63DL1h04duhFzL3+MloLi9ynLjZXQWI0j407x7B54xokOx7gprF+aBBbh/LYuHEbto6NAo0KasszXGTgx5LIrt2Gs+fP4tf+r69hfrGK3TvW4V+/7yC+99JJPEXvkx3iwc825nHL5BCu/finUb7zTpTuvhvLl6xB8pOfx8F33oKFRgNPP3w3Js89hu3DQ6jXl9DJjaKwdi8K/cNobrgK9UMPonjoJyiXFnH+xDLWfOK3MbnjCva2MQCydU+8JjmRxAhL3rjtNtLEUM7eLOI5ctGi0Abx83WobZCxkPk6dhIEWAhIlz3IeZHE7cMK1CRTm3CMyWOr1SpdnIKkxJkVnRnRV7Yp0UaCBlu9LDYBLtoTJutW1r08pxbAUeOuF/jTsoSVOYWPbfVaMI7WICLjjTi9zPdG+UdTSPT9teHWCxBGnzl6P/1uWlCveFfOPjeUCBQeo/1CuUPUFop+2EtlO3oIOAvGv2NDosTDZbt7SMhERwIEaApAM8Yh5R6GBqi0cIsqHUnhEOVEXif6Xa7V7eUn3W0MApljM/+maMSMuslBY4oWlTcm42LaAoVhaQ61rZJfphV19Fpala0Egeav5nsd7JFQqvmfARqF/9i7aZ++02Ij7if33Yuf/fTH8NmoWll5ymuGvXOGXJpyeCm9Ik09OuMx9KVcjBZymOwvYCiXRSGdRD6TwtDAAPryefQTQJNiMxBhcApJ6rySdA1AI+DGxpOp4CSQ5jXqaDSqqLeoY0ADi6UKpueXcGLqHF45NYXpchUeVZoy+KLQpsyIeMFMLp/p/Uts/C4XCbzzhg/gsqvewmCNcrVMQwqTQiEOx7B0wxZrRKpuu/cAybFwhjicrPgUZQ0G//doDSXX02ugF0C7dN8WTAz3m5xf10Uul+OUo14gL/qd3quhJ5vEJ3ksVxJ0h8ZiWD0clXG95KXsc/r/YnPQ/uLrf46PfOQjnCYj8kGMkui4cA5aLwGmv6OHudgQJwG03/zc7SzESIBwyxnXKBIpBWeWY2G+pn617Tb3wSNvAduklodK+rNRjg6db0JAbnA9sn5MayTDgC+CkASJthK1B4uuwdZvV1sJIwzFypXwEXOvJChPrbsUN3yPSKm4Am3RsIQAN3oPvaBkglhoUlXgj76GY48/h4H3/RKyg6NI9w1i+sUXUHzmUbR+8RT82TnUB1J4bXoJz52podIBhsdc5NsdDHXa2A8H/XNt+HGgReDNdxD3OgzUqLWS/HRcBws5B+cHHcwnYmjGKPTpoFbx0FznolLugKIey9MdpNcMY+jANYhv3Y1ELovlqodmdQktr425xSUUz7yO4tRpdOZLwEIFsWQc2fV9yPVlkRzMshW7a2IMB7euw9VbN6F/cgvSXgOdVh3tRpHBSSyZQXxgHDNzs/j4n96B4oUS+gaz+MovvR1Dg6P45rPH8NSFOpKDa5l4eOvYEH75Q7di/cAQZu/5FhoLF9D37psxsf8gziwu4r6HH0B+6hlcml5GAlWkC+vRzg2jL9eHwf03ovLcPViYOopicQGlsof+99yOrfuv48pTMz8mCVXAgHjDDNAKcyXJ8JC1RuuFLN069dmzjPQC0DRwl3VslCn1kKXQiKwlAsTWIo1RL05jhND5tC6NUjYUGnqNayEbKrhwvmU96vUmf/3nAjQ5LwoGV3pmbEUY90c1tDECUjRg5fdKpWz6QxjejL6Hfk4tOAUgynerWc3akNLXjl5XC2oNLgicUFse6dlJOUlk4Bl5ZWSUBmgMZG2bJ1oPlMcmz6jXA4ENGgNDwilVpcbbKK3cxHik8+k6snZkLjRopVxfkm/GY2kiA5LLJFEEE1I3fUDZILA9F+958PkgF1B0gjyzT4aWKjzQYyig/Y0Al4xNuCp7eenMX8296T1tbiLnmDlchW/mlwyUGDxKuG9StW2dm49Xlufxs0cewuuHX+acLylo0PPIZDoUMqSOEdIa0HGQdGNcKJBLxjGYSWE0Q83R8+xBGyxkMUAeNa7kzHPvZyLypWZRPI4Jlys70+QNZv2SQLPeMBxolB7h+yiVS6j7LSw3qpgtlnH09Fm8dPR1zC7X4CHBmXFUncnzRbKHUwLMZ+JAC6s42+wt6zhJbNq+Gzv3XoqNW3egf2CIjT3iGifAyQ5Yzv0McxplPWodpPez5BhqOaHnTfa4rAMO6fboLCDrQQOQKBi58rKdGB/t53EiucY0QSQLI6lNb7Re9L3pOC0Lou/QS/bJu0WfNzRKQo/zxQK0P//zr+JjH73NGPDW2ytrfIWxqKs4o2hYD8zF0mwQQPut3/pX8D0T4iEFJgMnic69hCNV3En+BS9IautEVUfshTAWnrQrIiuFrVDL0G6khmHdlyoqA/RM2EToDOh5TJWcsSIpVEHhlsCiZYFAQiAkvCUwwCEoVozWxa8arGpBa55x9earvYBx16LtAItP3Ynpb/8l5s7VkG4nkXUyKM9egDM1B9Q9+E4HL6xP4PlzDWTSDqrVDpptYLsLHLB5ZjUXWBoABpoOMsUOOjkXnUIS8ZkaS4CGA1zIACfXxjGXiGPE91Gf78BPOxiYiKM07WGOmgh7QL3ehnvwarz1134TTa+NY8cPY2pmgauf2lSBRKHN6SmUTp0EpkuItTwMbOiHN5JHLuViaCiPT+zbist37sLo0DCHlEmoOk1Klq2wpUcmWzyZQaIwjBMnjuDX/upO1GZLSMZi+KPbrsWlmydx+Nw5/P3JBhb6tnLVUyGfx5V7duN9ezZidONeOI0G3GyewfSJ+Tnc+Q/34uThl3BN8hwu6ashP7ABscIk0pk8RkbH4c6fwNzCBSwuLbCgLu37CA5edxPnfhmg7iPlJlBp1BgMmXk1oRT6ofVgvFmSC2NYosmoIEBVr1e7qqGMADCKmItgYkaA0vl6zbDFKl4NXtPGE0P/ZO0auiPl+XiDKrlQ2a0Mb4mQFS9UVCFrZayFW7eyM0JRDA+5XwgIbWiwYUKD4pk2nmEDgun9uSLVgl0aRwa7PVqwyHdRA6zXM6wmvOX76DkCcgSQRAEFfaZj6g2aW9MPV+SQnCPvz4CKaFu4gb0BGcKtZmSGAWDmx7RuMzx2xhiUsaf5F6AmskaqbU3vYfNjloS5DlG90L0IEMtz0bkSbtUGKslUQxZOSakO7v7Jcz0BGnkQTbpF+GzR+Qn+aH/R6yS6ZmSc5BwtG+VvQWN08gxajxd7F1tNlEpLmJ+dxoWZc5idncby0gKWFxdRLRXRqJaY0gJtyuczlDhdidfsSCKAY8KjvHa5hSDgOmAvWiGVwGAmi0Gi1cikMJzNYHSwH0ODBfaipaiogjaiT/uaDPkEMtkMg2zRTzQHHDimMDfAnrNSo465ShlHz57DCwTOiiW0O6RbyPtFY2w6DHDOJlfP+lwlTh4/40Hz2SvHW566B7hp+I6LwdFxbNi0FRs2bcK69Rsx0D9kOiXQeXadsTPPetii8yjrLQhzquR52Qeyb7p0lsoXlWvoa8tcRrEGfSaAtn7tqK16pqpN6h/cuzemPIMGYLK29bqTPRLd+73eV563l17+XwnQ/uN//DN85LYPI8VFJaFc088YPIMGaPQlbdZeaPrNALQvfuHzRjBYsEKxYRaGCPNmTLsGI9gZkJFS9M1xJPRoUUlFHW0kOo6EOCNO2ytPswBLOEkAmQiEqKUeZ1oNapnhswCjfm2cxGlzW+g6EhogTwmxwZPSF+XIiqEHQBNh3yuE2UvQR60JWcgLx15A9e5/j9LZZVSXmogfmYV3dIG5yc7kgceqwCKF+cZcbEoDj59t47KBDm6oA6liB8eTgDcEbJkBXMk7o51JBmgbOJoATrpAcziOzmgc8xd8uEUf2zckeOMfm/NR94H0QIyLAuZH1+Pyz3waNd/hqqNsJo3pYy9iZmYaleUF5Mc2o3H8VTQOT6HtdbD50jEMbxrFmeki1o704ws3XIG9l70DvpOAWzrHXtBDp05hPOvifKWJdbkEap04yr6LbRND+MWhl/C5b/0jmsUqnEYbN7/7Cnxw2xCarQbm3SHkDn4C//W7d7MCInLe9aOD+L3P/G/I2spf4ig7/vzT+ObjT+DY8dcR85r48PoWrhrNA/3jbKmm6kvoS7bR8DxUKBSfSqO5+e3Y8/aPWu4fk+dE1mbdM4SzxtugXOdtS6Bsk5C5mN/+ndZtpVJiL5ysJfp74FEmItx2d9/FEAB1AzT2NPvEHB7JHSKvo4SmNOFnj/JyWVvaixYVuqFSNEAuKuD0etWKOXod2XehQiZji8AC8fkJL5ypcNMpBQJUyZNGe7QXQGMgYkGdzm/VHnKRZb3eoRcI0MBSQKMIfvJok1LU16LjiYrFtE4zjdalHRHJNDMeFnw51K/R9gJmj2xoRAqdiwB3AnvSxiYwBCO5NtKrV2SccPGxTGJgR2uMgBbROrRQrVaCylny8PGaVgaBrAcJidI1xIOm55GfkW2PbpizGoCOAjW9tjTQ1+Cs1zkmL5FSYQhZ+KhXq5ifm8Gx14/gyJFXMHP+HKq1ZeaKpNxcImSlUUgnacxp3oyhxS3uQoY2NoDYU2VBLc+jbfFG/GUutXVyXfac9aXT6E+nMZxOYGSgD2Mjg9zOiUirO56PRr3BIIg8Z4VCH7LZDFdzko7iiFDbACQCXJV6AwvlEl4/exaHTp3GHIU1ad7IO+gTrYupLTWZ90Qn6XNHFMPdRhWitNY66PiGm5GyzNxEGtVGi9tEOW4S/UMj2L5jF6644mqsX7eJgaPOIWP9GuTvRWGroQWR9a7XYRR0BfIgQr8hx2lPm1xPzzGdf9Xlu7Bpw4TRvV7HhJtXAWi91lAIKsNCFS0L9FrT8izqYdfrOro+9d6/WA/an33lT3DrrTcjm82zl7XXuAbAslgkTgUjKEQQSdJkIMBw8b04yYP2pS99ka8dvqyxlI0Ss/kOESUgCcS0bUyvzQ6XKNPmk8GllzPtTkg5hRUeUYEW5i6EeUOG2yVkIQ4seOsxIQBAgEwAK90zmGxOCKbNkDCubRbEdD2b2CycKtaaoPc0FXgtJMkrYBNGtTLQFqQGcI7fxJnv3IHp734fzedPo1Nr4VTSwVOJGGq+i4F1a7FpxzqcOHMOJw6fRV+1hvfnHEzWgblEByc84C317qbkzThQcoATGQfNUWCpAZxeMOnohZEYtmRjKC/7mIs7aPoOGiUfbjaGTn4EB37v32DLzkswdW4KL7x6CC89+xhSlGRLIYVyEe35JbTPzSPbBvrXFHDlzhHMuWmcninipit34MZLdqDQP4RMx0cyleFQBHGHlWs1PLbQxuVDaawbyKPWrKMvlcE3fvoI/urRV+CeL3HId9NVe/E71+9AHE2caWWx+8Nfxle/+U1MLxZ5fvK5LH739s9hy+gYW6vNahFHv/aHeHFsG+5+6VW0EMcAqvj4piS2b92F5vwriLVaGOgfY/qOpaV55HMDGNj3DgxefRs3VWclRp7UZhn1eIJJkDnBUyqpLEWGeL60J4Y3mu+hXC6xQpSQfIKT+ymcaZQ4hZxEYUbd3Gaf2N6XLNwJnAmbuu3hpMIKei1FFZ0WOFow6ePk/qQJu45RFXqyB6PgTNauFsLGY0QeJPOOTBdiOfyCe1nyXtkTch0Csak0eZJMDk9UmEULBESwRYW1Pi8qqANhb8lWpbdfICQjRNT0fVThhPItrCjknCNF6GlIuMLEYAmbMzj1PM5VlGuT98zQCxmOOM4jsrJSwsKBUrQhMFONSEqVKp2NsjXPScYYVcqSJ7ceGApa5muwS7/T/akt3D0PvhjIPTPXJpzocBXzSoWuQS/bKlFaDss9JmPeC6DJPtCAjfcIKe14HFQsMzdzHq8degnP/uIpTE9Psfed2rIRNQ73tuRcMkPhQnuXUj9p+Ez3AAXQLHUHDRIF/zihPkhyJ6eCw6HLBLXJoxZPlBuVTGI0k0IuncD4yCBG+vuQTafQoTmsVLh3ZzabRi5XQC6XMYU8RCfVanHUoUl9NhsNFCsVTE2fx/HTUyh7PnzydDI1COlHo2+M8W9oUZo+UXQQ+bgpcdBjazL0TKpOg6qLqZgoFuM8NgoTrt+4Be94x43YtnMXklScx+Nh6XxsBWyv+ZRjtE4SR4pR6mHXiGA92onTnzUg0lhAy52rL9+DTRsmbTqJ+cuKkJ/y5PXa03JtHhvmDaUBDft+R8+hz73y1DUQ07pfP/vF0mx85Sv/D265+SZkMllDx2LrbFeCQRAP2jLbDl2Cj5vNCmgzoZqLreIUgKZfuGsTvwHviAgQo8SI5qHFuWziVaNWTQzQOqH3IKqc5F5RgdrreehcMnYkHBAl6oxOLg2oCZOGFAcs1C3YpGvRsxoOK0MhQlUczDFkcx10aGYlsDSbsLU4jWN//9eYevBHODt3Aa/W4oiv3Yarrn8brnnXezC8ZgsWzx7Bwz+6G0e+exf2eyXUljp43QWuLbVRqNhtEAMWUsChhIOlrIOUC5wodbBQZqmE0ZEYtu9NYvEEVWR20Il3kEjH0apSDlsSWz96G/Z84GPs9XrqhRdw4swZxDsepl74OfOHtZseI7141ce69X0Y3jSIQj6NY00f6wb6ccsV+7FxMI8WVRw1FzGY60M+U0A8m8fh6Xk82ZnEts4irhhMYrleRbtZwe/c+WPMLJfhTy3CTyWx5dJL8NkDayg9G9WxS3DwA5/C//jet/CzQ8dR6B/ENfv34z1vfRsK6TSnhhLQPvqFX8fpmbP48dAETiX64LgJ7B1J48OXbkPi9OPIwENqaIwF3NzSLJJeBrve+ytI7n03W6UM0GIxtJZm4OT74DtxJGzoqRdA0Z4pHnlqqVWpBJWclEDMnlXbVkSEH50nAkkDHRFUGnzIuhGjIVTGofXYbRRJxV3IGaSfU9ae7AvjGTYdD3hfkCteeawESOn37+XBk+eS6mOm02ma5EfZ3yKk5f3lOrLP05kMd/6QPHENkCQNQjzdInC18SPvtmJeNHErt5KxYd9Iu5coGNVjJO8RHY/Ag64MUKPQQooD8/62OXebum1Ug4IlkhMkW4QSQd6ZLrECoNmx1OO3Qu4x2KYqeUO2q8GPrBMd0pU+rvc+/Eo3EFgNoEluPuuSsMGQPEeg/NmS1WrZhtlU0FHGTq8RVl5toLi8hCNHX8XTTz6K48cOo9WsouM3GMay14tFmfEu0Tqiakz2ELGhJY3lbQdO5tIKeG6Np0itCb6nfVYuHKCwJ4WN43HkU0mk3RgG+nIYzOdQyGcQ96k5e4M5zchwz1I4tK/ARjm5wyj6UqI5pveoVDAzN4dytYoWd1WI8/ceATNu82dAGoELWgOeZ3LQOMzJfHzi5DBtraSTAhl+5GEjR0aLjaI42gTyYimMja/Ftde9E3v3X458rhDMK42PHnM9O0YOWeqxAJCHFABib4Sgtntyo8ZQ8FfJzwzYGgECaBvXGw9a9Hpd+CQCTld18rRNQU6vVKpALtnUCpFxgh/kfloWablDv18sQPszAmi3fIhxA3nKSZ+ajg89IhVSJKCFueRvGeFMysnFd79LVZz//F6cBNC++MUvWNkUJs2uBpB6DYhB8VQtR1VspiKOXowAGlnWOsQYBWjRsIlWBlrxBULXWvnS91IrPm1x6jBwWHFlctloI5FCp8VIwEwKF+gcqkwhD5qs9aii1cpA3oUVZXUZpbNHUJqdRjOWRGLNRoxNbuKSbtrMtDFrpUU88e2v4sjX/xJHSsCGBHBwyVRvEo3QySzwTCqOMi2EtIPFhTaKTdPKKRcDxobjSCcB4pMly991O3CTMcxPexi7dC+uuv03gb4RHH79KA69dogTjrdu34njh1/EuUO/QKodQ+v183ApN24gDXftABIxoDCax9aJcdx6zUFcUgDmKBeuXUaibxwT/QOcm/Pw8Vkcz6zHtngZ+docTi+XsLC8jL9+8Amk4kC2boDu4NbNuGFdmttOZa68Gde++zam9njylVewfdMWjI+MYm5hnsdjx5q1PDav/+FvYfl79+LZdX14dtceLGXWYCifwUcPbMfE0QfQKFbgTgxjIJHF/OIckEnjsvd8Eqk9NzAYC8BKvYJYKoWq5yNLHCY9SFH1Bg89UeQ1agY5V0QjoXMme1mJGrTJ3oyCIbHsug2ZlQSO+pmiYCP6We7FgtValwxQpUWVdLKIFLdo+RENK/C7MK2GURzGQ2C8c/r+vQAaXZesTMr7NHH5sKMIjZt42un3MBUhDN1p4Kn3rxbAARgWImiVsiDyIgqY9Tit8JiqMeKKX007scIDYCg7yHNDcoLkW5h/Zqvw7EOIsot6vmQdCqDVzxoAfn4GQ0fCytu2rNLeA/ld5psMyfsfO/JPAmgmrGvoUwKgY9GNXg+Ekih/LQBsNg9KKgP5CpZkN/RcGHa/5cV5PPnkz/Hoow9haXGGmLK5IpJqMBmYUXKKR16XOBcMEJRJsgFPNzFeFM9vMZjhpHpbLCGUIizrFX8gj6MC1JQfy3Ld8qUlEy5TcSTiDvpyGXRaHnv5/WYLyYThJuQc07iDto3I1DyPUyk4ZYxyn5nj0BQa0XNzA3QKH1N/zRZ5d0wHBwJvPM9MTEsAztJrsGyPc7UnPSoVIZCebHoNblfHnUYpnN0mOZZA//AErn/ne3DVVVczUbwBXxR2NfQj8mM8pTZfkoqUOKsx0J7Bb7pPp6xP+T+6d3p9ry6Kg1fsxcZ11MHFElhH905XFC50KkXlp+hmodkI6G4i9C9axvYChBqj6EiCvMfFhjj/w5/9CQM00mkUbwAAIABJREFUmm9eH0mSbWZPaEcSyxih2ZAHNANmk1a57OPNAzQKcUYBmQhjjbCjViJvmCAnjlZu2A8vxWXMhqZDV1HqgRQlQP8TsajkBEW9DiLgWDBZrxcJSlYmtmWPCFk9kXQdEYpE98FgiQPG1JeO6L0Mr5ux8k3rHwJoHApVHESyoKKCVxRytxI1Sk04fPQzECR84D//O3zvP/0XbFgbw1VnffQvd3ChD3i143C4c6nRQZa8Z9kE/HwGy6eKqPjUK86UgBdIWVClkesgkTWAeqGWxBWf/iT23/g+3P/YE5g6exqU8TB35CXUOnWMrduH9sxppBaXUTp0ChSYaa0dQjPlIDeUhVtI4bota/DJ66/DRD6JxVIZJ6fPYu3kBkwOj2CuVMEPZhIoTGzEsdcPIbt4GKcWSjh86izmax7Kp84hncggt2UzXKeDt0zGsX14AJtu+JfYuvsAC9tjp49j24Yt+MGjP8fDTz6BTevW4ddvvgWTg0M4873/htk//j+ZhHfoX74N/3m6gPMo4O1XHsD+cz9FeeoEhqhytdNGZiSN+FwLm2/9FJKXkpVjwpAizEnYJpsVVN1sWBBAYRNLGKs9BsG8cd5MmxUwzTV50HhDWvoC7UXV+1DWr4CBEKCZgpcoiIt6Y6PX6mUUvSFgi1qXilqkl+dXG1cawPD+6pjQJqUpkBLr5Z2OGlOytk01HFUiUiK2qUAUuUDHiEDXdBVyf723ohZw9DzrV+kqy38jL6OWXXqOugw5NWbBmKguFBySjMe4OIbGhLxokpsYhDd7VEr2kqciLzVAC9aADU/S/cSLRs+peSO17JTQ+wOPv240gpVX5r4GKMh9ooq361jNn2ZbBsmcGABmuH+Ce3N40kARen8CHvT3cmkJv3jsQTz80wewsDjPfXJpA7mWoZ+LiywtC12XKiVNU3WKABkipxB8CFWF9GI3lCkMMSM5mz3HkiN7pj+l0RnmPiQ/OSBtE+8TFAamD76HBIUCqek65RZmqV+ny4YKcX51gVWu3DSN3Kn/L3faDAoFqHrTdA4wHRmM9hPwFoIdE94j2iOPaTgIhdkewE4co+Mb8MEP3oLdu/exDiXvHLeXsxxxArRj3PfTGPc69Et6xhRbhGlLskZELvCasPloUc+QfDZPH4b8D15hQpyB0cDUT92hdFlrGvT3Amh0bcl1j8cMZ6QeZy33tGESjQK8kXy8WA8aAbQPfeiDLM9on5HxyUaFkunBmPUGaEagkveBF3jMZZqNz3/+CyxA/qk/tBhX86BplGw2apgDx16oCPmkJHgS6KHlZ2K3ZpHqjvZayAjw4nYbtpCAXcaRVjB0/0A52KRIAWh0jahlbsbELCw5j6wRSuo1lAdk/ZjGt6JA6J0ILWezOUZAUuauEbMeg6jylQ0gQlg2hygxFnrlBXztk+/B0swiLm3WkSz5eLXYwcn+JFJDfRhdM4S+iXW45Lq3YXJiEpNjk/jZfd/Gfd95EOdPzKPTamMoBqQyMXQSDpLZGCoLHtpbt2Pfpz+LdWvX4WdPP42Tr72INOooz55HZbmCoXVb0T72GvyZIjqlJovWZjqO1HgB2bSLiT2T2L9hPRO5bs4BW4b78OqFReweH0UnkcMPj0+jmOjHtdd/EGubF3D4mZ/g+MwMTlTiOHH2LLxyA/uufCtGBjJwMhPY1O8gm4hh77UfwgDRaszN4pkH/hv27NyDVyoZPPDzx3jdHrhkH2571w3InTqO05/5dXSml9AZz+Fn79iPXyQ24uqr3oL69DFcfeIRVCl/p9XB8KYJLMZcbHnbx7H14AdM/orlRvKbVcTdFOLUPy+ZDza9ZpLXykxvblI4FNqj74jA0vTUC8OOgQBhZWIEvqxffZxpUk39Vi0JqlKeUWEia0UDfQ0k5Fm1EpJ3lXXLwt1yrGlvb+CZUbmZPQWljY9QNSzTaniGtoSLgGwBkN5L2osmAJUMGwJoHApQLR5F0fdSALKXBLT1SojXx/BYsL+B8rlN5aSWQ3rPRxWT3ptaCchYakORtLp+JjpXqi8peZxyxMiYpJ6D5PmQe2kwKNeTZ9LKSq69Ys6t0KZcXlqvJpHeVAMzuLAeUgGk8vnHTxxbsQ7NIEXSYiLeCXlGUuYyJtyUXFMwSGcABiQmi4rXGhc5mOsTICGd8/RTj+ORB+7BwsIFA4zssXy9SC6cACehpwkBmskPlPkyFZJmYMR7JDBOxlvvDTuEMpJ2buRbA9hs+3ZuxU7vTns9Q11zknFkyAvM9zQeP/oR/SF7nf73/A5a4mW242cqOS0PpuklEDx1N0Az48hkGtxk3OSsyntxHbGbxNatu/D+D9yCtes2IR4nx4JtS8XpTex34+fndWQ9hsEtTVJk13DwOEWAnEq3DNaxPonHOJwSHDyw1+agWS8q11aEe1HLtyhAC41Xpa9VMaLICr2fBHcEa1XazKmHlHWg97jM1R1f/zr+9E/++US1BNBuuukDAb0XReA4n566xtgIQeDA0jxo2ipm4UXtdWxPv7vuuutNhTj1xtQCRn8vg6cFo1jKJk9OWGHDBEchY1wNWTN5oq3cYdoDRv/GDR9651QytK3eMeEGUz4vAE7oOaQyU28qbhNFHG+Uq9QyuXJyD7kfcxtlMraYILynJuLVC0gvOhFyWoHJ/flvnTbmf3Y37v63/xrtfgetegtTZ1tY2rAZl1x/EPsPXI6dk2OY3Lgb/shGIjRDLJXF+ZkLOPvcg/jh33wTLz55Amtpaycc1LidnYNSpY2JW9+PDde/C56TwOzsDI6+9DRqF04wkHDTCSQX6qi/coKTad2EgxK55nMu4uN5TK4bxM5Noyikc0yfMZLNwuv4rCD2rRnDXDOOmcV5HG2ksXbXQezdexlOPflDVC8cxumlGl6fq+CyPXvxlvf+MrZv2Mis3H6riSMnT6C4NI/JNRuwsLSEuZOvYONgFgtN4IGnn0fFJ16nOHZv3YabrzyA2Nf/DPX7HmY34enNfXh4115suu5mTC8uI3/ueYxUTyPn+ehLpDC5Yz12fvDz6N98mTJSDKggYd9pVKnXVECXYL43Tc4DoCViXAEtrfy0IaHXLlMx2HUaFQpGLBpgIxXQIku0VarXTRS0aVATqBbVwJvoUuQYBlGqR6h4Vej7biqQMFzJ19R7y6oR8iQTya6AMgFowr0VAEJrFHL+lTXa2MqUUICEY6RqMlK4IHtCFJ/srVUBmvKQC68XWdxyHTGABMRoga2VTQBCIqCb1oUGaLRGennMZd2QYUcgirkiLcFmVElEFYqWp70AmlGEMkdmFZF8Ml0pwsbrWp5ogCbrSa+rmBsa1VHwKO/Cc63ym4TAPgA/yrtm0t7NjyhlMmqIaf/VV1/Cvfd8D7Nnj6PTMXlFTB3NBRGcWBacq4FV4PXha3YDCh4zzu9aWeig94XeX9H5XrEWnDaSnPNmnEcZ6tlJLb8IcFMExypf3pMK0Mq4ilOCc85sCJOqS3kNSp6hBV7ksRf5QB638Ee8awbgetbjJu9J3jAqHmj7MRw4cA3e+c73YcOGrfCJooqBmA2hkjfNJn2utub1ePQCaKt50PT46muHAE065hDViaG4knWq15bIPC0/tU4nWcljaivs9b1ELsq1o7JZjo0aneEeaeOOr//FmwJodA/hVjUGqMmnp2fmlmA0H5pmgzeH9QzJA8uL3HnnnW8aoOlri0DrNWhdAi1SQWVeKnR7ynW04umywq1Co3czPDBhg+koQONFwNc3lAfCEE7fm7CAaVcVttcxnje5TtjYmmgVKoFlSs/MwirhmgbxTK4YVo9oigDznKt7UAJkHfGwVKZP4uFv/BFevP8xVONtLLVcDO25HJ/40h9h04bNyKcyqLUa3Cg8metHbGkKXnYI51sxJOaO41t//GU8+fOXkVlugVK4ib16ye+gVsjg4P/+RQyOj+HlV1/lkvMzr7+MCoU5PQ+ZZBLusTnE6k3spKIDOFjwOkj0JdAezmLzrnHUSlUsIw0nlcDEQA6juQS4S52bZe60eDyJs2UPbv8Y3vPej2AsDTzwozsxNTOHwubLce0VVyJZGEK5UuEw8rr/n7X3gLL8vOoEfy/nyrmqq7s659zKWZZtWcGyB4MZWAwHH+YMjIWY4z0sbDizC7YxGMGAA8a7ywCG9RhrLGxky7KCJVkttaRO6m51qO6q6u7K+VW9HPfc+333/+7792thSbxz+nTVq3/8wr2/m363qxP9nV0o59Io+IJ44bXD2DS4Dv3dXZiZGMHR11/EybFppCpBNDU1YffG9bi5tAw8+U3EvRWkVzO4GAwh/8j/hPP5AK6MDmMwN4IhJNGVaEbfhvXY9ZH/iGDPZic0T3NMPUKjfh9C+VVkQwlHQGrPpwhN2UtugaI9FaxorOeCN75D/Enqp2bpOwrQrmVeAx5DKtpIeDYCaPoZZX85ClH2vGpSTNflcIrLmKFz9Jp338skN5tkV23wCUDTRgtduxFAEwNI7236jtIImIyUW8HY3EALgNwgQQM02X/uvSXE17LfBKCJd1LLIa0g3GPulmUyJjwG7hCnAvGNQDqfS2nf1kOqwZEb2LnXEr2friTWz0zeOZkXOo4qISWFQ64j46TPaxTi5LV9HYCmAQ1fR2U2SaN02ROW5AtV8pZxsQRnk7GX1HTSKmFycgxP/cuTePv0cXiKVAzA9Kx1616wl0384EfQc8Qy3RVue7cATe9r3qtOdwsTGiUgyl2dbMU3kdxGKHeSqvyJXsdDaSQ1j6jw24mhIvvMFOIYglryftFYkHeRv6eVQR4xLmix+c5MPGtaGLITw2I1ej+qVxUDQ87n97D+sWAwjk2bd+HGG2/F4Nr1XFVoQm0EEmxEi4wF66/T65xz5ZSusj0cTKcEB4EZ8CvrSQMzN7ij3286sJM9aNz20RZM0T6Q++p51XtMrzmtO8nY5VQKC9AaedEaYQ29L90GrTMGXtNJ4Auf/+K7bvX0RQpxWg+aPG84GuXwtwA0Cs/+qwBNC7R/Sw+aoNBGykWj4WsEqrUidKhFKwO57vUBmlF8enLdSJo9IQyoKAxgGrjTR8IBJMxqjNu1SjQ6Rxjh6Rw6l77TeTGkXKh0nUCGAEVRZHpM5Jncys99jPxOnsULz/93PPlPX8bMRBKzcwX0HtyD//Do/4HNW3fzJi+WivDm04hTj9F4G6oLl1GKtSNfKOK5v/s8nv3mtzFxtYBQuYpg2IuFTAWZWBiDv/gLSHQPIL28iJXZMaymUgzM0sMXUMkUUJ1PIVyuYi91NQFwsgQGeNQuikrU0yE/sisFJDpi6N/Rg2ylirVdXcgVMljJlTE0uAGvvfUW2ppi8Pgi2HrDB3Df3fdh9MIpfO/Jf0CguQ9DW3ZzSLarrRXnR0a4FdSmoXW4cddu9HZ0IlMocEiB+qvOjV/AyKlXcGFkFG/MVxFvbsXQmgGEc0vYeuwFtJw6h+pSBslmP4I//0v4SagHb4+MobuaxC2lqzi0bR2K4WZE7/hVrFm3pQ5s5Kg4hTxMuRVUIi2O8CF+KSPcJPHYCLc68GW9QdesNwWyBKBpD5o2lEjgOKFBr+lYoBWHG6TI740Ur1vx81qyStwxXFSlpd5z4o0SgmcNpMRTo/O76NqUf0agQJ5J3oOuq/eIgFYNbGUfsQFEfFM2d6WRrHArUj1GGqDw9VWRAp1HAI2ViSt8rBWAVhJuxaCFuYyJFAk486gM4DogZ/PS+J2oEbgqVKjzIFDLL8oZUmkW2gugwa0GWvSuei1RRwoxQGWdslLXa8AHPHOYvFa1cKajoBrwoLnHiedSM6VbFnxHOVsvkeWc5VJBggPkaaKQ+PLiHJ577im8+cZhZNNJ+Lgiz7y7CfOb/cYpATbfrBEIMJQ05NWqb/TOgQfppqYRg/q5kY7iNaaKURlW2lw0qholj1k4GLBtoyhx3xQSkNzi/c+FAXas2TtmKl8pv5LcgkXKq+TwrgFmZCgJAHJCnRIi5TVMJLv1OXa8Jmwxhg6NGoFBoMmDqpe64oTQ0dGFXXv2Yvv2XejtWwOvNwifh/K7Kd+H8qkNdYnlezH5s3aMzPhYcKhCxfyeNl1I7xk9nnp90jFUxUmtAE3bR1vRaPuvNppXvZ/dOt28pgGzBHq04SL7QDuMNNbQ613Lj7rzPFU8/qfUi/PdAzSi2XiEiwSM/Kb5oTw01iGWqosAGstcCnGKUNODJyhSHvz9tHqSKk49CHo/NBqQOsUkq4r5fGpM5U4PQqf/FyF/4wIXJaPRuElIrM/t0V40fj77YCQATAVmrSm2DnFqRSMhH7MI6Blso3WveQ6qtWCLnprwUmktMSRbS0WDMbcnxq18Be3T91LwIImdiyMn8fff+BwOnxxBb08//t2v/hZuvvVeZ2F6y2UEc0vIl6sIxFvgW7qKyeVV/PjvHsfpV55Dcq6C5fkywjEvlpbLiPS2YvvtO9HV3YqJTBUnri7BGwqjfP4M8r39KM9MoXRxGqFCGX0xD3oqVZzNAfuaSPF58EKuijEuDQcG+6LYsb0Pe3dsxjNvnkaxGsLdh3ZhTUsYPxheRn8gj2Api+Mzq+jdeRv27d6H2bHzKJw/jMsZPyKDm5kUl9pc5QslJOJRNDe3sgHe39ODplgM0UgUhXIJXS3N8JNXrpLDxMwsFssBBpUEEG5qD2H92CvIHj2D3NVlRB56GMeiATx7Jct9NPdgCr+8pxdT3has+8h/QmsiYXrY2bBUpZBHMBBENZtEKdLMK4XWSHJ+GuF4M2LxBNLpFGKxeB23jihubd2JUtWKVnKgmKjSBEHq1Ib042TFZxNfeYMrr5VbobyTwaPXG/3M3TqsV4/Al3jQ5Bnpf1rHAr4EoNUJLhtKk70i+4v2hAEE5p3kOvSz4fuqVWe695YxfvzMzUV5GswHZl0FjodANUuXfVIX7nBVjfL9rPfbAYg2JCJl+QJs3XtUz6NWDBroyJxQyFjezSitWpNyfS6Pt/JyuaMNItMIvJl3r3nZ5foyDxIerlOA9v3lO5JvZFjIXMpCk2fgcIungh+9cqk+iV2Ieuv6M14bJnRAu6IPEA+a3Ku2bsm8su3K2ONSQmplCS/95Md46SfPIJ9Z4bAveadEKZMBzcTBwlWpZLsGBPwz5x/T69QDNJGvUtFZt9kcPWCS+8WjbfLMOLbqHO7lqn3TYD0cCiLg9zEdBxUqMDjkKnvhO6zU8ZzxOHHehCmYoJQcAmgmNGnGhNe4pcISQClN0vkdlNdM3omva7nqHIBme6V6iJaKmQRIPlOvTR+8/iDWDA5h376D2LRpB1pbu+DzUjETQTOqlLUe/VruvxoumxGn0g14/brCynpeZH1oTEAAbf26fl538hHSZz03jUCz1o0Cxkpl41yRaIOWOyIbRKZpGaevpfe+5Br7OIYN/CkBtPfgQROAJvKT9hwxUhBxrQZofG8BaHrwau5WSUUkoton8Oij741m47HHHrUM0DbhWi1uFi5V076EB8mGbhxLzdWEnJ5NJ7aKIDNWVc2lS7/rfAw90HJtEWjaxa8XOKFY02fPIHpu4koeNOmIQLFiVQklrX5E8eniAn0vblEVoFCpaamin50X1HXCILyhVEiVz2PrCvBWyjh38qd47Y2XsWvv7dix7xZ2r9OHKjTJRAvlV/jYPPwYO/YMfvhPf4eTx87Av5hCIUN5KaZH52oJ+MB9e/DBO4d4jyWzwN/+4AhGkgWUwkHkZ5cRSBcRShfR5AW29PswlQG8+So+Xq4gH/LiW8UqTqWIrQxo7Qgj2JVAf3835pNptEaC2NIXx6buVrx0cRI3DfYh5vXgWy+fQibegS0bh9Can0dPJYWfXlhAKpxArgIEKazpDXBrqFhLJ0KxZg57Ueg4Fgoxx1wuOYP1/jTWtIbQO7gNa298mAlhKTTQEo1h5uizmP2zP0Ag1oLwnt0YO3cSr7f042TKg2huAb97z25MJ9bhnod/jUkvvbTJg5Q36EEpl0E0HIM3u4xMKMHfcSg7n0GJ2qx4vUivrKCzpweZdIobaZNg9gXDDC6IA4zCc7F43PFKaCXqNkpknWpL0b22HCXj8tDVCTH2XNhqMcsZ6F5LJu+hwMpAwvgU2ZBQh27J5PTNZSFsyJn1mpV9SP+bvWL6RVLhjeH9MnuV0gYEELIhYz1asm9qSexeBnFET2JarKnCIJfXh84VhURj4+PFb8JGhgurliLh9vI1Arpuo0neTQNr95xo5cO0CwrU/ix5in6fPKP19ivqB14LNsOchLkpmjDAQ9aJOywja0H+bn6vIJ+jMKfhRONxU142kas/OjzsADS9HqtWicq19T207CYrynk+WyQga9aACw4QslHH1b3FHOZnJ3Ds6Kt47dWfIE0Vm5y0bnKr5OPW/baLZiOM5axNCdXpgxxd4Gr/JN/LOPAYqXAtgSeh3KBazSDxYVLXGaInolAneYZtaJUem7YKeRMdEM6ttMyT0Ltz1SYZSew9I24zq89UA3omqOV5rtF/8O8uz6TzTna8WXfZohyzx0wuNvu9qCjAKH9+yHi8GUNDm7Fj+16sXbuBDeEAFeQxFKCcPdOuzDw47SeTG07/s4dSVQa4iwScubNhf62T6ecb9m/H+rX918yh3peiH82ertH0yDGylhl4WR408YiLwSXHOk4c1ZrOWau2YIiNNVqXdvwkekbHPf44edDefZEAAbSPf+yjdREQwgSkv0ieimzmEU+uLLBWdluF/BJOrcj7A2i//dhnzCZXjL4yCzwgkvhsAZoIcLNuapaiDJ7kl8gAy3EiYERhaItWrqmFpzyDdmNq4UbA0ZRCG4JHUjLcQcDSLtCk8Yay4FJyyRopGnlGUWTch5G43IgqRHkDZAFKyxi5lhbC+r05pCSJyQS+Mkn4QnFHKNF7h2iTmx2F5ZnLuPT0/4efnDyMCy+dRXExg3LOMlNTgn+uirTXiw9+aCfuvaEdAV8QpYoPL781gsMjy7i6WkRwMQ3Pch5t1Sr6uzzUEhRLq8AdxKVWrOJEiwfHl6uYLAEparXS5Ed3awxrhwaApibEkGYrmRiup7Il7G4NYdu6NXjihRMYH5nF2sF2dPQ1oykWRmZqBSczWRRzZXhCYQQ6+hmYUcGBPxRFoqmFE3FjEQJBUU7GTeTmOMy6e2gdbr3zo/CHIsgRSbDfj+VsBksnX0ZwcQYrTz2FxbfexJWhHrza2o9zkwu4a8dG3HDfJ3D/3fejSs1HqxUEfH7OyfPlVxEIN6OaWXIAGnv2KjnkPEEOX68sLaG9qwuZ5IIhp6wCBfjR3NyMcmoZ/koJuVAC8Xi8rnJZBI6eW5lzLbFEuLhDWXpda6VpfqY1YsMGKnSm9xHf3xpKEnYkpUel/iL06HvaA2SwOMKNdq8ls6VnqHnMzP1o/ZByov1DHhstYEVZNcrLE8vW7C3TWova5xB3lAaExC4vtEDy3HQPyt/RoQ09lrLfHaNQGUQCYmTMtTDXMkQDPbm2Vuay32l/kvwQMCgA7do5qnkVKV/KeAGMsJYOAg6AUgBN+JP0M4gMawQ4HXnqMb1AM+k0exL1HMgc0XWefsXwoBl9rEKdysvhVrx1a1EBSM6W0mF54gcr03emTRIZNJfHhvHqKy/g/LkTKFB7tDK13jNzzMrLYgPK69L3Ja+Q++Me41rSe+1I591Maajzno5ucHxn5hvJc5N5obwy8pJRGJP+ESij5+VcNOoRbR+LCz+EHomiJ7b4jhuiM4CvMAgQ7jLpcuroPC52k2Ciev4Gz3w9gMZ0HUydVXs7k0Fnukvx/9ySMYh4rAkbNm7G5i27MDCwDq3t7WwMs8OPQqc2h5rfybZs416kiqZEk9jqudHGo/5ZAJrsQfmb9iy78YDsMxkn/Xcnp9fKPHmGRsfqfS+RDP7OOofzRWO8khNG9sqf/dl/fU8eNKri/NjHPlrnmKHIGvVupb1O9xGZagCanSGNaAWgsSDy+PC+enE+9hmLto2bV394ManNLkmBepPXbWqVF+PegCLA6Fxxc4pgcU+OAKXrTZoj8OwMCe2GCGZRIBrFu8MSGqHLQmIhT9Yg86IFuGiAgAp9tLUuVjJ/Z1sKybu4lbjbwjBjSu2ojF1JyspTKuDq+Cie+9pnUZmfxbEjMyil80hlK4hFqb+oB+lchQFaMRbEww/vwv6hOCpzSYzP5vHSxDKqiQBGhxeRnc4gUaog4QPW+4DDBaDdA85DG64A6SowUwGmbbJvi8+Dlv4meAc70B/x48FD25ErlrAwO4fhM2OoNncC8RAuXRhDeXQJXVvb0bf3IG77uU9jU38/fvy9v8HFkfNYXMxgcnaJG6sTxWM6V0agvRdrdu3Fth170drWhsmpSYRWpzAQyGHfTfeib9MBzM9O4tzcMm7fsw+nLo/h8LPfx21HnobnjfMoL2dxZUsIZwY24PV8AC2tbfjc734O69dvdLjqyPKlMEQwuwJ/pBmV7ALSwWZeY/Pz82gPlZEsBdDc0sphPNpsWQJo1QpSmRxC8RYkEgkUFicQqxawEGhDe3u7o/hE8ctacit6vUZl8+o8SLfRcc3eUR40N2egBilGAwnPnkknqHmdDNDTOUp0HzFeNGiiy3DY3+/n/qg0TnQc02yoClC3d0ry0tzgh35nMuhQiP0cBCxkL0ilnlR4U+ifBahwUykOJLfgp9/1mF/v7wI8GwE02bf6Ovo4qeJ0QKzidpR51YqI5wPGiykAjcldVR/OGl8bGda1kCldT+SaloUiL/T7GcBuuPkIGBlqF/FK2BZH8DFAk7FmmWj5wjjoZpJjHHFuCF9d31mAxnxntu0VgxyWgwbEEzihxuaXhs/jyKsv4+LFs/CiAE+lxOFB57koMf5dADQtc+lnAk3XQhz7xJbxwaWcHAXt6BrKHmYvrGkhxcUBlAJhaSkMQKOeq/Z7Q/JvWkY57QUl7G04/YzXjFrCmRBniX5WgNg3+BgdAAAgAElEQVRplm6rTiU5n0f6euFN650UJgvOY+MwKtFU1cLkpsDABDIljMo4gEGkB5FYK3p712Hd0BA2bNyE/r4BRKJEtu4z5LrMimCjX/aZnXXtpB7VjaoRMxrI2Z+JqHZosM+Ri9qQkrWrZaNb7unrmrVqctC0B03WsvtY/t0aPiKHhFCbowvWyCLZIn24//Ivv4ov/NG7z0EToloZA9pHVCBA/0SmCk+kZ3FhpkohIoHQAtJYoFiaDdp476uK87HPGMvDNg92e4VkYFjAqDYrboUlk6T/1xMnAlcDNAFaMiFuoayVoywjvTAIuJASoPEQkEaT5A4J6CREPZm6QrO2KMnlXOJCAe7HxYqnVpnKFrB1sTqLUIE0DS7lfdyKj+5FAC2SX0Y+1IZqKY+VxSl840ufwfBzx5Edz5kevkHKRwCKHmB2pYJsBVi7oxOP3LQGzfMZXA1VcWF2BdPJEnzxCIZ8WRw+vIBAiRqIGHLbibLpRNAe9SLiB6aTFVytAvGAF63Eh9bZhLa2AGJtPvS3t2P3lk3cLmV4ZAwnL81i/Zb1mL0ygTNXF9CSyWP9xx/Chx/5NNav24BcoYilhRlkJoYxMT0BfzTBFn9mahRXZ6dwdvgq0oU8slUvwrEE+nqol1sJt+3bixtvvRfelVksHH4SuTW7sO/OT+DCzDT+5C++hHtSV7HtyEn4JtIoN/sxsqcdr3SsR9PWO/C7//G30BSJsNDlDU4WcTmPQD4NX6IL1ZVZ5AmoBUIMOvKrK/AEw4gnEpianuYuBpGAlxtUB2LGW5ZJrSI8ex6eaBOS4S60tLTU5faIohcw4Fbe8rvMtyhjLXDcBkINWBhmJL2/5DztRdMGj9k3ZR5rVm42rC+AjI41YNF4h/Se0yDOEP2aMD41BCdwJetX7q29N46nySXAZc9RKIh6GhJw5MRsG5oTUCfjyDmeVHFLJJAe43WT8RAPEx2rAarsNfc4akWv5Yk2HOuMK3fPUqu4jNFbn8Kgx5z+zukbpOCZ7oTMkPoqOJkXA5QMQJN3ljVRm5vavEi6h1sOGiBHHpwS5yDS/3wdxrh+/PDwOaPA3T01uXNAg4bp9jvRIya7wgJhm39n3rmKfCGD1eQSrlwewbmzZ3Bx+BySi7OoMNUIE0uYoi4Cd0aByDbg/53qTf7BVkiqdDgCL7qKVLoEmPvX8qbeSWk7OsF6moxctbQZ4jWzAI33gK3cpVsQn50BouQwkOI0g6oILHGOJxs9QspreoUa3jKbrmN/ZsWtyfwt2G00N3XAhbxdNoxq7lVikmHzsbmc3DRVBtQUKnCGPzcTIK9gkHuJtrV3YcvWHdi1Zz/6B9bU2q85wonmhNm3zfw0AGhuB42eUKri5CIBReIua9kN0K5Zj/ZC+vpO6hSs0aZuJuvTXMdEC+VeJKdIdtfG1qRo6D1Oev2rX/06/uRLj7/vKk56BvLMkTwRw0ru5ZmZHq9y7hQzL9d6WmrPED34+wFolINmaGtqVWcaZGmr3Q3QROjoTeS2EkU468nUwlPuJZPXSJi6gZzMJYFHuS6366GGxirnRhSKBnWScyK5PNcsSiKLJMLdKnhiKKlcYs+sRAj5WBcyKzsPEPCH6kvHVahAg05tadMzkW+uTNKiVODzz514EV967FGkhufh9wGpYhWhpjB8IT/mUwV4/B587L5NWNfXhpGJBSzlC0gWuHkcZqdWEK0GsDi9gkLR9q0DkPJ60OwHYh4gV6gyYFsKeNHcHkZ7RxybNw7g0JYhLCws4PLSKg4MtqGaTiKbz+PcXAarhSoWF1JYTOYQ6RnEx3/jt3DXHfcxsSMJsUggwM3Vl5JLCBOXHIU4q1UU8ln2Ck5PX8ZzR17F2ddfw+xqAZ3xAHYM9eOO229HKDWDlROH0bTjRmz44K8hH4rj//3H/4bp4y/hQ5cuYuD8HEphD6Y2J3B04wbc/Mnfw5379yEeCsBLiiUQgW/+Eipzw/C2DCLSvwOe5CRK8U4U/SEWpnOzs4hQb75YHMnFBeYwinpKJn8t0YFILI7s0ixaUuOY8bahbc16xyMi8yXr2+1VctahVU6yTt1rWhSvFtg1r1YNoLk9aI2MILkGhdqEaV48drQHyFBhRcXgyFiXsk9pzYkFakKONUJdw2VYC5eJJ4z2gNzTDdrkveR9abyNcWMUJd2DCxIIUHB7NZ1LRU2ro/BbYmBJKK9ZrvXtYuQejr65hgBV8tlqpNp63txySM+JAEQBuu55lHEzhrGlH1EknXocaqGbGkCTcdUGdiOvXu2ZbPs8yh9iloYqd3mgoigNkn/0Wr0HzdFxDQCagEm9ZgVS8bMocu+lxQVcvXwJZ06fwIULp5FaWUClXDDeQ1JUJetFIiBOHlE3XxnnPJk7aflal5tGXlQF2K4P0Ix36XrggcfUXodzy3xUEGCKAqgQwOSbEc0GAS/y2FieTn75+oR3mSeKzEtXDKnirLH+1woDRB5cD6Dp/dRo3ZqcsBr3J+WxUU2mhroEqsTAov8JMFLeLvdFIO8YdQ2gogJysPjC2LB5G+79wIexbmgD/IEgdz7g56wQQKV5Eb7SWr5p3RxpoK0SC286uMMBaNojrwGne+/WA636HFNdxSmYQV+rZqjVWpRRMRl3/mEqn/p8VZFNIgu/8pW/wpf+9M/eE0B74CMfZvlJ17q2oMp6/kieTU6MVaUnlM8fdBRH3Sb7twBoZis5m0ALQ6d6jY+oVT3J5msErHjpN+Bc0payACt3+MWN0LWwdIdTjTeLFrCxbsnKJEEv9zfeAglJmIRg6SBAgy8VaiLI+V081jri/AtKzEwYigYbYmAUzXlvxjtBExmhCg9Voq+9aBq86nFxwry0KWnB2cqa7/757+HJ7/4AyWwBaGnFr3/q19Ad8WBmOYXR136I2za2o62nH88NX8G/vHgKid42tBbymDg9i2KygDYfNfUFMhUgFPAg0hVCdoZKD6pIVz3IdsQQjweBWASfeuAOHNiyDsVyGU8ceQvBSgHdzWE0R+NYyuZxaXIGb10YR3Iujf7d+3DLQ/8OW7fuwvaNmxCmRrJMSgkeD05KtfkPjqIgSg8AM+MX8fyP/gnff/UYmlrasaYthvawD+3eDFpnxxBu7kBy/Q2Yzntx48334Kmn/xmZI0/j/rdGGEhdCQITt9yOT/3vX0J3LAjf3AV4Snl4Nt8DnPgWirOX4O3cgvC+j8GbXkAx1o5s1YdiqYSVxQX2RvrCMbb+vZQnNTeKyuTbiKzfj2KiF4HUDFqRxnSgF209fQ4g0YJL1qEIHT2v7j3gVkxuMKD3r+SgmR1YI6IVYK/XkvaGkaIRmhnxBAuBM11LVyHR77LexEAxAE2V+9mHoneRfUJf6XZa2qOlhbG8j/HaleuobtwAUaxQelsqzqDrE2+UyAG9dtxA1w3SGgErx7p1hR7d81Znzau2cKIYtFEo3/H7e22KhqUYEKUix7gBmjZMtcJqBL5r70v5bRxIMzKZnVpl7nZBIJxkGBE9P3142ATArBJ3xs5WGDKXnFNzbOgiHNoFyjl2aIto3opILi/iypVRnDnzFkaGzzGVBnm8qxUyIA05Kj0W6SR2nFmvAhdONqgSkBC3s97FALBEtrX6y1qfTYMPdGiWR0E0lOOok4Co5J0JATMVcVAhAL0b553Zf5RXxrn2HMqUQTHjQ0CJntV4x6SgrdYdgOSptP/jSk3rQTMywDZ510wXqp+pFIoI7uH1IpNCIXDWlULZYSgzeJgITNkbmGR/U4Bg1pnx8vlsSy3yZVIsgUbRH4xg/catuPPue7F+42b+vVIx3XGoBSB7Pt1OTxluviEVOdh1J83qAe7FSVWcbjmo9bxe31rmaVnm6EnLpyaOJ20Mu4GdkNqSgULgTPacyC93QRPdmwDanz7+5+8eoP3R57jVEz2nADQxeOm6Et5keToxPlqlAaBcKOoRSALcjcrpQu+HB+2x33nUJLuyS77mGncGyeYimGOMQNdCSQbWLdD0xLkTjQX9irCW3xspPf2+bs+bRt4cvzclL7wBOWRjhZlRTrX2MHRfCcu4AZSMgVTIUQiMJoqTdnOmAwF7nXnDGC8bVbCJd1FbuHItrcC1F0ILb+5bR4JidQ6j545idG4ee/ffgtbmToQKqzg3Po7hv/2/sG6oB/5AGJcmruLxH5zFtjVtmB6Zw/JUCpFSBdR8I18FOuNe7OwN4pXLeVSLpmIzfnAAe288wL3z9g4N4b6dW+FNzeDFcxeQK+axqa0F5WAcL4/M4Oz8MnZv2oyxs29jKhfAPZ/8NO696TYOL47MTGNNTy/am5tRSpvk8oYfC1pJdFyem8YPv/a7uDq3hEjPWviKGapQwPpIBd2lJSxm8nj64gIOPPApJGJRfPPvvoxPRT1oO3sBF1dKqB7chA/dcwiR9s0YGuqHn6rH1uxA+e1nkJofQ7hrKwr7PolYbg7lljUoZlewtLKK9tZ2+EpZpgag3LR8vgzf5HGU3n4KTRtvRLL/NnSvjiCDIGJbb4aPqDpUyOh6it1tOOi51KDqnfaFubZp3cYK27r75RwBLY7y16FAW30p1jV5y6gVEYE0Oo+Aj3iw6D4C4jT40ntAC1S3ISNeNA3Q6Hi3cBbvnNybnk0EGj2L9mQLQKTnCgYjhmergVdMAya3d10Aq05VcD+TXpf6WvK+eqyvV9yhzxOvvchieWZnjzt8bYbWR+SjBo76mbRsoGu5vQluIGnoVkzY86kXbYjTNkGX6zJWskreIfK33iNTWW7yYAWMrySTuDxyEWdOH8foyFksLc5zAQCjsTqPjsnLcgCXK6zZSAbUe9LEY0Xr3oY9jcR2CFf1+zqymJuGUy4Z/W89MapNlXEymu8pdMnpHWSUUT9FWxgg8y35aQJOuZ+o5UAza6cWMmb9RKFHTqMxP7MzyhU+5jVk9Ytew+aZamDbKE+D6igqZmeCK0VNNwKSA0aPydBq4FIbX/GxCfmtIsWmSFsgiA2btuIDH/wIBgY3wOOVAgID5egZmHWUp0OQpfF2ciMpm+uqe6QyQLNVnHqOtEde9rd7fei1rwGaYAq9B+TcOkMJhlarVDDFAHI92fciYzSx9pe/8ld4/D0ANKHZEMwiBqbIhjqANn51hAEaJeGaJq415SEEeX6vD9/5DvXifI80GxagSfNaASzXA2h6wWhhQoPtDoHIptHepZqVWE9K+07HuCdco3g6rxGKZ/qNCrUtMqXq5ph69vXGi1+ONV4IsvLpQwnmFD4ilm6qfpNzZW5EYDfK03GApS3VpuvJ2JFlRpYpCRKqRixUquyip/yuEIXhvF4sjJ/DkSe+Dlw5j1vvuAFL88t46sgZzHkDCHlKOPzSJRSXi6AOqCG/B2siPvS1RXB6IoUUFTxEg4j1NGPj3XvQGo+hzV/GB7ZvYU6yK3NXUShm0ZloxmD3epyYnsXR4TFUIzGs7R/C0WNHcdXbjQf//a+jr6sba7p7kM7lGJyFiCqEc46s4BUFSxvd68Wp4Qvw+H04ffwNPP/i8+hoCuCuTX2IpmdRWVnE6Mw88p4q+uMRLBfymC0Di/Et3GT9m9/8OoZam/CJhUmcKS1iS38vtobDiPc0I7ZuD+Lbb0SwbyOwNMphznIpB8/OB+GjcEg4juW3nkbZF0Z414cQmT6D5UtvILLjA1xJujR2CumzzwPBEKLrbkQ2lUTHnvuQCnWyAAtFY/AHiWfIzJMICy2YxCrUcynr0g3Q9L6Q82R/mURhuy4tq7bsQQ3Q5Duzfzj912mvRtegdW7Im6miuexUNLnDoHQ+CTttpLgNCTqGrkP/CGyxl8vmtclzi7fMvD/lkdRoCjTQMceZHBJtKGlAGAgaT5oGTfKz7DORLwLsBFwIqHGD2Nr41oBfndC3YMg91jIWWsboZxCA5pTWKXDAcobBNhG1mgbL8hEZpY1MPe5uoOe+v4w/rwkGKcA//eiYMti5dbfBAEytYEJ6RJXhgA7OIza8XmRlUi7P9MwEjh99AyeOvY6l+RmgWmBvnaRRuUGz/l3vh0bgjOdQhTEJXJmPAWgavAnNhvuaMvayp2jly9wSMNMKm7+n/UrdAWwuMhcf2BtRnrm5DrUpqhXFUUSY+8IT1Ys1zijcyF4zarPEldaUZ2Yqv3UQktelHW9ZSzIWboBWt44UuKX8NV7PBLxJb9V5EK81XK4d6/quJVTc7QtGOB/toYc+jubmTia4JS+pU/RHeoHLWKkozs6KK7dUcmPprzcd3OkUCcj41/SqJa5VDh73/pVnlnPdNBtyLbdRSmu4UMzbvDMT3dLyVPQ/yTkxDOnv5EF7/M/+67v2oGmaDbqXBn+0pgSQ8ntQiNM8jIf7RIZCBizUNpxJxn1/AO23bQ5BzXumLTmD6k34itiWZRFKeM8ZcMUnJEmvGozVK5j6yicj5Gul2CLMBMWaMKuxs0RQafAngyZhHF2dRdam2RiGMZ08a6KcrrfAtCdAOKYktEDPGQhS4YbZOFTeHApHr3kuDf5EqFepEohjA6ZIgD7UfNdbLTFdRNmOL/WznBk9g0tnXsOqL4qZqauYOvkKlpZncXB9P5ZnlnB+Pos7D2zC+UtTOPP2AsYvTfHe27KuCRviXpy5uML5adWQH/tu34RIdwsQDWF7Tze6Y174KmVMpzLscRtoa8JQ3xASsSZcHD2N8cUVnJzP4/TFK1w5OjqdwcZbb0ff2vXYs3MP9m3bztxmVAnYHomgapPVnU3o9WI+ncY3nvg2cqsreOvpJzE8fAnd/V04dOcHcMve7fBlFjA9fAKh1Xnk8xkUPH4sBuPo7lmD+JY78Td/8xUkF+Zwy4YB5C+NYJ3fi63LGbR3xZHoakFwxyb4996Lvt4+NOVmESitcng727cfxeUpzJ15ASGfHy13/wYqlw5j7uJRdK7ZjJaOAaxMXsDkxdMoUsJ3IIpw5xp03fErKIZa0LQ4glSkDdXmbs7h0GFAmVNRfqSMzdqlqiqTX6X3jqx5yWMw59lcGFvJKB403ueWVZuVoKVokVwuySGSdS/X5rXuqVjiZgPQaCfxXvCSB0vC/ORR42Z/Db1abu+NADTj4TI997TQFeFF7yTgivN2lLISQCQyTACaTqcwXjmfbbhumi/X7R0r9LUi1rliWvALqHHPgXte3Ba9G2xrWeUYUnZuzXybGJkGVfVAssR73O+rNZMWxSMApNEzOQYvA3YCBzXF51buJC6//cPXLYG8ydMxioGlmhkW5ZEk449CdZznSCTO2QwuDp/F60dexoVzp003ACaMpXXISK4u1CjjrNeffPdO/18PoDGVhfUUmVBnrULZfT3GWJzgb3LJpEUX6wLbuNzBgUKlIblnthiAr6/SeNizxpnyNswpLdBsyJHXm+0JyjWHYtybfgmOHuQQpQOIFRq1L1GbglrOl3vNclYOvQsMnUcNoBljzA2Srx1vS9UrAIlypOFFONqEvXsO4vY7P4Curj7DSGDf04Tiqc2VeX7Zd+yosdrWeFqN5r3pkAFoNC41EE3PZmSg851TlW7y2k3bLF1BYSoyRceSPNI8jlrGMGgtl5HPpW0uWE3Gcj4hgW1aRhVDSk7XkcKk9wrQvkidBB55mK/lBmh0P50iwlWcIjw4aS1grHorv21pMN5fiPOx33bmW4SAFiba4tceM508p607+lkGSRaW2zumvRLa+6WtSy2oJQ9OwoiNrE0RutK+xQhr42UQgU7PLC2iRNBooCcKRUg46TxRPpycKP0JKS+W3NLi3YyY5tzu5zJzZapQ+O/cDddsP2o5QliNkk8D5Nb2kgfNh0JyDm+ceA0Xjj6HK9ML2HToTmSvnGav0wuvnkExV8KegRi8La3IL6eQax/EgYO34PV/+jZyC1PoLQCnZjLI5Uoo0P5qT+CRf38Xij5gJpNFOBBAqZhFS8iHlkgYNw70Ihzw4cJiCtmKF4XVWRy5Oovhy0tYvryIIqqYT5eRi0YwuOcgdu3chh27DyCdSqG7swsfu/2OOoDG3pxSERenpvEP3/02QsVVvPTcsxiMBzE5PYtIfz9u3rMTXe1tqORWESB6jOQMKu392HbXzyERjWIymcfjf/EFzE6Oo8vjRWJqAR3+KmKoYu2aAA62dWBg/1rMrZSQS/Sh87b7sa2rGd5iDvlyBauT51FYmkKxUkV43yPIvv0MsgvjiHurSAxsR2pmBKVSGpVMFqk0kOjrRtPO++AZ2I3m2XMoNnVjKb4G0USzJV+tEY06CtZSIRiFTYqjVo2oLUztCanpTCPIzXqnUn7KnyT+MtNLVgCaeGPZ4FFhFfc+pWuUysbwYMOJhbqpAMxT020K6futla0qjuU5NViQPSjrXTwRApBEBmhDyTGkFDEtK9S6dlcUZjVhP/GC0f/cR7do8taoqlP2qpYLGpzIuOn7y3ciq+h/J8ezAfWPVpB6LLXhJvMmskqepzZvtVQPGUc5Ryx8LS/pPHeqhxsU6+u431+DVpaNDNBec2R3nRJ3wKRttWTrzivcO5H4GNM4c+o4XvrJs5gcH0GpmEbAS1QSxLpvCHaNchGcdy3w+FnAGT9n3amWvFQZ20xz0YDVvm6OrPzkubBUGmYvGY+KkMNqfcNjyaFOyyPKJ1hwYWOIDPRsTpopRFXAi4igrcEhFBcmgd8k9stc02V1M3n3uDTSVfrd+HwbNmVAQB5YC6J+1jF2j7NJB6QXo/0WwoFDN+Geez6E7u41zEhAYVSqcTH6kQC5gC5TcEGtuZjEWSo+PR7cfGgX1g321BmhWs/XZJ6RZ6xXabSYSsf1Jh5jyLJ3qmLSL7T+1ICPgGTRRsHIEJZ9YAAejVWFi/ok/UKu9eUvf+295aB98fN4+KEHnL2qr0vPVQfQVleWLUAzXizyWBjBZFzcMijvp4pTWj1pYSIo2S0UtMDVrj+3xasHsZFA1RYwTZTObamh85pwqPVBrDH7a6EsSNu0hzGKgd6BPGb0P3kAdA6O6T2YrwNUpuzauLrJKuOSepu7IxND/5sFYObAKFAforEY/P6goX5QVpooNQKYLJytcuQE1nIeJT/lBlThp95eZN14fDj61Ddw+PgRxNr6cPutH8D4xCja1mzF+Zf/By6cOoIz5+ewe0Mr8pNJTJS9+KXf+A+ItLTj+W9/DVd/eBZzeXomIJWvIhAOYMvt67F7zxZcWMkjVM0g4iVaswCG2ppxw8aNKFd8+O7Rozh6dRpTK3lkCxXEPWUsXphFdC6Dxa44Cn4vKvkiirFmHLz7DiRaOrl10rYt2/CRO+5FIhQyhQJsTVYxt7KEM2OjWFldwUsv/hiJaBwt/jzmT76Ipm23YLC1CW2eNNqXruDK7DxW8qvo33YjWnbcjp17bkNxaQJf++Gz+P7/+HtsnF1AT1MF/qIXkWoV+YoX7dUKbtrUh96tnZj192LjL/4WYoEgMvAgTh6dyVMo5ZLc1aBaymJh9DQS7a3wljJYnlxC0FfmHJBcNYxAtYhKIo5gczeaOofQ0tqJYqwTc/G1aOrsvca6kz1ghJAK3dkKRa0kNDirE/6KWb7mQavA71M9PK17XQCCVNlpUac9QaZYxrRIErJmylOidUzrXbjIxCLXRpJ224s1K+BQ73l3CoMWpLLnJcQqhpp5b2O0Sbm6805sIZPXwAhsKUgQ5avlglFkNXZyAWhyjIAfNziSazUynjRAlbHUclCMt0YAUa4rY6CP0de63nGN7qfHUwMAx8C1OWF8TSrsefYoLwd5N2m9Y+bahvbYCSKJ515O1Thz6gReeO5pTF65BK+HyGaL7D0zhgHJTvGg1WTwuwEL1xxr89YkxMnjTt5iW6RQ+57fxnkns3YIklEz82s73ZgxMmDEtFeywMR6/7iVE3vpbAEcV/jX51DTGVT5afKKzfky9gwAmfdM85DVjKU6UHydAZI1JH/W54hMMGvBa9tIGQ+arCctN9y6Ud+yhnHNXqK8OmPUeREKxXHg4E24864Pob2j26BmYurg+9YXBBiAZu+v8kJvuYEAWq8TUtaGmzY0xOB05KDqnSvrWzj2yOtFa1ZCk/I+2lAx+5mqp6kogrxxxu2qDdB8NluXl0Yy7Mtf+Rq+9KV3X8X5J3/8BTzwwP0OWKdnEYNSsIrIHM/qapJz0LT1KuFDvZnfT5HAo49+xilZlUXxTgJGBlGQpOSbuAdXnpm+F6HXSCi5LcVG15EJFVI7nnzLA2eMIeMKNbkf5gqkKIgHiz6UJ0bWO5HPimA3IZyCE88mskIDvAxAk0UnyJ6OF8AmsWgzUV5mGSametPepba5xKNBlBkEwCQ0TYFif6XApIdFbwih3DJK6SVkmwcwefTHeOn5J5DYeCPuvf+TuPD6Mzg5t4Lh86dw6acvYF1zAKlqFZlsBbd9+KPwTFzFWy8exsr4AnJloKMjhnUbutA91I9KawtShRUUq1W0h/zY2NuPobWb0D+wAZFYM7yZBcxcPod/OXIEkyurWCiUMXZxBnPjywzIfKEgMqs5RAe6se6229Dc0Yeu1iYE/EEsptLoiEfwyx//JbQkmlhh0LvTvS5OTeLUpYvMq3Z1ahKp9Cpmjr+A5twMFsPt2LL/TvRUkkjmi2idOoWrk9MoeCpoGdqB2/fs50rM15MBfP1PvozBpTmsXePDZN6PWHcHgukC+ptK6G1uQd+Wjej/4K8i2NbLnQRSCCJRzcI/8gpSlI9VBoLVDHIrM4A/DD/l7iSXkFvOwBP0oegFguUqck0tDDgDwTBa2gdRaR/CcttmNPcN1cJ3ClQZpUghkBprv1BI/KwATcAGM39bcmRpLcbXV8mwvH9cLdhM9Wd9gq8IkFqPSVN8QACN1rqsZVnbYgHLXhVhJHvE7eluJBfkHLdckH3PcspLSiIEaqhumM6V0iSyZtuqRQSh3J/udz3AJHteexkFrGhgpQGMoyBU6O964Mt9nv693jNYTyXhBuX6XbTikWfU6bmRx8AAACAASURBVCAyL+ZetcR3Y4wbhUqeUkM1UMIPfvq2w2Cvz7kGFNAfmYw4g/PnTuPFF36Mq1eG4SnnUSVvitdU9hnHmanQbDRW18Eg7/i1A4z5KOs5th4043m27S5Zbl5Dp2YqF7m/bS1/THLYavNd8/aYKkTj/DMOMlOIwx9LrKt1jBj09Gisi5zHtJWT1kPGYIdPrKejavTy7vGXY2qFBI5z0gAx2svlKlfTW4aUn3GozRORx6v2MaDLKQQhw7FKnJ4J7Ni1D/sP3oDe/gFEI3F42GlgQr38zBbMs0fNevfFAXrzoZ1Yv9aEOOvXqX0GB2zXcmqND7NWKCNriuaDDFzDK2h40AR86v+NXKLKaZt3WMdHamwQphZKm7619FwS5nw/AO3BBz/i6HFtTDJg150ECKDpLzWS00KImqV/5jOPIpOhhsc/24cE5u///u/BDdA0sNL5N3WlJSo5s+4Y6ybWQomXtKtdixZwzgZuUBEkCoU8aCzcbFsIbolhq3nI5VyrvDE8Nwac5TjfTBSIGTtDrSHPLCCNE6nZBDFWmGlxUouN0+QLL5ScLxNF1yfFEwqH+fpGJJjNbEBsicNLDOqqPviqFQSLaVQLeZQDIeT9URQuvobcyBF4b/4UwrPncPnqKBLrdmFtdy9+cvwY/vHJJ7jZeEsshFs2bsDC5VM4NzGHhakVpI8NI+6rIhHzY/+N29G7uQOr/gjGFldweXER8VAQ27rbcffGIQx198AXisHf2gP4Q0gtTWAlncH8wjy+/eoRnL8wjelLM6jkikCxAm+hgtD2fvhDIcQ378DaHYewpq8P0YAfo6cPo693EL/40CcQjBliV3nvyflZHD5zGu0tLYjH4sgX8khePo3/9rW/wJ171yPb1Iu+5hjmZsZNL9JcCp70IvZs2Yat3R1YXFrA379wFlMXL2FHpAhvxANvey/u/MQvozMawtXLl5kxO963DkODG5kDKJacwOLKPHzJCays5tHSP4j80lXDoVRcRbCpD36/B9nFSXi8EeSzqyhkTGgnR55p8rrCg5aWPpR7dyLbtQNt/UPG60Ne6zqvl03AFoJZNstrrPFuRSx7VQMkAR8OQFNV0o5Ad5Gn6p0toM5402ucQHRdAWgC2CikQYJMuM4EaAk40ELX8dY0yDnT52lQJ143UZiOhSmFBURFE4nwWPJerQNotVCVjJvIj5pAr4We9HduI9ENttwgo95jYUbTDVqvp3A18HLLLz3fMgbynR4T+lmHOUX4G+xgFF/tWrUnEWxOBoFQqVAY+0eHz/P65vwlUmYNepkKBUd2JYlzZ95iz9nU1Bg8lTy8HjIwTboGP6fHpOrLXpZc3n9No1wPkMi7yzzUcuNI3NYoMGotl/iMOhDARgtXONe4r8wYST4SX70uy8nWQBjw4hQJUK5v/Zvo9Sbz6+w9VcktoMl4pOrX4r82NnXXU/QbemxkLzFzQAPqm+vfw+is+lZatLkUv5ul30CVeNKC6Ontw/6DN2Lr1h1obe82FdQkuW3KjpkLU7GqPZ43c5EAEY1bj5vy3Mrzyb6ws2gBci1vTOaDjpMIhDhdZA/ofSM61u0EcgxFakdWqSBLvZULxgAVrPFeedCok8DDDz94jQdN5qsOoEmzdL15tUCRl3k/HjQKcQoiFsHotu5Y8VqrU9Z4IytVvALaMtcWtlYEWpjqSdEL1xGElrlfEvNLpQJb3fShpuMmEdEsC9b3uRx7DNwcTOZZTKjFNHY2cXCqzmSWbo6Nm8RTA7wMSacoAhknyROS9zWonZKpibC25u0wwK6AYNAHL5EJUkp+uYjA7AUEFkZRHboJ0yUvYmOHkbt8EoENtyE9ewHeSALNm29FYXkaf/X8qzh/7m0Ul8exfedebGyPY3X0LE68fBLnz0wijgpaWgO45+792H9wC755/BxGF5KIBHzcDPy+rUO4ZWgdOhIxzi/xxVrhizahlJpHMbWIN0cu4ZmL85gYn8SlI5eRL5QQrHpQLFbgC3mRikcxuHYQ+z/xC+juW4vmpmZMzMxg5NwJ3LhhDe65+0HEmjuMd9GC7MXFWfzw9dfQ0daOts5ehHxeTFx8C3/8x3+In79hCOVoK4KdQ1icHENx/AwCkTCavBVsGtqA/lgQR8eX8IMnX0dHJY2hrQH4fRHce/8vYN8t96AYbEIlt4JApAn5zAoygTjiXg/iCxexmpxBMp1Dc1snYr0bkL7yFir5FEKU8B9OYGnkGNKLM2jZcIhz8TKz55AnuuBKEavLS6j4fUgk2pHu2o106yYMbtyGSDjMVpmEzmprlXItTDiChYLixbrWCrS5kAQElXfECBOTqMNCR5FRa4WhAYBc21R+GreHW6iZdjeU41hlbkASuNKvVtaz3vO60lODmJqXz4BP9/7W4UQN9ugesnfZw+X3IxqJwh/wm9xN5hOr0W6IcK4HKLU8vUbAi4W8bfMiVnOj64g8oWu7vVU14GCkhxtYi+KR++vftcDWil7GV+Qe/S/yg/4mYFZ7IYzosvPJHkdhmDfFWRyqY+ogklUZkxDtNa2eOEmdPUOWq5G8H4qbMJvPYn5uFmdOHsNbx1/H9ORlUI2Tx2NC9AaMUR9Nw1xv0mQNq5b7va8PFN75LzKvUrDFY+30mKaKSi+ob+Z1cxkZhAiNhuEK1PPKa9N6tvh7aymKX4mBhv3F2OGq6pCNLwu6GAjWfwTq6LZNogv1kdrRIHtI/511HzdCNx8nr408P1LoYBLy3sUwXw+g1fx9ptqYkm+Mp47SaKKxJqxduxE7d+3H5q070Jxo4T1qlqEh/1DFvrxGbjm0ExvWmU4Csi5k/8sDa0+YEUxmMkSWaZnD39Gs2Q5GPCbXGCkmjUiuK/hEepYah0gVOWZYyNTlsr3nHLQ/+hw++tGHnH2qjU3ey6USYw/e88nkEktgbSVrECVC5f1UcQpAE4HitqZ54blCAvKAglZFKOmEOrfFKQJeW+GyyTSIa6SYCDixe98SNZKgIuBDx4bDYQ5hiseLjjM0AoZFXYMoWUiGpLYG0rgLQS7LIStaV1T5RtcTgCYWjowN8+tYs8+0XzHAjyo65VnEg0ZNvYO0+H1eBEihlwrwX34T5elhlDbciuWJc6hSqHVlGi39OzBx4mk0NTfDO7AfTwzP4czlcZSWp/DQnXdha1c7FsfPY/L1Z/Hm94/j9OQqBlp9WK56UGpuxeCGVowUimgKBrFj2zp4K0V8cs9WzgGjFkceTwDB9ft4PrMjbyKfWcXZuQX89PwoLpwZx9gbV7kvXbpEyarA4PZODJ+fQ0tPN2749Kdx6+13IeDzYWp2Fm+cOIaetmbce/Nt2LNxa22NeDyYSy7huTffQEsigdbWdqbjOHryGP7uz/8Qv3lDP5LlIE4H++HNLaOluIQOfxZ71/YhEIxjOZPB3z75BtJji+iOexH0VLH9pjX4uV/5TXQMrEe5bEpGgs1dKBQLCHvKXFYfLqSRWV1AqUou/QI84Wakpi4gmJpGx4ZDyJdLmDnxHDLZDCLr96G5rRfJi4eRL5XRHg1wNSdZ5al8Cam2TUi1rgMCLRjasJHJikUA16xE2pcmSZXY1N0AzQFSlrKiVCagbtap0SBCF2BCArzuKwZYXc940SBR9g79L+c4e9f2FXTWYMXsA/EoU9Ite/Bscq7kk3LXEpt3IuBHck00QBPAqgWqGC3u3E06hvYL7VNznniKjEJmeeYke9e8gY6V7BoP2cMC0N4pxCny0T13bkWg5ZC8v9zfbTy6lbIGsY7ydXkfJcdPIiDXzC8bgYaElj+29yS/m+11Ggj4uXMHKSJWWh4vfvDTC7bXoikKIa1aKOSwuDCHhblZpFJJzExP4sroCKYmryKXWYWHeNpoB1F1uxBLC3CwBLdGCde7mxqBNQ1EGoEWGQ8N0MycMFmGVSsUvvRy0VTAH+CftT4xqMGE34iEVta63l8C0GRedV9RPV9SCOD8z+FFM+CyvuleUiUqMOedwJl+73daK/xOany5bRRV6nL7JROU5M+1feXfAbBJxwYjT8zHPrWNCBmARmFfD4fFaS8SGA8EIoglWrBlyw7s3XsA/YNrEY3GLGODIbal9SGPdfPB7diw1pB4y34Rw06MH40HZM7lWPqfZc47yDeNGfQeEZlLhkqRnDP8HtQpwqQs5XNZZDJpdkB4qfiuUnnPRLV/9IU/ZICmiwMFWJLu45zeUsnktC8tz9mMSWnuWuvtphH7+wFov/M7jzkJdm7vnPzOlYfK6rgeQHMLKzlHW9NugGY2bK2LgVt4GgFOgKyIfDbH+TQy6YKuebJoc1v3sLlHPUmmY+FTeTGX9gYcTxrdg7xokpMm7yH8T7J56X++J3mi/CbfLJfPgCKudP1ILIFoOGysWVqQxQIqxRxCM2+z9VSdOY9I+yCqhRwnceZnL2J1dRnlQgqF3AoqQ3cjXlhCankWz82UcWS2gMzSNPb3xvGJg7uR79yIU2++iKvHnsXoC8OYWyxQahWCCS+K2SqWlsqItkWx855NaOvuxC0Drcxvtpwt4uzcMgreALZv2on2oAfhwiqSK/N4ZfQK3j4/gxd/cgH+TBE0ugTOoi0h5NtjuHJ5mXuC9u/Zjg997JPYtXU7A5JzIyN47cUf4T/91mdx86YNyC4voFTMIej3YbniBQHTlYoPyUwWIVRw+tTreOIPvoBtG5pwT3cM37tcxES2AE9zADft3IJmfwHn5lbx8rER7Ny5GduyKUyePI98pYzNO3rxyG/8JrrW7UA5EOX8vaovwGS1qUATglUCalXuLhBaHMPq+NvI5UtI9KxFk9+DQibJnsP5yXPIZdJo33AAAer+MHcRnmIGJfjgjxNXkB+rS7NY9UaRahlEJtoNry+Grt4+zlEz4UjDoWQ4hKxXyWeqON0CRoypfME0IpcqRQ6TOJ4vw51lDKGai14bKrJ/NGmiFnwmR8PsUTZOrIFBOXWcv1k2fTkFiBHhIwtVG9oV4KfL3XXVsts7JgBNywSRFQLQdCEQ7TV5d3o+9gAFggixx9mMqRsQyftrgd7omEYyR8vGRoJe/10Uh5ZDcm8RzFouioLSgEXkl1zX/ZySH6M9DM78eiooF418EwNX1lUNfFJ1r/G+CIgjZfHPL551ZCH5ZCg/7eKF83jphWcxOjqMYj7DeZelQg5en1Hcck0GDFzk5EIE4k1yUyM0IBLWY6HH2Q1aagijFsZ1+nPapBAKUhLVEEVEtBznNSs8epR3bJ9Xe9sE/IghTQVAjQCjcKjJXOs9pH/mEbHrkq9jQ5PvBEIbec3c9yEvH+dbUvcYIr61OXEabF4Th30HeFaPoTVIE2Iz45UXgEZeV+7hSxWqnNfHydEYWLMeBw7diF17DiCRaLY5iPUe7luYqNaEODVIE92ow5BaDrofX7+rNsLq5JlEAJShw/u0algY6DySJwySqLiikEMqlTIyzRp977WTAPGgffThB6+puCbDgeQ+rUcaO7735NTlKiFe+oWrB5US+LcEaHItEUQi9Bwh5G6Qqspv9cZ0Cy83QJMNRMfp3DW9uK+xbj1EmllAPkdtHiipsOZ6F8FHz21COiYh2VzPho3svRzhyUzfxvVKY0vccoGAseRJ+Em/O3pGua4eazM2lh6BcswqRrD6vAHmBvNTWJTGq1yBf3UapWgrwqOvwFMsIusNIuGhRFAfcpFmlMdeB+KdWF5JIlRcRrBtLdC8BhfGLuIfjo9gLp1Hf2sT7tvSD8xcQi67iuLSOJZmp3Hy5QmscLEBeXDYIMbyYhntQx245yO7EG9tQ8Lvw9mpRRwZG8dEuoqNOw5g/9AAFuYm0ektYGx8HKViHkdevIDlmRR8zJ9jvOyx9giupotIFstMnNu7cQ0GbrgDPZ2d2LdzFzxeH771+H/BI7/wi7i5yYPZS6ewOD+Cru4uZCO98G64EXtuvR/Hz59nYtulkZP41tf/Gm3eEj61vgWX+zfDs3EfXnvuJ8jNXsGenQPobErg6eePohRpwk037ENTJoXZyyOItLfi5379NxEc2ImSx4/mahqhUgY+LrLwM0AreoIIeqvIFoqIF1PGK+MPo62wgGp2FfAHkV4Yw+r8GAKta5Hv3oUO5OBbHWcwV8wtc5WQL5RgmpBspBMrTYPI+RMoUfN1rw8BynkoV9ASjyMWIm8TEA4HEXQ1/XYbHIVijreGAH63B00AmuRYyn5opOjdViqvTfaYSbg+Y9Ye8ZeFw0ah2cRWFi4cUrH8bZa+Q+4ja55+p71gDB9TAi97l+4nHEEawAgYFYHt7EnphGK9c3TddDrN+42ELHVJofCLBlpuD5PIFbdXTcsTOqeRgSkATIPJRvJO7qGvIRa/BgMaOLoBiuPBcWkl+V4qyekaIrtIflBkwNAW2XeAKe6gXFjjna/1NaVzOQ/W48GTL10wxVKQ3rcjeOr7/4yxi+fhqRY5nYI8ZswPT8uAQ4GkpI23xUdfMrAvKToM6wRQZKkCNGQM68CMTWvgpHKn7VGtj2o9cKl1EiCwYgJv4vQpm5RyrpwPsMff8G5SmN4YMKyApX0TVV5qWgwaU/IScyiRdIHlqVPtrsQzJu9TA9mmSMIBVJaGwwEi/IeaEeGed7lOI5DGDG8kV+3zcRN2Wx1qcWDN+WVDuXr5XB/sciDbCSPasggjWurAtQXgTJ1huhWYYZNKTVoDPiRa2rF1xx7s23sIvf2DzEvIBRrW03/LwR1Yb6s4Zd/Lnqe1qte2Y3y4vPvaGNBhf61nNcjSWIBy1opFw75A96U+vhStop+L+QJWV1d4DwlW+urXvv6eqji/+MXP48EH7r9G93MkgbgEyWCQgojJyVHu5UAvQOEzqgSsLapadcr7yUGjVk9msphhxnH1NhJobkvRWdCSWKr634lgdG8GEXoyWbIAqf8X/+ywGhNoos1pw4/c0Nd4GfTCkOvRfXQujb6+zj0RZUWDbBaGUULhSJitJm5KbHPYaNfKwpP72h1hno3c1EbXMSllwg+seoLsMcqtLsG/MoVIwI/ozDkQB9F053YEqhWEiimkAzFkylVEiPcqvWya5FarWFpewpPHTuPc+Czawx48cMMB4MJr+OE/v4Cl5RwO7O/E+Ngipi6toEhNi2nj+zzo6YljcF032jb04O10kZuczy2vYmJ0FrHeTkTaurDnhjuRSDRhfm4KxXQSJ468gtTFKwjOZ1i4UkSfXod6eHpbQ1gK+pFZyCKbK6Ozuxm9d90HFNPYtnMfWpviOP23X8FN+7vQFwhjpVhGJORHPpXClu5WDC9W0PeRT+HYTArHjr+BRLmI8eOvIFAq4t6WAKJVP87d8iDWrN+EU89+B50JPz68ZzNOnz6FV54/hVQ1hvU3bMO2gzeiJ1LF3r23It88AG+5iPbKKrLwIuuPI8jjRiEb6l/iN9xnnjKKvjCihRQ65k/B09oPFPIMmBevvsm9H8vBJiTaBoFqCUvTIwhRzzpvAMFoC3z+AKrBBCrBCGZyFSzFBzhE1+XNYTnQCm+siZsx0xpCvoDW1habAF8zCgRIOVa9U+VUzwwu+9kt5MRrLcBFlKJYqqTaWMlTs2RrjJAhw8DKQ5akH4FQxOEkFANEiJqZPNkpuqm1TxEwZvo9WsPQcvyJB46upQ0sx9Pu5gmy70wgjMAYfei66XTKCVNEIiRoSa4ZI0kbiQxPnO9I0RkqF1LSJpXIVlVVjffFDexEXmngpAGYe4742soLr2WVnietoNxyUnsPRGFLiFPArjw3hb3Je+bMCY2rn6pc7dwKeao1OjW1ET37916iECdFFlKYmrqCI6++hKNvvIYqddXg/B5DmSDFIaa2j+S8jVwxG4cNiRksqEJlFiY4faNsbSD3iLRkpqz0bcsmXiM2XM+9uRU5qch2m29p7HvqJGBzwTg/ikCSPBl5yoRf0IsAFQownDMykt5dPBqSd0yhQvJKkUwmklYp6mHCZ6Fn0RlmtsLThJNtWJML0SSBTcJ7NSJbnltb4MJg7zrhSAOZzbjSOFDOJVPJOL0ebM6bPUZ+c+bFUknUY2TpyWqnSFdCyDTau+osNtOQ3f0R3jOZdFMgRR09+nrXYNfuPdi9ez+a2rrYEPd5fLjpAIU4jQdNG1Oyt9yGo3byiL529rLNKSdPP3VnYJlmiNkckFzbb2UQcXuxbIxLLhiED+FolGU2PQ950EimiEeY9tl7Bmh/9Dmm2XDkrKw38szZd6dqW5Ytk5MjVdmsplIwWpfoyozWniq+/e3v4NHPPPaeqjgfe+xR25jVVMbIBIhwqgFCI7zk7xqcuS0KUSZ0DRk0DZh02EKOFSIa8mqaiTQMxIV8lvMuRHhqISznygKQpqmiWOTYOqFvS/pJuRp3qAGlRJVBlZi0mXJZuqfhVgkETRmwVDppK4msX8rrotyISDGLpC/BuWbNlTSiK1dRTq/CV85xFdJCsBVjgR5W7NGgF9VCFhGylP0BFPNF9qq1LI/hH984gZMjlxEsl/Dzd9+BaDGJJ77xNUy/PQMfKVW/F6VQAKV8Gen5PCoBH3bu7ED3xj5cTuUxemUByXCA6SNmLi0g1teBPR+8Hx0dXehYswHnz55Gau4KFlMFnH3jFfhGFhC3wEw4n21hGDIE1EJ+FDJldPS1I7p7D5rb2kHFRm3ZOWzMX0Y2APQGqphMptFTCKBvWy+CyQKW8iVEvEF8x9/PuWWd3jzOjo6gLTkH72oKDw814f8+kUTvAw+ho7sdy8PHsH7jTmDqbbz4/AmkMwXcvLUbufVDSLR2Y/v23Yi196O5rRubo8BqrAeRYACpPFnXZQSoyosUtT+IYiAC6qFK5L5ts2eRbVvHIb5YahKpC4cRbOphZvAi9VYtptnC9YZiiLT0sUAKhMLw5FOAn9wOPuSDYVSyKXgrOZSa1iIT70I13oFKOIGmcgaZqh/heJOp1LXl3rLBRYDR79ojpi1j+V5CjBxetMSzet3Lz7yeGaCZMnRqaWYsUlu6TuMRCCEYrgE0FmSWWob3NuXzsPAWihqTH0L/xLoVD5rbIBKApj1RshcFjIgwpmsQQOOcDvJS5/O8n6UqmoAbGZ8EKDURJY+bpD8wiar1YIjAtIS+Mt5uC17AmTy722vWyHBk2GBDaAKsZUzkOg20XV1xgdvLR8e7x0SuQQCNrH+aN71O6O9yfwnZ6HlhgOLz4bvPncLC4gzOnT2F0yffxOWxC5zjyqBdKvlsiMsEwGqeLXkGvQ4bvZswy/P8UjGLh3xfhnCbEv25CTlfuRYSYw+hzc80sXxzX8aDJMNo3VnnT8N7Oh4gm0ROKSkOwTHxYdUKCsirwVPGXipLSWUBGoMzBkgGLF7PG0XyTnt3RMa7dY25iAFx7DEUcMvvZZ0bBMYIoNrwXAUlHgt2bXGoQ8En67YjuSUuPE1xUhubWviSDQIHGeriB1UYoAa1MUDjFaaOMuDaeCy9iMebsH7TFhy6+U4MDlIlewi3HNzFIU6tc7VnXe83t5GiQZ3pblIyhKO2oEMAmoyMjD+dR8YL5YczGwLJUIqAVTwIRSIIh6JmXZWLSKVWecxlv3z1q1/Hl/703fOgff7zf8BEtcLNJvPIz2j3pQPQJiYuVcsl4w4nd140HuN+nLKBTR+tCgO03/nPn30PAO338djvfMYSbhoPmlxbLEOZBLfwcgs4fbxMkAgmd3xaAzRn09jFKoaXbJhyqcgJgKSIdF6LexHIvei5RFjr3BoWGgTObOEAJUib44xCopwycutSnJ4WEFGWyKLQG7XmjgVCQXLD++EpFUDPmQ3GDGdPKYfc/BVcyXnR48mg7PEhU/Wh4IvAG4ojFPCy0IhUcvCXs0j6WxBevIjXT53CsydOoRhqw0O7N+CGDYP47l//JV5/6SR8+RKCgSp6Ng9g000HEY814fnvPoeeNTFcnk/h7eklTrRtGeoACmWUxpeRTOXQ++GPYOeOnegd2MAVjfPLK0jOT+LS2dM4d+RNzM+mscZPVBQU/ABWbZ4q+TvSTREOkWRSRQz19WLrxx/C+NgFVOZnUTg1jGhnFFu6w4i0xnFlxQ80xdHVHMa6ahHx5UmUuzvx/TMLaD5wO5YnL3N4ZauviJMnT+PnEz68srqKt2Y86DiwCZGoB82DO7B3bQ9mLk9idfIKPvkrn0LcW8QPXn4Jc/52NPWtx64NQ+jzZNAyuBXeeDtiPg+WUhTSrKCttQ1d4SBWSxWkMhl0FhcRSU5wyASpJQ7lZOfHmLC2UPUhtXgFXW2dqAZbkS8W4PEEEejZgBxRn1w9jmp6AUFfkCtGA1yMQuNRRqWlF8uJQY4FR0tZzEUG0dHdXed9lrWqFbZes7LuRXixC51DjoZKgRS3CXvVkunlZwN2TCIvrTuqapa1TgYGyQQ6JhSpN+hMv84cP6cGNG7PjIAeDQ4FMIgc0MBHv6vkUYknio4jACYFN2T4CD+h7CUCZvS8xsNkmOxNDpxhJOe9aysOJXzLHjmPAcR0D10d6QaOGhhrg1OUSp0CsV4//b76/UTOiRLRngJRXnSM9ijoa8k9+ViUncInAdeyDjRAk2vRu8pc0Xj98de+iePHj+LcWdOqCeU8GykeanbtqF8pSjHerXf6NARrLkBhigdMP08DzgzIF32gr0/vWiybfEceN5MZ4hCxatAk4yrnm2eRyI7BL/Id5d+ZQq+AE4IzlCCmApE7C1ivsoyj+/rucdCgTP9NxqS2VmrvKoUUHMVgQGp1DDv0BYBYbjVOQ6i1StSGPulx4aGTYgGTRnNtRee/+h7Kc3l9cFYP0JiKiBwVTNljnjEQjqC9qx+7duzGlm3b8LEHPoStm9dfM8+iV2X+tW7X+8tQWRkArY0Sw35gQpWmy4iZW8Eh+XyW5aGpZDapEHTPYDgE8r4zsXLZeOUFoNHf32sOGgG0R2yRAN1PcAW9F607ugcVCfB7Xr58vloqGnckAbQYMdYHA3wS5gpyngAAIABJREFUJwNz/74qvvvk9/DZz/7uewNoj33GblzacLUFJEJGBkqjU7db83puTlEabmAl1rWcp8GfG3jxArAKyCwGI7Td+WdauIgQdlvXbgEnHkG6P3kjaKHIYqHxNc9vFYTNN+POAeEocW8zK78vswykZrHgb2aFGEAVscwsJvO02P1YLBC4DoMcs4WqF1EfGJjR/g15qkj5YvBXCxgZHcZ3XvwpMsUyBtqa8Qu334y2SBCvfO+beO2Zn2J5fgmdvW247zcfw451g/AmJzA8fhnf+vaPceLUCLydcYTDAXhjQQSyRaTmVlFsb8Hmux/EB+7+ILo7OrhROHkvxkfO4M0Tx/HmD57B3PgcehIBIF1CuVgB+SoDRODqAXz7tyP59kVkMkX0BbwIbh/iFlPhhQn4F1aQK1cQbw5j2z334bZ7H8K63h7Od7l66Sye+/63sDw1gWgiiAueHqxOXkXftu3YMDiEYy89h7sjaaxkk3jqeBrBgVa0dHfgrk98GjfuP4T8zAhyi5MYOvghBDxVzJ59BT85cRzeUAvQ3IX2SBBd7e3YuecmhCNRAzrgQWdLC2XYoFLMo5JdRWxpFFUqEKCEdGqnlJyGNzeHdHIWqWwGPl8AHb1D8EW7kVq8yi1F4j3rsdq6HsV8FuHMPIKrk6j4Qoi2diJAzeupeXI4jgr1Tg3FUYp1YcHXiia6t/UwN1rPWoHxWrUNr2V/aYFNNDFllTSurysGCHnIqJKYq4q4U4Al1rR7g3PQgkQOaww6uj6taTJ2NEBjgWlJmBsVxcjelb2kvWfaW6j3HAkvyVOjn+k5pMqT7s/9QhXwZE+1bcrOnFY2B84oI6MuGaBZT4jJHaVesKZHqAA0PQYaSMn3btAs4yJ/d4dp3N7Q672vzLe2/LVykuu71wB7Qi1hJ40J7U06j+bsesatRAlovO596BFMT02xgqIempVyCX4OhxoQxRleNS5jx5Ol15qWmw0BGqMoOwni8bEcDKTMKdJhgqYGlMg1qJqOiolMYQKRgtc6b9S7z2wlI19BheMcYEjIRgFLS87MEUbK2SOIyEU6ple0oSUJ2LC/tPszfU1VersmJrD7g2fHrrd6YGQiv/YdLUDgECpXXxvQ4aw9+x48/+aSxll0TW6YWdfmYxrH8zW0g60BN6g+6/3/LCBYuhMJn6OpTKfCtmAwjIE1g/gv/9v/invuurOuoE8AUyNvswHklsKFPGFlYlYwBTFijNAaN9EuQ3lF/2iPSgEAHU/5qnS8yBPZg7RHIrGY8aqVyg5VlkTL3ivNxhcIoD3ysEPDRc8ghU+yLyUq6Lk8NlwVYcYhTlu5wOy5WWLJN5bw9773L/js//y/vAeA9nugEKeU+VNs1+3qlYHTluL1wgoiqGSz0jliJbOQteFFEfJynD7Pbbk6G95yRdG7k9vTUGkYl6Ygbr1g2XorFnnSRRloZUTnSNhJA0xOULUcaXQ9ugZ57zjsQy2ZvH6EwjEGUq3FZYQXRhAoZ5EJtMDvN5Qk5J2Z9TVzrlM+l0GI8ikoCMAWngerZWCx7MUOfxplbwDTy0k88dqbGJlfhb9awv37d2LbzoMI+gNonjyKI888iTMTq9h/110YOPRBxIopxBeGMTwzhy994x8xMZdkoER5DrFEBCuX5pHNF9F1aDMe+ZX/jP41a3mhZ6mCrljClSujuHjuNCaOvILRty9joCmISoFK+EsmBy3kQ84L9Nx5K84/exi5Shm7u2IIN/ux2NKPaD6Jbk8eEws5dO67GX/wf34ea3oHsJrNoSkS4aKO537w3/GP/89X0dNaxRvjRYQWkzj40YdQbR9ArJTG7qlTKJ48jr8+k0KmtxlN69Zhz10P4Bcf+TjC1SJGx4aZhNYfjgErk3jx8AtIZ3O4MDYKT6QNPb39OHTDbTiwfRcKxSJXJDLjD3Ga5YqstHzU65PCPRR2Lq4wV1pxYZQ9mlS5GWjqQry1E2WPH7mlGVQKOQTDcZSaurAaakHIU0Eon+KqVvJ6RnLLoCZ2VQp/Uog03o3ltk0o+kz6AYXIRQlrZe1W7Oz14RwbYxXSGjXGlvEcGUPC9NaUtSv7wKzHiqWtMA3Q6RwRIm5hKRaqeMKFpkE/n3iYBKCxILWhWr139H6m86XSUz+j26Ol0w2476Y1fNwyQEAdvac0eBeQw/sTZg+SjKJrGkqbgMNhJSBWG30iV7TwFxnhBiMiJ9zjIjJGxu//J+49oCQ7q3PRr+rUqVzVuad7YvfkkTTKCWVMNDJCBElwr/2e8QIceYAtiXCf1333PgMSQQj7GnON110X+4IDQSAQQSQLAcooIGk0mtAzPd3TOVROp+q8tff+9zl/1/TI1vDeeq0FM1N96oT//P/+v/3tvb+tx9mApPu7ait1s+D3a4Ck2tcAQBqJFRpLAuZynNxlNxup70Vt6t79Z0sY2CTXU+hPNo8Q7ATNJkxiuF53vXF4SYC2RuWfgB/pPVIEIcyLDjLITB9Giq5S5RvPUcoharWkGXiHGIgwPCcZcYZxCjQt+KnEQSZ9SnPDQRiM8640dMlvQ1gNHgsSntZ8srCozGbJ+HxWRaK9d9hA/5TPtW2WcbJUS05fmlxjbd6XyQI8RbrEBmhhyE9H0eqA8OsjsdOcIcxPDBg7ZtOMZhrbJ3mWz3zyLrztrW9b177Z80aeXxxQtoUcl6HOAVIIoxXkup/qetb5Tt8gIERYh85F+5b20+bvGAxBa5/Er7korxOmb+i6PFOhWqriJAZNAaGuOXKGSXCeIpoBFpo6cdTXxHfbu1WDTDdDJ/r2fd/Fbb82QKOJHbZc0I2me7LaNKOGLu1jbO/M3qxsoNe9iakh1sFVI6thEjUqrOjeIUNGYRLqFBBWbYjnHbbe0YG1NzlFw3Q+7QhAf7dpTNkoBKTR2IqIbbhhxmL0+wSWy1XsLDwPpzxHqlyiAB1PwkukmVEpRRLIt0tYaTtwawV03JT0+fR95JwOliIpbEQJ1UYH33zqOTx2+AQKK4t4/fl7ce3lV6OTzIs2UHEGrWYDXmYQtVQ/h2Bdv42NlQk0vA4OHXwWn/vylzjB/UL63vIEHvnZYyi5vUhtGsHOy98gyvKRCGbm5uERexHxkW4sY3ryEB79yTPop2RNI3dH5PJWEqilAonzd2Hi8cNoRoGeTAJjLQ/Zy85D+cWDiK/WsOLG8ar3/hH+6J1/gp5UCk8dm8DowCA29PTg8LOP4nNf+GtUjj+LYwsV5Hp68Zp3/gnaSycwtVLC8OoR7Hz6Cdxbi+BHkxWMn78fw7v243WvvA7XXXQpVo48gVp6EKMjW+D6Hh74zpfww0cfxdDIVtRnDiI1uhsXXH09Xn/VNVy9RQCt3mggVy+gTppmpPMEn/uKtom+ryzCXZpCuraCdt8IVtxelKJZbGnNIlVbhd9poRONU9dUdNw4ak4K7XgSS+hFj1/GUHsVsVadZVMcI+bYyI1gMjeGFAH6to8e0q+z1KxpPttgx2aSwzVAx0izdP2R9R0CNN3U1cGgOSuyMpL3YzMX3cyLHksGj47VMKcCDwUPdG1dz7pO6E91ZNYDGeuxagr29FxUXKHn0+NtKQ4dowCwmDAGQwwzlnxtX4ArAQJdoxrmtEGT7eDZ37fPr+PVbXf0mvqs3c+i/14P3NiOre3w2faym6Hj6xmAzvIHBqgTI6qbkQJZm63QebRv/54AttD845wwU0BhopBBpaPa1vV26vWBmbJWIdgIAA4DEJJooDnoiugwC92GAqzat4m/w62DpAE3FWFRHiLQDAoYwlwuhWFyLt7qfaB9mmbqYWZW2P2An5NySs26sJlMffbuPWq9sTktWF0X6oTVqQYdh0etYR9F/knBqFZesvseFMeJwxbc40s0kl/3Vl7Wh6fmrXHlZjB24iSQDfj0J+/GzTfdHDKkVq7mWgeF1qpU3QpgFoBG65eYLpWy4j21TWklEU7boj8lYiXXJ1kZ+lPlZxQL2I4j7dEE5sgJFdsYitP/9ec+f2ZVnATQbrxhTSGi4ixK0aOIJtkvXoPTUxO+3HSoQK0LN8gn8CO4777v4vYPfuSMGTQaUI7/WkrHNkBTI2pP9gA0WRtEt3em57DnjBq59RaOTgw95hQ2z3ihzWadwwH0gslgi/dM7IO0dmLP2u6ZZQoC1gNoehx9T69Hf1fGUkIPNcNQiFQCVYxFm1VElyaRKUzw40WpZUazgWZuEJVGC7l2GdXcBpT9BBJeHfMdFyteBA0/ih3RMlIxEUU9NjeDrz55EFMzczi/B3jj629A3+h2ZtySXg2rbg71SJxBCEGOOG9aEQw155EsLqLY8fHIk4/BS/cyk7epfAgnT87g/slVTNVj8HrGkMrk+R6p2svlcEEEtZNHWf6i9MwE6nUP1HMp7/lYATCWiSHZm8TCYB+KC0UGlgtzRQx0fAxmHDh9CXiFJtxt2/Bnn/xLnLd7L2r1OmaWl5DPZNGbz6NaXMUT3/xbfP4L/4heyrnbuge/887fxfTiIg488l1cVl/FxtVZPJdJ4N6JJnL9fejZfg56NmzDNZdfjvM2b8DDD/8E17z2bXDjCZQPP4bv/fhevDA5j56BEXTcNHbv2osLL74SWzdu5iRRYie3Dg6gSqLDFDarLmNDrIWak0El4qJVpVw1AqNRNJwk4lT9evi7aK4uIjs8DjfTAy+WgEfhkGgExVgeraiL/k4VjhuDxw2NgZ76MrfoquQ2o5zMwaV+kl4Hfb09QdWhvYnbG7YNqGQNSF86ov51M9awZeCpmbwoZay6N21dZ2rkTmV9wIaMwBL98NohyRpl76z+espE2ayfDRBfao3bwEYkNOR6ql2kIENtmgIW2yHTZ2ADb4E0kk9QZ0sYOxG/VY0qDnaZgh8bjKntssfIBmjdLJd9TxrKWC80qpu6bkQ2M6bPozal+/lsUMwgw4BSvZd6XcLAyqAp0Ow+z1nnnhUUYVEhs7Id0pZP9HJ4C+acNGoIvn5Okz1XAxCj7BRLVghwospJ+k90HqOIOAlO3yDnlMChdNagSlQKNQqwk/lkeipKn2u0203UqmXORaK6ceoFyu+HawlVqV46GjAbZWmSEcg79SmsMCyfKAxm/nvwih6+3tzu/v46Q7i+rIUWJRhGSu7p1BxAAYKSy6egbA041Nxsq8LxpZ5JWUXVPnvp51+/sMD+jjJrn/n03bjpbQLQbEDWbSe4mtYIY7OdMgyrsJWSTqEsPoE2IlLFCXRFIsXK3+x2bmkddOMhtQUaRaPzEw74ayoS+NRdbHv+vT8k3UEyG6SDpj9qczhnNyo6k1SkwKlQJ6ePcbN020MUb1Ibgwsw+da37jtjgPa+90kOGr0ISnjXyaHX1BfSPXDdRlC/Z08y+zPdDNb73unOtXYzI7V2meCUFE0vmcIeitBpHLTfoN2iic6tibcBuLXCnnQ+2xDbRpCqz+i7VDBAjB1p81C+A1UOpUsziNcXWeoi3qwgUl2RFiuRDou2NuoleJkheKk+tAd3oOQBiXYDjUgMg5EGs0LTxQq+cmAWxyaPIxNp4g+uvgAbN25Bq7yCqJtAJpXF8fgIWlQCTX34onHOD0u7UThzL2J6cR5TfhbVUgG1Y09if2wFw/k4Jk8u40svrGK50sJ0sYBsfgApascUjXBbjE5hAUsTMyjWG8gWanA8Ei2lDgI+2hFgOO1iaHcfWkhgiapBD89hqe5RUyTsiUWQzMRQaLSx5TdeiT/9yH/BltGNnJRP/yO2jtookSbcj7/zZfztX3wS6ZSDfb/5Flx3/Y1YnTuOR7/6eVyCKnY7Dp5OxvBgycXy0ircvkH07bgQmVQCu8bGMTVxAG+5/kZs2LwDrlfDyvw0po+9gKWah3JxBfmBEZx90dUYHhiSsIkTQ76+jERtiTWksn4NbgSsP1fPjqIaS6HNOjqU+5eE6zWx+fmvoFGaR2bjfjjpPrSjDpqROFrxFGrRFEr1JvoTDmrZEXhuEpFWAwPtIncqqEbjKDVayJAnlwqlJBQM2GvJZmu6N3DKsaBkf2WdFKBpbphu/moMVeVaN3rbuVAGaW3ivuRpaT9MMmAK9tRp0XtWgKKGUM+j68S2C3pdG+ipc0XXou/aIU0FIprors/bbeQDZs6SmWAldFMZpww354SY4gFyLik/tPvHZtTsMbFBrI5jt43Tc9lM/np2TsfOBm1q07oB+SlOqCVNpJsBOaDc2cQ4pHr97ne795yzTGRNJCtYxsF8hyou+b1wL0pRqw8ljNaFOGuHzoRaCTKJSydsHwM0dh9jbKNiJIZMnVWoYMNokAWsq1GqIEaLOxeY/6hYB+SUtD2u0qccUpK7kWNEjCJMv6L9TsQ0FMzawunBTa9THfnv3ZgDgGYCxi81OusDNBsQrv022SERkubZEd6uxZIxCNLQopXHJ6hVQ78mZPiSeWkiQ6I//O7Xh7PmkPWA7NrPtGjg7rs+i7e99aYAH4g9o6R5yQkP2WHFJ2JzKNysLDHZXemTXZMUJZ8STURNgda06Vwnj93VIk3XAP1Or8X2hNi6jpxDogSSenH33X+FT54JQLvjo6Bm6bZTpHaKABqvUZIEoflIAM32tmwvTbwLoXa/9e37cNttZ8qgvS9oE0JJlrp56EDQnzajpcbYNuDBhLD6dOm9dRsZ20tR8KcvxAZ3NsOm1w/agHQo6bTFYSENa9L9MECLSMIxPQuxGkrRqmHs1nKiz/Ue9Rj1XDXJmnPQWh7iIKV9Cme1kC2fxEo0y+r1/eWTcAuT8DwfzXoJTiyBdrOGVrPEPeLiWy7EgtuLk60YtsdbSDlAs9PB906U8NjzL6JdK+HKsWHOPfOpY8LyJDKJFDr9Y5h1+6VfpAwSXBIQbFRQnjuGqblZTM7OYmb2JHYvPoNztw8jk4qjXKrhC/c/j6mKj+npeekT2tOD9mAP6sUCvPkVNAt10U+jvDk4KJabqPjAYE8CcR/Y0B9D35ZBPHpkFUtzJdSY6fExNpBFPzwUmh1c8PZ34K1vuQW7x3eI/efSex/5ZBJ9mQyefe4JfOiP3sPVrm94z/uw+6xzMfHY/Tj03f+JSz0fuzYN4IktZyMxsB3fuPerWJ1bRXzv2SwP0Vo8icbKMt7znz+DXeM74VOyeTSKwWwa7UaZ89EIMKf7NnB7m1KlwlU2O0sHWWqAAG2EerXRQu9E0IznMJcahUe6Pq6wZPnmMtJzBxBdOAiMno1IbpjfC+XWdGIprgZdrXpIZ3vgpjLwqcKwUUWC2u74UbQ8jwt3Uul0kAQvZlgSkjV52p7fsp6pVJyuIxIF9A3SA1KdLK/loVatBBV76h3qmlOAZrPE3SyL/pu+YxcBhMn40tJMf6/rSNedHYa013w3GGTHzhRHKHjRDVqBoA1OaSw0z06fdz2g2R0+5X6lnBcnFZskwksATVNA9HltFo1MpNoO8eaNoLXK/3B+lISIT2UCTK5JdystY+xOB7jV7tm/1+fTezzF7hk7rnaI/qzVJDma5FDsnDQ5hlTNXew75xy+GwV2th2WIhQBV+TIUgiS/tO5qO+qG8QEANTsLwrQ6DhyTB3WoSTdrBiceAouVdIxMKakchosM6YmF4nPx0SNqSw1yfCUZiGsChU3UOVyFY1ajeEgpRuwjpvRR+u+x3/rGdY7/v+3z7oag9rkHrdSUoBuNOnsufFy7ln17k55n+vqoL3UmYUQkoKJkNW761OfwS03v11nvxShaAcUlcNhPBgWK8mckWpzwivc4aHdYYBGzBYLZjMbLox494+ma/B5jD6hzk/73yrZQ4w6kSq0zj591924445PvHwGzeig2baJri82TapMg5xfCnGq12kDHTsMQDd877e+jdtvPwOA9uEPgXtxaijBCXuSsa/UFb5U5Ho60KgLR42UTjY2jpYRVyBmMwndBk2P0XPZm5yq9xPkVmMvQoUeyy2QaCzdqyQbr5UU0JdO57eLC+zrqdEnVM+JiEThU3uMTovDguQRJNwE6uS1t2pYKqwiWy9gZOUAam4WpY6LvvocEskUSwHAjaPu5vFcU3p1kv7Z80tl7rNZqlSxoa8XV+/did5MChXfQaxZxrDroxRNoRjNBhVEBIBanTZOHD+EAwee5onfaVbRM/k0dtSWkd2YQbY/j4VyC197aBIzDQ9OphfF4iqKU8sopF14lTpaSzXUfSDen8QlQzlMzJfRXq6hmIhh/xUXoXl8Gs2jUxhKRREdzuLnEwVQMKIViyLV8UFqOLGhPN78oT/HeWefjT3jO7FcKLBURbPVQCaZYcax3qjj7//iP2FhsYA/+c9/jtTAMH7w5S9g04GfY8/cKpLRGObf939gzzlX4at3/wUefPJXiA71IOGmUJ+dRzKTwEc//yW0k72SLB+LYWN/PwMbAkdUHEB/Vmo13hxSTgz7y89LKxXOkYmh5iTQRBKRuIOlWB+/r+F8jltRoTyLTH0V7UYd1d4xUGskSkemzaOFGEp1DyvVBoY2bBJ9sGYN9UYLvXQPZk4LxW56Sqr2EYOvUMSz2wGgajvp4WrEVlkAs8MV2hqer1el9dh6rI4YJ8m5tM9trzv7nhSgKZNM9ywGR3I3aL6LkQsbIasjo4ZK2Rt9XrovWl/0o/mcHAYwxQPCVkvemBpYtWX2ZzY7qEBDj6PvBaCGiwRks6frkFClncjLRRYBA6J9Ts0Gw+kbRi8raMos4b9uRsvOE6R3onYnOM4wFPpv+r0NAvUdqD2z7XfIMpicKW1xZ1gT+10Ky0Bsr2x6+q61zI82inMuvCBMmmZ5EpO7pMKwGmbTbdViX9TeddtZ3QDVueDyDE76NyHOjpFkiLiIJlKIp0n7UfICuaMF7xkMswJdMtqk+V3S67MaYrONpnXQpmIvoE25tiRK2qxz2zg6llpU8be7mCUmnU6T5P9ygM3/F8faLKv+nd+N2VMDJlDfxxpQo5WnVsj6NDd5OlB2umcS9u+lWTX73nXPpnlJIU4boHFqIcuLhM4mt8Kz++oyLqfwtlSnqiwKzWuuVDetxroZapucsY9RR8q2C3RvLa/BRSt0ftVcvPvuv8THPn7nywZod3xcGDTqfavN2AWg0bmTbJM1L51z0LrB0FoWTby8b977bXzwDHLQbr/tVvzhH/4+bzDxuMvhOzU4RF/yDZq2FLpR6Ms/3cagBs32BGzDZBszBWg2ZdntQaj3ri+Fx4NpTdpIxRsXkLZ2M6Dju6vMbNpUN6tuA6vHSAgkxgAtmSBGjNpA1dAyApoxNwknmebEdGIKiMHJNIuYbcfQatSRL5/EUDyKXNzhfKeZaA5+NI6442BxaQ4HFguYnptnWnbfjl3YsWUrWrUq4u0qRturzEY9hwH0EpPmRBGhhuqNCqYPPYWfkPRFG4gTEHnhQezPRrA12mH1/950Ho8uVfH1wzU0SiWM7d6Lgc3bMHPsCGbmFlCcO47KXBmVuodh2lwjEcw328j4QCmXwFlXXgB/eRW1Zw7DrXvYs7MHP50qYa7RQYvASAT8TNvOOQd7z92P/NAw3v62t3O7o8eefgoDvb28SO6/71787MffxvVX7MexFw/hshv/d4xu24mffv5jGD95HOfPVnF0Uxz7bv2/kRk7Bz/82t/gvu8/gJYbQ663B3v3X4y5ExO46fduw5Ztor9DfU6rtRr6sxlUG03eoKmEv0aVPqRH5/vY4s0inkyjWSmilBpGzisjQQ3gScm7sMTjGxkYA7L9iNZW4FRXAFKkTvagQ/09TRyo1o5ipd5Cs+1g+/YxnksrKyv8bPl8LgBXuikqE2sbOJ67pkpPq7SEsaIKZMn7VBkX2mtibgzJhORVNetixATcyLoUUBRqo9kOjg00ZO6uZYdsh4TOwTppLBArWmKynglsyDU0NEnXlnEWZyeg+1VB3jg6yurRcWHOWbg+9fpqz2yAq89F37XDnmvAr99G2xPvnu47mU5xziznZpINMGBWxlPGygai9Bxq+MUGiTK7hnDWixLwu7R6ELOtMOfV99HtZOrnaq9eCqAFx1jCtMpQ6jwRWSFRyCcQqnlm9GwE0Pr7+zndo1womuo7qQ4WQLC2a4UtNGEDSNvGBvPXRLpsgMZSFly9SSFOFw4BtGweEdbm5Jku85Ry1Kw2TAr2KJxFK4KYeM+XZk8CGXyJwnJzeKo08AKQRpsvRSwo/KlrTdfVWiBy+jDj/5sgzAaFNrjtHkP7d3J9CQ/bJIcQVea+A5Cmba0kzKffXe8ZugGa3JtVYNAV3gwBmtzP6X50DtpzNwBoQXWmgOYgbcjouZBd40pd03ReHDZiyiIMcKjXKkW+KG2I9s1uO6Xrlj7XCIGuY/23OnIKICkXncKcUtgnxX3/7a//Bh8/E4B2x0fxljffyPdqA1S1XyqyzeuHQpxqPPVBFFBIxoF4ivfc880zykG79dY/xR/8/rsNy2T33RPWidge0gOwww02q2YboeC+LAOm6NcGlbYhfCmAZi9GnUg6YYP7MfI0ZMBsOQzbUyd9M5rnGnah72r1p96XzQ4wU6K9Co2AZioeZ/mGSK3IzEwVDjwaF6rmiKdR6/gM0CgMR4Cn6bWQ8+soRxLct9GrV7lwoC+XxfTcLA5OT2O1Wuf+YZlUCpeffxFSiTiDinyrgGzEw5yfQiPZh55IGygvoLE6g0PPPYb7nnwWq80IMvlh1A89jbF4A5dv7IfTamI6CuzbMoAHHjuO70/UUItHcNaV1+HCPTvw7MMPY+LoBJaXlrFSacBttLHTB2Z9H70sUAjMD2eweccmtEoeii8cR77RRk9PDLVsHM/M11Az6t9bhjPYumMMq/PzmCw28erfugFvvvGtmF5cxuaRDXjyiYfw4D/8T0ycXMbv3vrHmPzl97HtotdgbHQTHv7yZ3DO9DLOOlHDL8/K45UfvhOriRwe/PYXMVus4Nj0AoYHNuGSV74Gz/38O7j0vHOx8+q3ord/AwsJF4sFdEgkzy/MAAAgAElEQVQXDxGkkmlkUym0Ww20KwUsU49HACNxoK8yg+W2gxQ89FIiGqm2U7uniI96biPnpGUTLnInn4TnplHs3YZGNME6arTxN3xSdIshEXcRicVMeI3k7H1k8j1IxEWDK2AcrKbT2vNPE2Y5cZUZKvmR74Wq11ypxiyCww4BMYVkxFRShjuGWG2U6O/K/toAUT3MbgNmr0M9Rq4VhmbpHmQ9iNNH5e0CBoX9toEIhxjjCXHoTNN3XUuSYyLAkkO3RjaE/qXyNRo+VbXuwMgb26FrUNkz2+bQ3zk3lMR66R2Z0nvSStR7DNezdgsRO2lXpLIAACWzc/eU9VXmbQZNbQ+H8bvyxux3oO+Xt0Cr6bNuPLqR27bP6LeuBSCBrp3YK2U5Q/AdwVnnnoO+gQFs2LABqysrmJ9fYEbZkG6ywWsvSk6ul9ZwoRhq2M+ye7NW3ECgy6TqSx6a6WHc9mOIxpOIUwES9URkNXxhfSgVQKo4TRSTGJSOzyFSydM1rBzJYTAeE6FWOgdBP8lrIrDW4S4szSZ1nqii2WxJWybGNF0J7i+zMOBMQdvpANop42e1dtP8MiqksH+EjOiIKofpSsCdQVTYdw1AM4DKSoITDri7S4K0rTJdTtdebw0mW79Pla45m6ig+/nsZz6Lm2+6hQtOgk5UbWHfVfLKntvqgAmhIvJSBHq48rrjr6kmt/GB7Tjo2laApo6c7SiyXeQqeKk4J2aZ7BW1errzzk++bAbtk5+4A7fccpPRQzU9iE2BA4nLS1cDUYsIGDR7sauhthmsb3zjXtx2+4dfdhXnbbf+KX7/998VXNAOGRA40xJWzS/iGKzVDsoeKPWMFbTZhsqmMG2AphOxm2HrZiHsWabgK9gYTSUcT4JAv4kmjuTXdIdqFMzZxtpeEDox1bjSvaXdGGuZoTiPMihcmYFDISzHQYsWne+j1GwxaKAEedqkEjEyVBJqbdZrnJuRaFbw0MEXMV+uoFQqYWV1FeeddTYG+/uR6jQR9RroaRaQSGfRSPbAzwwgV5rG8ecewY8ffxSHjp9ELZYCvCbKM/Nw3Rb296XwykQMh/0qOn292JyO459/cBjz6SGUIjWMnnMJLnvFKzE9eRiTk5M4/sxD6LRayBdqqBQaWGr52OVEUIsCRx0Ho9sGOdy5vFDA5o6PTVkHic0JPDxRwzKVYPsRbBrOIh93UK03MTo+jkS7hi1XXY9oKo10Mo7ioUeRqy7h/l+8gCve8BrMTBzE/lffhI7XwAv/9Hlc3ONh12wTy8N5bHnPB1DvRPDDr/8jzjt3H+753iMYvehSXHPJRfiHL/4t9uYSuOLGW7D74lcjkx9AqVrh5u0xN458Ko24GwPKi6jOHsOxage5qMcVtRtbi4i1G6jHsuhzowywo2ij1onB692IZnqQdc6Siy8AJJuS2ggn24fF+UX09PQim88DrQbceBwL5Sp6qX1WLMpFA44TR29PXsKDRiya2C9hLAS0qXaeAhRiQhQkcO4G6zYZToE2KSMNIBR9PGDLKL9OzyksyqnCrGrUdM0pQFOgo//W9a0AiQAaAS0xrOqxy8ZH89MGaGp3AgYrleIwrjI1si7baNQbplgnZHKU9dP7UX1C1XW0c03UFti5ZRp2pGuI6K10UrCfV8PGIWhem5CtNlQ3ERoLYuIoL4Y20FM3Xkm4VxsXsAldIU61w93voBuQdV9fn5lZQgvcM6jSgggj1Kv2qdFssG1hZz0C7N67l4/tHxzAyMaNLAY7OzuHSrXKchYSH2VtHxKPQVRKPcXp5jkoFZJ874YtpHSOQNvLsGEMhwg8d6TSnXOTonH4JJacTHMVJ2dTUv4ZRV0o18iwjTx+prqWN21BcVKvqfp/5CBqgYPZDNlRMK3MIqB0AG7wyY5OIFzeIWZNQYrkRPGcoPw7cjgMKJW5LVWhnPdlpDiEbVLF/hDo8BwxuaSMnoL5IfmANs6x37u99ymgl2vJN/QzBfS6FxrEGSjtS375v5XgfzqIKWkATM519ca2SQ97z9PPNapkO3p6lbvvuhs33XSTsO3aLtGkR9BaVQJJnSO9NjtxpkuArnd6N3QeYtEo3GlH0GzSpBug0Tm793O1AbaAM53j85//O3zik5962QDtU5+8E+94xy0SPTTzVsagwz26tRNLANB0gOyJYOdR0ecU4jwTHbQPffB2/PEf/wFTjfakUaNDhpAnK6+pCBJxUi+XvBXub6Z5OFxNYalIG4NjAzBd5PYk0c/WTGYrr6B7QuskVzCov1ejK+EIMczag408SjqeDQ+hbVPBJt8VAxaAva771jF3Yw6yiTS8lSk0o3GsIsUh4Tg6KLV9Tjqns5OKd8sHVzNSyM8lYxaNolYuodbyMDU/g4mZWX7JS0tLHNYcHRllDyDbaWDA8RDz22gmcmglehAjpfSjj+Cf7/1H/HJiCs30KKLzk2hVaxxmrCRcvGWDj52tGB6Hh+2D/WgUS/jHx+cRGd+MpXoFQ1v34ZIrXo25YwcxtVTA9C//lcMIw71p/OqpaeTrHQxFgEUfmIlFsWkwjWqhjpWah80ALu53sWdnHvccKOB4vYNW28dQOoYItaraNIhtYxswhCam3FHEnCp6R3ZgW6yERnkZC+4wTj73NHqyPbjyNa/DE88/g/YjD+GirRnsJM2yHdsxf/6r0WqW8dPv3YuB7fuw9Mwvkbv6jbjxxv+Iu/78vZidPYn9Z+3BDb/zRxjZto83AeoYkOfm9lEWl61OPIlMfRlVxDHtORhAHYkIkI1SCJc072JomvyXTKeKhpuD37sRqaEtqC7PslBtJZHHykqZk1YH+nrh0FxyIij7UfTFo0jQhhGJ4sVjU9gwPISBgX5ptWT6KJLzoh6e5AuJd0zMmG54GrLTBG4CaFJ9GAKkmCt6ZQQOaF2KQZDNw2ay1enpDrHZ+V1qvOgz3hxNrpweIx5tysgmqKWR+66UpfmwhgZto03AJpFKSu8+Yxt006MQQLNB+kZhf0Nd87rew/AppVaIBpINdOxr6X0Lo085enFpB2W2yWCTow3c2A4Zp3DM6Bg7D0/HjMCesngGylgyKWLTJFk6bDNjO5j0uY6tHbrqfic6st2bj4I4BWiBvTOAyB43GTvSShPxYgJU28a3yzwjSZ5MBn39/cjmc7xGaF4SyC6XSqB8RrJ7rA1oGoLb12L7afImhZyy+BdjJxliGNzAckyUgxZPIkZJ2bE4AywuA5AXz/8jMEThTA1xKkCja3jmGsxSBppn2vZAOuTQ8BObxhWqBL5M2JZCoFR0IA65sG10Dq/dCnqASviPmDl5Fs5ZozJB0xxdK0p1TgqCUlAv114LkkwrIoPONHolkXKT7G9hpoDks/IA7f3MWm1hpabpTPDrAbTTATfZw3Wvs/dhGyDp3hquKznfXZ+6C29+040MqOw5bzs2dB5dx2xrqCjHCBVrMZGy4VR0p8UCNmuna80mV+j6mgtr2zd7PZFDwvu8S5glir/5/N+ekcwGAbRbbrmFoxg6XvLefDS4uEHEpHl2aJGADSDUeNkeGgG0M2v19CG8/33vFcClXr9JvuakUFNZofpiZNDCmLG8cDH64jHpS7cpy27GTCl6nUb2RLCBGv1eX2a3UbRRuk4u/Yy/x/kmpkGvUWPXwSY6nRYAe+i0MWiDaROO0AmqE0ETn+nZU4kk56EtVxscAtuaS3CFZScWQ7PdMT3DKETqca4Ul/02G0hUF3FwpYwDs0solorcjJ0G7NrLXoGE62ATSnBadWTQYIbqeCSHBI3rwgR+8LMf4f6fP4IZ0iNrNllzK96TAlIJ7O9P4LdiwITvYcpr4KpEDj+bXMQPKkCkJ4dGrYJN+y7DxZdfi8npkyisLOO5B+5FT8pFj+PjiV/NY18EDEAmGj5W2x30jObRnC9hxfORz7q4YYOPPfE4flD18cMTdZbhSBB76AO96Rg27BjG0PAga4jNLcxiYHgzcvEIxjdvQXbDVjz0tS9ifP/5SI9sR7W4iNrjP8FQp4Fz20Bm3wY8N/4qOJUCnnvwJ9i9tRdeo4MnkltwzevegvLhx/HEA99DYbWOa157HS589S0YGRxCrm8Ygz09cCgvqbwMnHwBoPAzKZt7VdThsoxJxHGRpbwHJyo5a+gg5ZXYYNezwygN7MVytcnhyuHePFqRGOYWl5Ch0GfCwUILcNstpKlSzWuh0vTQ19/HHiS9W8171PnJjJoRmNX5K5s1OJymrK2EQI03bio5NX+HVdBp4/eaHCqUTiJr+9Ap0NO5atsHBXF2bod6l/QZ3YMyaAy0uKelNEsODDhJxXCLFaHybaBHz0MVlJyjwRpHJCOgOXId8YrrktzOIJJDIgJe9Vx2uI7Oo8ya2hO1cbYx1nVITiPds0kdD8OCJt1BdLaESdHzaucRAssaLmYDa6rU5F6ls8jaVBKReFBgu8bGMJMUSn+sB9D0edXW2Rv0GmBn7am8yZlEa7nHcK5IfbCRLyDNv23j/Ann4dE8o3B0LIqe3j4MDA5iaHAIqUQCxWIR8wsLWC6soFqpcj9iZZhEa042bp47HG8VUMPAihX5NVdMbTw9ewwRNwE3nkKUU2FcduQF10QRNVpo9J50fvKeQkCOK8JJriBMKucCAg3tIWyfRGfkcTRsGhN9BrTJ0JhuG0agV+05yXa0W22OFpADLDsqQTbZXKlnss8VqVIVKz+WThk/Ov1eii90Ppm3Ebyx4J6tnDvtJCDvLkyD0C/ZoIY+47ChyeKTEKfe0+nzxKwpc8pfuwkHPvc6xAfdn4Ijndv6PN0n/cQdd+KG37qB7Rv9dFc58rqh9W5SJbizi0XuKIupa4acBgJ7dF1d2zZo1PtZA/i6HDnFB5S7yHPXpDHQeQSgvfxm6S8F0JoNkb/RiADnoNFg2IZKFxJ9roaDQpxn1urpQ3j/B97HKsa8CCIiS6Fib1xOzf2zhGETAxZqpdG/OUxgKoiCSRyoY69tcaKepd63jdZ1stioNQBVXdVUylDo5OKlZYQsFYGvMZ6cEqHUthhVFskzRlZFIXlxcNKxvHB7ImrBAP2+QgncnQh641E0OxHUzexLRKNYKZUQb8vG6sdTiDVKKBWWcWCphKmVIlZXV5GMJ7Bj2zbs3DrGoQpqnTTYLnK/zjTaWIymsDTxLH7x1JN44MmnMDU1D69YQTvlIlVsILs5j425FN7Ql0QeHRyo11Bu+9iZjeOJo6v4VTSFAlF5roPtl7wW4+PbMTUzi2JhFdOP/wj9ro/iShUzxwq4LBtBOx7F4aqPWjyB/FAac0eW0KBNy43gjQng6t4IHhvqxZefWeF8O2qkTkadOhlsGh/Ezn17EIu2sDw3j1gijeFtO7Bn737sGu7FN776JTTKBWw95wJs3zaG4/ffi+TiInau1DGwexATZ52NRNvHaH0Bm7MpPDdXwrcKaez9jTdyP9BXZCr43Be/jPRADy658pW45LobsXnLGBKtKrK1RSTKC1hpUl6Kh5ofw7C3hGqbZAAk5ykfT6AZSwDtFtx2HV4HSLoOqpkhVDKbWMcsF20hl04jmsphte0A1RJyMR/VZos3myb39gNSWQptO1LVa3pbUsK/bXhtdltZLgIwFCq1u1cIqBOQxn0CjQ6SzlNqEaZNxbtTBBTI6LznvccY2+7CmG6Hjs6lII6cDgJIvAlZIRiyA1VqQG+cm25GiwBagjZmA8z4nk2lYY3DawIqOXeNNkpqU2EAE30WVl5LRw86vxo9NdbrrWdh9GIgQcmoE/bv4/Gw2G9mvoy9UkfNzoVjm2ZYNrUT9G+7gwgbf7nrNSB1PSfU/kxtmj6vbo56jP5bHVUeO6uPqthhAS4CaqViV5h+s9lHOnAiMYyNjwfOtUfhPkZA0leRK10TSWQzOS4kyOTziCYT/LtyscgFL8Suec0WGtSXljXOmLIKHGMOTdmhOTPR2SFn5pcSshPsCCEmzGbAnjGDIuuE9he74FJaN5mWVnTJtmmmzsAwdKzl2uF3xYRzJQsfR++cmZY2tXaj8K3cIIVUmc9jls2MWzdQ0rxDZvC0yXrYZkvfUwje5NwB2Azyw+xG7nqM5vbRtSWC81I/ZwrQ1qvifKkG6fbeaDsPag8UDK13r3d89GO48U03BuwZ7+GWQ0Pns/Ni1SZRUFufn+c0JO2IHEBd87Zs0OlsmX3ubgBKAI3tqamop3OcaSeBT32KQpzvCMgpvpZJ36BUJWLQxA45UiTA3rQBC2q8bfBAi/Yb37z319BBe795H6bEnnRpAkAkvShpEavHJ5M0FHclA0/5N+wbmU3CBlbrGS89TjcYnRi2F6qTaY3B4/Vviha43DtsS2EzcTaDp4aOhFjZGLetHnexkPIVo+3xQqcQjV0tJ8bW4c2Mnp02bsqBavkdxKMxVOo1UDt0yhGifpfUBL3RohLxOOaWZnFobhGVZguLy8s8jptHRnHWjl3Y0NfHvTojxTm+dioiY19rAw98/5/w5MQU5usdzBx4Hl61weCxJ5/CaG8S1w1ksBkteMkkDpQriKUTGG+28O3ZCmYSWaxUWsiMbsfQ2F6MDA9xBSeFn1ZeeASJahGlpofFF5dwURwotnx4roNaJo1IxEOl2EChDa58vC4fxfXbHDwfz+JrR6uYKTQZVLLhcyPYvmszRgfzcFIpNObm4AyM4pLLrsDZe89igPVX//W/AG4DIzu2wZ+podabxq58FFuKi9hKgruJGM+fgTYljrZwtCeJ7xUSyO+6FKPZJN72+t/ET7/2BfzLAz/D8GAfbnjT27H/gqsx3ppHn19BtROB58fQ8n0ko5RwLC3AqI8pheE6pCFHLADR7a0GPCeBWDKNamoQLvXtbHlIOhEkUjnWOiOturxXQcaX8abupIVIFtFkmkOlBN6l5ZiZLxZDS8CG2SlIuzAK39FcJIVsZs8M0LO9bgUI9hqgKuW6aSqu60DDB2G4ktbcqeF5BYg2y6Z5G91J+byJU8I95XQZtoQoIzKiBNAYtJhwlRpxup9EikL88TW5NWynaP7XKqx1FBQ2UAst08Wqe70qW6XgiX6vhljXcwByA9AiwDuZyqxTWSrrWZ/Xzl1jo2qIEj1G7CiJZ0qiszKcazYyZh2pnYxsNAqsbFDevWHou9TznM55VHvHlfJWpwSKIIZ5S5LzJcUbFOKUDd914hhn/UHzOdltUuwPwIZIXhCtRSKy5CBQdXO+J8/5lbmePNy4y0wWhULn52axsrTMBTdRtuXCcHGlJXf7lkIinq+8i5JoN+lNxgUsk7SRCWtxkQA3Lpf8LlNcGII0Zoys85HXJEcGLK4K7vJ+Y/YcnRPsmJv8MuaoGLiaECVvTvRvNvSSj8XjRsyUMnzmL6rPZRVOBHFcBnRWkDMouLBFdA2jKK6WBcRCRlmueLoOAgbwRc06Nk7Ov5dB+7cAmj2PGbxYwF/nsg0eAxLDAEq77uJjH/0Y3nzjjfyMqg/K+ZsWgUTafPK+BZDae3hwPUgVOzFoZGeozZOdeqHgJ2S/Jb+N1qbazW680CGmlIpKuEhAGNvPUSeBT58Bg/apO/H2d9wCN0Z5wColQra+yZ0viPWj87Mj2R3i1AHUBFoNIdxzz724/fb/9LKLBD7ykQ/jAx94/5oBDcGZ1cjZlyqiwPM1gJFegnq8gqCl7ZIYHimB1xcltK9Q17SR6bNIAmaYr7Kel3IKYrZCAPpC1izerj5hArBCqQJlBjiFxnQgoEmjzATJBGjiozIONHHS6Yygf67ui7OoKVVyrhYKHKqsN5rIO0APgdaIh+LqEp6aXcZUsYqVlSWuQqIy42suuRz9vb3IptOorsxitDaDhuejSmHFmIeVpXn89Bf349GpKhYrJbz47AG4KzW04g4GNvbigt4Urk068Dt1RJoxHEx00Iz5GGi4eGK+gAkni0auH7mNuzA0PIKxrVsxdXKaCydmH7sP5eUCUkNDmPj5AWzz2igQq0RRBErCprwtCnnEY6hVm9i1M4ZXDDqYqvt4rJjGg4dWRRk7RjEAINfTj2uvfx2SsTYOf//7mIOLi193PTYP92H5qUfx9JNPIR5pI7W5D96hZQzu2oQbz9+Ks5LAcwvzmK+U8KrRDWiu1PCLJw7jmXwe/tZd8Eb2YNeGHK551Y2IHnsS//2L/wOHJmZw2TWX4e3XXYmto1sxVJ9DIRJHPteHRNRHjYC1m0LGdVBJbUDKjcCtFziM3YjEUY5l4CTyqEVc9GfiSDSWEakWUU30oZ3qYa+pUi6h0uwgHulgJO0gmunBUpP2G2KPo5J8bQyQGh0FFgEAiVBulYTM7GOELbFCPlaVn82S01wkhXUJb67VWWPNH1p3LG0QanCpAdONnn6nhk/thfbzpVCfrhcKF+rnamzpumEPvPD69j0q2LPJAbER0m5tDaC0q9KsKunwfkyIwlIkVycvCNVCFMPVWYonEwx4dS3rWHc7ffbn9gbENsVUZNJ9s3AmGfmgYlY0FQmiaChYwHRoS4gdoE4GnOsUNeCiE/ZSPOV6FhsV2CBLa9LeePQ5dJNTu2jbwu1jO9iAETDmUDLJDpmcLKqHlPfZgUP/UejUFJg4cUrkd5Dr68fQhmFsGduG/oF+rK6s4qlnnsbJqWmTUwtE21GupORCAyb3jPgtgaRYEg6B1xhJNFGIU5hrbqJuigX4q9rdgMdcIjWUWyZAi8RLJTcuAAtWOyGJdtjhaGFmxREK2T7dvMnRdU0OHgEz6bDU5vekRTIKrullcr6XuT8BgyFTyVI49u8YyK1l2fRca4tIdY0Lg2bvabof6v3y70yIU1noXxeg6bpXB4AYZcoFZEbR2jtPt9cGc46Bufzc+fE78Labbw5Com4sEZzLtguyH9M7o7VEAW0CVqYylbQMW6S52DSqCx3EqICLHYlQLUIjY7bjZtsKegY9hu7V7tcpDl0E1Cz903e9fID2iTs/jptuemvgXNOzSZWqPIOy7zzGk8cP+zrY+mLpADW4rCgdc3APVXGeUbP0j+ADH3jfmhJ6NSrdhoFEWtX4cxWH0TrRF6gGPwyb0IKTRFsZNHpx4YviQeaWCfLTDaC6P9Pn10lF16NzqId9OoDWbfR0kHnyRn2eMNp4nfZPmgg2C6EMB31Gz5aNuyhQw99OFMl2DSvVFtwYTZI2GnAYFFCYMu1VMD8/jSdXO5gpVlCulEHhn0vOO5/ZMwJ4zJKvziJVWQC8BrKRJoqRJI4cfhaPP/8cptI78Ktv/D1mDs2g05uE0/CwcfcgLu1J4YqsC6/ZxoILHOq02MgtHF9GqjePX8378LeMITU8jvFtY0inkphfXMLy3DQqv3oQq3CQz/Sh9fjzcFttVH1gc6+Dvr4I8g2fAdvMSodzsMY3Orh+o4u5VQ8PpXrx02cW0YlFECWRXPKWohH0b+5Fu+Eh6bfh9vdgz65duHDPGL57z49RWZpDvxtF72AaXiaFG8YyGB/qw0guhfp8GaWePBLLFTQfOYhaLobpTb14LjmI+fQWXHL+xbj0/AswFKnjyUd/gr/75jdRXq7gltdehddcfqUk79eWkN20hwIeaJDnnO1FLdGLnOMj4cQQaaxyCIc2j6VoFpXsRqSjPjLwkGgVOY+tFMuzwHCj7aNVLSEVbaPpOxhORpHM5LHc6LAWk5sgOYHQy5fFKoZfdXN4MnP4R+aX7fUpg2Y7QQpkbFaNAVKTqPRQ84x+z+Ecyp20HCPbONpzVdePeqLqfDDTFeiehYUDdH5d+2pj1BDarJZeTw2mFEPod+Ue1XjSPfCz2o4aC0jLMyj40vuxwRb9Xs+l4FNtACccu7GgybJtK9Q+6D3pxt/NDqjdIeBCx0qengJFsbEhWymtaDQcKxqR2gRanl1Ck1Q8tTYMZgMPtalq5NV+2bYvcFzXEcDVe9bzjJM+IOfadsI8JipM4d6XJq/JkDcakQuYHs7lJ6kMF4l0GgPDG7BlbAwbRjdiYXkBRw+9iJnJE+i0OnApuazThsOMUofzUEEALJZALEFVwA4DNdOkifPP6Nw8Z80eH7IpXNYo8hpWOHWNBIUCFs1rDpp3m5CpmW/yjCGgklxuuSAXH5gWUwTUTJKlkf6QKk9ay/ZaZFFVw6oyWOQuWeE1+N0YOQx9FwGotMBMsKnxX7plMOS38j0TWjXAnSwqAQFTgxmwUfbcXTOfTKmMzj8+zrQ7U3uyBggyQLeqm7WoY+0NB/8K+3oCd911N26++Ra5b87dswgcM9fCCJgANNZ+M/29dZw6bXH+FPDomrYdSz1PYO8iJD4vxUS2g6LkTPdapeOIQaNuAmfSi/PGN70xIJ6UmFJHWe0S3zcBNL1ZfUlq3DTgTkbjG9/8Fv7sz247AwZNAJrmrazVCVpbFhxQ8IZ1UqOqf4r4Jm1WksRre+WSaCoGzZ4wIQjUly2TWUGVbdC655AN0PTFqVFWg6fH2AZcP9MNlGhLUgbWiUKLo9sj0A2LCwVIXgBRJP0G2qUlTFbIQyWl5CgyvQNynkYJlaUZPDI5j6LvoFytcM7HUG8ffuMVVzKLRsnrNGZOs4jJoy9itbiKTCKOuYUZHDzwJDLxOI4vreDRHzyI2lIVyCXQtyGLC3od7E+T/leE885mWx4aTguVUg09fhbHiw0cWm0juucswE1h0/hu5HN5rBQKmHn2YdTmJ9Fw4mhXmhhaXEaj4DEJP74hhh17XBw/2ESs7sPJRDBTiiAHH2/amUe508bqcC++98wiJlcbaHSARLONdjSCWjoGP5NEPumivyeHXC6L1ZPziM8v4fxNGSTiwNEq0JuI4LV7+5FIJ5BdbuFXR2ZRGslhNBrHbgI5m/JoppI4UIvgRzNFnP3a38EVl13BvTBTjQIeuf+f8cVv/xCj/T14zxtfhZ07z0ZPpIFcfoCbmDvU+odaazlg0dlONI5GJ4pyNIEMyZ7UilhxcnASGaSiHSSpN6qbEXaNGMxWG3GX8v719NUAACAASURBVGvIzrlIkdYWhyU7iNQrvClTqEipbzWMFO7TzVtSy1SOIEyCtql7nYP6/e41wWuNKtIsFX6aV2TYtN+sHRbQjV7XgX5PgZLtvOj6UvBlgzphwWVjtQsLbCdIKzA1ud92gBR40DUUfKlBszcRPTd9RtfT8KkNWNQmhXI/Yj+CjcHqdGIDHBuY2XZhvT3I/p6GGXUD056Btu2Q80nUQMLXsTVyBvbY2huJDboUINsh424nXO+7e57oM+j5xsbGJX+NyyAl9CYOqDBGAXgwX/RJU5FlI2iTlTpGDh8S4I3FkcpkMDw6ih07d2DDyAjm5ufw6EMPo1wogTvCeS3EjMZWh/KOqao2lUaUGDQN3xsGjRPGWaMqBP6BE8IDFYbB5D5FU49DlybvjJ+LnPAYW1je8GUfCr8rjKeEYHm8DFhQdozzk7hrhxSz8LlZGJcQ4qk5ZXwvfH4ZP2WdFFApQLPHVvIceXdbI3FhDIUFyORFBN9V7TMGg/oMQmJIfuqpWmU6hgIYhH1ioEIOsxFRD8B5V+6bDbjC9WD6ta6zQOzjP/OZz+KWW97O+aQKrLX1bTcJIvIo8pyKX3TtinSN5DwEoM3qZqIt5zh/lTXwmhwKZXsSEQUJfWYFaLbd0c/+5m/+Fnd95rNnBNBueOP1gQOm61SLItSe8TMfm3iROwnYdJ4sQJn0rOWTTOLrX/8G3ve+D5wBQPsw3v9+YdDUEHWjdX1vcl0ZHBldozljBtduiqwPo4ZHwqAiXhgsUm1zImZXTcgp8Wvb6OlLtj+zk4pto9htnOznWrOp+J7Ew4NEXU0gPrXJOgHPVCrDCz5dW2TWqtHyUIWLZiyJkWwctYaHk8vLODo7hxOlBmr1Giq1KldSvfk1r8NgXz/rFPVks3D8DgpHf4l7Hvg5Ts7PoTebQNSrMitT8zpYOH4EB585hFaliY0pB9md/die8HFJJoPpSgX1TAonijVsyUQxudTA4OAAHnpkgtsb1bduhhNPomd4I7bsOAsnJ49g+cDDqDVaiKTTmJtYxPm5FpYm6xiIRpAh/cBEFF65g015cJ/OQ8s+xjdEcVV/HMeiDg4gjaW5CgrFFhbrVOruI0aOKoAV0hanircoEHcdjKVcvHJ3DNeOjuCZI8u4/0QJyXQEe8b70JeOIbncQGd6FfM7ejDUE8fY6EZU/QiOFDysrJbw9FwJN932cVy4bzfipkosvzqB+7/8efzDw8/g0nN24E2vfQOu2dTDVHqbKsdSeXTaDpxISzx8qhaDg7qTAjL9iLpJbghP4rPx2goqkSTKTlpCl16H22hRpW7Tj8AllX0jd0Gh+ma5yBpvGsYP85sktK+GgcGRMirGCKlzoyBFFzn9W8FP99ylFaG5VLTkNNSudH639IYNxmwjptey7YgyQ7qWFQypTaHv0HrWf9sOD31O90COSrfxVUNJf9p5I7reNNyoTh1dR8NOHH6zAKKeg4AQ/U8YeLMxW7phem41+LaTpmvedtRssNQN7Ig9CcdRGDR5B8JI0b917CjdQSRC1hZYqJ18KYBGv7MBWuiohk6xbeP09wrcOJwKB2NjY2vtqfREknvlvCs794lYNpE315+oEU5lJpxkk4zIZ3//ILbt2I7zLryAows/+tGPsLywAIfYYgZJtP/E0CaZmFQKbpIkb4ysAv2peWrGtutYqI3VKlEVOZb7EUkiBjUENozALue7EvhkcB6VatUAyOmzSKI/P68m//PfO+hQuz8OAZurCG7ka0RMOFrnTDAwWljATJ9dUUphZAFS9o8WosgclHcQvCvr0OD59cvmXAaamSKQtb0w115H9k9lc9Tm0Ge6hu09cs1Ncore2lw4fe7TFRZ0A7Sb3vb2NQRLkNe9JpWJh30NiNY1F/zZVWyh49KkFl9mvanjyM9lCvo0pYGeK0h9sNaSPjud79cBaL91/W+u0XVTO6VrMli7BNAUPOlNiUET8KAJ+l/5ytfw3ve+/+UDtA9/EH/y3j/mnCL1nO2qC33BtrGxDaFOFnoj2hjZ9vpsQy0Gm2jwtSW/er7uichLtkuXTK+nRlDHRF+mfm5vhPrSbGPdHRaidkGcYEtgk8NLQsHqQtB3QGNE7YY6rQaa1RIzO3TeVrIXxU4UmYjHQp3PHJvA0fllVL02yuUyiuUSdm4bx3UXXIhEq8L9MylZvVlcxHd++mP8+L6vo1aoYGh8O1rpHHpjLW4IfmRyCqsLBfT5Pi4b78fjVQ+vGo4hHY2i7rXxbMPBFek4TpTrWGk2UCEpiIU6K+ZPRPLIj+9Ao1LBzguvQvHEs2hOTWCRvMgWMH98Dm/bk8Ejz67g6r4YvJSPTtLB4okWsr1RnJjysOQBr9mTRWs0gp89V8eBZRJbBUb6E+iU6Vk9DntUqDURwNWYVEV2+e4+vGb/EJZbTWxEDa0FH9+fr+GcDWn88tkl5LZkcF7Sx0Dcxc/rwLbtI9h91Q3Yte8irHrAt//uE/jZIwfwHz7yMVz5iivZsFBl1rg3j5PTx3H3//oinnjxMH77mvPwjtffiIFsmj3ieLsGxDPwKRRJHn7bRyQZB1pttN0U2r1bEE1k4FWLKJcLnPxPekzJaAcVJ4UN+TyKDQ/MKbZayKSTXPVJnQuiFOJxouwQkcadACbaBNaWqvM8XqM2L1XRvAFZZeCy0YR9YhVoBADCaqMi8zB0btQg05qzw/HqdSpbp4BIjbdN0+v6UrCgRkeZbwJiyqjZa0fCE52gItXeEGyARt9VVlFDlfb96FoOWa5QtkeBH603ZfU7RixUNxUbaJGHTay2MiuhLZF2cIFdMMLRanMC4KNV4F1tnXinMYBHgKmAU/oePVuooxamanTbN9sx1PtSeQnZyv/tn+AcHM7TNjoxbN++fV2Hl6QkpKBAwmUdSvhnbGES9kUrggVduXrYMDB8P5xr5iCRzmDr+Hace9EF6BscwE8feABHXngRMdJ95DxKcn6iiGcyLFYbtneyAKBlv7uBQwiaVUYk7GpAuYb8zEyO0XN0s22hJAwXFpj2f8JY0briKib5O6U9mLAhA0ATEpYQp6xV2d9kbPjvXQAteEM8niHICdaF9RYDJ8KQEXZuWpDiY/VMFT6PLqnMWXh+fg7rR9evvc7tvVDXEo+1Kbo43ezS++TfKxX2ElPx7rv+EjffdHMQ3WJ5E1MQwPaFHHTWIKOqXasqXdM8gvzR0NEK7jOQW5ECGA1Zqti37XR1k0ndzo7amDMOcd4hvTjtCIDaSt7rSbbF5ExykYDGQOmgMHQooQgdkH/+l6+cEUD74AdvxXve/S6+GekaIIAjQP8mfqzJ/vp7ZQT0xoVmlpJmkegICwpUx4YV0ukarPMTCjyuNye6PUZ70qtxtVmwboBmAzfbMOhktj16+r0OOP/do1Y1pNFCVV2SaxKGjBzks1leUJXCCgotD4PJBFch1qNxnugLC7N46vBhrNSabFhI8ywVT+CaSy7B7tFRNBcn0SANMDeGFx+/H//93m/gxMmTKJQayCVjKBeq8B2Xk/aXTizygti4qQebB1LIO23siDtYyQ2hmUyjr7mCkfkCnow2kYvG8dBME325Do7P1zHvx7Fp3/mozB7Hpp37sGF1As9PLWK12UINURQml3He1jzmZ8pIxaPYnPSQmPcQ63Pglzo4VAeKbR/7hmOY6ACzSyRjIW8rJnaOe41SQn2DcBmAZCzKfS/P39GPLZtyOLxSx74NaVwwEMdQ3UHh6AIea1RRH8kinXRRHtiErTvPxatf/9sY2bqbK2AX5yfxvz77f+Jf//VJXPzW/4Df/t/ehUTHQy7SQl9jCbMNH4eeeRhf+JevYL5Sw//1h+/GzrMvw7C3iqzjw09mONGbVNOpuXas3USHjb2LYn4MhVgG6foqml4TVeq/2aTcwhiabhIJqryMOdKWqdNGLh7DcqMNN9pBhDToSJYiRQ3vSWhkrfyN7c2STpP+hAnoYsBYd4zAhNl0bCfEZlKkybCEA9Th0HmorBMXEzSba/K+FLAJsyygULXZ6O/K2NnrIgBWlEhN1Xhr2p2FMhPrsT42UNLz6HXUjoj+mNgsNbp0LmW/bQcw6F5iNjEFa5R4bjur9makdij8PTFU4mjpD18/LkVM9CN7dhiCUS9ewmAhGFawTe+BxprSIVSXToAasaqUFG9kP8wFbXbRdhz5HWtulUr/nMZptUEs3zNJlmjYO+pifMdYsBVL5aV0spDCBQpzSscKn1wOn7pphHpmATQ07JTJtBL2i0CbT3l+SYyOj+HCKy/D6MgIfvC972Hy0BHE6Txtyi8TgOZyw3SHnRn5EUPBQsxGvFSexVTdW4CEmFOVmOGCAbPpcwA2JoK8ej6W99Aeo6aCWURqyYsyedGczC0AjbclkvAI8rpMEYAJkUpVIzGLko/GY2xy1/SdGYVPEwwO02/sfcsG2ZJVJkVwdE4FMbpvCfNtvmGFOIXtlNBqMIpGekfnd3chEKfYyYnlWbvm1fohzfC4cHEorWg/1dq/E0Cj5HkFSzxWvM+LA0rPS44r7YXyyozAs/Tl4tAofVcxhK43CWkbCSwzBjr2ZDvFuQ1HWGyQMGihwydOo82qnWkV5x13fBRvuuG31kiGaESCzq/4hp9jcWHGV5FFegjS/+E2J+ZFqLH5l6989YwB2rvf9XvBw4Vl5uL9KlJX71WNzumYKnNjXKGjIptSkSIMHTF+ZNCYeLDj4+pmGC9ZN6RwUocil/ZnOnH1s+7j7c1Dp5uCSw1lBIsyWBUkOEstHagFhSXj0W4jm8ogGXdQb7UYgJFG1kCc2j112JusFpbwi4kT8DxqAeRx94Bmo4ErL7wI20dHkfI9NFem4abzcOIZPPLwD/CNe/4epdUyDk/NwF8uo0LVoEsVYLWJZNRHajCFc3b2YiTrYMDpYDXRh8zey9BaPI6RwklMF0uIJBNYWG7jwIuLiAzF8fyLBUTzKfSMb0Q6mcH5G/swd/AojlUp5FpHudFGea6ImhNBlCQ2qAE16Yb5wDAVOZD8SL3D+mhFqnJtdZCUlA05jhqXOxGUSFPJgLN4JIIqfAz1JbA5l8RqtYl6rYVrLxzGVWePoFZo4tmVBhYKVbh7zkbf2H5cdMVrce0FF3IuzPT8HA4cn4DTquGJb34BP3/8AHZc9Rv4oz++HRTg6q9MI9tYwoKfZqD/+C/+FV/80j/C3bYFb3zjLbhk+zbsiNcxHR9lodm+5iIXchBj2abuF6SADQdz2XHEHR+tZA/gJlFvkqhqFNRvlTcR07e1UavB8Vpo0nrrtJHsNBBpt/ndxUiB3vTipGnDgISqWo2BJ69dwmG2oyJiqATQeDM33+tmifV8BPLUcbBDg+rwCCAUkGgDJzaGVmNzXcOBt98Rg2qHQdULpe+qkdPz6hqj7ys4UN2icCMJtasUeGkXEs4xM6EVLjYwThxX21GOn/UTMnahl60GPUh8NwnKNiBWeyGN6YWZpHVHFdbqkdNltPeofd/E6geA7JRiJX6h7I3IOMqGIeMrAFrHkRxQ3kBV1NXSydLjAoBs2T4GMIbFsR1HOxIhwF1YlqDAIgBoAroEoBm20FQbsrwECwUTaDN5ZwwcNOIneWsUDmXpGHUaHKr4JIbNQSSRwKbxbbj86isx2D+Ae/7pK1idX0KC84HA8hqZ3j4glpTuAAputWLVdCnQ3DACYaLcoSkycl+SFiA6atyz06pu5XfKwrZhHiIDUdKrpAIpun/WcDNFOVR9yW9CnlVBkTCsIRunPVCJcaQzy74mWnDB+Ju5y+cIwpcmlmkBbH5u07fUBlkSdTa5aQHYDGU1eB4FcjkCpxnC81dODWdygZ7mFxqbbCC/RHGVuVu3G2e42HQK8pxZJ9dtzcIEcPddn8XNN9/ERXXqBKp90zZ1BNASSSoaCdtjBXbHOBcKrHR8Y6qVZ1KoutkyOx3CZgvtFAo6RkGiHNM2VZwvv0jgjo//BW688QYrpzgsuKH1rewe27eV5Xmf+9txCbh44JooaXtX1Cz9A39668sOcd5++61ggOZTBROV7oe5NLaOk6pBK0CzaUbdYGygI/kzTb5vCW+IRyqsH5Vli0QA/3BeBE1KXk6nFBEo6NLrqAHoNmD2hLKB2RogaBahjp3t3WkYhjZomnha9KBIn/I0BrMZRDoelluE1mNIeDXUO2QapFppeuIgVmI5zjmjcxw8dgzbN2/Fay+/HKmoj87kM2j0bkY2neUqvZ899ADu/+l3UZyexbHnDzGATW4ZxcnnXkBniWQ1Iti5fQCXbE7A86ooOTmMjp/HLE795IuIVOs4UVjGlp48HpgoYfXoEhayLuaOFYF8HEO7N2F4cAjjbgOTVRcrs/OoVMpYXi4j1/SwQAKvsQicuIOsT0KsCfi1FhqkoF9roBiLouhpwb6McM4AtFY0giq902gEybbPoI0WeyYbw8aBLJqVJjoOcNnuPpzTl8R9R5dwoBLBpv3nYt+FV+Lss89Hf08P5571plOYXV7CC8ePYfbo8/jlD+/F9MkFbB3uwS3vfDc2778WG6tTiJcXsNo7hp7R7aiVC3j4m1/EX33rm9g1vhdvvfpSXL5nJ5xMH1Zzm9HrFRCrF9Hi5vYxJOtF5CMt1HKbsJIcABIZ3gSIHa7W60hSnhOFuDttBnjNVhse9f2kql5qG+W3kEcTNTfDFZ6pHOW+GQ/ceL3CIJGCuQADZiNM7pJu5ATQ4omUSQI21X+W0LICIgrt2BWbdF6bLVNHzQ6N2uDK9vrs+U5/p3VJTogCMgVoCoZ0LYv3Gnqr3XIdYZhK5oZucJpEb4cnGdxRNZYRtVaBXwUvdtqB2BkBafpMuompY6UdF9QWBTIXxtATc00ATdlAPZewEHK/EjmQTgasVO8QQJcyfb4vWtRGAoiwQwhkJYSo70Nsm8vrVwV0BVRZoN1iBMOwmsk5sxT1BcQRG6cVfSpCTABKdBJ5fOBg2/hYcI3uXuE6Lgpa7Xw0bZbevQnbbBULjLBQORBNJDC2exeuuu46xN0Evv4vX0FxcRlulOQ1YkhTX9pYWio2DbAyOf/SY5ZAQFugK7OH9H9GsoOiLtypQKsPDcMYvCTllYghofek1ZImJCit1qTClBPQCTyzkK0waGvt/9rwmhYX8DiYlAO29yxVEmoMBluVyeMiZorfLYNmM5lUy6xL9YzaawVqaube5Z6kopLeCzGd+sM1RgygZf7EXJPTR/OR8uksBk5tjK690+2B+vlLA7FTc+u0IwJ9/65P34W3vOnNJtctvF/Nk5V7dZEiEWmW1xCRe97iA9C+tjOJspV0jAIxm5xRJ9GOFrJ9NACe89r5u+I0acERaZX91V997ox00O4kBs1UcaodVBurkQtJ34iHOmjqSStIURQnHidVcZ6ZzMbtt92Kd73rnewZ0u5K4Q3dVDTezQNGdKJJIGWDZxgwMiTiyYa5GvYLIe9G82S0rJrmZjKZYG0hDn2YkINWrNhG3wZa3WyYbnw2E2ajb12Y9iQJJqoV2ljvemocSfNK+5Sm4qR9lmSv0iP63PcZ7IhNimK2VMNyqcRbNY3jzPwsDh45hHe+9Wb0uQ43US+/8CBKw2dj40A/6oVF/PAn38Ivf/Ukpg88h9Wqj+17tmNgqB+TRw7g7B17UT12BNsGHNRmp3Ci0cD2gQ3oqbZQzqQxW2vgl1NL2N/vw/dS+Onj01igLgcrdUQ8HytuFH37N2LPhjzcZgfT0UE0FqZRWlrG/MkCtvUm0Vpt8Lv0iEkbSGHTvk1oO30oTs9h/vhJFGtNblPMAbsIkBtIwim3UPZMlQ43YQZGAWR55QDJeBT9WQc9g1HsG0hiV/8AHqw08NMXyrj2ppvRTGQR8erYOLYbm0ZGsHFwGAM9vajWa5iam8ELjz+AZ//1PtQLNazMreKay/fgFTf+Ry50GO2UUckOIj26Ewk3jmphGf9890fw3aefwtuvuRzXXfsGbB3ow4nkJvagt9amUHVSKPsxDPoVpGMdzKEHpcwwUtleBinEjFV80W2qUy5F2+ONtt1sIBtzkE6nUC2VpdsAdYhI5VH0Iohne+C60vOQ2RpLdkYXtM43peo1xOm6pB9F6dYivB44AVY3DPVOGVhESZF/rfSDhgfVsVDDZrM60pxYZGNUEV+cEmG4tYG7Ag97LSlTpHaA/rQBozo3RhhMAJoBafFEEsk4dRjRgiIj6su6YlL8oCxeCOzEUyXQZGse8bSy2BQGf4kkXGLjAofLiFaLDj2z15SmIO/BdBnxPdOaSisBJY+OhXpNxZiMofT5lDwarcg1+l8+zQ95UmWeiGkVBkHy0iTvTtt40UZlKiW7wqn2e2IwZ0A6gy/zvGq7usdAHeWtY9uClJQgCNEFLHhukYacVdXJn61Nb5KpaiT/eUM1Da7ZzhJoTMRx3kUX4zde/RocPXQE37n3Pk6yp7nV09eHaKaPARofz6guFBKnWcACz7Rta9UhOTfGeZGWUjTHRbVdbbcwrtIEjV+FhjeZNZawmoyj5MIqQNOQpzKKChC40MRU4kr3AHNPloPEe4gZq26QxuuV2TADUAzxoGw436UtY2G9CzmvGWYD0FT3TNtPyTsICwHcuOzHut/bgsE693VftIFo91757wNoepRdSBBWkVKrpze98Ya1CgckucKhbmX6YkimiEkmfUJxUFVqyCxWljGxdRaDNWeYL2WZ9bnp2ZVZF2dNRGt5bphKbi/oCiItHmn93/Xpu8+oF+edd36MQ5w6TxUf6JqTa1N00UVk6sRRltnQm9SQpq37QV+gVk+33f7hl8+g3XYr3v3u3zO9v8L8lIBNMgZW/01JsdwHz+RgygCFK9325sWMkccnyY/UjUA9TrrnTCZrYshWDNpiuNQDtSeeGmpFtt33qQDtdJNWF5wyCjYbZyN3ESts8z2Tp0/jTTkwZEeSpBsUT6HGrXjqEhJzXRRJcoKkHpwoTiws4MWJw3jlBRehJ5NCiiobo0DFi2B+4lcs+TA/M4n7n3wKRyePIdZuY7g3hXP3X4qxpIcDxw5jMOohj1UsT63g+ROLcFoVjG3ZgUrLw3ykhYNTCxxmHM1FcexgleU1Zqp1DMUd0NQ9uFzH0AVbcNWmPjw96wMbRrF06FnMzSyhVvUw3J9Fca6EKPXfdKOIJBzk923BlotfDbRqKB55AYcfegpVMoApF5lMAgNbhrA6cRKdShNF6jTQEn2hXkQwkHeRLlLeHZChxZaJopUGUvk4ytE+bNhzDvp3nwWvMMsVgNt37ENP/xBrj/Xmc6xY35PP45kffwP33fN17ByO48BUERurHvaftxFjo0NI7jgPwzvPwVlnXYBmsh9+NIbiwYfw4A+/hi1bduCK8y/kvpktN42a72I4UkQzEpMQbSwCkgY47uWRcmmROyjV6oh5NSw7eWZSYjFSwwd6cjkqY4TL4U4HrXodbqSDVr2Bmh9lcc9kKsGbjtcSpljnFM3NIAxlcjpVVkLTBuha0udWNnb6k9Tsw6RYCcvwvLPyxuxkfzFQYR6czl9bHkNyVlXQNmRi6HpyLmFk7CpOXXeaR6rGkD5Xj9Z23lRfSoCAqNeT80VMi24itKHR7wX0haLXwjyZ3qNWWDbMsQtbzAWA0LTw0mpaXetUkUhrj5+Nq6sFNOsYqW2yw8XC8EnOnbKHuglogjYHnFjCImRDdazJvpFMj7xvAXQ0X8L8P7KPBngYoGnbHLVf2qZK75GcVmEjw81SnXObNRnbPs7Px/djog+6oei48H0z82ZAmgnx2XlTujULQDNQ23QB4PsVvgc9AwO49IorsWfvPtz7rW9h8tgJJGJxZLJ5RFJ5ruSkwgP6UaeCoac+hwFR1CKIo5pUrUkRFm4dRWtPHHYqWhOALNWbvAfQfVByNuNISfyntcNjZD7n0CS9C57XUmVOoE83V7LhWsWqUg/cEspci89lCg1C8G+NFJ2L70nCkgHwUZZIRyrIqbKOMcUHBqLx++BIIIc4La00U3REuVzsBJgUBiZpZBhEP1NBqylPXVufG9yapZBA2G89VG4fq2fV+w4B2h0f+zg3S7fTJyh6QiQLATQFWpxrTk4Kg166YUk5YIbM6B+q86fz386tU3unuMdm1tRWSHhTinRo/Z7Suzbi49Of/gzuvOMTL1tmg3LQtIpTbayuMYkMiF0j9o5bPSlTxJPeqPTb3hc9CIU4zwSg3Xrrn+IPfv9dpyTv2UDLNt5S8p4wQoTE+csLDz2UrvYO7GnKyyZ6lhJsCdTQc1A+HTEVnOJhzToFUWqQ7IVif9btgXYfd9p7slXNuwBh6KlLcjaFSGjztVE0ldfTi6Jnof9RX0YyUB0nhla7jZmVFcwvLWLjwACGMmnOV0r7LQYgdT+K6cNP43ixiki9hKn5Oa4E7RQX4NfLuGLLAGZmjmJpbhKRQgWkzvb8Uh2lZgt7BgaRTGQwu3oSz8+souYmMJ5z0CrX8IuH5tlwLLU7OPviERyfLeHIsRLOv2onkh1gMbOVE26XJp/HiV+dRF2kuZGndp0ABvMJUcyOOdj4huvRO7wJMb+Fg/d/G7V6A5mRPiTScU6gXzoxj8ZKAa2Ei+JSlXtZxjnNhTztKJJeBzmKRESiaCWjyG8YwpVvfjN6BzbgyOGD3D3hVVddh2svfQUazSYm5+bx7JFDmF6Yx/DAEIqri3joO1/BxkgJR4/MIxmPYc/OXvRSPqAbw6Yt47jijb+L1NA2ZN0IVhoehhsLyEYpKdpHhCQvjB5SxI3Dj7qoRuJsxBc9h5uoj7SLiLYoBNbAQq2N1dwm1qYbiNRRTA4hku3jPoaxRBL1QoFZNDIq1D+OAtok7JnOpJk5ExCl4EdCKKzdY8AHzan1ABoz0UEu06l5ZOzUdAG07vOo4Qs2elPQQvNVw4vaBFzWgwAIXWN031rEoKBSwQqdkz77f2h7D3A5r+pc+J3e5/SiXi1LcpWMM5q92AAAIABJREFU3HDDppdgMNik/MkNJeSSUBIgAZ789/+TALYpNgQIkJuQxg0JiY3piW2aYxt3W7YkF9WjciSdfs6c6e0+71p7zbfPWCRYJMePH0lzZr7Z3/72Xvtd71rrXZbr4Xvy/LyBzc4hxbknox9jf8aYhAoN1DTqVj6vh65fCWV5aAamOG4DY/48MtTDkKOxbMFeVYYtZq212CO1URd21ECOhWHMEzfQZlWmLvAmYVWrzlRgI9YtOBA9RkRtkep0Geg0AU5l0lh0FZVqYgNaBhRsXAa2TCy343B2ATQDzd02zkKc8nuv2fipHFUBacKknRKadb2ugIHj8YsfGM5cuW49Ln/pSzE9O4c777wbuXRWUlbCybw4TMI8OLtqhyu/UwBbqyWdOIydICOmVaMMcSrykLlRVNbpfGDzxgOe4Uc5n/RU0SpMSrRIDloLTcrDeFpbIpQua4qgMOgLqdW5WmCgjdOtHygvGeh0+fMlTphAPAUdz59J06NbKiclIzXh3A4f6NJ7XIhTv1+BLZkzPyHd9pgepUEoUoWB9UcFtLvB1n+eX+YD/uDT5hgEAO3mj9+Ea1//+k7epdgFVwDCVnYGrOicEVxS/47gW9KFanVhtn1HxICnn0vWcVBcoY6d8RZBNFvB17kmrOWUOAZdUmG33HILbrzx5hcO0G78KF7zmld1WDpzdJTZV71LtVUhBWgd9OkGZR6gLHrnod9OgHYanQQ+8IHfwzt/6+2dKjEbjE2IGWWbEA09kILXsCcXPReUGkt9vN1GSMMBauRYHVcqlTpl+kHFljVrX9rHywCZASS7vhkqG5eBseDgCZL7DUD6nqttOjN8/nV0UWgiJpvEWwWczbclGhepQ1YpS5PtWCqveQ+xKPafOIlmrYKV/b2Ip3KIt+oINyoI1cuYrrVRK0xjsVpBI5JCIp6Qno/VAw9jbO/j6G3NoFItoTZfwuHjsyjUq5iPpbB2eAV6ihXUpk/ivtlpFJopbOpPoRytoVyI4If3jIlRzPRE0LNuCA8+NYlwo4lrr16LB8Yq6NlyDmqlBSxMH8Uzjx9FuMXnF0JfuC3gamQkj8yyEdTn5xDq7cfwhVch39OLfff/ENVWEbEkw5JFRFshlNttFKYn0CY+L7dRbjaRRBT1YkX6jWZlHiJoJ6OIZmJYc9aFuOjKV+D4iXEszk3iqstfhqsu2I7BPHk39eqe2r8Pdz74U8zMzWF0eBh7dz2C+tGngOMTODRbxMa1/cgl0ti6uh8j578M5525FYlkCulWBbONMAZCVWRiISw0wqiI8aYmWg6R7IBUlTaKc6hXyjhSj2F5tIbR+hwas4cRCrFCMoFqPAvUlSVrpvtRyS9HLTuCejSNnsYCitG8hGCizSoqdQLZqPQxtPZgBir8veo7VOZ1GvjhRud7A5XrQMzTX6c+E8e9riK1Ws1t7zM2vTv51pw5NcAKPAygBF6wAko6TTYWG6Mcpq7VlA+izBCaN2t7ibZAQBu/R5KOtbK7zqroUqnjBHaDSvOe/VCGvcePHDBFSboWuFZLdv8BsKNHrcCIY7RG88YQct66n5PZTwNMCmw1l8zyfS3M2e3w+cBUxTdZXETATnDONI6kMInaaNkan2uFqB3YPvBSoOcqdq3S9BT6lL5jum7DRgmR6wGtIMAHFPZdcn+u/Y7aTq01tN/799IBAy4XV9m5iDJ0/Gwsjh1XXI5zL7oQJ0+yA0objzzyGBCnZI1+uuXETG1e5UUBIKw8sIILoFFj7xXXx1KinKopx9Exz8hAXec6khfY6FRcMszJQ1/BmYrPMjVBGTWn+8YcQtEpjKIhZY9WXai5xhyTcNkOLGoxgzFpSyGYOIAd9f7n56jZ3JmMilzTdUUQ8OEBLHlOrvemhnYd8+hC/MZg+2eVATErdPhFAdqp1srzIZ6+Ygya7X/ZO27e6q4YR1MGNLWhk59phRsEwo6pNueP1zJHz/a8MnG6TwzEdWxpRIsnRN5ICCtVsqDjIN1FOm0mQ7jlllvx8Y/f+MIB2k0fgwnVmqNI28aoj+X9qs1pL+3F2dm8Xj6GeSL/1QDNPxh04sgSBGEA8x44cMtzcWVpnZwIMxbidUhehW7SaqUizJMdKAb6JOTjUcP2oMyYBQeBHir2//MBYQASA2OzVNHdQJvNn3muvtEXkCbhmKDFFcdsAI36Zmz/05ehEn1Cta+iUTyy91lsXjYs/eCYEB1rVVGqNSSU14qn0CIAY1sZAYFtpIsnMX9oFyZ3/hit2gwa1TpOnJzBw1N1NIqLOGdNHivCOVSKJfxg1wQwlEa1L414qI1MKozmXA2PPDIpBveCC3LYdaiFA+MFrFjdgzM3LcOxYhPID6NZK2F+ehzP7jqJZItVtUA6F0d0poqRNSNYefH5iCYyOPbYg0ifdSFiqRzqR55FqVkWNqJRLLFJpwjANio1EcFttMpYte5cvOH1b8LiM4/gX779TaRHhhCql7BQqaPajuDq1/8P9Pb1Yc+uJ3HBlk34jet+FTFLBNYHISBtfGoCdz38EHbt3oNjux5EeXYMO4azeHyyihedfw62rV+NVedfjaF0EuHFSa2ardeF1RuIQcLGM4VFadmUIJM0uAb1eA6xagkrGhOYbUYwV29LwUBfqIHk4Z+iNTeOaCSEeLpPkv5jsZSopbd6RlDIrkA01BJxzqncamFJZ2empdm0LxUhoCcW1TCNO2RtffFPY3r81+j5cY8pmxzIWPjvNwNtninXnu1LA0z8vgarqlrNJYbO90T1cNNQosn0KKPEsdEYhpx8BIsGgnAQr1FlhStCnb50Bg5sTHa/5s2yslVkKkTzjXn31MqrCNNo98b3+mydzY8BLT+Ng5/pAEE40VgBaH6JfaMDvDguA2EGODlms5127Z91GJjNsRCKAjhms7vWNo6/MMexY4ccg6CdHpQtpPOp7b80BOM7sN0AzZhGsUMu59feY/PmO8/mUG44Y5Mzmcoi2XgCJiWQTBLGyJgfB9C6D2P/wNbqe31HWHJaND+qGQ5jZMNaXPaylyGZyUmI98jYOPaOHZe6SQImVrGTGeusJ+N9JPSoMglMWCMjxtwxHZsCFGt4bWu447DwUBSQo+CJQEkciEhIuwK49mUtFrY0TJpBrxtivhATyqXSIwBoDINKdaiJ0QqA435hn09NRrcfWTPCoOkxZULROr6lArD2KR+gydx2qki13lP3pgpb85rhiJ6xfN3YY7v/AEyr7pvMmozPfZvLt3zeM/1PKjS7AWD35+3fN0mz9Dd0JH1snObI8Tpc8wQy/Dttm539vIbvbPEzdn9+R5JuG2AAzdIsmFIgr3F9teGEosm8KnPPtAob1623fua0AZq1euK4mXoSpGRplxW1/w2EjhzeLzlo8jCsBNrRiraAOaDT7cX5wQ/8Pt75zre7ZNogB8038Dq5bOPUrT3CvIuQGH3+LxQyHQFLAu1qaG7bkICHYq6+ardKDxCgLb1X3wPk/fsep+9Jcg78w8NAm7/YzCjze80Qy+HQNbe2mGyjsiJEHxQbV2tolg+MTGBPMoUKK1ZcouTBkycw2ptHuNVAhixHvYhSI4RUqCl6XMVQBIVWDBUyWLUymtEEGnPjGP/hP+DHDz2AiVIVlWpDDEy6WsVzkSQy6QSS9SqGGgUmu2GkJ4FDZWCmEMbKvjrGDxWxMFZBNNTGqjNTeOBoE5lcAts3DWK61cYUcuKZlhYXUDg0gYMnCmIM4uEQ4rEQ8myUnk+iZ+sGrDr7UlSnxxDL9KE2eQTt/Kgc0tWje1BZXEQ8FUe93kI9HEW2pwdbzr8Y73zbe0S8998fegAH9zyMTN8IDj7+73ju8FFklp+B697wZhw4fBjP7n4Mf/TuP8C65SuW2ACCWvojJ6enUayU8Xdf/3ucfHoXnv7pfbjiqvPwostejosufRlCZMOSaWD+OOrHnhNh3BRaSEnIrolEiw3GS6ilBtHTN4RyzyoUylVks1kwkVuERhdOCmAaSISE2UnX5pCYHpPctFTvICKNEtCKAcmUGL9GIotGfqX08GTyq4Uk7fDUfULMqlVLPmDpXqv+QWuemLVtMm/R/4wZJz8sZ06Pv767hWNtDPzTcij8kEBQCa4HKEOe/C4rGvBZa7u2GUj7fp95UudG94WCEWPDNZxlYWB+tjtFw8CU3auNmfPgh3cFwLiqVrmXkOZ52V61cC4/ryFd9eDNbhoT6M9HwCJqBKAbxOkc64Fp+W5OLUGBxCmanMt46tXO4aQVuwmJOBAYmByBATK+3555AK6WVn/668bWnTmUCtAck+Na/cg1qT0l6Sd+fi9ZNNcLuQugPQ9wdsKgrgrPyXIwz6/Gg7gvj7Ne9CJsv+hiHD0yjmyuDw888iRqNQ09SoK4GvwljJ7qkTFFrCmgr+3yLlUQWH9CkTAkR81AiEw6mVPVOlN0p7lgdACkCEN+19BKXOY5NZi76CCfRHu0obsUIggLG7BX0mvTQpryu4BB6wZoUmHpwtrBc3F5ZF6+YCdvTjMTnThuUHygN+pJeTgBXQu5m9bWqZw7C3FKSPu/AKAtMcb/wT/8HDRjwsRBdD1r+XfFAnRKws6eaNWmvY+X9/ct/20FQeZI6R4O9iSv3w3QxDbAcj01dYPrJpPOqlQLgF8EoL3h2l8K9BI77SvV2VLbpHnHobFDe5f04rTNbKjVbvCb3/w2PnAaIU5Wcb7jHb/ZSaY1g9ltOOwhmIdqB4pNuLJhlnCrLT8UaQaxaTOWrOyUKo6q5unwWuLZx51+ilskRqWaB2EPzvckeR3fONv1fINjn7fv12a4amANoNl3+YeTUfJWDaYeQASZTEYrw2o1JFIZ1EnnA6jUayhXy4g068ilkrLpGVZLsahg7ghKR59GOz2I0tBGtBIMfdakifmjP7gNT33tb5CbLaBdXsRUs4Xx/h7kU1UcnA8hk2zjZDmCmVgGvfE2BhDDQKyF+SNzGK83MUOHsVTTQoRkFI10CrmBBPraDWQTMTzRyiCazKE0O4n5w1M4PFWUsB9TxwksR5PUcQOy556J5ZvPRr1UQTQRRa20iHQ+j0RuEHNH9mFi9+OIJaMI9fZiZPUmnLt5M7ZdfDWu2r4DJ6Ymcec9P0SkVcU551+MZx6/D9/512+ib9Vm/NqbfxU/uOdu7N2/D3/0ng9iw4pVamTVDUUjFML+4+PYf+Qwxo6N4+D+Z1A6fhRP/dv3sfHMEWw492xc/Mpfx+Yt52lp88Q+tCcPIdRqYjgVkwpMjp9sJxnwSqoPQwPDCA+twcz8oqztPDsEFAooL84gVFlEf7uESjyLbLSFMIVeGR6OtJEqz+qhUidQa6KWW47p/k1oR1WElIanG0T5a87AkU+1m+HhOIzO54HPdav7KtAVsmvZWrU1bw4IXzfpC2OWLL/K3wcEJxqu01wWO+wsyZV5RZofpMaP96SHgrLFBiAsV8zyRGyfmJG1PU7PmeCZgMbAIPd5TSpFyXyxOIDjUTthzpR9t82RgTj/fv29bPmwPmjl9XW+1agH96MCvgb2zFbamI3FM/bTvPcA/FpLvbAwYdZuykS7/XHZPcu8NRtS3c1n0GHRJOGbQMKxN67gwHc6A4YkOCVtvs1eCbjxtNcI0GytcL2qJVJ2hQeYf02FNRpmNKDNsJrZQb22ghcLgepINDRnXI101ohHsXLjGbjkyqswXyxjcGgZHn70KRQKZXVi2HaNwsJ11bpj7YYAZgIxgijaYFH5V3FZBlCFHXEVm9KmzTnOUi0nY2b+mQs9Sq9HFm657EERbdNigTYPb6nCtEbkpKZiiIrOIZ+BXFnbQgng08IDedUxaJaDFjwJ93unk2gAzCcQ7L1LgSUTrPX7RLzW74/qAJo8Kxf6o32hQ+znTNo8+AyaPePgqZjQ7imy4pYwaAoxg9aK3Xf4s//thziN4DB7Zw6DVqmz2Coqz1vbxbk1y2fT1aLJX/++Y2nRNXPczJ4S1NprXN+d1yVfsoVUJi0i4gTtDHHeeONNpxXiDACaMvKGi1hkQtBerTL/vKTN0n2K0/cAzXhyUr7zne+dFkD7wz/8IN72tv8hm8TAlxkeWxBmEIJcD6P5loIvvt9an5jqtz24Jbkeba3iYtEADbcs0FAIyVTGVba5hErPu/QBlA/QVO1fDyF/nk61sTpAzQHHDkp3Bo+f8UMgUoNKoVJZaFqlx4OVjAxzH8qLBWRyA4I1GGqr1ysIsfQ7EkUqkUK7UUamuYhYMgfMn0B1fhLN2WOoRnNIrD0PMXr50TT2/OR2fOUvvoyT+04iWq4gPJRAtRVCq1pFuRxCf5T6ZBFUhnvRHN2MHRdehsu2bsKBJx7EX371a8DBOWm1NNobQbnWRnW0F7Uom6Svx4ZcGbsOnsBcoQk2MFooVDB+eB65CLsBiIgP+tmyoNJCdt1yrNixDZFGBWXE0QgnMDC6HCePjaE6dQSLR44i1t+HWDSCdRdcgY1r12D7+ReJztuBI2PYe/iQyB9c8aKLsG/fHnzn9r9BKDOASy55CZ47uBcHDuzHNS95Ja658CIM53ucJwxU2m388OGHRLLiu3fdiUpxEa3pY5g4sBtXnbsCC6041mw6H1t3XI3VK9chMrEfleK86MrFRSw3giipbYa3egbR1y4jzPywgTOkWbxW4TZRYli9WQNqBYSKMyjHciI6XEccPe0i+poFRAiWWk1EayUpeCjnluN4ZgWSiQQalSqSiZgkxtpaEvDh8n78PC0xYAxdsnegq8IyT1DAjHiZCpxMiLpzaLrFa+vcB4R8vzFDPvtkzBP3rh9yMGClEgu6z7T5eNKxfSwCUJaIn7Ox2KFggMg3mP4+6exdirRKtaiTPZAK1JrkcNKo+pWl1C87FTvY/ZoBKQNM/He3LpsBO94XE9Up3yONtSUZXQGnAg/X+Nrltyz5LobtTdzXhU/VBmq5PplRzpmFYlz6yxIP2z+weOCTjaQB55jJvJJFEyAU8lpCeeFwHyTZnNq4u1lTs4V8JsxB6wAD5lMtAWiW7+baOykEUahgfTpddWpnjSlZ5eZL2bAl15Tq/ZDIbmT7B7HjsiswtGKlCEE//tgeFBZVciQSYyN5VV3nTPJ/ydckE+bylURIVkCSAxWSI+ccN7IgBPsM26roibJcBI9O58zacOltNQWcCUhrsNpRc4iFQ+O1JMSpIzEA1bmmy18LXieIUx00/8f+bcKzViKwBAT7nzH2UHLQPIDmkvxN9oTXZYSD9oPrTaNVgX7Y8wHa0tMtUPU4dfGHD8bY01R/XjhIOxVAs31jTt2SfdJkGLMqRR3GVosIsXdW+yy2T+jYflAnUufCf80cL7OBZgeY/8rzmXv2lls+c1oAzXTQjHSivdaIhytiQRPFAh2wqsps2CQYrWiPx5oW88F+93v/elpFAgRob33rb6gXI1S+enr2w7/bJJ2KDTPD1JkgVjRSPoM9Nx39KeOmB2kJpO1ABLDRQdkh6XEYjWoJq32Xz2jZuOw1jstCFz6S7l7QHIdsgo4mU9D0Xe7P054ygKZz3hAJBc0rodo8mb6kxNirxQU0InFkEynJhaqwpJ/hNVrvWErG3xNpozcVRagwKQaGLZHGTxzBynQUoYFVqIcSiGfyqDUaOPj0o/jHv/o8fvqt+xDLJVBLRBDN57Htqisw0NeL0t4n8cjOp3H5u/4Ir3v5q9CfyaJYmMV9X/0k9jy5C8dnq9izex+axTomEnGcc/F2bHnxVSgd2Y/aicdwAkOoFxax/+BhTI7PSS9P9s2sk5aOkhqOIpFO4oyXXIZ0mI3Gk1gI59A/vAJTEyfQmD2Ok/v2oG+4D7XFMkY2nokz16zEhk3non/VmThweAwTM9O49IIL0ZvO4K57f4KHv/tPmG9W0ZPtxbLVG3Ds6BjO2bIJ57/4lXjlJZch7p5LoVbFD396L9asWYtv/tNfoZYcxFP33I1WbQ7DfSms27AFmXgb5285C6MbL8BAuC4hYz6fajiOSr0plbLDAyOI9C9H34nHUAnFMJdZjVTf8BIG6ejhw8hn2eWggnC9JKKiiXYNo81ZVBN5VKDhvtHqNGqxLCp9a7AQTSDC9lj1KtKpOCKhiEuCJxnAjhEaNgoAmhpkM0QKfHTNc38pG6Pr3NYqc/wMfNhh6bNp9l4fWNj17dq2B2zfCWhxxpBslrA8IWW5VeaDTo2Vxyuw47XMGTGPlt/duY5nMM048nfcF9Y0nJ+r1ipyHYJmK7O3PSgHvKsQ5bW14XggYeGzdX7Y0Qdo5pT5zBvFf1lhrdeiXpnmrBGMyByRJxUpDn3GHYaRXTOc08Z2NDZvNFhcYzTMFPDm8xVD7cQxDWDbc7JQjn0382wJECU3JqFGns2e5Xj07tc/fDogoCt8anNnnzPQagBNPucxaD6o5z0rMAnYNYY66YjwHu29YssdgDGnXKVDmGwfCJOyxJKN0kPxOM7dcSHWn302io02dj7xDKqVpoSaYomUhHW5NyhVJDIWlJUg4JI5lUqCoBE5WVuJjQeSHq4PgBakSW6khkZbDF+aHIYbH6u2O62eeH1h8bTYQFJnoiwc4d+VCZc5J5gNUdSWuXABIBLny1WK+nvU/q4yG3rt7ufln5t2jmlXAR+guX973SMkDE5mpsa8La8VlGcjgnM5AFe+sHDHoPwHf1mqfRdUaP48n/VDnLZmReOMZIIUMCrIZI62gXyqILBS3myUATSbG3MAaQO6HRFb6/7r3HOWduHjFbNdvD7PZ17v1lv+DDfd9MKrOKmDZkUC1vmI4N7kchrNGhYWFlTyhb04DSRxMXSjTwsJfOvb3z1NgMYQ59s6AM2PF9t32WT6RsKMt6FamyB+hg9Iq8wiskHFAIS5qF0PPEPEUsGibZU0HJAQ0UjxnEwt26lx++yCD9Ds/v1wg79JOl5RV7Kn/7oPJOWQdRuHxplesHnhvK60c4nHUW4AiXAYVYJENtJuKH3Pe+V9VJivx8USaiPfWEBzcVaYlsrscepbIz2wDKnqrDSwrMb60Ohbi+LEATx019fw5P6DODBZx5U3vB3bz9mOXDaHk0f3Y+bpn2Lk/KuRHxgVOQ8msJfmpnD8+DE8u+cJPPPQj7Hz6ATqiyXUx6c1VJGO4vJtq3DgxALKvUOY2LMfx+fLqJcb0rop3WojFgkJm4dMFOdefYEk/1fjA4jEEliYn0MsmUaufwTHHrsHCwcOiGBlJJ/HGdvOx4q+HDK5Xsy3E5guVvHWt/w/2Pnko7j3jr/FM7ufRnqkB+2FFoaH+nHs2DGsetFlOHfHpfjV174eoz294jkemp7GfY89jMH+QTz2k29hbP8Ynv7Bj5Hui6N/9Xpklo9gzfAgLrnkKoysOxvrcwnMLS4i1qygGY6hUV5EsmcAPYMjWJw+iRWFA6j3r8VCRqUzuDZISU9Nz4gnn2RVZ62K+dKiaKOREexnBWhyEO0Ymc8qehqLaGf6sFipo0TmLE5QE9VKXR/4uIOerxE02Fqyw9/WpVL9mmwvIR/JnxKtcNn4ylwxDMg8R6k/C9rWOOeC1+rOm7KDVJwQiqW6goPunCsDRMqgKdDgWETx28v71G4Fqh9mEhz+vflg08K1DG3yesK0kBVq6L4x9nwJWHDJwr5n7AO0DmhyIMpn7bn/TlUkYbYilSYDz9AtWVAVMWVIzK+Gs2fnAzSzeWbn7CA00OYDVAl3SD/hpUDLB9WB/WCnAUr0NOW5sAWOhOukZjBoH2OHXXCguxw+qyx0B7yspfZSdfb1G89wIN8agjuFe2cERaHf2ma73C35np8B0HRFMkyrfT87LI8DaMR6FKdln07a91VnnomzL7oIrXgCjz6yR3LzmeRPRltaSyGk3RzIZrFvY62KsIQRVWiWh5yE65wDwzwxqQIOx4RNo1SDjoHOhaP3LDwq1yTAsrZOjl0jk8h9KVWcqjaAMOVOSD5YqyhiU4YcuVboZFmDLp0462Fp7I3PaGnVqebWScslB7jbnh6oaz/p2J9TMWiBNhifKwGapP00NCQYhDBPBZ3+qwCa3OnPHe7sBmi+A2p70HRSdS1rYQwdFt2Duiftf3M27QwXB8GLTth+sLPfWHzbz/x3R3bDtZEiWJRuPMkUPvPZz58Wg/aJmz8uzdJZ8JRK0eFTcKZFYMaOF1U7ljIb8rg8Otz33OyGKFR7OjlopoPmGyGbAF7bD9t0ULPTqvErsWyMyvLxMGMYRXtu6oonXR4ANDGUDsDTmDMkYOXtonwuytxBdVvg0QXGyzaNvc83qEsMZld/PRurLX3zwnkdYRDV5Ilx1UqUwJiSHay1GB6MolitYrFcRI6tOFzJOrWzJEQWjQtdna0tIFk4KtWMoqbdbgl4i6OJdJusnOqFlVLDqGaHESrN48jJCSw0gOWr1srnYtVFpKozaFIQdWQzGszlqRaw5+md2HtwH3pGViGd6UEmHsPJyXHs3bcXe556CLO7n8P08XkMbx6RMCKBXbRUwIGjs4i2gMWpeYTqLSwbSMmfpXIDwxdsQHYwi3okg2phAbn+QQ1bJfKYPXYAkw8+hVo4hHRvCiNnrMbaNWvQzC1TjbDFAl77ujfhqcd/ioe/dzvmjkwjsqwfIdQQKjcxsmYNBgbyWLbpXLzxul/HphWrxNvZ+dwzuP+RBxHL5nHo2V147KtfQblJpzeEWjaOWG8vrrj6l3DRxVdh++atGMzlMDd1HEdOHkPP0Er0xOkVN6RPabQyi0i7hUJupVTN1hotJGIxVKoVVCpVAWOj/T2oTB1Be2ESc6Ek+uIhlJODKEbSSKWSyDVLUpVbrDIk05SQGddyN4PTDZjM4zuVh9ctVyFrVy27y0tTUUpNW1CGwdazOUb2fd1Oia1fc+D4Pkuw98MCVkVlRQIKFsle6UbUPeZ0i1hlbJVtp0ja5XdZqFZyPqTYRns+MrRo4T2zT2ICnJNkYNGYJ2PDDDSdaj8bs20A1Q8X0HoTAAAgAElEQVRt2L6l92ysOkEBHSQDzZxXOwAsnGvgz3dEfdbS5tU+Z05dIpVSBxSBnpx/f1auyc9JQVS1IvNKgy+hzhDXUqBH5l/fH5OAbgE5LWWRXAWi76yu38gQp+l5aaKYALlOzr0njEWHWMAH/7Tv10NUnxMbk7sD24U5BaT5ul2inK+KEBxbuqcfF11zNTIDQ3j44afQaIYlIZ+yB+zLKRWS7CjAIst6DaywjEi42dJcGAJ1FZgiwxBBWKScKO5rAEKBmQBuJ32kOWkMawbCshGrihQGTRnjNu+LDJprPaTX1c8Ig9apavW1PJ1kh9d+q3O+EURoZog68trtScfmAsISCetIS3DcBHEmRKvVrcrmKngRB4WV1NWanB26HX9WuNJOLVcA4kRz5bGdojWEvuStgefhvf/od0vfzCrON77hjUtCjj6IMudH07CCbggWlRMlAKfrqHsjaIdntk7xQ5Cu5Ns2kwnynU2zA5xPKxzg+wgUP//5L+Ljp5GDpp0EXodkmvucueQ6R1r8QvkexSsSHOgGaGaEfWqVN3sHiwQ+8IcvuJOA6aAZQDPjbojYwKCPYs3Qdotx6phc/zBX0q/N0ILEansQYpRcgqqK15bFSIgCeTwhAM1AVhA6UK/jVGyZveZ7Orqhg4Xue8o+g2aLoDMHzhBY2KmT5NhqSfh2sdZEKp7AQmkRCW4+V50m8+KEDHvCBDxFpKvziC0eR7M4D/SMiqSD0LquA0O43RTAF0MLheQAarlRTBWriFcXEEYT+docqtSNiyZQHj4DSPdJM/GJ3ffi7/7tbhQjGVx+1SukjRTzpCj98dTTe3D8uYdx/OBzmN03jmgyjibzjAbySMZ7kE+nsOPsszD27G48+MPHkRtKIppOojRTBLI5DKwbEeaBoqz51Wcg2ipjanISxcV5RCbmUaq0EM7Ewebow5vOwMhIvyTZT+/fjzMvvgJjTz+OYw8/g2Khijg7FGSiiEbCOPulr0BfPoxSo40Xv+xNuObiF6Mvm8PtP/4hxidOSo7Y4Yfuwu5/+wnafVkkFksopWLIrx7B8rVbsXLdJpy95Ty84sqrkU8kUJifwZN7Hhdx23wiiqGefgFU8cosWjNH0YgkcDyxCtF0RhvfR6JSNNGXSSBamkZr+giq4QTqiRxayR7MtuLIRaml1EI8k0VFugME2j1cH+aUdHuPfgjQd1x8YGHGx/aAHsbKvNGodLxBlwtmh7W/jk8V4jTnxb++D3b8PWzv0YR9ym6wD2VgEI2tsFCnMWZ+SNH2mHnLDBOrBdMDuc6qX1Y4OW95yZ73KtBtL9sc+YVIFq7tDnHaffH39JLNFll4WB3ZIOfF7tfG7Bcl2Pf5oRL/SPKdQgNgYn9jMa1YdSyaf7iYDeBnDVCoHVFxVmP5uufEnrHdr2/PZA1SSsJrQG2AYf3GDR2GSZLQxf6KSnSHLRK0JiBBzxoDKAokNTfReicK4+ZhAwI0OpUdWQeEpM1dhKCLjm8sjm2XXo5VZ2zGg488gUKxjkQyK6kqlQYZoQpSDH+TkWO/RBaG1WsCWCjGwhzFKMOMLheTXy1hZFfR38mHc56+gFaRfBK3EVE1zsKiMWQqAI4AjXlcEpplmD/BGL3DzQEDGZHq16BgzACxgHRLx/EqMznnkpnYda7YGuysHZ5rHdFgJsZ74WETrJW0ObZXbEveJNeH5WnKmRkg7OdBquAFAl8nmtsBaEsBl2KLFxbK/FlfeOOffhTXXfem54V1fRa/27nSBHtl6xVYOeDsaf6Zw2SyOMbMcxx+Nasx7d3MmwBCFg80rPpTiwe+8OdfPr0Q500fwxvf+AakMxmJdCie1wXRdNWb3NPi1FiI0ybBvC15s6tG5GC+9a3v4P2nCdB++53v6IQjeLM+GDNDYJ5r9yFgoMbYA7sRPXTiruNAkBxryFmWjeglaQKxiUoaiyaboEuQ0gelNi7bVHYYmGE0z93uxYCt/zn7TLcXICEmr5efLVi+n4cSWzqRoqcOmbUwMYPKecpFw4hUCyjX6uhvTKNRraG6OIPq4Eb016dRJ53OvoDOErYqVUSaVTRTOZRzy1A+9BQWjuzE0NBKpKJhFBthzCGK0sBGJGNxjBaP4o6HHsb/+fcHsNgIY9OmLciv3Irywgxmjj2HufkiJg6MoVksoDRfwly5iVwyiuxQBoglsGLzVlx7zUtxyUAYz+zahdt/eD+OT8+jXG5iYbqA1Oo+9PbmsDCzgCapLOnF2UZyaBAXvOyXsHJ4BBcsy+HYnvvxxGMP47lKGrVCBeX9Y8idtQaTuw+jsFjDxds2Ynp6CjuPzGIgAgxtPQPbLjoXs7MnsX7b1XjFNa/FypER/OVtX5dwxvzCAsb2PIoj990jVaksYsgV64iu6kHqjPXID64C8qMYziWwetV67Nh+ITaMDmPs8AHp4jDc24vBWAihx27Dwsxx5HP9iG17HcYqSeRSMcSTKZF3yWZzyNTnUCoW0aotopLoQyqdw9RiWQ6PRCaHbDYtzIeF6QxEdK+vbtanm+m1NfY8dkj0fCjGqSyx5W/Y++27bZ/YGjR22/ZdN/jy9283G+NfS++D1YnsQ6nq7wpCZIfIfZMF8w2kDyAt78wqG5UMVCanUg56fNreMuBhAMnsiQ90/dCFvc88bpMfMFBlxTp8H1/Tbh+B+rvNt3n15jxaFa4CAmVxDKAZCLM/fQbN7K6C75DzrgMWzdaJzKNXvU5bQttmleC5XF6qzAQaORDnf68P0PidOk9kVbRxuZ/kzs+x1ZPlLP08AE24HNcP1QdoEsZh5wdj0NyCI0DrADpZGdQsVFkJGU00jo3nnIetL7oIO3c9g+nZRcTjGdEdE+03aKicTJfotJGZrVP+xOm2CbCqSxiUrJpWM8bQFqkEzmXgZAtpIL0fA/V/6x1Ke20ATebLmp3L9eJLAJo4BqLDqN1ibP4NNMvvPdYpYDL1oO52/A2g2e+kMlYAmlWSBt+h5497nU5SjGCCKRhqa+TasgeX6qqdGjQpQCM4kZ+uZ9d56RcAaP693vjRj+G6N173vPxwyyOzPWKf4fPSfRyIZPPeJZQrDP3SKNmpCJ/uaETgYLq8UpfXa3bXGDXu0S9+6S9w882ffMFVnDff9HG86U1vRCabkXxTyVF00ivMSbfqVFk3poNmHqAdFPylGSEO6pvf+s5pMmja6smMuV8kYIyT/c6MqumW+N6tPx57UBIjlmbNLE0NqpcMNMkmcRo+qsDNMITmakjegCS3BnpDxup1H3r2HlsY9v22sbrnzvd47R7V89YNQu+QOUvSZ9PFxO1ArDGxvtlCksNbYoiDSjAWheWqsyLnkEAZLCKvZUZEp6sxdxyVSh3sCMdrhMKaR0Fh13Yii0qyD7FGFaVDjyLNnJVWGzPthDBs9VYb9VBE2ht99eFn8Q/33I/+bELEIpup5ajOTWCCuWpj05I4j3oDtXITZWleHkdPMoxGnN5/HG+++lK89ppXYFM+ianje7FvchYPjs3gG/98J0qFMvrPWI5FHizPnUQ1HkXfOWfgxS9/Dc465wKsGh7B8tHlkqxbObobzz37JHY++Bi++YN7UCvWRPbiNa+5Cm95w+sxNLMbn/vh4yIncvzAOCKr1yNUm8eajedhx5WvwED/AO6442voG12HPbseR/nYfszPHkf0ZAlzk3NosBggk8Km887C9kuuwNo1K7E53cSje3bh2bkmUiNrcdaalThn/XoMDgwLeM4++BU0qosY2HI5Jnq2iBTKQDYpIelEOiNVZIn5IzhSaKG3bwD1aAz1JnNlmEATweBAn2xqerV28NqasjXoA3JbN93v8Q23Dxi4f6jfxI3fMV4mh9G0ikdfdDToisHvt3CdsUxmnOzfBooU/GhyuO9gmTPFz7FYQPvZabhO95aG1qjzxzC/MYIdD5bhOqmY1HJ6bX6jeTZM4i6X2KDMST04kMEqWmW9WExgoVx9zWyHhTyMrePr3TlnvA+V1okhxVZxiYQAXZ0XBWndHr3NhwhPOJkU2+++7bB56Qay/nvMe5fvZxu3iIa+g7nTg59jsvXAdVQozMt9soiB4VG/NU23jfNBpdgYAREu2Z1CsZ6O45p1qzvfLwn/ymvJf5pvpTlcxqAxL8xyBS2Vw0KcnB8FJqrZpjBBqyG1Q7yG8eR61KuW30cwum49tr34cjyz7xBm5kqIRtNSfMOKwVq9hlg0jFZdIw0tVvUxZ1dIopB0XGHFZMiFXNkWizlsohnH0ZCpk0JPSnOo5qBqqWnXAAFmUt2p4XX9HeU2FEgzxEm5DwI/xg4lsOmAMcGegvoAdBkJ4PU778xv53dePrMPrnUNaDmAhjh1T/jNwg2ciR0JqW5YUDlt64hnyc8H0GSf/TcCNLtn3ufNDHG+8bolebC2d21N+ppmZivJpiYSWpzBezXQZXvGzthuG2V71D+/A5kiVoIHPYQtHcMYPI7rS1/+37j55k+9YID2yU/chBtueLPYRu0CosU0Gh2wokEnEUaZDTOe3UDE90J/EQbtt1gk4LWRssPHULt9jy1s3+tdyujpgjeUK6BGEpKjiLnqTDOWHS/GhROV4tWbZq4G/5fF77R8fFDls2WWV+OHBHwkb2DQN7rdBlU8DU96g3kBlTIPp6BnHN+j3roeADT0PlviHzRk0JqFCWTqBUTbFWm6zTAac2LC5Tk06k0wVZhbsJzKoZjoR7K6IEYk3a6hVK2hNfaINFevM3cqMyxirAkXEl5sR/HPDz2Jr/7kfqQSEQwMrUV7ZgpPPf4Mjk0tgIx6iIJgMtltjIxksXHtAKLxCCqxpJShbxruw6XXvBpXbT0LsVYN1dI8irUann38Edz39AGMjU9i36GTOHFsDqV4FOe95FK89NpfxujQAC45bzuW9/XJgt1/8iQWTo5hbnYKd/z93+KRH9yLDS+9Gu9/z3uxMtEAqiWcWFjAcG8fvvf1v8cdu59BtqcPg4PLcMVrfgWlagU/feRhDA+PoF2rYV1fBiP9mk9321f/EgcOjmH9BZfh5a96NXZsvxjxZEZp8tI8po/ux/FiCRctHwB6lyEei2NhcQGte/8K8UwPoue8FuX0CPoyKSmEYJFGk8wn9chmD2KuHsZ8fAADI8vk2ZItWFwsSmcCWw/mnPhGpNtTtPf8PADND7nJOmJVZ8o1F3bq21L15np7mnHyr31qlmWpN8r3cE2yYIefNTbMD0HwPUFbI4YgTIpCpRjYCF5yyUSIlr0Sg1w1sm4EKJGw5puIAaO0BtnwclnmT+1WwPRrzhoBVdPlZWkY0AeM5giZ42ShSzP8xnqZnI8KZGtxhvTOFeZbc10MsPJ3vsyHsYy6jwOtMNvPBpDMVvkOn7EFHB/Zx3iSHUQCR1KcRDIzkhulqR2s+ioWC7IdOV4thFraDN0H/PyM5vG4vEAH0IxB8w8sAjT7twI0NxaBTxbaCgDa8xk0NRPmTGgXTRpEJ9HB0BHzvZxcSVt4f4ILzcFqtUPoW7YCZ194Mcan5zA1VUA4wpzEqERPpP+niIqGFWjVFaCZBlqb13UdW7QduwNoDkxJ4r0Lb2oGiYEyjV4IuJPWbvr8reUWAZo4J+JgR9ThF5sbyGwQoJ1K70yAgyew64MUm6tusGZr2J6/ATQFbAGza8Uhcs5FySxpT2d1BJ3ArzClpwPQnh/K/K8Icdq9fuLGG3Ht67WTgNoOlbfyUxN8gKbrOCYFI9FYGM06mW7tLiDzaJXTjkmzc9lsFD9v32V71faF9cRU0MfCJjrTmrtre/qLX/rf+MQnTgOgffIm3HD9DYJB5Lm6/Ufnk6Lb5iSKHabMhjFDvvduwMOMB4VqTyfE+f7ffx9++7ffsYRutO+zTWsAzYyuGU//8NAFqkZaDiGWrlMtP6oNRk3118CQD9C0DJ7JtJrzI+GTlOaXGPNmB+apQKp/6HQ/5J8Fxrpf9z9HT5wAzZgKi6NzXFxgtkltAfkGk4slFYsiTeanvIB4cQLx0hzqsaTQ86L7UyuLFAfznyYieWQbRaAwLZV7OQrt1UsoH9+PcmlB2i2V00PSCDwWT4r0A5Pfv/foo7jzsZ04e8Uwtm05FzNHD+DL/3gn9u87IcaFowxHQ0g121i9aTne9IYrsKK/D5lkAqVoHrkIJUPiWLFuK3oSEcQzvWI0F+dnEZoZw3fuuQef/4e7UFysYTYErN2wGpe+7jpc/eIrccFZ56A3kRBjSImQPYfHMDZ+FMOtAm7+//5/vP+jH8c5O65SmYVGBf35XslL2nf/t/DHf/03qEfSSISBF7/yzTg6MY3CwhxWjA7j0u0X4rKzz5VcrFqtgqd2PYz64hx612zGstHVskZmWb3ZqErifqxwErn6PHKF46gMrkd4+VlAZRGVn34VsfwQoue/DoVWHL2ZJGKtOirVMqK1CuJR5tG0MV8qo8I0kGQOud4BYTP5TOvVKhYKRaRTiY4xMSfJz0HzD1VbE3yt2ymwdWL7R/aXy22hA8OeotJzsN0U1op5OXECRk+U1Ado3Sye7yj4QJJ/J2Nj69ZCCH743wCaJIh3WlXR0KkRZb9ZVrQJqPGKlQSgpbOdCu0OoKrVBKDZHFj41HLsOAfGTpqh9sO0dp82j8aqGdgygGQVqHpdJ1nCkn+nE8f2Upxjv0jA5s1K+n2n1PfWDUSbzekGxzZu5u8xkdjATCe6IWKaZFEUfLKiVKtaNSGcoPlnAbQOu+M3i2bITgC7ttAye8NxCkAzpkbQgDpm7J1JUVa/IpAOSIcg87q8mJ0XsOxV9Wm7rjYaLBRwoV03EHXEpdggjOzQMLZecCFqCOPwkQlEWQmNsNpPhxlEiLbRRqNWQatRFVAm+VNkxqhTKN1a1GFheFRrKsl6WdNx1/2F50xd16fmnSlrJu6u64cqRQ0OoAnqYejWVStrlp5rsC4dChwQcg6RCdX655QiVu/Hqiwtedxn1NzvCDwF6DmZGfu0LxKcSlrP2NLPURTwvFH83C+conag62Z+vkKBmz9+Y6fVkzmABtCWkjeatiERNJ79Ttnf8reU1VWALbbLgSr/TO5OfbBzn6+rg0rbRlHamFyDts06oVgqxp9/8S/wqU/d8oIZtE9/+pO44frrdS1aG6+QkyCqdAE0KxIwkOR7nD5a/EWKBN7xjrd2Gp77YNAmxQeD/sRZ2ManFQV4kSliCJAGKsJKKtX/8cOzagzUc+N1ePiyOsK+k6FRQeOu8tOMZffhZJvAD1Xaa3YvPqCyjWeHWje44+8rlaIABPb74vvM6+XfrVTYFpN/GNti5bi5eOI0MxP7EFsYZyaGtDWJUi42lkWdUiKxJBZKZbRqZclnq86eQDqbQT9zpean0KiVMYMEsqks0r39KI1sleTbyPGnMTczgVatiPlWBLnGAnbu3o0//du7sfvwNFzKtvhtI+EwznrV5Xj766/Gxt4MhlJRzCaGkE5nUWk0kYoAfSs2SYNwWu+FSgnx8V247Y478NE//yo2nLsRrckpzC9WcdarXoH3/u6HsHLZchQXF6Wakov4wL5duOvOb6Bv+Tp8/+u34Y9v/CSyg8uUaaSRYoECG8Qfexp/8KcfwzzY4DiJbZe+BCcKdQxkomgme/Brr34tzlq7To2HZgHLmFgNy/yUyvEDOFltiqp/fvYQ4uNPIh9tS15LNTeMxJZrEE2kEavOIBaOota7EgfHp7B8xQqkytOozp9AKBJHPZqVfpzZ+ixisSQKrZCwadThq9f4jLQfYsycBK/BL+/JvEcf6Ni690E7/277xXKpDDAw14e/I0CjtICCvbaASEmcDodFSsWn/c04+d/FGbIx2d6wvCxxdBLa9JsHqglbG8AQLz6mrJZWcpoemIZ9OCYWnfAwlXE77S5+Dxks6o7JfmWo3h2kBEYMAwRh0YSAEvN8LX/D71jg57b5QNe8Y36fOEn0whtq3DXXRNmvBDW3xNMNKv2qtbKMQ5PmXWGOFyXoBl+2nzv2y+mQGTvqM+RmX2jXEqlkp1hAWUYFAK0mx8m8LrI+BN5FiRBw3ATNDAF2O9m89+7vUzCmVZx+kYCNc9WalZ0m2zZ30mvSyWDoszYQ4oRbPf0u30Z2Pi9Gks4xH6zUxwnrLnjGwIjksdE+hpHo6cWZ23agZ2gYe/ePMWAAhKKOtXQyS7yeq3wkQCMok1JIhvrJiFNyg46A2w/tDsOo/WIVRGpnB9EoE4ayqUwl56fTAkpDoRL2ZF6dVOUr+8v5a0qVhAJeARXW8ko04Fy1nrtH2yf+mSFzpPShkhpu39jcSaiNJIXLM+v0u3KQyAAa10oiHhXwoGeKhrLlPv9jRPVzA7PuN0rFaVdxqH0Vwbz/0wHtnRZcIdzoAJrvIJj9sblSYKZFT9ZZSPuMhqQFmhYCuD7a1jvVa/9kQM9wjjFo/B4/f5XP0rp0KDnUEibSinH4GosETgeg3XLLp/CWG653oF5D+nRFRBNVpJDUlsoYj4+PtRUYMFmThjIiYQXr5k4ajvTtN27/Jn7v997/gqs4/+APP4C3v+03ZR2Zl2rfZ56jGTiferRDwQyFGTA7JGTjkxNqQQ4+AgtjHHRh+3ooqpFihQJqdDW/RRJGPSVwYRul5DxYTt2g1X5ji8xfUD4A7RxoHVSuYJEAzT/MOpIhYgx0hS/xuN0BZWCS4DIRZ3VcGKmZgwgtHMdcpYFYeQaZZh2VldtR61+NqanjIguRaFSQrMxjZuoYsrUCEr0jkmcWTvWg1ahJb0kK2x4J5aRaMVk4gejsUTmA5lMDmBp7Bvc9+iC+8rffxeET84hzjyeY8AsM9mbw/g/9Di5fM4JKfgVWZOOYLNURp5gk2kivPQ9RNnA3faBoFDOzU/j7r3wJX/yzL6AZi+G8i3fg2CMPI75uBW74zffglVdejfXLlytF3WziwOH9uOO2v8ZMtYVipY4PvvfDyKUzaBF816tIHXkCkUMPoFRaxMfuvB8nizX0rTwLZ22/BLt37cT6VSsxMzOBt7z+V7Bl4xaZXwroTi3Mi5hsJNOH2alxYSBWtws4Fu5Bfu9diC8cRTyZRXxkE6KDa7iDxVvOoaKeeTyHRmYY7QTzzipIzR6U3LzF3vVIMIxJL6xdw7FSHZV6G7FUUgQ206EWiuUKYnE9RH3DYIeqD+wt5Ognti/1KBUgmJHhZ623o65RBWsWDqQRp+GXvBtXzWyY1dalrkENXcl81bWCTYyisw+8Nu2FVDtGnIaaqHu0pAUT1zC/l7/X/nW6/hV4KkaWPLR6RcPzAlrUGIoeoIThXChMcuNVI4iGmPaJ4yBbFBOZAwUf/D3viftd0xMoYaIq79pE23K3LCdOKwytxN6AlYFjnRdt8USAJmOkMaWuHMMRDd6PJdsHYWBzLg1Ed4MlsxP+czM7KKCUBxHHRfAZp3aizoM5iv5BQwBB4MoDhLOfo2MT0ao2+ww/Z4LZsuYiei3OlX6fGJlOPpTZrtVrVz0foHFOWgSv1uLrZwO07kPcbOZSgKYq/SIPwcNQmqdLsBDNVgjRTA4bzjkPazZtwnN7D2N+Qfh7DTm5sCQaDItSxoM2oy52jSwXc2ybTfZlpqAwGbRYoFvmGF17FqbJxpxd6XyjAUth8siiSW4dryd7TSrMpHJboJfLQWNIttN30zF4Ai4kWtNVAdmROdFZEhAv+Wre2ePWv0btgi4NDASLTpbsi+DMMFkP7js+Y90PXAcG0DS8/N/xcyqAJqOWZxTcVGcNSBgyCLXeeOPNeMPrr+3k8NmZb2kIvBZfYzcZtk9T+8L8c12Hnefibs4whO5B5qgxj1SFpTVVSu1mg915aCeitBNqfxR3MIUjI6Bez2Nq2mkFNz/3xdMEaLfe+mncQIAmUQXVDOTYJMLH64uTCBGfFpkNQ5F8Mw27GgE2GaVXqQv6n//5Nrzn3e97wQDtQx/+Q7zzt94mxiyogFBjasDHwEg3il16CFkiZ2AERUNHhOPY6kS9XDOw8jCd0bcQJxerJWzSQ9fxMAk5WOSqh+MasNGDE0/OlwlY2lDdR/j+oWoPWRaZp+jMMZLJIxI3YOfrr9gBYtcVQ8lOIiKCGJbnwf/l0OC/6RUuHJP5jcwdRbw4hVqyD4urtgGROGpTh9GeGkN95iiq9Qbirao0Mc/le5HJ9WEhludMId47gsV4Hpl4GBNH9iM6vA4HnrwfP3piFw4eOIhELIq77/g3zM+XkXOCiX2DeVz6ikvx1uuvRy3Zg3oyj9XRBk4ihXykhZ6eQWR6VOdMDgGme9QrqIztxJf/5dv40pf+FrOVBkaGetHXn0Ap1MaWHVfgrb/2Nlxx/nZheQq1Gg6PH8X9P7oDu3c/gZ5lG/D/vu+P0Ggxz6iMWqWM5ORepOYPY764iM8/eAAjsQpGz3sZNm89DzMT43jomWcweWw/rnvltThv63ka+qDHxUT1BvMBi2gXZ8m7YVVrDovVMuoTB4HCBNLD6xDN9CEfrqkRZnFH3xq0k3lEEhmplm0XJoF4SvL/Su0omqNbEA0D5WodzfmTqIZYghFCOpWWjgR1kUGhx6/5hnaI8u/+v81Y+KwH15MZHjvIu42KNNB2umr+e0xSQD1MOxQChXOfJVaboG2pbP8Y2OB+0DEpQOP3kakjySBAEE3pg2uN2pMEUVGC0aDDhoIv9UrJ6tl+tWbfxsxJb0N3wPG6BCLMQ+NYuO8t/Mi8Tm25pdpHlijMe7IKzYAtVN05cxhpiGnog2KH4JkEcyLURickwXmhx9tw4TAfaPnOlc2ZD/zs4LH3+Yyp2Q0D41JgEWNS+/MLmnTdKG1RLVckXMx7YF/YeDy1BKDp8a7isPJ9rq+oMXsWovPtGa+/et1K7yzXylyROvpFAZqAMDox4mYj5FofKW8WALQW7zuRxKozt2D9lq04cGgcs7OLiITjkrsmhz3zhKp1ROk8OIAmhRRkOOUwVYAmrC0BlWiXKQNj99NcvcsAACAASURBVG+Oscy/5AGrOC2ZM6lkdIUMwVlFcBSRpusK0BzApeq9yykKxGj1TFFgIqdNAMgsX8oDWnpGyc7t5PxpdS1BolYyC0CT93VfS8GF7P+W5mTZd0o+nAyhC6BZEYAskv8+8HYq0dr/DKDxXvwqTj3rWQSjZ7ZFEDh0sVl1zQ01wKt7RB0sc1BVJkeBGvuSSjiVkkCxoCDHwpzSlcUx+XI2h7XYj2Dqc5/7Aj79qVtfcIjzM7d+GtffcH2n6brkUbI6vVJ2BS0REauOx5Lai9OwOQ98GgRuejVaeqOcjK9//Ta8732//4IB2kc+8mG8612/JSGr7lClz4rVpb2GhhYsZ8Ti0Oq1qhfTaKjxFAMvGmEqTUG1cTOmHUPsQkBagaGTal40Qy8WxqAKN2lrHzTKoedEBjWMsfSh+4vANm03QOvcb6cfIkEq85+0gs88Av/QNcZw6aGrz4PATBMLtTw88EYJ4EKIVOYQH98tukK1VRcgFI2jPnkI4fHdKC3MimBthgr2zO/J5sWY7W+kkWo3xCthy8wTJw4hmRvCkXAv/vprf4PHHnoUQ2s3Yn5iHk8/9RwarTZyPByzCVzyulfiQ6+6ALk152A8nMeysFalTiKFnmwPRoaWySE2X6mgJ51BY+YIqmNPoLkwiVu/9l3c/r0HMd9sIxkNY9n6fiATR7pnGL/0ilfhTW/8DeRzeUwvLGBqbgZPP/FT7H7kR4gNrseHfvcPBDy1J/YiWpzGfHoErWQeB3c/iKcWo9g4mMNstBdbN56JTStW4unDh3DXj76HF2/bgQu2XaxGnLlgtRoWivNolYuIU+i4WcNAq4BIvYTx6BCy1RlkUUWissBmpWjGkqgiCWQHJbRRaocRo2hrrYR0ZQalSBrtzJBs9lh1QURqadiTrRpmwxkMpZNSpUZwKdVuLpzphzINoPmsmgE0pfeDxuSyNZ27baCN6ySTyWhOlwN/tpZMpFZf92UvCKy0YW/AJqjh1wTZKrg/o65VmzJUTJLWNUiARoNibY7EK3QyMix6UcDIfLulRpUHhggQl0uuMEbvjeNQhpueq+ub65JpmWtITzkInTrvuak5piaFYUBN2cSgA4MeXkykVwY6ALt6ePoMojZeV+ZPrhNTlt6AtNiVJoGhtmrjtc3Z8hObl4ZO9Fp2gNjhI+Fo92x9VlXslGPQDGwHoILhX03lYF4ew8Wcez7/RCLtnr+uEVsDEvqVBPJA+sSMvOXy+GzfsWNHHYjRU8LGLsyba2spVbNiv9n1RHOj7Iej84VoZeyiZqvzQFZJ+mNK8ZY6n3qQ6+8k8Z4HsYSgFeTr9Zl75zTGPCbMTayAmWpFw9D8/lQyI506ZL1VyjJ2WfPxmCswI/AJulzwcIzFtT2Sshys5nRVkC4txpiujhAz14J07GCYjQ5pCDX2imW7Mekjy3oEZa+NPbe9bWddgsSBOOCWC8guOToP/CzvKxoOmB47zwyoyNyIrh33hTaND1oNGgGj+ag6RjpKLiRo/Tllfdpz46/17GQVOucymaR90ftRdk7p8BodW1f4Zmez3W+H+XXN3AmmDVTxmpyTVatWdfaWOTZmg9SJialti7HgSp09sszyHu7Ber3jvHHv2jrk/uM+4vPWta1OKa9J2yPFenQ0HUCjw8NCO3lutBWSiqLXk9Qq5wDeestn8KnTAWifuQXXX//mDkDTsLXOMZ8d275xXQoxdPDgM21lZzQMYtVLli9iTM/tt3/jtIoECNDe/Z53iSipASCbOFtUnDS/eqnboKmRtFJ3PRgkf8z16eLEayP0oKReDqFOc3JlJqzCwx62GVM+CNNjUiPoDJpUESlKZ5VoB7B2dQ4w79iYEN9bpgElLU6mgN8vJfDMBXIhIAOkNgfmFTi5I9ffTcGZsJkCFEOIMayiNtJ1GRC9bGnGHaksoJ7uF2o51qihMnkA0alDqEUT6AnXEaoxFy+CYqWKqXIVoWQeveE6Dj7zKJ7Z+SAGhkYxsvEC3PK9HyPV04v5CnD/t+/GQrEGwspcMoLN527Fr/7Pd+HstSuRicdRjKaxMlxBdfxZLPauQyyTx3A6he9++++QT8dx2WvejmS9iPCzd+Pw+Am8+/P/iJ1Pn5CChFYygsHeFIbXjKInl8DmzWfjNdf/T2zfcpaEF57avx87H78Xhx6/G8V2Bn/wjndhMNZEojyLaKOIE7kNqIZT+PG3/hrF7Kgk5e8/PoHR5atx1Y4LkU2lsW/vUxjq68dZW7cJqJqjRlm1AJQLqLciSIXq6GvOIdEoCXirRXJIVqYRLs1gbvk2RLMDkn8mBweBQ20Ri5NHkGzW0BjegHRpGsVqA4nyFOLtCiqpQUynRkQAeHkmiUKphARaqLACTdrg6HruZpKtOtDfA37hgA/Q7OD1mRjuX+Yn2oFshy3/NFkPGiCCLS3x1nwmCYkwl9OcMtk72n3AEmTVRmiVmh0sasTiUoigRQDKXOt7tOTdDKQSYUEeDn/Pa1thjN2bCU8yLCGHgCVDi6YhK/Q4NtV2M8cpaCGlod4AsCqotdc4FmtOzPdwH1oXhmDOWKHqcrIkLKtV1bxH0RjrHNQKWphPapVyOo/arL0bbBuwM0Bu8xjs+aAAxJ4t5yKWiMtB6tuXgPlSZpracMxDU2ZRW9EoY6kHjY5HQzP8keo3zxkWECpyRUGRgNrC5xelyF07UKVhIu1mIGBKOkUE8ibCOrhEdrt/DsmcDZ0LfUYszFH5I9dNwFsr9p0GEO2ebIxyU+6HwIgNwS1niN+fyVAfjkVYVTmUdS0r6BO7KsURdBjoPNfV6acArjBjGl63OfclnSzPWX+n9875kPlmM2/niGtnCIJN3fPi1EQVMFoESysUNfdJ+nvKDwGaAfpO25yOI+Wz6x3nin1iXZjO1wSTc8ypHnDR6Pmrzn4HfDrgLBpzFoKV8FtFqoVpEFKprIAIewb2TKqVksytMNMRRpj1GsZU23oXYMX3ODth/7b95zukfI9VSLMrDKVvzG5pH07eq9pSa5loWMaPSGjemjolvi4j1wMFzMnjMlWC57VUi0uLL1ZFJ8E8UIIl2c+Sbqh285ZPf+a0qjg/+9lbBaAFIFylaQimadsIQBUQYilA007xmvvBSQqMZ1uEak+n1dNHPvIRvO99vyOhCVP/7ix0v5LI0HuH9TLxNtdlPkJxVxXfVANDqlobqUoybTK9xAM1w6CLoCkP0rxcTq5WZ6kXYIvYjBkZNVksZNW8PBp5vztk7KCxe7HvW8p8uWKGZku8Wy4gm1/twdnohH3tQLHFyipV7VCicXZKDhCcxYjexbvUZustVoOigRRz8JJpEWDsAOB2E8nSBGZPjCFSnBEDkYmGUCvOIdZuYnqxLOzW2uXLEY4lMbZ3Jx5/4nEs78liw+WvwX2Hp3HbXT/Gj/71HoQWqpD0y0gYa9cvw7W/+hZsv/hKbGxN4nhyFD2xkEh5jJQncCiUR3RoHZbVZ1A49BTyyTZSZ78ai1zkBx/FP975A3z5L2/HzGINC1QZj4YxujyPFRvWIpbOY+1gCle++tex47ztWDUyip3792P/rodw30P3oTh1BB98++9idbyG4swJhKh7k+5Fvr6Af3x8Hx6brkgD7ZnZGSxbtxkrVm/ExpUrMZRLyUF/5sYtjrFpI14rINKsIO3CPjHUJb+Mwr1SfRhuoD64EcVQBi35dxuxVgOLIZb5hxBuNpAqnkC4uijdFyqlAuYSw6jEs5LPgPIceloLiPcMoJ3oRTWWczo9yp76QMdnf431MQPoAzRjxsSb8/rKKWOk7AkNmQKyQBNIr6V5ZARoPmhRwWY1mJYnxu9hfhffx2uTfjcwyYWpf9fP8b0q7UDGjV6tAjTJkXHsjd6fOj66V/hesmesyLS8NAVvxubRS5f95N4v0SwXBpajS64dFB/wcNW5MoOtzpwyaBp+ZWWxVZOafaMxVrBiWoMNRKIunNniOJUlIHtNgy2Hp2cHFKAFVdk+iPBZdQNtdjjxHviczJ6ZY2fzrOuAAsgJKRTwAXnn8KQ0jmODpSI2pFIbHKfJA3RYjiW6bzq3Ot90AHk4MW1CWQabX1unZlP8MUgoDkHVrK1HY1ft/mQ+pPJUDz0j2CSCwbZ9BhpcOyOpdDR44uUS27h8BrIDADsfUHkF2nphfZrMQwwjm+2RcCABOX9nYFd1MVmIoSF3qwBWIJ+UnDWdA9Vrk/t3DJrNjdy3Y5O04lWZJYpWa2Wznjd+ZEhZ4oTMtVU/ayQlYGEFSIiTpM/J7t+/5+Dc0QmQ60nLIzJ3Cpj1eSiTLCFxgvGIRsvINNFZF3AgUfyA1ZQ1JmtBnZBaXectnc4Jg2br1cZHBo1OgrLNYTSoTecYcdv3p2KMzZb5NtFeUwfAVVVm0hredA6HYAqnJcrv1JzToH2j2Vcbn4Ez01fUAjGGOYlNeG4QvFmOKRlTnSNWUhNnqO0k9lCH79Of/gxuuvGFN0v/3J99Bm9+85s7QNOKBERU3LGRdOAl3YpCtTp5urGlRBv0mrVPpMS7I5HTbvVEBu197/tdyZGyhs4+srUH5xsqTqR5FWa8uEhYbUe03zFwLsRJ4GQ5aPaQ+WeHjm9rvgjHYL+3yi9JEmxovk3HALiwAdcm8yPE82BMOMrmz+rZmKH6WcasAxAj7ApS7+SHcI5FSNTFsf2D1pIhNdzBZ6LSInw/ZUEI0CJkbEJR0TCLVBdRnJtColVFKJZANb8c4TiFOkOItBqIzR9BaPogQLFGVvK0w2jXypibHJMcBqoHsVE6N26lCRRTw5KvgWQWx4oNfPkrX8WP/+0nKJYa4Kqo8bDMZ/Brv/nLuO7Ss5HP5DAYaWC+HUWauW1MBp86gv3IILd+O2LJDNK1eQwuHMJCtY5dh09g3/QM/uofvoFj+06gWmlKHlh8MIcrXknZjApmFssYzsVw0YsuxejaLbjmypdjam4W9957Nx746U+wJhPGq1/9ZqxuTaFemMZwJo3pmUkcXijhvif34N/nqPifRbEVwUWXXoPVy1aIIG4+yxBHEmtyCTTCccTRQKa+iHCtpLR9NCShSM5rm4aIR088hfrwFskvq0XiSDFXg9pdoajkj7Hpebs8i+bCNFLtGorRLOZDKfQmokg0y4jWixIuZSHERHgA8fyQ9AHU6wdC0Obx+QbPZ4PN8Ni6Nw/TPmd7RcKb2ayIvHLTK2jQJup2aPAAUfZJQZQCGoonq3dpeRr8O9uOaZjRnDWGEPXzMib2iA5ZGykt6bfD2YwjjVmQLqF2xnJs+F4WCXB4PmA0cV05IHloyakeCOvq/bpxy16x3nxWSap5aHYYyP4RYKVhRPu87n0NUQoAEwaDgHBpHguZALUnykBIBxNX4cm54BwTwCpDqeyA2Qj7u+ooKRDVgzIIc9oh5jMM/LwCShaWqIxQ92cENDmARgfUctD0AGIqBfMA1eYZOPDXUic3lHl6LEaQqval4/IdUfu72WyGvvjMDQjxe/x8WmWT9NA0OQxWrtt4ZD5dBa6wRA7AG/tjNtY/I4KDOxhnZ307ORCGWqXvZFOfr1TJp7JaZFIudyrl7SyQ9n+xtDj8tH+6JrUtoIU5BaxI1wKVZjKAzLEaMBUnu6VrhzuOY1DHJnDE7TttvXEtkGVjsUkAgpVRlPxDp5TvEwG2tuxakpLkcrL4zK1PbbDWnYNh69uxa51WauGIMPp2ZgbP10gSBby0z7yxdCYnESWzVx1bUufcKYtrDJqd33Zvxhgae2vPTr7cCiU8gXZupYa0WKLsjspecKRMdaiUyhJSJvPK63AO+efPSg+x9SROT4IspYbM5SzmOSBCxdLoVO1iOyzObjyZlPzaOs9GzzH+7Gc/f1qdBIRBcwCN9yzYQ2RbAgdWwtm0zNbqiXtdk261ZJ6LVEpKKWEQ/sUA2nvf+zsdhVyZSG/jmtExw24ULB+oNgxVQBYkKgcVV5xITpx4Ai4/xBaCbRqZAJdAzM1pYU/LS5HDzgTtJCE6SDwMAJvS7/JgRRMpCNPYxvHZjA5yDyu9X6so2NUijMA4W1jVZAAsvBUYJj1IGY+mori8zjwZhjhJkzdLODYzh976PH0glNLDSA0sQ7RZQXxyH8LzJyTnM0TxRoKCSgHVVgiNnlHUT+xFLZxAIsy4ums+HIog0TOIejyDXbt34iN/8jk8eeAkeMexEFANhbD+8u345LvfgS09ccQjITQTPWi16uiJsAoYmHzmYRxfKGH1+Veh3TMiLVHufeAHePjRJzBXqmDs6CwefWQP4s0WUtIjtI2Vl+3AB//4o9h5//fxL//6fYyMjmLditUYXLURm8+9GCtHRvHozofwwL13YduGDbjwJb+EdX1ZJJtluc/awgwW60386IlH8RffvxfL1p8BZAax46IrsOPsczA9O425QgH9PXmcO9KPKggoy4hVC4jPHEYi3w8wZ4FJuakcIpUCYvPjKKaHgWWbEYol0UjmkGKuYqOGBjWoStPI1OYQbZQx3U6gHYqiEUsjVlkQY5kpT6IdS6EUzWAqnEcZCX4F2uEoerJpRK3ZclcIwNgyO8i5liwE54M2E3dlkrJucvXSM9m8Hh6tpoiX2pqydSqHY1Tzf1Q4VvM47dD0D0dJkHV5OJqvYSyaeupynRDBj+bqdIcLncmVw069VwUZtr55XzzAyHjKHu9UU2vYlE6XjlNb9QgD40JExhgaM8H3aTGAMhK+mrjMSybrrqVg09hyYxq5pS1PiABNx6xsXwDQNBfVB2kW4hNGnCEgSl94JeD2d36nMeacL/95GGuuzzGoNOU8CYvJkIcrVOo+yKyeiTk4qoXWlBA3f9TBVgAhhygBtGNK7BDTQxHKDrILgwNo5kT7dtQHBmo3g7m0CIDZ7wC4ue4pHjhWIBfXcJvTmAuYoKCSVA56T7zY5sZnSXzQKN0zWBzADieieakgXborJNOiF8dD3UiHILQYF1kgXpe2jNEOngMMadv6l3miPI6wZUETe3/c/vhkPYsTrh1jLH/PXxsG0ixaxWsZkBZAQqe843wEIUfbPx2A5gTGbY9a32lj242RFeDonDVzFqQKWjqP6MrqPG+v840V85ChZuSAAM3vcOEDtI5SApPpnWNjdovXt31p68Rf7z54tXOc/UwpXUJ2NylRMi3mkQKxjq6p5sA1ydh1qUXYGW5jsOsK4UKnjeCUHQOaNZEfEvsnVdoNIUQYkWDon2e45TPaHH3+C186LZmNW2/5FG54yw3uWbSd06AATdegRj+keIYAzcIUmvinvyRiZuKa9vKL4I47vnWaIc4PgwBNkvhYVeM0g+zgsEWjFV/qgVmFlYY/gqbAkhTaDjxdUVB2NCRFVn1vzxaNeAMs+yflzY3i9efqhBK8cJOFNPk5M1IyRgJV8WhTWrXjoV2fBfM9KwGQnGzRolGvXh+u5o4R8fP3Bto63qY7sKSilgyEyz+RMZG5obdPz3BxAocKDMuRBWqhHU4gk88Dz/075g/vRi7Tg/zwaiycPIR6q4lEPI752Ulk1mxHuVJCsjqH2enjSI6eialiGfFUHuPpZbi0P4yTY/vwrj/5czy5+zCq4RAGoiFMt9o498rL8cdvvxaheAbp/lEkF08KY9STyyFOfbdyAc1EFs1EDoloCN+/7yf41Bf+Dxq5LNZuOQePf/tuTBcrAvpYP5oczeHdf/JRvOnaX8be53bikx98N45Fw+gbXo7+TAzJ3lFcetVrUS7M4KmdD2LdpvNx+TlbMNw/hJ7FcQkvZuOcyzq+/4N78IWv3Yb48hVo5oeR7enHBRe+GP29vThxZD/OXLEcW7duQ2+oSlOLSLuBbHUW2SalHmqYRxzJ3ACaLKYoTiDZrGA+NYRyLAv0r0YvykjXFzB3/LAWWzQqYqjYf7SayKGdG0WR4K22iJ7FY4jWK2j2LsPB6HIU4ZJqed+5HLKRNpouP8Wev4ExrksNG+qatia/ZhgkVOZyiSRvyIEtvp8HkV6nIr1AfWNu4MuYJDOIvpG0A4d/6l7UXBkbm7JSmmtDcMKcLO5X2gzLJfMPddtD5kkHtibS6TnHkJTsV7fneG2yFwzrc39XqyWxH/ZjDp7ZC93rruqcxlTy2rQ6i/cg8yLhJHX61PYoA9PZl5JqFDBfZsh90MSwp0g5CEhjkRHDVpqDtVhccEnLWgVvB4MdesYuauhYKyyN4bPD0myWzxLJ/LsiAXvdP8hUkr4lOWiWY8v75Xv90JnYRo/hFP0uT1ZD0lvStG1BHq8BBv/7/AOechYGPmyeOtENN7fmcNia03nVPLmg1Y11mAikkXxHm9f215G/phU0EniojIRIKRCgCwhX+0uARrBPORdWu3IqbM3ac8pkKE3C8G4D5TJlkJqSHC5jtJw7FhJ5IU4bo3/u2HnVAZaSKqTPxgCuPWdbz3bWyPOVdGs9XwScS4h1qTpB9/4iULZnacSKAXADzrYO7bM2dmEPWfHpOiB0AK+bc70PZeMlNByhgCtz0IIQpw/QuBfkDGQLL+E+AtBp5AzHYjl4HK89g4CYCArgpF2WkzFhZbLuLQW+tPlM8e58f6Ml3Vw051WjVD449dcR2WKGS/lezreo8dUozaPjt7OYa0cUA1z/X2P+eK3Pf+GLp1Uk8OlPfQJv+RUFaLRrpWJJJYxIxpDhF/vN9dtWmQ3J4RIDRoOlnh6pXq2u0BDFN+74Fj74wQ+dRhXnh/De970bDaHbFYSZceKmlQlyyNo3qJxg3yO3UmFpAG0eoQNoupCDnArfuHYDNNOisYcglHzHADRlMViRgLF6Hc8jrKX9BEy20LvpeFsEctAJZd4QgGaLhUmImogbSA4sYUbcYcV78qu3bPGqDovTd6rMY6FYQk+kiXCzhkKpjNAzP8LU5AExNAwJ9+eoYB9DoTQvzzSXG0CxNI/e3pWqhh2No1gpYuz4SSSWb0Lv6Brkcn2YPLoP/+uzf4WnHz2AWjSEbDuESrONc699Dd7y2iuR6x1GNq2NsKmxlhtehYVIGtlQHUNRoBGOIludwo0f/1P8+MnDOPuKy/D0swfw7AM7ZQE2wyH0pePY8cY34GP/66MYzOVRrdXwk3/+Iv7sX76OZDqNfCYljY5HN1+C4cERHBs/gg2rluPlm9ZhWbSGVBSI5gek+pT9S//pO9/E9x59AIu1GCrlGhK9AwhnBrF+6/mo1Ru49JytuGjzZiRDzCdRpWmGJnONeUSSGTQzw6jH89K3Lz2xC7G5k2hkh1BM9QmDSCYyWZ1BbfIYpuZnEFq+BfH+VehvzGAxkpXCDPQsQzwSQX1uHLmZAyjVGmjGUpiP96IY70WiPINaLIVUrh9JWhePMvfBgB3kfO4aulI2VtlkVTUXFsMxUzTi6nFrmI7SIcJOOa+ZnzcgxmubEbM8NXufHajmQHF/WNpDANJUY4zfw2pBJt/yu0QQk4ysxyBxv9IRsYObYzDdP15DbIIT9pS2OzSWrtKSuVd8j6j2t12orIuB74QlNYVG5oCPlqEWgjQCHMpOcEyaIK5aYWZD5D7C7U5LKbNJFpK0ZyLwTZw07l0LP2rhEPcjAZocRmFX2ODyuLoPcX4vvXLOg4qIKjPI180W2iFvuX3S0sjdn3/A6mGq1Yc08ppMrUwqv9cO586hYmuGR75XOKHglr0/M64ISYGr/122/nwnoe6Ahw/ajAXg+3ypk47NdrmA1JeSg9WXOPKqkv15M6e3Ax66crI07URBAZ8Fw1/MHzb2UGx2VB0Cyr/QvvO8s3Ab75WJ7wSNdvhznQhASyQ7cyKVnJoQ0AFEvqNuZ4EPsEkPcEwEaHb+GSDzgWYHtBEEuoR0dSzYNUHJAvvpBmiU07D54ri5D82pMsfAwKEPoPVZqUyO9DZdUn2r32ZrrNM7mu3d0mzBFqxzey4E7CphQfuqIULf4TMbZPl3/FMBpTpftkbsevKaA2hk0EjC8OykbplIUjCHO2IajwQ1TQFoypizZR/BdlnkmrjebU/IuqDAPUFazOUTE/g1CKaDs1rHmUSNRR+sEPXau3FsX/hzMmgvXGbjU2z19Ms3uOprzRfknNG2sA2g2AYRFw4RoB1ua0m7en1+paOPPtnq6XSKBD784Q91ctDsQZjh8L0qoRhdrJlq95xk0opSAutCDWoslcaWRer6qrGE2kCOoXR+BxGpNWaW8IwYYxe2cFS/HUzmbfngr+Ndh/RAIxgR8TgHEAX8UffGkzPwARqddL8ptm0y34OS73ctZIwSNl23zmHs5bz5XgHrCKK8z9oCyuEEapVF5I4/gYWx3ag1qijMnUSpXMCGVVtQLC+iUJzDYO8wZuYnpcNAX98IKsVplGVRhqV90fo1W4CeYRw8uA//l7T3gLb0LK5E98nhnnPz7b6d1WrlhBASICEQMAgTZZIInvF45mFjG0w0NuGt9dasGa8ZsJEEHgYb2/PM2GAPMLYRItiAyDICgSIKTUutzvHmcHJ4a1d9+/zfPWrPW+ppm9W6t8/54/dV7dpVtes/fvIz+Om9ByyVle30kRqv4jc+/AE8Z7pvHYnpQglrvQzQWMXo+degmMuiMLUDs5MzaNeW0D32c/zpf/8z/Hy9h+5yDXt/dB9WF9fQyqZRKOdxw4uuxSvf+k688KqrsLBeQ7MHTHdX8IW/+ji+9JOHUCjmkO63MDmzDdXJrViv17Fj+25cvGMbrts2hl59GVurRXT6WbuWr93xNfz3733Xaubym7fjkquuRXdxP544MIfJzbN42QtfjBdecSny7RXUWx3r3Bxrr2BxvYb8RTegOzKFdG0Z1VM/R3fuIIqVCWSnZm0YfT1dRq61ZrRztrmGJqOt8iR6rRqqtVPoj27GieIWlGbPBdI5dBpr6K+cNlao0phHf2wLepVpl0BZXkR5dAytfspG0MiRKL1BVoS6YVwHtJlqMEnS4178q3Wn76kDmw6LWns0YnKYXJcCX/xvn1tZ/Xq5pgAAIABJREFUHCiNGzgIJQPO7LiGAte7HLztDTij5waFRpNq/33UG+vG6lldGvdd2BdsfefcVjFWLADn9Xmaj/uj4UBzaByLImylBmOnpz0wYAKNqbbSZ0+DZLNgRxlBGu+xOlK1Wq31Gid4eJAoxiF2DLoGHtcCq1CbJoDA+3JAxpMx1eNNFDTs6+trG9gC2c5hgEaGM8/BzlQmr7kz1bMcpGE42LuXstozrgE6Qzl/B78+oD6p5WvZsVQQrykrMTM6DMBZxG0ac1aD0zPZh7IBtGRGpwCEzq1npWdHp00wpJ/j9yg7bHVbtNNsvAoNJZr6EjOGMVgREBlkOCJGUuBfIMfXRQLQrNaYtVLWpOINZJYiDqUCvFeuZ43j0vqz4fRBCYAiy2TRCOpY0+lqsAyMHAgNp8vi+4jfU2zn+XsyeAS1ksZQoB+vEfoC80VdlsPkUQ6pea1B7lFlVPS7AXBMpTaOciMTFMp7tLa1hm0KT8gCWbAWiu+lg+bd0RIgpuxEy4IAfl8zbynarXdkoCp0sfKZDq+ZOPikHy1XKlbnW1tfHewz+V5+VsBO/23dzEyHW/OempY8iPAaVCdD+D3eD0sa+DMBIP9NwY/2BK2F1oHbVW+eUFkAzysW0gklB2j6Hc/zyU/+CW659eNPWwfNANqbbg5EWAC0mkLCMYG8D46xpB2dO32y7yfVUFAvKpUR1Ka8446vnhVA++AHP4B3vvPttpEVKcaRHS+Cv2cBnl9UBtWxUTNK1jnSdG0t/VH9CNMN/AwL+KhZE0d7egkuVOv3Iip1UFcSaj3iqFWbj8eyyKPbso2i6NabERygaW6dULmMvtC/LbCoKyimmgeO2LpmuFG8G9UXl6dkxIQI1MUsW0yj59bnUHvs+6j1WHa1E2OlPLr1dfRKVaw++n3MH3scW2a2GUu4ur5iwI21BNxcnL6wvDrvRfL5AkZKVZQqk8iWp/Dk/DJu+fyXcNfd+9Bfa6GSSeP8Z12E9/77VyK7PoflRgfdwgi2j6RRLo0jM3MOpiojyG69BL3RrUjVl5BdeAI//tlP8JE//R84/MgR1BvUYIJJhEydswW//ZtvwRUveSOmCyk00nkUKpPWCn/64R/hj279zzi4tI5+p478yASmZ2dQKlexa/f52LR5B15x7bUYAWtKljGzfACrqTzuuvdB3Prnf41ms41Nl12Ec6+6wToxH/zG36NQGsPrf+Xf4TlXPAMzS/uwOHfSQEI5n0OrMIbszC5rLOie3o/J1cNuHDftBEpl9NIlM/C8lqXclK259VbXUsSpdgOl9hpOVXai0FpHrTyF9PROrLJrt9nASLmEEbRM6gPFqhk9/p4aaqxDk/SF1pgMk7NMnqoi0GBkR6eqAmWBOjnHAevEyR9DAE1rRwZMxodrzVkOT6mac+hGQM5a8T0VZsaMab1oeLEZ1NBu32jWjCk2NsqkEji8uI3mQGZDatzOFvmsS7JaZOzbg+hZgZLKHMRyaG/G+0t2QXuQtoNyO1ZH2/WaLGN4WX8UftbesShf80oDy6h9H7MiCrj0WdkLkxsol73jvU1H4DJCuqY4GBsYL6Z2imUDQ56WrG9IQ8qhs1bKBLjLZa/vi1KvclgDtiPl6ZB4coMEvGMnGYMtX2vexq/nzZoc3o+6OPV5AaHhAJbXwdQzg14xI7qmQZAbF3uHTk3V0sqv6DnFgYSOI8AXAyDZ+TMCtL4zVTaCK9Tz2KxGTrkIHc1q9BDDJGaL9rxSGQ0KBm2srjojWqlWXX+t62oAuu4NbFOkMxe/93hv+j1w4kNt4NB1jVq/9nMmSMR06AvyXjsZsZ0EaDGDN1hbQWzW0vv1+mAdKlulPRyvA/03r40Azdi10ABBgCZA6j6Ugt4OvDiZw6aH2ESRoIPmPaP2M21VzAzHe4Lfz+YIPEcM/xEIa//HQZPuS++Z9sDLmDiOzfc2vxczgnGA4HXdKWPQfAJKmAYymBLgdZk+acSDUJ1LgazWmrH41hkbGkACg/vf/tufnjVAe/3rfSj8MC5woOt6eeYLlpcW+lIj9jRFoiMUbx7KbPze73/oaac4OUngXe98u+ValRbRhcUbmWBIkhmV0aotFI50EQughyfaXOiXzlIt6DJeA8MbABq/YzP/QkcmbzxOX/qmE22tNmmvxVPk7hIkbLtmMbnPkdOC+peiJlLPROQub+CRUbwptaD0O48SWNdCjbekRkbRz4YNT92Wxgr6D9yO5dNHUa8vo5vKYfqcS9Gavgj5xhIWH/0O0r0eKiNjINtWa9RRKhaxvLbiXUaM6DpNc7Ll0pjl8zm7rp3O49hyDX/+zZ/hrnseR3u5hspYGW/61VfjORM1rLadaT2y3sbM+CZcv2szJsZGka/OoLflUqyMnYuRxmn0l4/jS5/7DD7+l1/FSq2L9dBeUSnkcMH1z8Bv/btfw+UXX4709A6UC2U0GmtYa3VRqs/h7/7yj/HFb3wbKaZ6x8axfdOEAYQLnnEdxkcn8LIbb0KDdXi5HKbnHkH++CN47NH78IFPfw2nm11MX3AedlzxbFy45zz87Ed3YnZ8Cm/412/Dju48Fg89gvHGHHrNRRSLFRR3XoVKZxkryyuoc0B6eRSFHZciPTqLUnfVs+sA6pkRrGZHMd8vYay3ivH2AtrZERQYOTaWsIoi2pXNSE1vx8paDZVCHpVSyQApC+EtrQpgqVbzmYCdpu0LgS0BBP5tLGoQdxUbRibT9kGo7YiDEh5Da5QAzVMSrtCvz8nJar3R2KnmQgBN2kX8TMIuewTKmg0fmbJRAoef5Vpq1FhLkch/+Pk0WslngWoPiJXzgGvjNAUxSjLsscHUvQwDp0Fww9EsrJljDYwGcIP3ycaBhD2LHZeCKzHWisJlT+Jg1Vk7so3E7hsBWtzMIXYjtnEGogtk+FyWgcGn6sQEGPgZMXdMOQ4DtBiYWN1paIogAImBpd617oXHt6CzI7ZSUii+tpnKM92vkEIeBkKycTGQoqyC1o/+XQGGglCtB9ppdv7pvcV2UN+Jr1/PLwYU8dqKj6MaNHfcdPjuSGVP/Zl6h62xRUxrGajyOj3aMv7MNKc79h5WV9lg0/aZx9SUs9mn0RSb4Oh1fbHvSfZXMgJMe4kDvV2fjUHJxtFdxo5ZN6uXwPD6WQMlXxAzojFpYU49sMK8d5uMEomxWuAQUnp2HaCorDdRKHjTbGr6UoFPrSHWWfK/bQ6uacSFsgcDcaHz0R6AAw4+NzXA8TrjtWB2yoKBEWNvuQd8vfs6jP2k7ov35IKx3iTAd1lbd9mqGHgqQEpsRMrer5hlgTA9K99LbtvUtKD9xdhNe5fXXK+vBWDt74z39KlP/Sn+6CyGpX/sYx/FTa9+5YAlFMjV9fH4yhykVleW+hLhW1tbHXwpBme8aA5LP5satA99+IN4z7tdZkMRvAyeblRGgS/HioPLFXtZJjYYKMrkwfki9g3o1KwiihjA2CYJm5ApGaYg+Ecdk3FTghmoUAwtQyMDzr+9a8v/Z1Fn0EA6U7Ssa7D6s1aikq7F5jvJBSRpMJiW4b0oPSVxTm5KAUltpJgxYHdLfv4Aunu/h9WF41hdncPS+rJJgYAzCvMldDoN1JsNTIxOGVvGDTFeGbEasFqjiXWOJmrUkMqmMbVpD3LpHCYnN4Hr4PCTj+DHB1bw51+4E6una9iycwa//7abcM5YH9lUGqdW1rDv2DEsNdp43lXPwcTUZsyOV5GqbsFKdsR01Yqddfzztz6P3/uD/4mF1SYIF5hK31Yt4VmvfgHe9sY3Y9eWWax3UuhnC+hkCvbOSt069v3oW/jEX/wVjnX66KV7uOqaq9CYX8EFV1+Lc7Zsw3OvfSGypTI66RwKvRYqT96NtSd+iK995/v467uOI7VzG/Y86/l42UtfiTu/+CfYtuNS/JtfugHTJx7Avv0PYLo67uNbwMJMGlJns0arMxjbdRl6IxNufNYWkS0VkM4VcCoziXVOB+h0MN1dsHVY7/aRm3/S6fqZC9EZ34FUddx+Zl9iNZcxfZ02UwZkSHtdHJs/hRHWx9loIjcy8VriGmPdF/eCOxdqOrHFPQQPXY+yhwFaIlLLepuGAbTYscoAav/ETlyAbMA+W8Rpi3UgHcF6mEQXauPIM+uQYwF+UBJ3w8mCeQKDMDYqiKXqfhm5KtJOnLP0npK2/2EHLqFJZ9e8Fs72MGt2LOXqHXc2N9GYcnaPJZ2b7gqSjskYIMvxD5iyqJFADpr3JYDGvetd2u50eS2yMfq8zsfnzpo9nyjdN6ZHDSACh/HzJ0ATqImdioEXYyvYnt/17rIA/o3RC8XRqnNlYMnaPLepSepW10WAQ/C9cQ1u1NnT8WNA0mHRfYsMhY8Ok4RGDEr5oIwNLrqdlgMeBoC6P61RnU8AQms1BibxurD32WnbPF5+1m2qN3JYhqbNZ+TF6cweGHC1Bg+vU0r049gBS2FxF131Z0cG1uchxCmuYR8Zg4thUDLY4wGAM4AKkMTXYs/rsCSnIuDAc5M8kHK+nkv8/PQetXatXCiUDcjnyn8pCCTLxvUq4GhdtZSeCLVlAsgKlvhMOJmBe5zsK4Eru/+1d+y6bA1KFJ7lSc2Br9az4ee51gjQUn23u/EEEL1n3ovePX013yW7R7n3Ld1aYyOHM6WeojyzDprm8sZALln3YYwcm9WC/quNflQAGuwyv8vUdCxGzedJBu0jH/3Dp53ivOVjH8UrX/lyuwxet4BlDBT5nE03dnVlwSyhs0wO0BRt6eHzQf2fdHG+613vMKSsRSMWTC8hTvlZcXyIcMigDTNf8c3QIbkAjHe9JBG/um2YsvYUkURy1ZavwmulWjQ8nTVCenCxcxvUHfRc0kDnG0R6EVPRpz4bu6iC4Y6dqW0QE851xyG2xBkMp1kTZ+VRmxD2RsNHO99FprYEzO1H/eSTaJzYZ7Mu12qLqDfXUMgV0Wg2MTYxiy17rsb68imUWGBpXXFNrK4vYmb2PGsUGNmyG+nKNFKr8+iuL9KU485HHsdHPvsPOH1wDhdcfgne/uZX4vxKBjMT02gtHsbeRx7A3qUarrvquShNbAYKI+jmq8iNzyJTrqKwfhpf/Mwn8Yn//k9AowdWD7JaIFcq4BVvfQvecfOrMNKrY9+xoxjbdgGKm87FEme2pjNo/+wruO2zn8Vj7RE0lk7j2dddh8VDR5Ca3YWLdu3Abz33IlRGJ3F66hI0G2sYe+K7qB97FMvtPh49soj/8bNf4MoX3YQ3ve4t+MaX/wpjuSxeNAPk6kvWSt9q1bFC0J4tod9toMomGaSsRi/Fzq1eH5XJzV5L1u2gUJlAnYCAwKdNweERFMZmcGxuzkZRzbAGb3KLNRWMj40bFd+pL2Nk/TRyvRbmizMYG5ty9ehWA91cxuYHysjIcLpx8HFErK20AdYppW5oHLNotxLNJBlqrpEYoNF5y4jJYSl4EPiInbrWugy6pQSCqraU3ZlyJdMiJxoDROuCCgXvxB9yZK6IrYJ4r7fiHxkjRYsymsm0AWeSYocoxXnuWQMbqpz3KwqD3L1JwgvGu6ZtxFokglyTFBlMJfAzxiy5j7nz6NX1Ih34DQz2oGjahT69WDpt9V8qLub3xYbJgUsV3gADU24uWmWOxlMwDoZi52QMahCo1TUMwFFQrY/ZCt2X1e62vFmAdoqfoTMlQIuDXNZSGtixIdZJgDC4XzZlhHq0GACE5tfQ5EDx0sZguomyEjF4kDK+5DS0zv7/AJqYmWGAJtscXxOPpS48CR/zeyaePHjHbrNNNsOCBq9R9tS31+/xGTEdzjVIwE2wR4BXqVBDjWsqWdd6tzFIjMFnHEy72GvSbcjvehbJ64+kwcl7UDZIwso+FSQRkI7ZZV/nG//YGooaamJgKz/LY5DtjmuqJHsinU+DWpFgMc/ENc5SIZuqEca32bxQdQMPkI9r4/EcXOuUskgAWt+aL4pBnd/nhW6sNR/ObjkjmsVIJXTaRrZNftjswZBQrYNi1pMmmTB+LmbatB7JnnJ/6l4oRyNQ7T7bG5r4eZZ58J4+/vH/iv/ykacvVHvrrR/DK1/xsgFrqOdM4EqpG4FNC/hWludNqJaIjQCNf9QZJWPKF3v77Zwk8IGnneK0UU/vfLuhbzkEGXKdyzbYYHq8d6IZMOm0rINNxjIBTEwBFYNonRu2+EVp03ADkoVT6zFfsnWspFMG/Hh/NuhZooCmxRRSMsE4xRFLHFUILAULHqV2fPgvj826EEXVAlnxJhkwZ+ZwNBtxI0CLQWK86XleLSYbD9FeR//Je1B/4ieosWOz20KzXbf5ZOniCPa84N8iNToLNGvo1xaRWj2BxtHHUCyPWr1FgcPTmdbLFU2Atdtq4vY7v4K//MF9OLbvEK667BK8419dgc3TMyiPb0X71OM4trho3Y/btuxEcWIWnVQGtfU6MDJqzqvVBR656x/xux/6FNpmlLyNfHzrFrzjw+/DtRedi8zxh/Dg/gPIze7Gtoueg9LoNDpLx5B/5Bv42zvvxufuP4RsLoVNs9NonF7E1PkX48Its3j5sy7GlVtncGjsYizsuxu1fT/GwsoCymNTmCmW8R++dBee+8v/Gm+46U24/8ffxMlDe3HlaBdzBx9Hv1jAZVNVHFxcwbH1Ji6YLGOp2Ua9l8V0pYxtIznkS1VLC6NLLcCc1aBxqDfBNWVCVlDEli270SmOoVAcsXq0bnkShUtfjGqZxdbAyvo68u06JptzWB+ZRn5iq6VLZVQlUyDFfYFxOlY6F6Y3DKDZegpd0GKFpJcV6UtZ8S0nTlCAsdsx9llCpXKIAmsCBHJaPLd3dCb1Oz7mTnNqe8boMc2g72oNyi6bvUg5e8Hj2s9knAODEbNl/Ix1UIfI1/eH7wGxSaox4e88yPHvWIF32KcCLX4u1pR4PS0Nqhk+65YmEPM5nXGwo2s0oxsmJ/B3ipTVzR0DpIE9sPFynLWKkPpx450LtS7WqRzYOwNtee+UN8V6SgNwfmXL7ZsAmu5TGlgsbo9rDuXkpVqvUVqxnaajVVpH64lBrxi0AbCwbnW3u3qPAqRy8rH2mmmABSDHf+c5nKFls4gHlsmzTfS2ZOPjOaaD+xjqxoxtmoJa2TwBjeEA1r5Dvck+65mSmj7vPmaTDQP0pFCcgt/2Plkkn/Z0CP+da81KBEyoPWXq8nWKrsKnc/DfKEWxAXiFZxcHKkrHW4ATyZjI2Vt5AtndAfB3gBLPZpZd598mlmtpVzG+TkTIj9j7jFKc8lEbgicGJgw/w/WoTo3HVDAxDNA0Tilec9atbCQObQHn2fqzFEhLRrL5lBCmIfkdexaDkU0Uui3bc2b2yPwkS20IRsJoKQE0BWf+TFORLh33nI9O1HPVWuffOp/shQIZ7a84kNBz9T0yYncjtlLrkccjw8l3p2Mz6OQszv98FpMEOCz9Va96xaDkQ/vXBgWMjAwCKcMxBGj8D242LnBdgG5GL4g1aL/7/rMDaL/99rcZWNGxRMHz4cYRss/gY4G8b3BPcbqWE//oRfFlM7Iwps/mtqnORQrPUnxmxxmpQk/1eKeOU9jclHReWuw8pv13GMmRdDPROWwUkZOT03WF9PmA3mVkb+38IQ2lRRAbQndQTsHb6JkzaO3Ekbuc3lOjed8iNnan00Jm+QgyqwtoNWuW+lw7cI9poE1f9SpUdj8XnYP3Il8Zxfr8Mcw9+n1keqxD62K0Mo3iSBXlmZ1IT+9Cvd3H7V/8C/z1Tx7CwoklPO+qq/BbL3kmqpVR5NHF4cP7UZrehd3btiGTLWApV0W/Wcd937kdxclZXHblNchUxrG+eArv+s334omDK5ZR5HVuf8Zl+PB//D3g2MM4fPBhnDNWxr2nVtEcmcX1z3+FaZMVTu/FN392Pz79tfvQzacxnsuyaA47nvcCXHbe+cYavuGK87DQ7uKB+36CfSvrmM2msHvzNJYaHXz2gWO4/hVvwutueiNOnjiCR+79AQrNJcwduN9q1y6ZGbcOp5VWH1tLPTx2ep2RCS4Yr+D8yQpS5QpyhTHkGovo90J6zOr42MmZRSZdQHV0Gs09L8S5nZOY6xewsvUqlCdmUKXGGcUV80XkUn2Ul46gNzaDVpoGzTuLbe1Q2dxAvNdGaY3zHROcyVm4EXYtP3YMttsdk6Ywxx7ofTFv1A4rsLnA6ia8k1Nr3CJ10zZMxJKtMzlEjjSSqplUwMN9wf3K2iUDjSNefjDs2LUuBwaTnYgWZLloqBzXIHgKTsa1p6Q47/teTI9qR8Tq8VrIgDDS9LqjRNRUbf3DAI2gguOnaEs2TAsJndjSZpQT5jHdNrSMKYjPEQeSPrw7651YQT+JzyUfZINigMbnz3l+ZutsIoAHV2ycGpZQ4fOR7JEY9dh+yPHzfmIgZucOKT1ek5qpxKwSrMip27szPTcBNNUw+RrUerPMROgwt7VmelzSyXQ5JgWqCUBzdkVr2UAry0PCVAgBCL3n4bWknxOb7qBdgap8iNaIGz8H4pJs4L+ZAjyBfM/H7CHl7JSxkmHOpV1DAHYmys4UdJF+hSxk00Aaa/s4wNxnQLpGnP7oGnUvCnL47wM/qrmtIV2m+0+O4s8zYVKT9S+w4YO+w7DuwNAme8S7rQXI/LiuXZY8Wx+7ZqytpYFde0x1oH69UipwBhphjKKCBwUFrPEjoJT8jgO8IHwd1aPxfI06GyISECUVBzYICKAJeLMWms/amcWkqF/vnkErsYGP5XLtQZPaCL5fAE3A3vacqVMkQ9nVvKB3IJ/KdczPWtqW9s6yZMG+0k5QYTwExvoOn8ctt96K/3IWAI1Cta9+9SvDuvagkdctgDbYpwwilpfmDKBpNqQoZRlcvcg7vvJ1vO9973/aDBplNn7rt37DjJHtpRBp6SVokahIn4bXx1twdANfAqMf/+Mv0wU0nfplwX5YkmHWnz/8MNjWIj3XGeHvjQEYCHl63YhesKI/q2Mhy2bisN5G7IbIpQIUgcZpIh/YmjQCME1qG960k5JBzbpnjZ3xew4dqgOaOHRvhNEuMd2rTalr1vOMf9amNCef6qDzw8+gnc4hd9EL0F2dx9G7/gaLrSyeOHoIy60OWqxLQw9bp0dxwfZzMDq7B9Xt55vy/ic/+xn88z8/iLlUCi+94cV4+w1XAMURLB19FI8vdTFzxQtx3WwJ660O1htt1MszKJ96BCeWVzBSKmNm+3kYzXbxn/7sz/F3t38P3YUm0rkULrv+OXjv65+H++67y3TnLj3vfCwsnTIANjU2gR3XvAKpXhdf+v53ccdP7kV1ZAqZdgdrh/ajfOVzcPMb/jXWn7wPu9tHMdFbwMn1NorsYi1msdDN4ecHjuM7+5fxgtf9O7zi5a9BPpfFQw8/gM7iMWxaeBiHjh/CtkoJI/ksHl/rmmAt72FTIY0xaiFlC7jw3AsNYLPrKtdYwOjELHrFUbQyBfRSOZRay9ZpQ3BK57ueKllXa6Y0htKWi7DKpphux0VS8xyhw3VAz7wRoLlxdoPpQYk7PXZvEYww7UrtO8097HXCaJ3gUGI9K4IoOqByiS3sroZNo6T1YZIOPT8+u+k0MNudrAc3ql1LCq1Z0+ROxIYVM8LTOKAgoaB1qXswliGMS3EWmY0oGs3jchgOGt0pqIVdI6HkFARcxbwlDBrriJLJBLbngzSFywPwZ2fQWP/XohadTW5wYygHyr8dwORdQ84pw4HDFHMvAyowomHW5CVMEJUze0MjUI57Op1Ce2DgmWoruqZhYG5YdG3zDZs+lkf7WE5dQ+vVISvbZ643zH1U4KnfGbiwyQvuyBsUjQ61afa+TVTXQW1STuECvwLbapYXExoHxgawQ8qLz1UOTHYwZj8TwE9b5nIs1KkUwNV3fd5w0qEfAx3Z2fh3A7AQpZ4dbFKctm1MptYt05I8H5+BjR8K3cVk8jwoDvpZ3d6GYJ2CttacY8OrPbjgQ+JUAXXWyx/pemI7LBASAzSBBoF93VvMcrmfIhGQjICT702CBGe81HXI81vwEvaTnq/vAV42/SUlWwgANhbwC/ypfkt1nayBtuOEMYoxQLM6tGbDRM7538VCOXRjB2mWCCzZhI0wAi22bfTfZJ6NiQ+1gHatViLRtrIg2cCNwRqbC5y1Y4oRcBLEn5l3yGpv83sS4B0EjEG4WXW5sQ3w9+N1dQY4+Q7CoHcJ1DMwVnpZDP8tt9xyVqOeCNBuuulVoXbT7TSPLS1CEw4O012si9NmlHFmWM+LXH3TOGVNuq9QLOCOL38V7373e582QPvgB38fb/uNt9oC0QPnBQloecqCXYs+Ykp1WbTn/JyUqoljaAiN6jT146LPqoroXUvH9NwwM6JmwbLTm96ZysJEKUPzXq1TItRrDGhVtoMPxD0DKKSqejDePjCX43KEzL1rxWfwRWkDXkMwqHScdNbsXrFFYBFckl6IN6oiRf0u3swx+BqOQPUctNhNfLLbQf7kY2iNb0c7X0Zv+RTaR35usymfuP976NaWcLrRQ7VSwUQxh/OmJjGx61LTQfvGT3+Gv/naV7HvGLsdu3j9jS/Cb7zoGsydOGybaSk7gcsvuAijpRwa6zW0iuNg/nK0u4LVdBlZqlvnCibw+tdf+Bw+9el/QDfHUUp5vOjGV+DGXSn8/LGHsG3zDuRLBcxOT2IyXTchwtHLX2FjnG757GfxrYcOY/N5F2Pr7DRap/ditbIHz77qGoxk07i8UMf29DIarSZyo5uRWzuJQq+NP7zjn3G8NIEXv/pXcf6eC7Blahr7jxzCiQN7cfVkBqX108i01/kS0VpbxJHTx7FnZrO9o3p51oAe68QItpiGpNZXZXIT5lMV9EtjqGS6GM2kUGIR/8g4llFAfvUksouHsHr8SeQvuBbt0a1o9voosfmk30Ka81BLVaQKzkDpXfL4XIcqqGUUyfEu1F/yOZh9m5MXv+8FW5VpAAAgAElEQVQWmwbqnBeYCNfGrDSdE4v5bZZrGARv/z4QW+RYJBZulw3AqEtM10TGwRkFTsDymkkrWma3b9DKMlkYAjSN4rGUotc1sWPVQYIXunp9mNFGxuzxumjkVIem1KoDiWQ4tACG9q+z3K5Z5OyzB1Ee9SZCngPAFjp6/DhBNofXGL6jEVQcoM4mGjkSj8ZdENoDNO+05b0SBJl0g9mnttkPDxzdgEsU0+tUXVbDR2G5wC2ZL2fQlBqNRDrJyllqzG2DO8/E+QkImESH6dy5BBHXC6U7bEZoYBbJoCejuVRjRnbG2RJ2o/tUBO+uFdDjfVgDVWAynXXx5zAAiGHiA392gJa8T96crkHr3IFuAsQU9MbvetieDTNmWpsG/oPdl210JtrHkHEt8TmQEeUfPgMvbHdJBRdmdUV6yUewY1NOWuylZXEIwNs+NsyZZq8P8lEwTKNv1EQTG6TnxBIb1XIN7i8UoAv48Dz6nh225/fAfeNrIArwKfMRJumIHZTfsndvJEZg5yUIT8HyICrtPiKUHoR37nbAay+lvaVnHPsepmv1Tsii2X7IeE1fNk2NUF/f/iekUy2NzyCxwS4IZ8oJRKwRcGRQm+bPQkGLD7n39+FpaA5dpw/lejEpFKZ8LaPg/jvV66MT6kt5du4FNgu5bYpqSmzGuHdO+yv0Z6UAjGuGBI0kr/Qeg7EOtWu2+mwG6G23ffyshGqHGTRlCHh/vLeilWF5QJ9aWmSK0xe4DJQ2gDPhHKSbsyaBd73zPU8boH3oQx8YAmgJCyVFcVscBq5Ccb91YLph0MaTkBwNuw2Rpf5SZChsCr0BSwdntrECQGP3Im+eGkmqlyDQYlTNF6xusMHGGsw3dPaMDkeRohapolGuydh42eK2eV4h7xhUoMmqWRFqgWmupHtEiySJkjY642HApmh3ONrcYOBCeimNjBXcW4cdI596HdOlLPrr81ifP4Hu4lF0WjVk8mVTyR8v5JAqV/HTxx7DX//wR9i3/wDmT64g28vita96Ed7yvKtw4OhBU3dOF0YwWy1impt7age6rMXqNtErjwHZMjrs7uq2MZpu4fvf+Tbe/5H/F51CGtntk3j7G38Vzygs4f69j+HZz74BE4Us8uUy2qtzSNeWrFmBgOU//eUd+MG9T2ByvIrqrs0o5LrIbL0EzdPHMXvOHrzmBdfj6h0zmNt3t91nv7aC9VQeH/nC17H9mhfh+S9+NTZNzWB2ctL0yI4fOYjawfsNNF44M4YOssi2VlFfX8IoR8HMH0GqMoXj+Wn0Uhwkz07Pvo186i2fQC2VQ2/LJZjZtAUl6ngxAsxkUeulUOq30Zk7iKWlecxMTKGVyqDdrKEwudVGX2XJ8uTYYRsi1JD6IGCxqQ/WXUc2xofkOoOmcSq+lgTaLcAJqt0OJrwYXEGQzdQdjD7zRhM1pvB+uFcM/MlIsec0GDM3Vl6PxuYI/27PUpWu0E1mgsr2NHxpBIku23NmaMN6V5u9Zl6KSU72imZaepedd1ULlDhAUTNRzCKLJfBArRAEb8kXMoWTjIjRmDXub43ZMeAWnOowe2huJSrm5nl876n5oQOknL2wFEToohRA86CToqwpM7IGALIZ68JUyoIG17oJWQyeorPwNKGcNTvSyWzy3ep31MJywOnsmV1nt21d6V7fmraUrwSFVTfWYw1qGNY9AAMhXS1gPwx0dM9PSV2SfYkaowwQh/o6glsxod6b6gyprjVh55Lh5gIkcdnGmQCa3H18rOT9BwfLmY9hjCCv21Px3rXKn5nOc5bUGcyBcn6YCWuSDVaj5sF+rJPGPcF17+vQx4+ZWKrqx4Zq0BQkeSCxMQWv42vus3yNuvWTtUkZnZgdCrXGXHFhbyq4EfnA62aWwLBIVFNoQDj8j9ekmk/vbPSyHWP4S94tPhBHHWIo7blE5QRmq5iSDPWHDFRjgmCwrqwBxQebk0W3Z9kJY9wI0GwfhVRiGGdIe2ifDQy0yh9Y1sF74Egupjm5I2w2KNOzoUTIsmDpsP+CnhtBNOcWK0jkM9P7lC1SAELyxGoUA6sr9i0BaL4vFVByFuetZyFUyxo07+L0wEg2gBNZGMd4o0gIVleWF/vq+JKB9wXglLg9gRTwxS/+Pd77nt992gDtwx/6AN7xjt+2i3EHEwMxqQD7pcZghVFRkpv3nLSMqiJnRs0mHmgbi96G0ZwDNItAwkvWKBMb2yEmzKbF25SvaHafL1rR077hXT2Yka2iIW4U+1xg0YZZLhn72BhwYdJw50LEqQ2pe5Yx0uKO6XB9RgaUnxlORW/4Xlj0GWt0cEmPFlMp3S4muqvWfAECqbU59JvrJiq73M1YOu+Re7+Dz//kAZxcXMOx/aeQa3SQyuTxghuvxraJPE7MncYq6wFSGcxOb8NLNgNjOy5BaXyzS2RMzKKdqyDVayG3ctyMwo9/9CO854//Fu1qHuPZLH7/N96CK6cKqKVLWMuPYXNrHiebXRxcWEK1s4LdExP4xfET+OoP7sc3fnAAHHaS2zmG2fN2oFws4MTdj2Lk4nPwK6+/Gc/OLaLfOI1TnFAwvgM/enQvHjixiGtf/m9w801vwNGTp7BlZgabxscNpM6fOoZ77vw7zG7ZgWftnEU9U7Lr4IiNVGMNxfoCDmansL23inqmgBy6ONoAskwXlMcwNbsT0xWPzgfRPP+bIKbdRKa2iBbZvNoCsguHgGIF9W4Kmc3ngqOMCKY2MAwWxREcJOud64nRnNfyEMw7QJMRdGPqjIZHgA7QtOGNeTHmywEJQcPgu6YRo2tnGscjUf5hIMbPhtN5yjMIfDJ9xD1QqVTDnDsyUVmksyHYSHmKwcRpLQJOInkraXmKbEySqhGjIoDGta3fyenx+sS4CBzwc2oWYkhk7HtgkIzRoqZf06UsYidPkKU5pzKQdAA8njdIRbN2w6geB5pi8MiieF0PUx989nIofO7SrzOGxVibJL3rdXCeymKKU00ZDrIKroFl6VgPVr1A3JkY2QR2YBOg8TP2DDjwmu8uzIn0vz1zwACXXZ1eouETEnjt1qwQzbgU+Bf4GACIiGEQU6ZgmX97sOylGr7e/Dr1P9nGDWs3MBdxkDlsB2OgIdv4lM9IBy4MhXdH5+O+uFa8kaERfIc0uxyoyH6ayK/VGyZMFQGnPqN3yzXkjSSeRub6dv/jQYWYGAvoAzuse5Ctt3UQ9uTAfkSNEsYaBV/GdeKgPwm+xPTIR1nwJAV6E4d2hy9AbgAuBD8G4oIgq0mihHm/NrGDKV1bbxtrLjf4pPCD1qXVqwaJlTIDQor5RiKwtlbV4dnzUgsGDLwvMpiDZqMQ2CXdq6qX44JnDavvBau7DXIYLvXD5++/0543gGZiv2bxwvfalv7WeC+lJ10/0GV6nKDpus0NAC32uf5QnSHXeDZ+nzIbt972iacts/Hxj9+Kl7/spWY/vMTD78PXkb9GK1dhbTABGh8AW4o9D5pEiUrNEa3+w9996SybBD6Id7/7dwapy4Q+ZUTgaYMkWo3mbNoDbNrAZ74MGgIJKcqYMLXlXSIhOkgFEU2TsfAXw4cgtWCmArQImc4y9M3US5+5dadWVZisF8lnMqgnGBraG29qgc+YgvcUTt6cK5+lIittIm3cYWPm3WMSkgxONhg9cwQsUw/3omNoM5khDEPabTBPCjZOqNxc8dRKpw10mmhyfFVjGZlOA63aGprZIronfoGPfvnL2PvkIo4uzqG1UEN3pYns9mlcfeXFQGsVK+uryBbKKJan8ZJteVwxMYJCtYrS9stQ3nwORgt5zK3VsLjvJzhy4oSlVo88+DN8+qv3o1/KY2zzOP70ra9CZ30F6dFNNkT84aOHcXplGZvLBRxZa2GyMopnThVQRhvvu/UOPHJ6HaXt49i1Zyc6hw5jKZPG9OateN752/DGS6axqVpFq9NCvjKDd33qc0ifcyEuvep6PP/5L0Uum8GO2a3Gaq6wW6vbxb4n9mIPljE2OobUyLilpagdt5qrIkX9ttYiikfux+LiAsqNeRzedBXWq9tQ6KzjopEURqmTxvcTnJxvYAYG/hZsPXc7fPAmzVEulNBhcX4mY/NGuQEpustxTvpjNRuhgJcGgwDC1LpDakgMymDNGCBJRGBlnAbOzACEPmP9d4Nz+R5wJsZqSurewGOlBkG/zKM5sq+e5rFaqdC8QLam1+Fe9RE+5oisDsh1CxXUxE5ZAE1GfJBKCl2czgZ5B3kM5uSkeA6xEgJD8bgWslUe6Sd1nYzyeVzWtRijFZgNiVI6a+kpZgKwgRh12FuWkjUnGOpCQ92bzyg2TzhgLMRI2GxUqwNL3FvMLvg74R6mrhRV711KhIPKzeYwixUYVR5BgNG6VoPDo22TJJLVz5kmFVNU/IaDI16fMyyeIdB9uDNwSRJ+7kxsVuz4ZZuVvvZnl7wj2UYLXsMILNnn4SBU5xOAiO2ewMww8xavIdnNwfdYxhJmHeuafXKES8FolrOvqWSepRg//s47KBNFel+f/tylZsCfJd+h5gMDOb1EvDYOqO35D0B5IupsWZhozbitTgah67m4/IcPfh+A8vAeea1xd3FMDuizA/AXsjveTCIGkGlzT/Wq/ttom/DnTP5ksH6jhgcer85JEt2uTaHhOhSA1HE1gJ2kibHkoVmIRIk6QNVtPSw278+G3bledy47IL0+77RUM2Cylu3eQy8H95ZJDbVaofu7YPhGpQ28Vx63zuwhn4/JrLAzO5khqrVGgOYCwx7M8rtk0G47C4D2iU/cZjIbwhoDYBlNTPL3nHGAxhM2WUwcRr5wYXr05e2v3Px3nGUX5wc/8Ht4x+/89kBDJqF+faTBwKFF6QVtZOaL+YB5PUTdlpZRGjSd1LhwM3jUlNDPfKCiLt04s3jXI2BFO2b0TdXbwSLZArbvGv4OG1pRqhapDJpvwjjq8roeR8HOEtp5Q8fQU1i2eKMqdRFYEO4XjXfh89Gx+N9WD2OjK9hJuLGrKPHAHnWxQ4nCIazFK7dXLB2XYZ1Gt4e1Th/lXgOpbAad+hoy7Qae3P8ovnbvvVhr9/CP3/sB1hfWgHoLuWIZz7v+MkzlOljt9FHJ5jA5WsZlY1mcXK4jM7EZ11zzImyZnESe4rhrizj6+L349hPHcSozjvb+x3HH/Y9Z/dnk7HZ8+Xd/Hcfnj6PUqePwags/3vcY0sUxjBe9y7bc72BbtYhKqoW/vfNefOHOR5DaPIVzr7wMjdNHsVZrY9v5l+L8TaN45zM2o8ixX9M7sJyq4O1/dAvS/RTyW8/BDTe+DltmZ0324vCJE/Y+xsbGcPTg41g9cQDXXXIRtkxvwuryHLpZpmp3oZIlxZxGdfUoMvvvRqPdwMrsVVgvjNu7HSuVMFXK2xiedmUWsDWXgCFzkRYV971Q3MYYudPkRqxR9wpAuVSybksBMF4bN6zkC5zlcYAWN8LoHRNc+Xm9JEas0sDQ8lvBUdieM4CmubFukLsdZ2IUhCgVx7Vj6cOii2QymPE6S09zch8yxalI3utxXNbDRT+T7ux43ceBWAzQBJJ4P85ceCTpzQnuXAb7KbCQdgNksTUXl3s7KILzXj0K9b1CsLyRyXKnqeaEmIVIpHiYPdioTWbC13Z+zspz9kT2S2lBFsNboXG0vwWkBw40sG82OkfD44tBZT8AtFj53t4L/RVcXoH2SlNfPHAt2L/rndg1BY0s3jsDOv5RaoYajPyTsAm0g64wb+uCz5vBs6XCE8BrBeo2XDqT3H9Ifz1FliFKicX3L3AtPxCDRF2THKD2kj6j3zv48SHxZGXsHgObZF2+QQBZulXO7oTGMQtqKNPkzJ98HL/P5yjGzMaGsWMwgHUP4OsDFs2uKaTwhgF4YgPckfOeNwTnKtYKQbc+Y/cfUq82dSRiGq2GMpRB+B730gauRT8ffVzS1SzyQAw074v+yWfc+h47kzyH9qvWkAGUwPxpEoqfvo9m2xsb8gGwq25OUjjsQrZ9YOuPtWRMcbYtMFUtuABaPJdU+8rNqIM7F5omUeP7y0uUODbKxbAFfA3kkkzssYuUwWciseLA1DFAAiLZm9b2Eo5Qx8nNFDO/vH3quDIVLpvH9eQpzqfPoBGgvfY1Nw1SrR6cJhMKtAfNti8tLfTdOXDTOsXKD3uBL8Vl+WKzuP3LX8H7z0Jm4/3vf591cZIOZnpPdLA9qHTODINqsmJGwGjNjo/h4KKywtxQp+ZdWj2T7lB6xutRPIXp6RWvhhAlaxGgDewlIEsiRwdv0j5x9XE3rp6rtpRUGMnhRj1Jg3r06CBJTsm7qBIxvEERdST6p3y+rm3DZzhrLaQqYkPlrAIpa6d8maIQ2NRz08K2MTf8DEFit4N0p4l8l8rVZsVx+tgBNLIFbBkfRbdYQWrpNB7a+yBu/+H30R3bjmyvg+98/Q4sL6whtdJEqVrBTb9yE86rpnDP3odRJvgoVHHFCFDP5rB70wzOv/x6TG85B72D9+HUygpaaws4We/iviMn8MCD+3Hv4RPIlHLYvvsK/Nn73ooSusg1VrG2vIADx/ajPbELa/W6FeeXek0sr62iUiqi1svgD/7LX6I7U8Xk7l1I91i3k8I5l19jsz/fed3FVg/GkUnUKfud//RxLC6voj0xjbe++4O48Xk3oNnp4KFHHsB3v/9dFMcnMJLuord8DHvOOR+XTo3g+LH96DXWsXv3hRhPd1HKZrFWIzhdxOiWC5Erj6G5vmDvdW1kM6bPvdyAN7XiUB5FNl8y9mxj04p3UfF505C7M/Fone+bDJrNXI07eYMTJXMsI6c1rBSnO6uOpam5p8yQqJuLBn1D5O7pFxnlJHDwdE+zsW77XEZHAEpggyA0x8kU5rg9FauaB61dY0vCzFmyOu4IPIUkZ8evkT0Uq8CjmKROwY9N4+cpJGctxHbxc2qg0DURMNicujCKJQaVNNbWhh+YqCR1kGhSEZSpCDkBtkmaiue0wmmmF0JHJFlXi3Jpd0I6U3UjKrqXXSA7EKfQ1CU5iMRDaapGNLE+1j5vkT0733hvSfetnK9ronmZB9mxjUAnKUZ35x3Vqw2VgVinHFlcs2vq4gwjhoKMhsCOKcsHG2cOxJhXdQg+dXRdDFgFRgVUdf/D7Jx+jlk12T39Lv5Z98Y1Z2m2RmMw1ojn8NS1d28KePP3SiXrGn1PZO375kP6QLnsul4U96a/cOHaogF1ggtmmfh9psJsjYWax5gtO9P9xgCVx9/o/J2tEYsSZ2VEw4qRHKTRrczZ7z8mIfTM3dl7aYTfr4NST+F7N60Cv0HQoLo6ESVRmlprKgZoAztEyje6FrclQW80zOl1u+EpYdppr/NzsWmbO2tlGB58WGAbxt8ZsAvsmQM0jepy+RR+j4yaTRPyou+QVXB5H5+zyrnTYX+HSRb8nNW/h7naNgEj5RkBZRp0fHuOJpvlTTlJ+rp31gDt45+4FW98w+tDDWryDvnsvKTB/5iNFUAboNZQuyDxPB85kQF10N7/ex982jVo73//e/Gbb3triCJCBBjSd0ktSFLfFW9UX5CUMghRnHWled2Z0bYhd+wG39OJUhnXLK0Nm52VuQZ+fAZXbFBkKLzZzFNAnvd2JsIWZNejbr4kSYHQaCk6I5I3J3eGuZvxJmQtj5g4OSNLEfQ9GjIjFIRyY0fINFJSh+DdUrHT0/2g30GKkwSaa0iH4nSLjrstnD7wCD7/059j28wmXHLp1RaBNPffh1s+/7dYXptHvziD9bUFzD95BLWjy8jWushvGsMb//3rkWsv4NCBfehlvJZu10ge1+yawUR1AiMjo2hncnjy8JNoNFvYNjmF8bExPHJiHp/44newkuqhmc3gBVddjQ+89Fr0rcWtiqnqCI6dOom1yqyNe1rNVnHkvm8iv2kPrjzvXOQbK3jbb/4ODq41UMpmUGIUNDaGTZddgot27sS/ufElmBwpGVNVWNiP99z253j4yCkUNu/Eh/7DH+LSCy+22qles46//4fP4dvf+TJap5awdesEznvmdXjF+dsx3VtBprWOsU07cKKyA5VyBe35w0gtHkW3NI5aroLJ1aM+beCiF6IzucvAmNcT9VHNdFBLeaHsxvdB8JTIXejdebdvrNOzscNNw8tp6GTwBf54DuozEVzx3zxFD0vd8nsmVWEBVxK5x2kpsiJcNwQ5rTCeSNG99oAcAQ2f1dywGcICHF9v+pw7bR/XwuhS49SkuWUgJtSFWGAUwCOPYd1f+TCGJyiJuw6iq3nrmrjPaRxpj9zB+Hf83hPBTjk4dmFZIX/aswD8I9ZJHYoeVbtsjp5vnJbj/mfBML/H5h5r51eUO2DVGNCqK9Jr5sx2ZRk4efrIU1pJZ3fsQGO7pPvl3zyOZhDrWRsDk836NXEUz5C2lru/YNBDTVP8XaWcKWtBG2aCon719nx8wgJBtK8la0mwe/G0sWxlPH9YdmqYPToTGIn3hdaOgFYMWOJ3oPeiz8XAxwNcd5pKTyow0GgnAXquBfkyHT8OIgRyMmCzRd58DQEa1x2PVa1Wfdg62e81zn/kxIGyO9LQBRsDtGGG8EzrS7ZfLGL8DBRwbHguEdPm/jFx4CQQVN/tBUz+/uzd+v8HMJM0Qdg6DKRCDNASUEIbkUzR0PoafucWgPXaaIfUpeyPSoo0EUhrkdeuQEZNdz5Plhfte94E1m1+tXeIE3gps2CkQ7AB8qfWXVt0sM294bXoLkVkLHQAgB5IekBipREWzPn3BinG0Kig52DPMcy6JdDjmuBxRDKddZMAAdob32D1q2qC1HMRQPM10kVqYWHOGLTBRgvgR+3Fmgl2xx3/pwCNxlIT5KUY7vVuBqrC4NUYoDngYJ0al1sS7YlZc5XwZNByXJTPVn4ZhgFw4dt2MmDQEqzIbrBplDKJagMGAM0WpDTRaHzdxMURkRb/gB2LFvqA6h52cqEdWx0t/zuApnPZjXBRM53ESKPTNLYGaSped1FYn0OHTjVfQp+6P1RCXlvGt791O34638DVOzfjgkuvRqbXwd/9r7/AP937gN3HQo1p3iYwvw7M15Fu9jB54Xa86jUvRn7lME6ucgZaGz0yn5kcRrsUd+zjkukJjOXTONLqYrpawfTICHrFMew7cRq3/dXXkR7JopPP4003XIvnnrcDrW4P5Vwe5+y+AJl2DU/2RpDZejFG0hnU9n4HW577OuQXD6J+/Al84Xs/w59+8jNIlzMozFRRKY9j20UX4mXPvRq/NNlFt7oJ09MzBprvfuIo/urOO5Eb2443vvbN2LV1m40IWV1exvHjB3Dft76EO/7ifyC9qYqLrrgI1++YxCuuuNy6PD3WzKBfKGB1vYZMt4nW2rwxc/Orqxg/91konX8txjadAxNHMLAPCxRWVhYxMrkJeTr9MJrFNYikxZekYbKUG2GHrWkaMbWV7L8Bkx3qRAaOPBhUvqN6Yx319fWBseJnzLGHAmWxV9bMEnWUaa1LvsPTlol8Ao8jUCMAJD0hi06jkUADdgKUfHAWQmk36QmZs+L+DAya0mDO6hUHjo8gzplwjyDluAwgWUebC8eK6UuYhKeOVRKoVB3JIOAxmR43iHFKQYZeQEDOVlqFXtzsXWU6/wawEOyFUkmDmiyWF+S82DzP6RwBVMkG6DzazzFLwmHXtL8EC86WUvi4h9HRMZMP4H3E12PdhpGwZsxWiWFRSkfnE1MTA6b4e8PAS+vQl30izX0m9uiMoCqqr5ED1HHiQFmAIf7MU84X5tNKP1BBrmrGWO9r7EoA+6of03E2BL3hfgqhW5aglGk4l4dJmawMU1/8w4yNS3b4VAgCtw3TFgITNggKojRvDA6Hzz8MUp8C3qNGAu1LB84esNuxgw8f+Dp7UQQ+PWObBUz8WaUsoItBcrymFXjFayNOh2pP8fw2NjDo7Znsjul3hgDFNOectIjXv56Pfj84Xj+UVUmaJ+uD47n3yYYRMHmNPOe6+poXq+bn8fmrFsSGIeySGbK9G+aM2n1TDcLGVQU2rucA0QiWwCLauDimZcOEFf7NP7qnT/3Jn51VFydTnDe/8fX2Uhp1TkRwSZWk5rFvXbK2ThYX5w2gaZFQp8eH73qKkXUNZKbOHqC9D2//7bcNDIiMgDY6DYXV2lgXilOUMQthjiDjQIQbhgBJaQ+218qheKrI0xPqfIo3hW3OANAG0VmIbhW5OpJPRkUMwFCkbh5vLjMmQ7UoduxAF+setZkGP7MeKOTmB0bRSeBA93oqwbv7vH7EgZ9vKltg1n+aQt6G7LLoOI0Uxz2tLVvk2yeDUKwa00Wjkk91ka0v4e7vfhnL3TSevWc3UiMTOHVoL/74H+/E0uIpdGoNPHlqGbXVBrDeQq/dQyGdwatvug43P+eZNhj5eKuP2pG9mF9Zx4E+RUt7qKYaeO6ePdhW6tv4pJ/NrSFHh1Kp4rsP7MPj88uopDNopNK4+Zdejj3FJqbLBRxr9DE1Po71ds+nIIxtxtbJKRxeb2FsagsuT51CqtPCqU4Bf3DLn+BHP30Y5dEixi/YgXP37MFLnvM8vPz8WRtevrKygKV+Dl9/4gTu/ecfoDy9A6PVKkYmJrFl607kR8aMrcvVF/E3X/gMLtm+DS+49HxcPTuBSp/ddA1vpc+XUOu00Oj0UQRp8joa6QJy1WkDpI1eChPjE0B+BBnWraS6aHXamF9aQrY6jbGZbUjN7DFQzPFWXB88hmpFGNHJEJAl9bR8ouyvQEGf0b4U+8TW8lrdjaIYJBkVGiyBG1uHQcdQzJcMugyBzhU71DiFr/1DI2apfGO2ku4/U5nvOkDjHxlFfp7n0DXYGje2ytcz/533zVydPuNpjcSpKrji35qVKMelFEgczcqZcBKIlTvkC8YiDgKlIIuha43BQcy0yfYowk/SLXQ+iT6kDLU+p2fL+bipMKrORDnLlNbh9BJPNwlEx4Ghnmzr8JsAACAASURBVD9/Z4yhDfxm17c7NktJghpsRWN00HOmjf+m80sHbsDKhHnAEtzUeuIz8WfrNuVMQIjHjcHawF7K9kRp9Big6R71t47NzwgQyn7FgCAGaMPfTQBv0hTjOnA+6kf3JaepDmL+LKkNT+P7mfUOeG1xMJANouSUnGBE4eOfXLuSsyPtWQ0mNHg9l0Zxaa0O1kBQAtD5hp8nP6fnMQxIk/cU3m+Q65AdiJ9V/F64x+PnP3jOEYizkphQJtSTrwls9VNAa3hWCuAEAHW9up5afc1skU1zcF568E4YLFFmJgZosjkMPijYPNAcS/msT3Zd01bStjjrlRmksmU7cnm/DwE0miYXlk/0EXks2loLZKjZGGU37H3xuQY2zGrayG2Edeo+3BksXg/Pq2BW64b3+qlP/Rluve3jT7+L8xO34uabX2/nI/uoaSIq7+A5TMaE106hWjfwng6QkR1eyHd85WtnVYNGodp3vfudzsEHSQFFpTyfRs048vWXGy9aA2hssgso3NF0c1CIrRfum8RTHtIq0qgUGW8ZZR1fYFCGarB4onqZM22u4YhPICoGumf6TAxOtcBtUUcUtt/vmWe+6br5d5Z5dXM6faQpMMy0Zn0JKabdWJyZyaOerWAkk0KtBxR7Tftc9+hDWF+ex8riSZxcWEJ5ajv2H9xnqeNHHt+Pr3/zZ6iV8ujVWijOTOElNzwfNz/3SkwWs2jXVjFVLmL+0KNYWF3FUi+FQ3OLWGEqOJPHZTNjWOl0Mbeygk4/i/sPncY9ew8gXS6YjAUZvV963vWYyraxe2oC/eoMLh4v4/GT83hy7rTNwdy5ZYeJ1D622sXmKn/ejmKhiK99+9v4zF/8DWqFHMZ3bsHMjnNx4/NfhNdeOItsp41DC3PYf+wE/uL2r2PxwGn0Mj1Uxku46PoX46pLLsM9P/0+lls9TIzMoFIt4vlXPAMv3l5BqbOG3soc6nXOmOsjX65iKT+FXorUN4ej17Fa3ozSpt3W9ZpbPYYqOmiDgrcnUcixY7PvA9azBXSLVazvug6V6ji61OPrZ0ItZ9IyL4PujpmpTk/3MVqMGa14nTL7xH/zugo3GkzFqdtMBtlSJJaed2V1FoQzlRfXasWGaJh5GXRLGSgL3UymoZTsz0GUyZR76ILks1O3YAycbLSUpR2SVJnmC1LL0EcWebQooDJQerf6N5ixskkkoVvCDFgob9D9x6kl1d2pJkXjn1x9322H9qqMPH+nZ8R70X/H/+6ghkGhs2liF7XXrb6t5WCA/05wxOfG8VvDMzVjBkv3bWxhzUWC3TYmkw3knEZHRy21ZsO741bRyI7E60brIgZGdKYDvbR4IHbE9se2cRigxU5a1x5/RvY0BtJyPmcCEbKFsR3U9bo/8OkI3v3aNaAkuQMFKWRV5Bv4HbG4vAYfYZiQELouT/0nZQT8Ho/D3xPUCcyrc5OOnvuj1fWuX5XVaMKAAFoMSGPfY/tJul9WeL+ROZev4edkB2JguwGQxSA58h/2fAO4IsiRXIc/J9YvxoPLE1+jY+t5s8lueH2p41Q+i5/RyET9znyXKX6Q7MgYSFbQYHW6kQyLX6vvJbNtNrQ+aQjiXFtKgDguYYrRu9tpT/g5twl9L5cJf2LGTraM7yX+vXxsXIpgAM5G4HE9sFPHGxPcpqmcJcnW8Zops3HLWeigfeITH8cbbn6DSyFxksX6ipFiukatI3umqytLMnsevYXRI2YYA6XHBfvlO756VgDtw//3h/Ce97zLDLRtxK7P0EqUklmr4RvFI5qNRXKe10664Hy8g7emyxDEi1kOzxZFoKC1SYbBkAyxDMSZ2It44enf5Uw2sBUR86fz6fi6ztgxxJ/R7/W7YfZEiy82jLl+2+Y8dtN5ZBpLlt4k25Rq19FnaihXQSdTQiHjg6JbuYoN7s4fugcP3fc97D01j1ovjQv3XILz06tYzo7gb+/+GWqnT+J4L4u5lQZ+9SUvxoVXXof0ib2465EHMNpawtbJceyZmgR6jC5H8ODxBXx1737srOawbbSMdHEUx9fbaDW7+OoPfoy5XhdFprTIPuTSeNO1V2CVMmzVCq6+4jm4ZKqCr//8UWwvZTGR6WK5n8XsaAU/3X8Q9x46gkY/g/GpLZjMpHD75+/AXH0d+W3TGBufxotufA3efMUuLNZYk7WK7377O/ji//onpFfbSE/mUZ4dw/NvfBkmzrkcTz76U6ysrqA+dxzrJxaw45nPwu/+8ktxXr6B9uoCus0aMrkC9pX34NR6zT57cXoJMyMlNDiJITuC1qnHcU4eKJAdIsNJh82O5/VlayoolUeNvVzZfg0KOy61wfRgp1Nh3GRAaFBk9JSGJIjwGWwcXRYGTod0fhxQcPfwPSqA0pqgQ9FQaHNwkSOivITNhDVZhSTCVhDEY8TAxkEF9cPc+cT1MBRMpf7QwNiGaR2MALUvtA+1N+0aQ2TN/U9g480Pnvrgs2AXHkFavLalQ8UaFv5hYwyfnfQHFTzSPqnWK3YwCtKS8UM8l88mjVOl8b7XnuNx4jSkUpfudIm8vE7L01ze5WcGfdDQULdghwBIdoJzVSkcHAeAercOWHyYtYvqutQP/+gZxXbJRhhFoMJBjeprIkmeNDvTB35rAEiN1YpGdMUBqN5BzKoJyCZH8v/S8/6XQJWeY7wmBOwF/mJm5SlgIABO3yc8X9Cb61Fc3AMUMVGa1KBUu+2nwHqRnaC/0PuV8xPg5TMW2Ndach07n+0pVprAIJ9hwNBD3eqRfHShgfQiU27xRICnCpsPbDzTZtZw8tT64fhdDAf9WquxPxqs+Qig2OfUQZxyiRzVILIxSWVGMXCMAf2ARBjSaxv42phACNITfBaxXdP8Vi5jvj/p0lktY1Qmoe9wPVoaMdgS3aNsBY/BLEW73bXmKpNMMYkgZ5liO6brl+1SM4/YUn5+0HEdali9SYfgVRN+CP68SdKvxTvstd50bAK0j91y29Nm0AjQ3vjGmwcBMMeyMdVp57KmhEi+RQCNG4A3TCMWR5eKLG+//Y6zahL48IcJ0N4diu2dridSVsGdIquNHVzJ0HMZCxnApOtsozK1NoCuVy21Zo5C/Yg24MAZRBHMMIiT8ZBh0s8yDPz9MECLgVbs+AaMQ9RddabzbWQDk4iP59I70abME6Bl2DTB4poO0kytNJatOaCfK1khf6o8jX5rDaitoNljDcU6qgtP4Ic/+ic8vtxAMdXFxO5n4oYL9qDO46wuYG5xHl979Ak8cuhJPPvCS3DpZBl3PbEfFY71yPSQ7TRx9bYZHFxt4HAzi4u2b8f9jz1kUcaWYgb5yjjS1VmsHj+AT/3j3ajn0+h3+ygy3ZMCrn/+8zA6VsWLLr3UJgf0tl+OfKeJY/NzKKyfQr9dx0VTk7j9ob34+fETqHfS2DKSwbMvvQKf+1//hINPPInClmlkS1lce+0N+LXrrsKhZgrV8SkcfvhefPKP/wx11s6N5lCuljAyMYpeu4tiKYtmsYJydQSFXh2V8ib825c+F/XCBEZnz8H04j7MnzyExycux2h3Hb0jD2BtbQkveMY1aFVn8dj+vUivncR1u7ZicWkB5+48z2hyy3o1u2h26pZ6LO66Eo1zr7MZmnmO1Umn0Oj5ulft0zAgVy2ahkyrhFuGypy5gRkPbEzmIUSeTCHQoRjoSnvQ4s7fW/BNa8s6p5I6kOQzDtC0Z2To4kJeAUkqqHMWnoAe1ypT3nSWApbO6iXOyQwwtYyC2C7/TbVd/G+ex2t9wrSDkI4h6DHWolAyw28TP4KuoXekJeNZBim9ADbliJ1F9+ehqJiSPTLY+twwQBWw0P7mPSUdpH48DyhZkJw0KdjzaLpOkp61Uqcs4SiVRkJjSZKGNqBj8gM+QcKZnaS+TOlLA6lh4oDN9cx6AwSvVSxQ7MDtHZmhT7rYY/uh9yQ7qPWgn2MWYzg1KXsYA6oYXA/bKtlvBQVnet7D4E8AUPtEI/x4z2RTLXUfmD81wPC46ug3dfxCwZ4RxzhxH8TsRLxOeX8CaPxvsWj8fCJK6o1yxRylnNJoddnR6bW49m4DQ3om+y17Pdg3HL0W5jwOM23a72cCwHq/w+DW2KBIxNqAlKaUwJ+JNzx47RbHtcXPN36fcWBCBknPWNclcKN3zHOpPisGjgRoBoQ7/re6YZ3pcq1C/dE5ZEu0rrQ/s6FcwsoVbJwi3xHvkU1Oml/qtiQO0uK1zHN5mYaXRA3bNyOHovnb1nHfoGSQYyFXhvB9KbzCc50tQLvttlvwlre82TviCaI5L3bdG1C0T/SeLcXp6NgvXKhxmE360u134PfOoouTAO29732XdwaF2Wi8cdauCDAJpdqQ8pDiFKhRkatHzd6SGoMjGYDYUMd1NK6HFAZEs1U9dIHELIJGO8SGy52c2pRDDZgWfkgtbGATQmSh78WGKQZo8XEVMcl4KrrjeePalnhDmEPt91Bk2pd1ae2GDUPngO8MRXlrc2gjiw47WlIZ5NPA2j1/j+Xj+7CYGcMlu3ai1e3jngd/QlyBK57xHEzNbPdulfmjuOvnD+Ib+08hk+ph9+Q4cq1FNNsdFNHFKvIop9rYUcmhPrIVrfwoZicm8b3v347Fesv0xkbHZnBuoYfPf/OneHx5HX3W0TTbRCrIp1LYcf75ePaFu3DFdAn7FmvYsvN85CuTSLcb2IlVrNfWcGr+OH5+es26QXsT5+CiTaMoVcbxPz/3eezf+ySy1SKKYxU86/oX4t//q+vxi6PHkC+P2bP4wz+4Bc16A6O7pjG9aRPWFpcNIJSZos2k0eEIppPzmNpzIV5385tw2WQRU6NVHF9t4sm996JZW8FCvYXU2kkgX8Lu2R3YOZrHySP7UC6N4Ipz9qC2voiJiS3I0NDQUWTT6BfK6FEqZOYCNOGK7Xy/Mvrxu9Xai52/HK2xT5w3GYyYOU9fibY3GaB417B3NzstnwElEVSHYcbJICLHrHgKUcaL7JjLJSTrO2aPeE1KAalUgGuOukVS/7bgoh/G6ASRT91fEiAFDTGmOEO3m9emeRGvAxrvtLL9b/WlSXrDmIlSAZlUzupOvZGAWo0+ekqG3fYgKyGDXpLOL8cdAzR2mQ6/F4ERdU/FAE37UsBaKS2v4fN6tNgGuNi32xq3Vx51817IfBnQiLTTXNuKXWsBpHoL3lM73c5QfK77ENPptsrthuyoBaedRMz4TI5fDlEgTYGjOf6hUgutmdguyjbFzjE+T+xwBaxjIDDsVOPvyunL2Vqqu+n10bpevgsyM2JG4/vne6P0i1gwBRvalzpGDEh5zyILeH51efJ5OKPj0iNJZ7EHE3YdVmP51OetZySQJZ8Wv7vhe40D+DgoigFaDAiln2bPM6AfA1ChhMCkJULR/pneuda97R92+3Y8YBBDpXcXs08aUB77MT1TXlur3TCm0NejdwSThVcJg969XafNyEzYeF4D7QYFxK2JMIxfcnaeLGFQ9WdAxHq0AKDsO5xcYpMtElmsuO42ZnXlaylS6/bTG3PYqMNMn+yJnrXsOa/9U5/69FkxaLfc8kd4y5vfbE1tlPCgzSDTy/uPU7G2JhbmT4cmATd6vCi9rPjBUwft7AHauwdiidxI3DRczQJocTSkqJcPxtFuMvZEToB/80ElaaKNbFa8AeQMYtDj3/UUjjvLCNEPNSnEkeIA9kcbQMffALaCzIY9YAkPRrUew4YyBmh6FooeBRpjBo+9Dkxv0pHbTEbWpPDnbt86DlnrlaNTZGt+LoP1ww+jzUL1fBmbe6tI5wtYPb4fncIYypOzVuh+cn4Op1fr+OYPv4XDjTT2VLMG2rLdJhrNFeQ5OLowaqk6jjUqTWzB6OQslpeXcNcD99gTobJ2Ll/GaKuBH33zfrRmyiZO21uqIbXcQmokj80Xb8E1F1+AcydGsF5bx+L6GrbuuADnV9LYMbMJq/0sjh09gAdPLaI6tQNbp8axc9eFONHJ4W/+6y34+RO/QKqQQ6lYxPbdF+K3fv23ceSer6BXqOLgiVV85S8/j26qj5HxKgr9NJZqdaDWQG60gNRYAWmmElfWkBqfwC+99k14+bOvRjkDrPbS6C8exclaC6kjD5i69FSlhPFMz8Y9sUFgc6VsHXmlQgHF4mjQBKNXZOdnFc2dz8JqcdKcsIy+1p0Mrja8fo7LCESdD1J8g8HhXKNe40WA5nuig2zOW8vN+IY0iwykdT9H4qTa0woc4gBA+8DeYWAi+HlFnXQ6NHClETaFOLPLdvj6es3AIr8fpw7keARQnClwhXetY9qBuIs0Nuw8tznJghp+XHjSx1K5EY9ZcRn6eK8IoLljZcqK9TKJ7psMoWxFcq8JY6Z9GYMhTTRR+Zd9RoCTTsa0khKAxmsjQGNNlNmKIbbQjh1YTDlwAZhh8BMHagpUh5lAARTpTFGrK7ZNsi8xoya7Nhw8xtF87NR1nfxb4OFMdnIYfOlnOcj4GuKAWZ/TdRN8GJC1FFjSfch79YCiY+iU0gkSMuW1CUSJQR40rkQ2XvZbzzwhCby+U/tBYIX/znfJ6/DmFW96iZkVW8vRNIlkT2q6QxhRFBelR1NBYv+r96vrlO87k9+JAY/epfaKgdLofHGgoH1v0irWv+bBoGpKzwQQ5cO05/RzvB4JqMnwK1VvUi6hnpX2wGxBEFUmSy7JCR3Tgp9MAHhMP2pEXZgt7JM4nMH/l9ak1trwXoqDUp6HAM1tKdOZrN9lk4h3bfKzPE6cbeA5zxqgfeyjuPnmNwxmLfO4mmREpja+lwFAowPgBwXQhBjlYP5PUpzvfa8DNKFwLmwaaA0h10YcXoRyJnF0Fy8avni9gDjdKMcQ09qKPBSN8b6km+aGIqQUh2rJZHhkTLQQDXxF3Z3/EkDTIhzePMNRjF7K8O9jpsCMULeJTjoftMEDS0plcuumq1v7dIqbkdfGjra8dyAZ4Os0UVg+ZC37mWIV3VYLy7UmJkp5rCzP4eTJo1httdFrrGICLdz58CN4crmOSr+GzcW0jUFaaPoMM45J2rlpFvtPncLek8tYXDyJXrqMYi6N5Uf24ejDx9DdVEZqtIBes4P0qTWgnMfohZvwsquvxs2X78Y3HnzQRG37mZJppo3ls7jkxn+Lhx99APvv+xamLroOv3TjazExsQmrJw/itj/4f/Djhx5CupBGMZtHcdMsfv3X/i9snprB2uG9+OtP/w2eeOAXqKVgDCOyKaQmR5BttDC9aQTVmRJqrQxWl9bRHx3Bngsvxgtf+SvYMTONareGTf1VNFI5pOb2I9VqYnHuAEYzbdTaaZRLZSzVmzhvZgYzk7ODphoO6c6m80C+gM7sBcD4NiBbwnI/jVrTRRhl4AS6ZVCGwdBwwKFghb8XoOLeofFkBMl0hYEhFjtnfKj2hnOEcWnOAAWF+DNM7JBz1P7THmO3lOv80fnlQ10PGSuf36n6NjHEZ0rra99J8Z6nJ7h0ZqJtQE8ilTrOIAAL43acTfQKYwI0gSoBhHhP69nyb7F1rJ/jOcmgmd0JLDq/HxeMCzzGhpjXHwd8vA+JoVq6Jqrts4L0xroFn7xeORo6dX7PGNOe18BosLq6wGMmLmYt4nsbAKZQx+TD4b0BRM9eNk91vdZMEGyV7k9OJ3ayMfiLge6wXYqDyTMBNK1BHTu2u/rdmQCa1m18TYNjhWJ0Z/USOQSyMnp/CvYVbMjpqQbL10PoLA42Pt6HPJcFISWm1X1diC1T84FYOgrV8t88vZfscZEGyb2Q2XX4KxuswI0/yy7oGTM1qAky8n3DezP2lbFP2RDAR00w5sc1ozJqwOuwsSyqg+NnJEat+aTaB7H/1fsUaJF/EsjjCEKNf+M61zPRe2UdamzPuDdzOQclauKJgy+lOJUdGNynaZ3V0ajVBkRLnDnTMxewihnhgT8MTLeBxkIh6Ki5rqkBtC6fUQhIo7moCkDPFqD90R99BK9/3WsTpjuUUcRjpLSfU4sLc32P3JWv9uLHpwC0s5wk4CnO99jxtLm5qJlztsUWFSMK7XvE7d0mw9FHzDhokcgJxkg6NgyDm406tUR7S3SQhszuOWxeLYQYoMlYxiDqTIAtHjth3zmD7MbwMXwbe/Si+4iNnAHKXgv51hpqpSkrVk6bfDLVmenwvBjUv+Oony3jdNz6k2utO7uWzyHTWAHWTqHWSmG1NIlaq4Wt/VV086M2i7LXWsd9jz6KJ48fNJX9x06vWK3bOVNjyFQ3o7jlAmQrk6gW8pivN/HIz76Lwwf2WjfnsW/fhaMrDaBaQm4sj/5KA42VJnKbRrBjuooLLjgPL909g2Pzp5Gur+FUp4+1VA6ldBpzLTK5LL4t2Cill//yr6G5voJTj/4z7vz87Xjy8cNobh1DYaKCyVwe1914Ey4faaGLPO782rfww7sfwyp6mOZYpu1TuPIFz8HuiTIOHDmG8y66DBenl5Fpr+LekzUsNjoY374H5+3cjcnJGZxXTiE39zha3S7mGy1kujX0m2uYW11GCwXsnt2OHZObrA6GhohPv9Nmq38WuWLJQFo/P2KMbGfzhVgobkIj1H/oHcQASqwT1x0bDwTQutb56OLMjNAFKBSQGEAzFpm1E3l7xwI3saMzYdamM26xc3TFDNa1JZo/MVsiA2mfs7Z8H6RucgNgi5bbCskXaK+IaYoNuq6HtToETLwffpdRqrWxd5qWWlAKQg7MItwg9sqpGTbKJuVGPG55j9m/GJzZfgnpVHWLxsKmErSOC8Rlc4ZZawV8PD6BlrNhrPnztI32MsGmPisRbd6Hn8slNPhuxWYQ/MrJxixFDGBk43g/nt5xqSE+O74XpneH2VC/Jp8naf8WBsjHa0TPSucftpdxwBs7Yb3bmImL7eKZAES8tnS+GLQMB6X8WTbbHD9lb0JmR3uBx2SgyOvgPTpoTmSaJMUkB611omOLQbHnaeDEpxBo3FOjwWke1OgkqPN0vMp/4nmf/C5trz8/VxAYpMtD7aWerfxqDHIGgDQMDRcQGWY6Y18wDJi0x3jcGNgN/GOoDd0QBLDrfwDQOMe1Y3uSx5Bqv97B4P2FqSV6lp3AZMfXxs+KMRvYkUhnNS4x8DXg+8MmhAQmyevTfdSWyZ6E9Kauw84Xaj7X1taMseY5/3cATf5eezxek9JE47N3G9xxu9nlhImN5Qrce5yuwvN96k8+jY997Ok3CfzhR/8zXvOam6x+MQ4a5MP9HYQJC6xB8wjM25EZoQ6DE14MGbTfPYtRTwbQ3vNuV6+ONFcMjFE8lX8zmmbrcqRFosVsL1GaPV0fas7jaCCugKQ23JlAji00s2a+ibgZtQHYYSWJD4uUA5CMDRSPGT+TYaM6bGAS9eZB+DQw4vHC0DXEgOxMhksGm7p9HN3EuZFkPK2GZTDuxM/lz9gV1yndoPZ+ey6c30gpE3RsZia7lBoEduk8RtBBNdXB4tI8jjZ6mJ3ahNF+C+lcGocefxif+/4Pke228OwrnmndovMnD6JXnkB28wWoTm9Df/U0Hn7oHszt/ykOPHkSBxdr6DTaGJkidZxGfbWBUrWIHeM+O3ATdW7yeSy02bbeRT6VRmlkFKutDoqpHiZHiljus3OwgmpqFWu1Fn5x114cXlxBN5/F2O7NGJnejNGZnbj50k04eewAKiPjqK21sIoOdoxVcO7WbUjVF7FS2YrpTBt7T86jPLMTmxvHUeo30e1nrPC90K4jV51EqlBGfv00MoUyGr0eqtUJHHziQax3M7hwy2aMlitGs7PbLm/jnTizkJ2ERVahok9AQFXIXAXd6gya1VmbQtBNe+Qu4xmvreTdel2Y7Qc2fBhTQAV/D5bi6NwdshVaDKI+rUmtLz8XB5j7eClXi/dRYQJDLCIfBgPaT+7YfVwaR6FY6oyAP4ASHtPlPrzJgOePgUwMlvhdBkLuMHyGrsn6UEOOxjgANO35gXPK+jpmmiQBaM6+x45IRjfeOw5ofPi7AJqPrnNhz9iJDP9OAE33IMNvQNo6BH1GKQFa7JykcWeggt1iYUi1ng/BKf+PDKStAbNDDt1lX/gZdR0qbabnOgCjHEzPd9pzmaLY8SZgwJkmSysPdcazoZ4akvozHCzGdklrMgZwZwIaeh8CDzFo+9+BwTMBj8HzE2vRTeax8l7VAECAxmdEwDxgVkJ3pxhagQyBJl6nAtk4w6LGFAds7PilIK3X8yX+kSl9Eg2J1pffm1jWsE/Cd8zPBO2/GFzE68u+n/LyIvs9HPQP+wHtbxEdul+9Q5Efw6DK3stQPaE9X06t6UufLgFoCv54DRtLFML81ehY3ag2UsA8Jlf4HGlzYpsUBz+6Zq2tZE/6/jDQbVIUCXGRBAhddDvtoCHmn9e61X5QsKdnFAdgcUBka4qzvDOhPjY0ILQ7PgaPz8kCObKO1iTEet/0WQO0jxKg/fKrXa+RepCBmNGa1Rq1Z7q8vNhXjl+Dk+OX7QbORz2dHUD7IN797nebbo/EEW1BWhGiR5we1fjYnDgi1kbSNcTIUorB5tCiTjQZhiSq8NfjGyCpX9B3uHGJZGnEFG0J7Ok5aLPEDsSi4FDDFjsLbS79TsY3XjwyiMPf0+/1ndgQJuArRN0sLmQBKAutravJa/oo86CWYjEP0kxilERgZ9ufheatBlbbbYxnfdGxzqO7Nm91WJumZlA2AdyUMV3HllawvTuPA4//HEcXF7Ha7KKBNIoj4zjnyhdiVzGFUycOIrt0BI1WG4+eXsAjTzyOg8dPIVdkMWQPY9kUyvkc2nxuXFemwtCzWrlUn+M30phrZjBSyKCc7iJfmcL2PFmLHPYvrODh+5/AkYMn0eGg922TmDl3FwqT2/HrL38xHr37qyhmujhn+3nYPDGB7f9feV8eI+lZ3vlUdVV3dVd3z315Dh9jE9tgzB1ISALakKwIhkASNn+sFGmljXazMYZgQ+Cvq0EunQAAIABJREFUSKuI3QgQbAhXpJWirPYGwmFIstqE3NkVGGzAYOMZe2Y8Z09P31dVddXq9/ze3/c+9U5NYk/+ITst2TNT/dX3vd/7Psfvuevrtrm8aJdWl+zwgaM2aE3bqUuXbGbPTTZo77UdG3O2hYTspYvWbM3anua2La9c8Z46ULzN2QNesNBuDKx975ttdnvVOkuX2VNs9bINUpl9lb/YbNhgvAl/hhlyGUDszUnb3n+rLU0dsm6qHtLZlopPAsZnPY5I0Mb3JGDwp3fT9tE8eZSQ31vplGmGHWiKHiuOggLNoRs3vXPMqxAtg36UEO8CzDuRI2mdYYmJFge8ky7ZMDp655gzmsMaUirM25muZtQSoHW9EtWTjhNAE4iN/EwlCY8VwSLCGnofXC+wKV6Jik3tEgDQ0KJEPaEkT+Q9kXVdKjkJ8eh1YUI4BTmrsHK1NYE0E5QxYB7DmjUDUucrMBiVVgRoUZ6BH+T1QrJ/VZQAMOx9K+l9EF1IngrME1By9JUGV0cgFZV8NBIFFiQHS8Am2o3KVkomyq7yTHS+omU/q9AQVe2U8DlH68BZoPYVpFXsicZ4aSQX2rH4vX1oek5u93dNbRiQBuDAJLVZwPVRh+BMAQhkaIAPxGcAbz7RIeVnSo+AdhUWNTgPOqwqBI/As438YzZnZtNVPycf18fu/pWxnkYzRflfAZ7QQkPnwIbR2fsqmhe/jdIfTq1s0EeDCnm1lezw0/MRY8jThNUA7zXpYODJ7Mh3xcsgD5Q/cBAgFMwcMOndqBNl/EkXl/+O+i3rfd5LBRlxwlD1Xsk5oRCzN7b1UYw53AztQoDJGcKV9znJu3LPpqdnHDCpkAcNeNH2Qw1ztzuQnT3Xr5AnePfr9aABoGFYuobXCwwzXE95XO0VZnEKoK2sLPvWi+Er6x4etOsMcb7v/e91gMZZWyQsVICh0q6q4EqeAzG8BGO0BkSQZX6ZmF5EkKjHE0YRhoqfUzjR+lSolAqg5d4m4LdSWEvwlAIsMkEU4NEqEJNJoEXlofvGa8RgIngpEP93nR4yvIOjebegqcy1bz5FIQ04dqVbpwehYtzU7BEECy8QvD2wgkBwEi5eDVSv20xzzFrb69ZvtqyHxOzWtNn8aZv/+lfsG6s1m5rZY/snm7Zw4Rm76dgL7OjePbZ+9glbmT5oa91ta67N2fr5p+x/fONxO3l+3rrNMZseb1irvcMmNpeth3428ISO1e3cetcazSnbOz1hc6sbNl3v2aGdM7ZRa1l3c93aM7vtmZNP2sVzS3b21GWz6QlrTo7boePHbGL3UXvfA++z7/3fP7bHHvtbuzx3zu657Vb7uRccto21BVtcXbId0zM21d5tF9Z71jhwhzUO3207z33Drpw/Yb09t9pdOyccfM3Pn7EN9EOrtWyj1rQDh262fXv3W//lv8gKG2T+dTds8uRfmy1fRHQ5qRiXfmYQYnBzjk2aTbTNJqett+e4destDyH4gPXU8XpQb/hwePT3UU6D6EgWZfQKCESJvj2cgk7dqVeYztjpz4EVhSn5g0mo5Kds0eJeMoKiF4ZAI/V5gwctCWXv55Weh5ePVZgCe7inPBOyYNG7aHIKoV+MmIFXDx4weHPpzYAnTwJ0CKCkkB68lWw0yuTlmIOm70kOaO+wfiXKY0+UYC5vmJRjBKjicb2LlIaukcVLS58NQdVrTTyI8K8UeQmYBBAEfMTP8opE0O5yK4WinS68NQNlM8JB9AIyhMlGriyg8NYQKCBJSB3XyIsWAVJUqlEu6ZoSfGW6GwakFcgITXMlAytAkcCBaFS07LIpTWJhZaY6/aeB7inqQpCTDQmunUn8PipNoWKviJNnl7QvgIZkc8lTyVyFhinzWY0puRzPhJWiTL1wI3abhojANuii2YD+4Kgi3B85mwA24qtqn9I7QtdkJ0KOfsTn+++LKTZ+n6KZu85PZxR1VTxz6awI0HQtrkMlpVcupuavVSQGLWXgUU9ODp0r9gDGkmRKqct0ncCpnDHCGPE8Iq9pUD3OQ0UuokfRLas2CcjIrz3PtUOVN3QldB/lD8BxrraOckr3wr3b7ekE0NmmBCOsUPAjHsRUHX9P5z0YDddfxSmABvoD/dJDi/x/VuhHA8k9aMDTECYAaGR89iGL8eLrnSTwvvf9euqDllpVGAAGe6E5IXu4Jls2pYAvlVUUntFl6YSbPDMAZhLcOoRMvPQIaCYfvuedzSdYyjskPEJ+XCT6yAhigNKLFwkK14jxSpBW3kvX6nMKCuIACJutlPsDYsQYJ1ppDN16j6QmZnFy7qAEegXSPBchjdQIJdQRCEwg0Qc9lMYmbBZJ9t01q3XXbfniGTu1umX11g6b2rnH1pfmbW+raTs2LtkVw3zAnk3O7nZCa69fstm1S9bfWLK5K+fsayfO2SPnL9nKtnk44vYDB+3I0eM20ajb3Jkn7OnNceuuL9n0xJg1ttZta6JtB9oTdmYJVkzPNi5ftG+vdm357LzNLa1ZY7xhu3YfsKM/8pO2/+AR+9k3/LTZ2hX78mc+aSdPfNt+5LbD9lN3HLVttCBBt8SZwzaOhrKb61brrVsNuUL9nq336nbw6J3udoK3cGXuhK2uL9oT8yt2bO9NdtfRW6zemrbGS95ind6mjV16yrbPPm4zLYwpAhCqm3Xd/05XAPYOdNQ+YIOZvba96xard5atvnrZwcigNWv9qT1W21q3zcm9trLVsc0tVP3lIgAZRRLsEbRF4AMaxnkjLww5cMNeDw5N5g//khNwaW2WeSLiJRfUaTA4S92h/OkFYHI0m8cSLNHLoTUK2GntUmJQfuzsDqFJ/mczVs62lbKKhqGsaDyJHmHmmKiqW8Jf8iMqf3435wLp/QX+Io8LfEWgh8+wB/JE60wQ2kS7EY5gQ7uPNI4mGUEOQNEUOnks+Z5s+qt1RiM07pvOJJ4j9l/j77BvACU+dcK9mwQpVPxpgL23FUAopuczBClzjI1CA5CPCl0eNQEI/C56zCoqCvnAVwHJNL8wKujyPpJB+lzPc19OMhz47vSqyoAe83mM7LeFe6hKk1WAzNN0GQhaAn2EqIzL0hxDrgCagJG8k/K0KAdNn+t81J8Q3hXSGSs4sde4lzyW+LPreXGIPHBKiM5Vns6qijel88R9ica9zkXtM0QXBO4591HXSc9FfRd5Ip7NKICG+yAx3g1R7GeYUgLDMvk6OVvXaY90wl5xTFWKgEz6Tu+EP+VcKQFa/DfvQ1zgoesUno/6lHih5+ka0l3Oc114UAn0PT0kdFMonT6lDEAUjbmlY87Xne6Wzzv2eyHtNvWu8+b3Xupq190HTTlomqKEdyVA26gq1CVLa4tLl9GhwQkOF4jYIkDDgXzp4a9cd5sNNKpFdxb0/MAgWregNeQ1lMhKoCu5VRschUcW+rQiBWh83RDK6HYeSt9FIKmWqfIoQWEhpCuAhjYFREHDvY1E5LJ6S7ClNYoBoidiFLNEgKbv6DM9S0KRwgx5cQQBrji8ig3eh7p7CCWg6U1hmTAFCxG/LBP8nUOWWVAgRRyZA5/tvvKEPfadR61xz0/bsb17nDovfecv7Xvf/YYt11o2tuuI3XbnS7ztxPbKZZtZOGmnzp6xvcfutPHlC9ZeO28HpsZt51TbVteXbK2zZbtmd9tTp5+ys52m7b39FTZ95C6Cv+2OzSydtPXNjp06/6x1NtZsdvuKzXeb9tTCirWQQzTo2qW1nn3t5Fk78/1nbfncstX2TdvMvt12+ytfb3ff+0p72Qvv8aa3D/+3T9v6+pK97d7bbbLet8NTDeuPT9qZK4ve821/e8IuL1y2Q+2GbWJiwZ4Dth894PodW50/b5cWL9ri2oqdXunby24+Yrum2jY5u88GkzO2ujxvza0V2zmz08bHp7wgAGOdvNiiB3MYrqOmWXuPDfbebN19P2RdeDzgzeiuuudtqzZh3bGWF3dsbhMIyaMjL1r07IoORPNqBaEwDcPzAOWkXVn0ToMpz9LHLCWBxiR55m9Fj5WUjDxeMswQ1gCNSdHj+TkZWy052MtMwjnSv+6nXB7lWyg06jJmu+MetOhViiCV4JXhqZxLx3w+0W4EEeKlXMWo3Ljh0IEEtkBbDrHQqyhgJdCI9bVaBJmV4gvVeT4JALLNZ/fRcveGwikVAveRMsUaJdPKNA78Tp/R8qexLG8GQ7qsrJXSGprDWKPHFNVtlE2DCqBFI1PAQO8f95/PGx65pz2OIELvIWWsfYmeiVLelde4xwuDsN2OGG5Y7Hvnvf44Xgt0pEa93APQACMzMIDQTw5nEGV05aELeX4lQOB5s10GjBA8B/eOBSSSrdxDOjRUJFMZwCE0pf0UndJgQPoDPZCqXI57N2rP5UEb0jOhP90oR0A8l0hzOhc/g2KaBOgdAA00ixFLkPvMgeTMSnmKBdCw5wAODooBqFMj7siTAhlRjpV8i3/Lw0Y5RT7FZwwBYjZq7tso+iPYoxHC8WsE55SBDJOWoBGf6f6SeQLhOHN40cDfyBvE/bQfnDmc8uDS3uN71zvqCQDtzW9+U9V6CLIhT0WgnpdeqF1ZuART0HvGeD5IWoBbg0lQYRMefvgr9p73vt8Ty5/rDywPVnE+4MgbqBQ9awDUSo8UNlMIW5ZrBGgCYyVAE4G7u3sCApTMlX+S96rK6yGyRk4K+rFhHV5NAc9HYpxIyNGalLDGdTp8CQN9JwqwEqBVAjXMUYsCrLSGnHj6yWWfKjS9aadbCXWvJlEiMa0q9nSj0EX2mEJVCCUMV+mKMGVN+nkMBtbaXLCVpXnrzB5mB+jmmP3xf/6ILW9s2OXtph2Yalrz8N12/K6XW+fUo/atR//KZvtrHsbb0di2jd7AjjU27J6jRz3RHU1bD87utrW1Jes1WtY9/lp7+ntfsz1H77SJ1pTt2LhonfY+G1tfsPrWil15+lG7uLRgT1xZsyu9MXv1LYft/JUFOzk3b3/0F9+0S2eXrLZ32qbak3bk7pfbkTtfZve+8EXW2u7aVz/3H+21t+62dVR8NcbttTftsLn1dfvbk2ds98ws2vfa8R2TtrM1Zr3mDjt48Banhc0rz9rC8qLnpF1YW7eD7ZbdfvCw9XpbNomeceugk7rt3XXQJienObYMITf0rEEBQGvGDECms87Q5r7brLvzmHXQZBUeFOSFQeCjFcpWSjxNwih6cOTqFoCKgg1/L8OAoDV5Z8Z8biXBmHvavPqSxQY0BJgvQnAEwcaiHdFk9F4J6JVGCfaAChKggUIQfATjTsUC0astoKU1asQTCwzoeVOlVPQYVgAxeZ4gqOU9i8BCglwejwx8uC+4p8Iwmo9ZKjQBFHk6+E5U8riHAJGAohSVzobeCE5tQOUfEpexHoHTqHzEc1qnvAo6s3zeHBzP79IIkwHGBpysYkNLHTTjhEeN8jSlkPS7trHOM5EHDfRRGauhSbHWKYUleRrBQjQco2yMQEAyUfIwnolkTAQZ+m7Hp2OQJ/SfFJTOAOkqpPWmj/rBe1ZrAi+manY0++RowFwAMQoAkx9yo2YCMRotkHkTE2xZg/PE91kl2PTwvoA9mwzTwFLDVoE6ggtcT/6XsnV+0kjDlH4S6XkI3ACoCMgnwoBnx9thpBw0fVd7Oeqcok6RDhVAi/mrBFkookF4HOvk+j2HywEPk1uVy+ZyxQE1Q8kARwDIAlwCW9lBkIuIIt04CA+zr6VXRTPgfUSFVJgR94v0DYBHIwa8x5zYDPR1v5Key3VhTWgm7e1w1NHBw+UYug4vfxWSqFLAfufjn7IPX8cszgzQOAZLtEb6z2lMLqsWFucGyEfy7v5hs3zTBdBqZl9++A//AQDtHY60mQdCz04UcPi7hLIORgwuZvLxDg48suUchYAnw06w55eeAeSPnAF/j17PvQEai0MLiPOv8Jl70Dx1Jw9SlrDJgj+X1Ed0LpAlIpCwKglRxBuFg5TMqO8Q8XddqaNaE9YUKgfxA3DmbvMUIobQRksE7QkwKjw1FFa0BtlYkSBcz9OapVR8PZ7zlsuLV08/ZidOPmVXxmZsdrBhtYm23f2qn7QdWwv2p3/4X6yzfNE2ay3bW9/AuE3bNdb1Qee7dx+2xtSM9eB9ajRtq7tuF1c37IkLC9aYnrX9R++0u6ZqdurQq6y2dtn2b87Z4jOP2drsEduYO2VPXLhoY1PT9k+O7bM/f/Jp+92vfM3nbo53+7bj2AGb2nfADt5yj9117yttX33LHv+zP7Af3rFtXz23YD96/Jgd2b3H/uLMeVvY6FqjVrNXHZi1I1Nj1pqatO3pm3z8VXf2oC09/lW7srFhF1c3bVerYT991x3WwRgjr6DcdiC5c//NNolWGrAmNzbdwhzsPWrW3mW2eM4rWw3ApzFug/YO277pRbbZ3FH1oCLj0Y2tcHgE+VFgRIAkAFEBr6D8JdBd8HvhAGdDSpCKz2LndQFC9/YkD57oNNNO9rzKQJGg59iiSbZ48NAecycA/BROFQ9GvhDYYKgvew89TFFj02nRZGylw31hvyu+rzzEtLQFLLQ+VTWqjQZoXuOX5MWKhpMMQ+cp906leag+lgpNNvkZfzRGK4MJH/eMkVqpDUMJRkrgo/cQuC5DrK7kexgCzaRyBwbehoCDnKWg9Ew2CuY4GhptAAVYj+iszoHVDRY2RIMSbxSVepQLcY90XZTZpWGq+2R5TQ9XBGzl8/AMhIRxRpSDw0PsvQHzOKrRuXZX0parnbkePAe0nBvZRsMigiMZD3Ht0nPigao1iVnKCSJwww9yITn3U41RAZCzt5RTOzjqC/eBTvJ831SN6n4zeKVxlikXVXsiPlNIU8aNn0mIMkWdpPMcBYBLQKJrnMd86gZymHOLFjwPRWdeQQxKH2MFq4cO4RFG6ybLqQMuK9xD23MAh/V7a4ouUyjwE+WYjBPJvgx0qaMieBSoVjQP0wfAA2OhrY1AMSwQFHX5PqViQ480OeimB3uUY4TySM4M5o2CT5BnO0hRKA5MTyAtDHHX3v5DPWgqhJCnNvIfCwb65h40DFV2pJhmTengnbC8J1PNHn74D+2hh67Hg4YctPurmYCjLAYxiTwHsqajdQcrSQl0SADEy2nzc/4V82OYA0CrtrvFg2IOB3sj4bsKy2A9bpm1Jpxgo4CJlpY2T8/U7yKTZEFOwRcJ41qCsBRo0XsiZQGB7Q02EyF7R2gweSqCcKYNHcP1LA/1OvhFU9H1qkVJzNsRselZ0euBz0AoeA4IFwzsSeLeLoBdpwF8O0/8lc2PTVu7v257ls7YCiojG03b3Fy1nTN7bH7xgh2844etO7vfHvmrL9vFK1dQ9GT3HNxjxw8ctIu7XmAbjUnbs3jC5p75pu05cLttdDbtse8/bnOr6/aimw7aoxcW7Pf/6GvWbda88e2+3W3b3Oha+5a77TWv+XG75+YjNra9Zevf/arNr67Zqw/NWK2/bV/5zklbbs7Yiw7ushfs3Wln+zN2aP9+z527PL7Hzp563NbmzttWo2lnFlftdccP2Q/t3umCpz01Y6v9uh38iV+y+o6DNra1aDXkLzamWGwCIdto2vTCM2aLz1oNNIah2O2dZlN7bbu9zzo+VJ3noPAyeE2COYYl42dR6MYzEZCGZRuHoOO7KBVHBRmFYUqaDcnbAoH0LCGPhvMEZTgoFwL3Uo5apHf8HUqHVp+UKUewKRel9MJHRS9aF3iSW588mKzg0LE7egy1Rgn2GKrIRhknEHjSNnIOe2xOq3ClrouGlBQH/ox8QW8Ku//LoxYVOwprkKzP5Hzyl9YoZRP5P8pUgQF5TOOz3VO4DV5nAYD34kqGJ0EMFHZuFEy/WW7LoH3ME1jqHrajh/XaQ85L0FoCK4Ez/SlAUZ6v1ljKeclPrUHfQ+WdG44p7O55tSGnz0PKXrUHr2GCZLHwKck35v0xNC3FjrVEwKTzj6A4ymnRls4vphvgXHAWHPxNz5LPvDQ2z/X79JgjjL3Beyi6kY0HVHGmprWhnUYEsvCGiiYrUBW8fRGgxTOJNIf7iddLkKw9GOW59q4AnS0vEvCGH2qAjLcEEPI027rrAs/xSpEkb7DrfNJJo7jobRI4jl518UQEaKIZGYhDHscUagdAw3+VjOyhxRGdFZ4XhlzAlJOJZ8BolI6P+xH1sPhdXk6c18zMrLei8jWl5v3w8Kq1j2QV/vzYxz5hH/oHeNBodDE8W/Jf5bCau3x+oH49UbiKcKEEGs0x+/znH7YHH/z15x3ifO97H7IH3vGryUqiNSKvAJ4RwZgEadw4HahbIt7ccuAd1AXQBLDc+q2nfJnUadsPqEc3KNocgKLEvEo6pSt63K00gRwJUD/80JNGhyvhFK2U8lp5R6Llou9XwiklVkYLQkJeQkoMKaBMBmMJmZJQI5AUAzpRJi8YrGmFsBVuIpAdruiLgDieAeahAWT4KBUzW3cm7tuOCbT1mLRe1Wepb7a5ai0MbB9r2PLyFZuwntWXL9ng4J1Wb++wjcvnrNlq2/LCeZtu1m2i37XexRN2ZX3TQ5PfevaMHdt3wF60f5d9/akn7WvPXrSmDWxye9v+62f/xhYm6zYxO2G7J1p25cKCzRzcY7/4s2/1qs/Liws21Zm3wdKc3bJnp11cWPHihImptt175IDVdx62XfuOeQuPy89+387NnbVev2Yr3Z7Nraza7smW/dQdN1t7bGA7Dtxmg3232djRe60zgbFOPpjADZa1deRq5KHXEFrw/4wP0HSVw8GbW6s+y3MLTYVTHhHpnhaZaEh/SrGOopso4AWkvS5Bo0+SMPQqw8lJhgNTKJPCL/dtwnNwHXs9EaBJQEbAwJwbKvRIF6qcgzcnKwFWr6ESeLuXh69LaURljXdRwrSHVZJnTGCsDA1KDkXwIxqPQk1KV53+8WxNXYh8KmEtvtb+i+fFb8zv417Kw5M7HkB5MfyIPZAAlyzT+2pNstYj/0teyFsgfnOv5nbHezJprBQ8CPqu76n1bQOD31MrCN8PzzGFx4pqW2tVgYYAmuirfN8IWkulHkGVQEEENtH7MQqwRXkquSMFDeVeeQsqoB7AWAKkQ8ZzAmjgJYa+OfO0BGh4lhuYKRVAz5byk8c0gga9V/T04J0Y6mR7G7VjUANytbbBd2H4QN94fnDIgwIPuvc3VXHCQyo6ibJYMruiyzAIXWsTnUWwUeqL6I3RvYZA21CbDRINAJo344Ve8hzW1JbKczSQQ06949EqRJyQTgN+rzoMbHuivng4esL0juLjaGhJlgob6DziO2A6AfSPepiiGMOjYshRTOORmgEXqMJ8lHEbz5+gkJ5QGEUwytS2xQezpca9Sg2JvHzdkwR+6wN2330/U+V5am/wp7x6FWg7e+4Zz0HzAwo9kSIDovfM5z//JXv3u58/QHvwwXfZv/mVf+WMEi2bmBwcFYPASjxQghyG9zw3A81WE7KWlUnLEt4Kxp/xPFSKUlrRoxBHo0gxMPGZfdD0zAiqJJAkpOKfkYCi5SgFEq3Q8rPIUCXDCXBJicQ1xMOUMNRzIvBD7hrOVUrQK8r6rEwDwI3NevWca4UDBGZRPdmoN6twOPKRPEfGXfZjnrvQXLvkfcb6Vvdmr8hUmPIGf2bd+rgNOuu2vrlpU9ax8dU5Dndfmre55WVbXluyy1twMNfttj2zntP18Le+Y+3Jaetsm33xM1+1Z85fspmbdno/tdW1TTt4dK+96Q1vsBcc2GuL8+ftm099127ZMWNH2g175tKCdSd32HhjzFq7Dtnu4y+z6VrX5p5+zDZWrtjm2rLNdzB+BxHLMXvFS15jL5yu29TYwJov/Cnr7b7F+6IhJwFuflbvMKTHveLJIOF26MwwnrOO/lQ1q40xPCW6IV8xr1CWG/ZfBkcEKKJxKUzRG/lUOWlcg74HY4NpOchf3HawqPPVdyYn267QANBYTZlb60iBa82it2hMKWEdXiQKWuaP+qixMCRe7xxpXfeRIIIg1fPlwZMQH+VVi0qmtDpxbyhQeDlAs8hJooGJRpzJyxF6zOH7om3JHe11VsQMdfE6GEU0kKLSw/oj0IpG0igPaVx3VGICAuBTKAt6K9uOtiINIJ90bU1DwFHVh/eDjCOYbsJQHVM+IscXyXgtDQC9RwmsSiVZyhgBd8nKCBbKaEOUpxFoUjbnMChbMdF7cS3a8XPysWUMK6uxus5Az9L76HwFCPBe2vNYpRsNADwf/Mk8RgJi36fUN8wNeqQyJL7xalu2lhwC0vi0jEj0k6xQd3y9pwyHCNB8H0JuHkEoiyUEigUkS10RPWolSHFasu0qzKozgTfTCx+QX5ee5fsNWgKwdIDG6mGveEyGA4xS4QXECnAPyTa8XzT2xf+iEckL0DBCmNGIcblh8JRBwmiqUOgNCEyBvmSo9LW6NTDRJaUpkDboVcV9orcKz3Q+SZM2FHFjP0a2qvJ87uSxZn4p3ynq3OsFaMhBe8tb7htK65BzTN7GygHw7JmTgyhAI8P5wcLrVK/bF774JXv3Q9cD0H7NfuVf//LQy+FwRDTXUkKl4IgAR8oQzQcdJPiQ0+ztUgNM9Frz6sWUC4F7xA2AoIUl4Dkaqdu7wFAkeAmMEpzpGryLBDE/Y96X1uSfJUHk90pEfq1n6d2jVZuVbFYO8Z3xdyd6B7HDPaqkiPA5hU7O95FgkpIXMet5+L0sXH1X+yllyfOoW3t8HKNmfdwRPmv2Nm0DHaEbqQEkvHrdDetcPmMzq2fZfNSTYQe2urZmF+cu2OKF0/b0GtpgbFu7PrD5hYu2t73Tvjm3aH/2J9+yuacv2+RU01qHd1hrb9uO3Hy7veGOg/bSAzvsO6dO29+cvmD//KW3evf7xV7dbtq9165sLNu5HS+0o+1xWzr9TTtx/oKh76fnVjQm7UeOHbTTq5v2itf/M9t57hGb3LnfBi/8p9YE869est7OW6yMMSF9AAAgAElEQVQrl1XKzYRX0i3MGrt/k0aY5ElQw5AZlCzL1Cm8/ZwSMOh4Y0vlVvEeaHAqT29pBUeAJlATP5MAkTdK9CU6oYEk4V6z7uaGF+64EE4gUsJLdMB3yXmf4kN8hy0PmMCNayAQ6ZFjKT76HapCU+8vQyZ+R8qJSclZCcXQyCgAJOFPoc79bbU4nBleL/yH50RPSWnBS0H4ntWRhE2l6uGstqYfpD5yqdWDlJGUTXw3GVsCQpWsSuEi8WCUHeJdrFX7j/ugqsyBuw9wzsoBPK65ou5BGMuTHKD4qYzUKy21Gwl5QVFJRtkYeT6ek5SmPov6opRBEchFUCnA4P35UqsG/ywANFd+XgCQc+VEw9IXbsz3SGdbHXqy4W3E5/JySYmKlrTnojldF+Vg9Jg5H6aCOYELP88BvWipxbZ7bsabLJqJNKAzRxce5YGKlmUoRN0wap8i4NX7yAgT2ND3hvRMlDOJL6O8Fv9Cbrl+SbKL18ALS6+2er3JYyQ5IP7xwrqqaTXTh9wLhVYjaboNenVGr3KkbVUnq7go4oBo1IiPRHOjruN4LdKAo3c0Og5pW66LQn5p1K+imyhPXU42oScb1WxU5Eqql6LW8olPfNo++KHnP+rp3/+737S3vvUtlbdMdIr7SgZqn2unTz01EPOUjOtM4R6rmn3hSw/bg+953/MOcT74YAZoUViV4CQeRBQAOmBdH19mso3GmRxnJCJ1wlaIcys3FYzvJgHr89emmPipuYRiBq0hAkUxoUBsFB4xPBwVoxSoxnmQk2mF6KcSXqE6VGAy3kvCL1oZBAUEhLqPEm+ZQMxEyGipV8Ii9XmL1paeG98/KkcJuaiceCboUJ8Ac2Pculvr3nvMNpZsa2netifaNjmz2yZgfV74ltXQGwzhrY0V26717fLZ0151em6zb/3uqi1u9O2rzy7aodkpe+PNO+0zjz5u33z8tD17Zt6ubPRsGuBp/x77sVe9xO570W12R6tnf/nkk7bYq9m9B6Ztq9+yg4eO2YGW2WPPPmvdW19r8ycfs6+fPGG3TWJc2JidXtmy199+m02Pj9t3F9bt9a/+Mauf+47Vp/fa4MAd1l25Ys1bX2oz7R1Wn5iyTnPKE1Hx7gJXw4oYYa9URo82KA6Gofjz+BYBNNxjc5NtL7SX8nZi72MycvSq4XfRuIkgTh5QKZ5Iyz63swpb0qvW29q0jU0OG0ZCoQynqAwrgR5aQ4h/8H4Q1NHTJas1Ajsp/mvxvISRPGgS0FE56rP4vlhHvkZVl0yhkAWNZ2ovdVZR6Sg85p81UO1Mrxr2qz2TAFLyqGwC8KXwWgStUTZFcKD3Kr0Fkh/RUI3ATl4S5Po4/4b8UoKYPse0wdsRwtwRfHpeLcaPpe+qd1Y827hugS+dm9YYz78CHiEnSu8r2RiVn+SUlKr/OxjLThfJOyiQmuUOV8c9AmBgdSb+Q+UnPGcOrg0eJSaQRyNZ68ZnUfZHD280bgQaowEf6UR6RaOYPM2kXrMWxsOl3CgWLNAjKG9r3APJbz1Le6fPpcMi2NMeRIAUvcjxTErgLFkdAXHFlzAsnZayse404Lne5B951/M75SpxtJyJoXfcd3vQ5Yxil22b7MQfph5E40+yCPeOhn7UVTI0o3dJe6NzxbNgBCPPkgRDcA+ApoIsfBz5S3sa+bICRGm9nsc6MeHYwml6QCMNIWDtOQDa9eSgAaBhFmc0QCPvRpqtyYNWouwKwfepkOBBe+g62mw88MD99sv/8l+k8KmYjgnGEty4P5XQcNdfrSkyOIVsamTXbqewE+6lqjImbvrszdSwNSdCayQFGd8JIyWlqklt6g/O3jpm1czPkpmi0tH6JUCichoF0FBtGUOM+p7eV4xaKjYRpwQrCYU9asiEdAN7a45N9qcSk8rLh3eOBRYRbEZGjKAtEo8zYuhVI0GIazwkg8oldFrurNtYc8LWu12bGXRtAPf1eNsFaf3Rz/qfhhmLmyu2vbZk85fP+jusj03ZdA3tOrp2YmHF/s/5Nbt176x1Nlat0Vu3P/n+WfvuExes3+/YHXfear/0xvvsxTub9szJx+1Pn3rG7tq/y5o7Dtidt77A2pvztr500Qb777T16UP2/Uf+l88dvbs9sD958mlr79xvb7rnbrt44bSt9mt25z2vsd7571m/3rT5uTMcRzRzxPbc/nLbe9u91p3exzCGhyko+H3gd8q7qGhKtOWJtLnir1JeHrZIYfjA8NhXduaG0JnIgDu1WCm9M1GBxDOJIFq8IyuTyoCKTrmJONPoBYgKRLQsoRQBEtajUUKiC3w3VlBFpTNMtwSaUTFKwQg0yWM7JLCq/CN+l17BVMHohUM0RvAd8b36x0XwEIWzQEtzPHWb78HiHnfjTQYO7oXGlVEWSdALsEZlKTCo9emaCJAE0CLQ1H4p18/5KwA0X/eArRsUJhdI49kynKMEdYQ9fV1J3moP4nlHwC9+juB+lFwSqNA+jgIfowCaDJxKniaPj+SY7pP3CVW79KpWZ+btmuStjSCdoKP0jEWFLGMzymo9K4KJEshqXbrGPcdpokNFE32OdtLzMrhlQU+U3xHYlp/r35Ge/i4+jGdV6e0wvSECNK3JRz2ltlKRL5N96bwFmvecSFR2Is82ddFXaLCqdkxnCA9jNFDQi0+6A+uKBih4UlMXdBbiEeTx6XvoHSfv5pA3M+EAyUoYMx658h7dnO/tedfb3TTfNOODCNgkt/BM0g5lI2hoPKXweG66Ty5QqJNpIb/3e//p+gAa+qDd9zNDdBoNIhkRvpdnn33aQ5zRsojAwBX+9rYPS3++fdBwkC95yb12/Phx9zy4AM4tznP5Oho+M0bBHi+Otkg2zhj+cepb470wmDOEuDUv4h8Z8Dk5F//OfUzY+yB+J/fEkZDjhtXsbW97m73udT9RCQcxKv6MykrP1xokCCMjskVGAlUYWR7ydSIgisJDhO3PQ05TWjdyvqqXcNCE+ypOz4oauKtpkeRkWtzbLb5UoRLz+XCtlGHJDLJmIq1wj5hAirUgwRLDxyVMpKT0Pr43g21rzT1ptYWzNuiseSPXfo8tT+rjk95/Z6vXt+6Ow1abnPEeaLXz37OZ7XU7MTdnf/7ECXvk1KLtm5mwt//oS+3VL36ZLZ49Yb//p39hf336or348EE7cuiQveG2gzZhGza251ZbO/JK27F82rZXLtn23uN2+etftG9fuGwvvOPFdnS6aYONJc6/HBu3ztaKLayt2fLmpu2anLDL9Z12aM8+O/SKn7Ha3lthi1U5Z6Hdku8/aYB5SuzVlGiyKJP3fUuWKt47ClWEHBGexZ7JyiwFFOhGYRqd07WsTCkLD0mkRsaiSVb3sg2FwJ/WIiWns9Qa9LmUhzw1AjL6fpyzWxkpSRPou9EzGJ+nsvMMMnLhgWSCaNUFqc+jpCBXYrMscXxW3sfpEd33qy72BDHwoKmBqKq9NcMS+9TZWr9KDui9o5LXZ1KM8jCKH3Qm1wJoVWjcCwLyzMUIIKRYYvGQ9sYVjXvV04QB9kRh2DkZrvFeEZBX1yAEllpBRIAmMBLBbqTfEqRKLkq+UZ5nOYVebvpOpC0CqdSoNnlFPLE+JW5jv+HNEF1WwCM02Y37Hc8ggkt9T++lf5eyK/Kg+vn5fgc9glfrdqi8ld+m+2iPCAKGPeriMdGFgEpU2vpMZzzKUIj30b6PAsl+nqFIYGgPXIYhLZ20glxxgSXXAW5w5kkGUR/631PoFM/fWENvVRZpkF5pVLB9yrj99d/8rc/49vme6mQzhAXYhJY6nv3Y9ONAWCkjqc1Qxi1MefDG7F7okOqc89cz9vB7s/WI44zU5Nb3L/UVJG5Jy/BQN4txTpw4YV//+iMVT1WL+zv+gtw95KC96U1vrIy9aGjiq5J/voZzZ5/xZ4MAY4gkClUs8HOf+7w99DxDnCK4KHyfy0v8oFwDInrPe95j73znO4b6tERmEyPoXcVAEmpRELog8rY2nFgggBYtiFKg4T6YC+aKBlZbcsGiooVJ6zmBWActUA1hhh+5ZkulHq1EEXcJGmVxSrCIVuTFdKsq5bS5okQ+YBix4QtQ/ktKjsdMy8mVi9ZcOO05a4a8K/RpmtplG2BW7M2+260+NeuzGycXn7atk1+z+bVN+9Z3H7XTY3vtx1/8YjvertvG5pb99z/73/b4s+dsYbNvS4vzdujwcXvHyw/bzS+41/oTs7Zcb1t/c9WmD91urX0329mHP+wTGY4euMnna25vrVlz/3Hrb6xYZ2Xe1lYxw3PBJgEYp3bZzle81Sb33mQ1TE8YG/ddhQCLQjIqqUgTzuQOBtJsQJ9zR+PBwXeHFqoUHqs8kceVQ3PyHoiPxKt4TsytiMJfAIY0wQ7s8MpBP2dFKLc9qkqZfCy6LQGa1heVqN4fhhL68omGpIyVXB+HYEdPiDyG9MRlYB9D6qJl7FXMvZEhoekGCLGz4CAZgmFUnYyLCCq0Vt1HfCoDRhXS+LfzoCcJp6HMIUynd41ePn1Hii0CNhl20bgrAQpCKwKVSr0YBSokJ7NionfX6W+QUyjEg7oHPB3qs1YCNqcbFBjBFCln+RZh7spdpPYdyUjWnuAecc/1bwfDCaQoHUO0rDNWqBznoM9KGSs+iP2u8FkMmcVcMvEorimvE12L3uJ54vmsBuU4vThkXXuK7yn3Cn9Xqxe8f/Z01rxlit49glaB5NLojzKm1ClRT4oGIriTjJE8iuATs4FV5BNlF8dmcZB6Bcy9n2ZKpREiDblucQ+i7MPZcr5kbkUS9csnP/W79pGP/HYCbT8oWv/5rUPFhs/1WwBomMV5XwJokhVRdkf5Xjt/7tRAh6rQAggoelBwk+sZlv5cF/2Deh2YTLNExTgiZglaMQH+LJmkvEb/1vtKCIgJBe50Lz+XAd2qXs6clDqYxS00ADaAo5BUGxlcY0K82W1qJkpFpEaLypfIa5egiGAgek+yUGFYDEUWJDIE8+geVnk5mZW2BwjZS5XR2BACrGbWvvi4jW/Me4VZd3zG1nbfZlutWds91rfuxKyHB12Y93vWWjzltfdbzVkfco5+NfWVOXvkySdtY/GSXeoM7JETp3zo/b233Wavv+t2m2m1rbG1YptrV2xs12Fr3/MGn3gwvnyaDRUnZmyst25WH0etkDU2l20w0bbBwjnbvHDS8OnYsXutd+CHrNlbtdrcSRsgP218yjZbuw0Dz3UmowBaRRMpb60SsJ7Lmvp+9bt+thRctFg7sMIHaIzJ7u8ynAQ0pGBciYYh0Hje1WEAeePYw4lKLjY8RVWqpohksB+BWPQmlB60/P6JHtybRQsb61b1kxpNR9CC/n6otITXirM66QWLylP3kVIX2MG9cb06cQPUqtKy9GrFPZECER1HoxRANub+6fxAtyX4E0+UClXvrj2LvBy9GZG/qODI037mKXSmBO4oc+L+R2Uo2UEjEH63oiIutdzxqrhQkTgM8pgeUp13jQUl+inlmQyxIa9aqDqUXikBgoAWfo/u9bFJusCVvKvaP8otpmfIG6Z3VkWnQmgKjUdwr/vKcBE9iQ7UKoKytKzKpScSZwP6wL1YMcsWNdovNX8WH/K66PhoeNPryrAJE2VKgKYzl+Gg5wjMRxAc6aAES6VRorXiJXEPrHFIduVeMkPe1qjb9LxS5pW8hapQFQ4pBSme6/XkcP2gYoXnui4BtLe8+U0VHUSDNBp3bnwjxCmGyblaucuuBOH1DEt/rov+Qb1OAO2BB+hBi8pYeyYhMSzohgcOi7jFhJHYI2gbsmTEKKkpJfrLqFGvvgNB5GNQNCojlYFX9wkuYIE0MmzKVUs5QOX+R2GGezl4QDJuqpbi/TmEGSFNdyen0IkAGp4nQII/fYhzCmcgkRN70KzXbda67gncnpix7Tqr+LQ/0eLzPmwAdta3s2efseb0DmtvLtjihadtsWd2ehmju5btVfe+zI7ddLPVzz/u0wk2ly7ZoDZutbteZ4PZgx5abG4uWa85bd0aKr+61uquWaPf8WHmtY1l60zt8hYgg9a09SZmbby3aRA2ta0VzrhsTFhncnflGRx1buV+DCmr0DmbyhJ7jJwatt6QkC1BcvQglQK99IZGgOBnkmbbUXmlvlqp2tiVVqqMU4gwWt+6t+4DeikBCi1JjE1rpaHDBHvKY8F9o0GCe8EzvLKy4nl9s7OzTk8yEuUZxLP0mZ6vtcnLxJwzhufBNqNCjLhPuSe4j9ow4F7Ip0PCueiWzcmR8IwwMEM1UYBGGaDzjmCwBCg617iPukbeGc8PDc1MtW7RmGgiyxINS+egcW+fgHVanv3psusaAE28RhmQ8ncT6IARkQ2yVIEc5WDq41iB0mSIlKAi7pPkZSUTU6Na8KHuE/dtGABnEAsazjRKT7DGEAp4iE6j0al7a42SMcgpRXgLKR+co5rD6gizuTHqxkdux0TPmGZ/8jv6nu6vZyMs6vSaeC+CVp2x9imviaH3UvfEe0eairoo6px4j+pZ6b46X9GvQuG6rnx2BIARROrZom2/LuXoxpFYFUA0s49/4tPPe1TSDypWeK7rcoAWigTwPTXBVVg8GkW1U898fyBhWOahCe2CODEs/V3vevB5VXE+10X/oF4ngPaOd9wfwkIjBFUI6UUBWgqmyLxRUMlKjMRbHZLK0Psaj5MHbEer0nu3pO7UFWDo01OmRooAAUrMpOJjKKP8kYAT0yLk4RZnnS0V8HfQBPKa4MXrhx5T8JihLQs68dOizYO0KyXjJcz0sri3dox9Z0rBLAs4elQQLry0tGzt1rjN1Ae2+NTX7VRjr1m/Z+PbW3bkpsM2O7PL6ihSWDpjndYuq421HHThZwL5LJ016zSmPO9x3LrW2FqzbmvWBjVYvGjSiDGbY7nbp3sy+V7I3UNlXPyJgkpKQ2ep6Q9ZePbdYxivc2GdxnFhXAxyHCJIxT6qL5O8B6UlXXk9AojwM0v7rOcJCPhsvdQxG2cG4CoPhLwMHokPA6AjcJfnCbQFuiP4YshV4R0JedwDVXfRAAQdyYO23eNAb46Qolc3JrHHVAB5R6Q4BN5wblQe/K48FwSmWanGkBf2RAYoe/rlTuVYh0/KSInB7O7P9hUlnY6iW31WAuny3+R9tSxJdAHySo1Mo/KWnNBn+i55h20SfAg2vE3Jg4Z9EEDz76H1iXeFT+NxIiE7WaeeXymBPBqlojkB4Dw4O4+O847zoXLPaXtEdKH63Ce+yIOcvVGiQbQRkX7C8RIAZPnB+3CaBWfCsnBEeySjQLwQwYrAttPQgCPwZIRqfeQfOix82FF6N3yHlY7oj8fcYPJEvkbeKdy3KlRJ0Y5RoKkEtiWgL3l8FJCNAEpAr6Q5nn8oqkvA2j8vBrGPAmiSTZJ70lXls6u0MjSK96IOGqDSgzesBy212dC+SYa5wyUV+ODMQF8O0GLoBL9gjD1XWSIR+A/+4At2/zseuCEB2rve9U5neCkA5JF5cnxiNgkTXCMlVirt0nrP90tCJ3SdLpsTRsZlCIwVTEhdBEPhmVXi6iAnFUfh6Oux3M9J65FAk7KSBVRZzuAyVPJC8aFa1N8RVWIT7r2jAKd3AjTjDJ3yrVAliLVWzkD8Hk1jW5hRx5YGDocGNYIfjQ4Z0ZxRe6t9Qxi1tfSsLTfa1h9r2ZnLl21/e9xmd+z15wOAjKGvT4M5cT00F4WVjnL8lEvjAgnDdh2MDQNE7XlcUxRE2YMx3EQ0WqSVAAvv42fir5qfB0WnfUf7DgKZlEuUQASYVcwr0CSPmgR1dJVX+xSqpeUJ84kDqLYdq3MIMEA1Qh0JaOM+fq8BqyGl5KKHY+izOser+VvVqDwlbHx2Kbw5A4JMH73jybfZwyYa9DYXyeur/Cd6xwgycF8ffZTaGrDCTMOqaWwwyZfdwfE7rQWARwanFKa3QEln454rzeBLVeBYCxS/coh0RiU4F6iMSn0UaMPvdUa6F9aHdbBwJ4WbUh6Z2gfFMKyUrs63BD9S/Pq9jKxS0Y5SvKLvynsUKj/9fUJyf3VOCQzheTF8JXDifQJTOwfxg/Ym0pO/1wDzIDG0O7dHwppQfOQtQxwgsQKefNkj0EhzGMk7rILWeko57DSa3ksGoPfuQzpDvWHjqESfQjsdzCOmR61aN7pOoZdkk60/VKTA+1G2iW6jvBJdSJbEM4pgJ8pr8ZfkkM7djdUAoijXc4Gczlt0Ed8/yibJW61J36vOJOSYXWuNonv9/mpaA58rmZ+5eDTUmObyyU992j74wefXRyzy3j/Gv3uRwG/9pr3lLW9KfKHKX86dhXyDkVk1Qz9/7rT3QRNBo8w0A7SUW1Sr2Wc++1m7//4bG6BRKauaxNO/q32TEomWvyxOWaHRkhHjiCm9clVJtcHiFBNIqLiFm8rOOduR3q2hajr0Tw2gQMxNIYsxQBwufK2wmAhfgiQKCfwOz4LnrBrMXVWHsVrGmxb2OSIHz/Ehzim/BqDAhUAIwUDEwDMWlU9pBUeBF/d1lIWvzySMta95rxi60fOisopCRwJN+xEF1UirNO25zrayeEPpP1GE2r3QY5ABGpUchFgU0PwMc1DZub+0pKNyjCCCXqDhHCJ95oPAvU9W9nhUAlz0g4wkBzoAQgwfytMp2uEexl5TuRO8e7vQo8q9EGgMTJCGnDs1qFSSrZ+3eyE6rhw5Gid5NFM/P3hsIzjTGnyUmytZNtWW4oVXDe+UPTD4N0Bew/s1qQcXAWLDZz7q/AfbbNcRQ7NRuUceiWeFZwucjKIRgRNcx9Yn5CP/TqjY1LmIdiMPRqAT+TzeO8qcuG6Bl9LYiOCgWneo/IxAYBR/6dkRTPM7yaOXelVGMBvXQN6iB9Tn+yYjlHyPMxw3NCbHFBS/KozJqwCCTxdg82fxtt6lPBPtG35P0EwZ2pqasvEm0zYisPJ9Sx9y/ipbfbg8BMD2Ier0ums9UTbpXcW7AkKioxJYXS33MwD2WcwBGAM4Rx0e3xn3j2de6Z2iC4HkgmQhqtr1vShHo+zVmvUOAvZZV7E/p3QCqzhZOABmv5EB2n33vbHqh4r9gsHsRjMm7qRGv36OS4tXqv4TtIKRaAwhSyXPQxjY//zMjQnQ3v/+91n0oHlnaE98p3UVlSOt4WBxhZyMqOSjJVMCNDFFHrCde8L499w7hRJ4ehswk0xluZ4jkUqhnUlSg9QorOD4Qz6bGhFKUEUmE4PrMyl9XAsh5h5Xv3f2slahFLRlSe0bJCjh3dP8RVY/0sshoR4tSgmUCKAkVLRvEVREARQBZSngJBhxTfRy6l0j+Ir3j0IoWoqlEIznGwGaP6/MOUthkkr5ulWvfCcM5uWsTu07/o79jTloEVyLBqnMGDrW++p8ca+RysEBRcqvUdJyAjoM5SK3JocPWd2onEPQIJsU5/6ByYvqHlI6O7wdjoMfeEi2K+WqEDjWqDBkx9vDaOIFCynwPCjo3Bsuh+fFb7DKIbMysM+5fARo6hWo6lueGPcE/EzDB/yE1g8ymLyrUhx7EzySor0ImHQGJbDKz0KIm5W9Uqoa8F4D+E7tWkRPpYLV53rm3wfQKnkSjAIp3JL/ImhxXiq+I09NNKTEE3o/8WBFb6k3lqa9lHx5NdgU+KLnlh5UhmVhULQmEIpmriqBNUO15FOG0jpbW5XXK4a0h84gACl5KL2P49SkA2Xv5lR6DFMYOedV0jsIrwhoDGwgORgBWSlP9O/KyxiqXXUGUeYJ6MkQwLmIzgWc/z6AVt5XRuGQbkhyyj8LYc8SoEX6iSAu7hfp1v+fmvsPHDyzGz/37ROfvEE9aKjivA9tNhhpQDRKkxBcEiWjwSeyrK4sVHscc9DkRiZz9O0zn/mcvfNd774hQ5y/9mvvygUCCSBFgCahE60iCb8IACTMSoAmgsfsr8oaCqNZBBI8/8iDjMnjZOxRB2vT+4hVYSB6WpTrhOdmK5/AG20mBAQEEqOQxTVZ8DEsIEXiHJdyZPROLphSmAICEsyI3wGYjY+30mB3L09wHSOhE4GNlJH2bJQHK4aptMZSWUXFGQGoCL20ZqNgiQovrqcUUlcLI/VBy2E6PS+Gb93KDILQ7+NFG7ScNjbXql5KAvwCCLGlhmiisngx9SM0nBWTa93KXRPQi8qKFYTIf2DIOgOm7I2q3iUBwKj41cMQVrfORB3KQa+ey5a8cZAn3qw4tCVwgyMBH4UAlZgt4CZhpr5ISOqOZ9IDsPFegSn/yHsg5calOR+m6mjk31c7B9IQvClqgJu9FJViLEJLkW8i0IjK0oFFGgWE6/H+MFByLhu9H96nbmKcYf8AzkvwF2m3pNW4TvFXBAd8fg6dSzlHUDUEYjQ+Tl6YwrCI/KTnRL5wEIWWHqllh+7t/07npPereD71wFSjcYaYmb8IvmlNTrqHK/aArDxxns/W8yHy+E98g/eMhksZOWAovOGhTZ9lm5xlXBNln/MTehSm3pIu/5N3VrQJnF+Go8v91h5EuTTqswh8JIf0p7zE2rsysV8ytdqXBDT1uX8v8KrArviJjoDsedPn0mlx7ZJD7J2W52RXa2NHSA8Jo4hDtI17Xs8sS73DP9Y/1QcNo55YkZxGsfkuuURhsY5Goi0tXvbPKdAZyiDzQKnTesGBoKHcux987w0H0OBBe+c7H6jc1vJgec5Byk/IREqm1X6OAg4S6kMELGsueNxUdRU9IQyDJA8aWlrg+anZJoSYkv4hVByZj6MknAnSORyUkqiRVItRQ6lzvSxRKcjSE+MtCFqsRKJ3dbjZIhgecyR7KXSqMVNMGG9xT9L7RcWmv0eFEq1QCXwxJH4nV3oZJogegCjUovVYWpIC11HZlQKoBEM6O5212g1U32N2fSVDBGIrQRgUnSvH1IoE7QY6XViYbMYcc3TwXeWKlgIV9y/PDfdV8inuEwGaFFa8j54Fbxg9Vgph5y/7wBwAABiQSURBVOamUkhDe5uaRWOQsiu0OvIJQRsMxca+ZF6FPEjd/zWSpdNNHg+626QU5XV1T6uHtAhk2FZGVXZqCozwaRJvbjykOasJ6GA9aFopGac14d/gG3yz6RNF8ixM7ZGUs0BMPMsIRkrALoCMP6ueZs4DkK8Krw+s16Wnz703beQ+0bMs76n2ugIVCs2rQptxZ+5JCJcr8XMUQIufRVq+ik6Tt7k675D8PwqQiuAjj8UCI3xegqOrAFoqQlIbCHheYUyqpx7yXpGThkhB1SW2yilFDzd6aGMeW2U0JM9yKT9wRkjZmGpPedoKva1Ukm4Me6ubLcOoL+0dB6Zr5mnyWofee9FLr/OMAKmUgaWc07Uljw6dnQPgbBiWMq80cOM91Sw4pkwIJOO9qsbxKcdP8lnXOK3Iy+YvQy+7Kn+zXCVAgwMBAC0bf2a/8/FP3pA5aB/60G/Z29/+824MgN4UsifQZjCCmYV98z5oVZigx/ACw2S0BrDpUM5f+OLD9uANCtDQZkNWhKYBeKgn5aBJgUemKz8rrVUxU+nhkeVUAj15GCqAOBBAoiChQu4MhQQ8Z2eixVybFKaS4Mf6trbWbWOdPbBit3V6yxheEqNBgLUm6QnjLNEERpMQkxdPQAJKiB6ghpeW6/2HGDxJjCjQBSZ1/xIMSWBFhSnFUoIv7aV+PwoMVpZKep94L51RBGj6bEghFwOgo6KLgDzv5XAVJzAFwMv6+pqfoZrJ6sz1zvHstI/yRETPYumh1fcUMsKalMuld9N9YsWk5AJDmAT9vA60ljx24wx5u+KVt8hjoCnoGUJ5mbZrHvbU3mMsCzweAhXYP00HEGiL3jmsGXlKzBvKQ+a1JxBt+D0Vb2oVAWWGkJkPo8/Vrd0eciRT/7gBAVpsvRE9e9EgKEGy6EF7RvDHHKWYOwj+dQ8IgIhXZnOdAKQ+nD31x9NzKxpMnq8I2kslLxpwcFD0tyq9xqP4qwRo0AHRC4N9jTRZgrvIb5VCTx40FTzozEWT+rfkq743xLupwGRzk7Md8X7I+aojjzCNuxOQ9jQdkF/KY4PRGs/GaSc0sxVoQX4bQDJCz5wCwlZC6uO4trriYB7PzrmQTNWoPKYpb0t0GPeukt9BpsYzrqy59JcIgEtAXcoF6ujh7v7xeVHX4O8uh2S8JDoR7Wh/h8BeaK0ieeGyNnrZANA8MgLveJh+UR+47llfW/WcZKwVRWJY340K0D760Q/b29/+C16NHM/Z9xxGbMrpdf6OVZwqwR4W+mxA+qUvfdkefOjXb0gP2v33/2oFSKoQYwHQIvCQpViBmETIQ8QdGgJGABGviYxVCVifAYnESw26zb1yEPZhU02OQEHICi5VVBehlYGUrO4LMEDB06nymyS83IpKeR6u0FstF0yO+IPVBusIBOWjcDocGQQGpNJOIaYUOtP9yn2JikYEW4KtCGQjYNHelUKs3OtovVeerzBXNFq8UVhepXTwvmjF0UfyM5vySqkoiT6COHlrJPT93kUxAS1RNIzNVWhlhaas/qho8XcBAgJ0GlQSztpnrQ+/j6ABwCECNHw3eigR9vT7pvC1qh5ZOECApjCsQjtakxQXhJDCjhEgDyniBLYsgbZK4dTzZIMIiLFGekiYDI4f9dmLeyJjQcob3pjsaRyeh4u2KsiZ6yaAhu/IaJFxMYoGBSxEJ+IbX6MPXc+d8BWCjECPn5k1kV81OemVhKVBgIXxMyliengybdFh6/mxCUQlh+JQHpWU898FhvSuTkdl0UsAAjI24p6M5N0RRQIRwEQDKYY9I//GAd4xhKiGvqqczHKBngjvX4fm2D220IjgOf7beQ0tDrzdTx6Jxb+bRwVWV1c9moSIQLs9nXg+GKopQjBKNkW61/tGeXUtcBb36Vo0qGhDjHiU947nUtHAiD5oMXLBPFPpFlS01hkBcTpMeZwVQEtzr6sgHdMM/L2Rztfv28b6Wioa6zpf4b9PfPJ37YMf/HBqAl3uwv+f/4Y+/g+//RH7+Z/7uTQmkaFkyQ/N2VV7qtozTz9Z9UGrrJsxJQcjnMR8J/RBe+gGBWjog1ZZnCkHzBPkQxWnSvojuJUCk8KOIE6fSVgOK/VhyzVeAw8eiwTgwcuVn1wfrSNWT0J5Ydg7c1t8yHcIWeCeUHBgHO+3EsJu0boVYJtst63ZQHVT9thJgHW2Nt37gx8wHkIQrhS95oTl6lEhl0K9YuYUgtDvo7KIQk7KoQwBltfE+/B9GR4tPYRRYUkx6F6l0oErH9dIUTRSIUZ8B30nrrMCCS60hjv5Q4BReVCpU6HkRP8IbEVfoiUpHTxfLSkiMIt7JNCgc1J4Q3SqdVdgEHJAPf5SA1jRqb+/99LCf1wriw0YGhVw0kiskt5FD34eqaEtphNpvW6JJ+te342gnRUIBJQAZ6BhrCl7+Ypmut6/LtUyFG0JBGrHUgjOQVw18D57+q7lBdHZRv7CPeJ6SgNBAIF0VveWNUpHkBJ17Imq8SJhveQLXS+adZqIczgLz1cpl6IREu+lXCfRcexxVp6J+KYEX2UVp0CqeC7y17UBmnJokQfWcS+oP0fGYOpfNwQa6zVD242tjY0hgJb3NifaOxCHd9j5kikqviepsGVrg5Wh+IE89bFkGIWUAHFFl9dI9h8lu/QZ6KBSzkmISA9Lpkgel8a75ELmmZxrHGV4eb6+50URUjTUuDbyVmUYgcdDCo4/s2rpxOt6/dQkOc1wrb7rHne22IFuwn6BT9Go9kYEaB/96EfsF37h510P0dch76M3kvG9lFyrPfO0+qANl+OWAv/LX/kj+43f+Lc3FNoF4wKcwYNWCecE0NIo1aqkHwQuppAQkOCXQI2MKsBQeQtSVWb0FERBnIVASo52cBiHxzJmLeGCEToAcmCEiclJhhhT+4TK9d4HIEBCf66sGWXd4h7tmRlXyLq/3heIH5YqGA/71QaQa6IbO8JMjKR7VPQaYcBSOJXhh6sBYRZC8npJMEfLUfeN3jJcF63EqIyiZyqeU2W0qHdSnV4YjTBqIoRbCNkI0K7y4iBU6CCGrUZ8nUPWLHMMxX8aHxMBmWgngmqtM+6naMbXh+7oyXUuARkVQQR60ZAYdW4SIAS6bF6se2ZPZBI0RePQeEZ6D5S/IcS5bRps3vD3B0CLvFPRrQ82lreIz/ExYu6J449yneQ9EYgqFVdUQuMprO+eyBGJ5dHLKppTXqDy/WKbHdFyNNro2eZIKc9BSR5AX5+amHqzWObM+V57hWrOS4tnre+LL6v309i1dDalko80K+Ws/RVAfy4AreSbvw+gRQNIa440IeAewYiHgnygNosOUITkDbdrZlNTbRtvsq/isHHFfD8Yjmjrgh+kXahno2gWZ+PFN6kalHnFkleUjx5+97SAiRRpQGg1A3eMiSIoVj/I4VxkyZNR7yt6jXwbea40Ziu5W/Qp03XRmItnPGTcpDYl8bPqzL21DYwLTn7R8+hBo3FaGRfJw1YB+NQk2gFvAmm+76lCHdepNQne8Xc+/in72Mc+7kbpjfIDvv/ABz5gb33rW5PcBK2hcIyGWi3N1kabKueLc2dPeUqavAsMWSBwxc9Q9i0h/K1vf8dzO0CIyqPw5NvkDq9CGSHO7kSZdl+DvocUY/KGAju6FV5H01UM3UZ4RcX79A6JCdFPiQqHggxrcmUVEojJkDkuTwJMninEyF34MRcHjMc1KTkP70fwc/ToUdu9e3elhNFYNYYSqndJY5aigBkFGKJAFQPEkEcEdbp3KUDJ8LDwcjVkvAb3cI+CN4llawxViGlfPKxmTOz3xqgpPCbFJgGG+4Ko4BWDVyODDxKQAAQUlFuXyFNLeTTOuNjzZBVEK037FAGpBNiQQEtNO1HdJoEjATZKYQq0aJ3xPTQ8vhKKCd9Wa3AapKclh/Nw3mAgKkisA4nPG2vI3esalLr7ckCrOA/V4YQZfQpXRiXOtZM+laOEthZadxaeGNTNfnKuDGsEJgpZR6UaaV5gFPcpAYKGPbMQKHlki/YR6k4fvRLaSz5T687TJXRuonH/rrH3mBKvc9gkVcehDUNqdCwwC6CivzudpDFi3BNKFIIx5kr6fqQO+X5G3sOM7Wfo6cz923yN3uYC50gaFqhAiMvvpe77KdwlPsXvYrGF9gPrKsOXArHRu+F05k2lx72flyo5neerUC2AJpvjaj9LkKy8PMi+ynCsCid43uojp7OG13bUj4CB721S+qBxNphFdXEwykL4fBgMDVcuR1AxDLSubqJ9LQNgaF0JfPn+wUDqYLYwowQum9rt1DMvKQxvmOwdth2geepFI8wbTtEE7+fYbHhkgFMCCLR8zTVOv/BzSKCk1YLxmadSQO+VhlPlWU90ST3DXoOuv2J6SDpz7QHOJxshw8n/ko2lLhDtRNkY8zWrfQz3Jk+rCpp04cDOq6BZ2dz1KQn0jBHcU1gqbSUDc7qlo2yXXEYrJrSQiKFl0SD2AkUD33382/48f46nGbDQg3sBmd8Y4v+qICatjbKaeYAyiCR/lIsKPhfvuhxCnn2YFEMMo9FeLPxgA3j8x2iAj//yXpA0RqW/2DIqRbLQhoXiOcy7Bk0mT2TiwdtvP+5TUySXxee+p4mmBJhry0vzA/wDCl2tEaJAF9GIABRGkeURcwJKcKLDkLJgz4+c9xJROzvUj9lEqo4RGBADsGiEibciHApBdhrPB5CFZax6o0AHEdStmebtaewNSl0rIk3KQII1Wix+jY9TSXH4ILy0yfGdI/NGgROvKYGE7hOVXN6DTAzsxUYmvlqAM9wlJvPmnGkUlPaJ78LEbliIsmxkzURljORZtnjI8/3A4AyZ5Ya3KFP3pOwE0OI7RyFUWoX6t+hH7+TfT4BEo2mk+LLgGBb6EZBFheRCMoW2JFxc4ISGlz7GyZN3sgUsuvBzqXNEjtOzu+zZb4mCKwqz4R5vokP1q4tKG8+CkpEiJT340yrBKItWfCRjCtcKoMh7JAWia2Tt4lrlqGWAFrq/1weeg6MfGUMCaJwewYKA6H0YmogQmt5qT/qYDYlwpc8b09QJNb0lEMCkCq3X3yfxVRXySjxJRUc5UIEqr76sGdps5KR2/j4CK7bQoKyIAlbvV3mewtg2yAqkd4wCuyXwiIaNeFqyA/dW6BUFM2rwnJi34mHn2S4boEb6xgU6Oym/kt4iDfJZ+bycr9KYIr1vJa+SHPFG0UWjXMl+8UAuEpAcGG51UoIq7YMA77XAR9zLyLMjzwlk1KcBCpCG/QBAc+DMsbZM5XCDgx3ZUR1NuiJYSvqfbYMqgxKyNXnC0Nuvn73kMEeYN4UebNnojyG/qB9lFMm4EB3wHK7urxbldykbo14pQbH2SrmClQ4LgDAm8lfAJeW88nwFQPDOqMJmCktnM3YFyKk0kc6VbxllRsQA216dPOEeTu1PNGqcPlLzanns9A6lYak9FIAWP4i3RP+SGVqHjGI8K7YpolykLNO+Cp8gt7Had+RdMJkiG24pehVBadRZ2medP1KJ3HPu7WGyl7WSb7ESN/294onVlaWBhDdG8+Cnskod+GR0HIWeNkYHFgHNKC+McrTYpoFKSELIN87n3NWrpp7RKuXLs2khGNMZMJX3S7Br3ULSvCaHSKTA6CFkc0OVSqtlhIQXnp0tBCaYVkLXPU9U4spBo+LIvXbEcHq/CDx0ePFARQzxOj0zCq/4XTGF1qX31ecOXFNVJ9A/3tlDa2GeoBcbeBIsLXYpMQlmKXcANBJTmLmXZm2qLxAb7aFzfB5irH0ZFgy5qKFkbO2JPqdVR++oEoEF0PC70vM4fG65E3bFMEH6RyVaKdIxWLjJhe+AIk+KiMqWHMt8MXX9jzQvxsvghnQYAUI0gqRQxVPM68pCgmvddg8d7umNMrc23NKMChvLqu7bYwNWnaG+h3upaTAMjVgxRAuO1qiEl/bJ6SdVcVIRa0JBShBOQFd7Lb6EN8w9RvIohPYjFQ/0kxc3nSkEmfiJQjyfJd6DwpnvLqEr72ME36K/ZOMPTQXQe8lT5bSU0hd0TlH4OyAM8yujrBCYlfLJ9EsA7V6aNBZNbRx8D5Hng2rTVFAg2gZPSZ5JJkQPnYS8zrvcczwLoT+uJ1V7y8ovOvBjH332a5Jounc2LuFhoYL2yEkYFo4wjGTFKBknwKY/s0zNxQzxXfQe0SCNclDyVHNjmWbQs6aPLptI8ph5k/Rs0Bu0trY65GnU/SGzWlOTzCcLKSoAZ5xI0HNPXNOnplAeRCAvsBWNwuiw8L6QiXZ1jb4jmV8q9hKUxn9fS56qTY9kTNQ7pZ6JIFngTNegGEgyFD3f4sg58UvpDJF+0jkNAbRULasIHHUucy3zdXmcnNahKmrylZoV01ssAzQaLAKK2vtqr5NRCvqV/JJu1r0ol5AnPTybVu9b6a5+HjkH/Y+9gkEgDBHpOMqg/nb25DfHWTynn4grdLaQB8jXk5yurawsMU0tCX4XDE268Zyx3OJISYDJAo0EoC7iUQlH0CaEKsuVlVFUPhp66y5QxdQrNzqbOsoKdmWNcGaKi0cCF8OJeXhtbpqpQ5HQEzjTQXqlWULSkQkggOT14KZmsJoZJ1tElXchhBNKZR0ZPAoivY8IPgIvKdmSmUcxX2QQEAeIVsSMvZ9oIVSp3DWanPi9j+DpswpUz3MFhRAw5lkm4cS9zIPQRfzOOHCFJ4UQCbwUMhKGFaUmz1YU8qJJhBN9HcUg61FWeWRMKYVsdUIZ4h0JEFWlJFrx73oiLPP21NlZuSaZ5t2ET+RAkAZLXvQtpXktxSP6ioon0gT2II7topBiDzkxvidJ+7vknEM8T3yH71Ch5zA//q1QQmUpprCFaI+0SuOkEqIKexW9uQSUpBxEY6JJpzEPBRBEib/0LL2/rxkgoVBkMNhcLqgoJfEz95XjsAjSNc2C/avEg06nRUWrZIfoEffS+C/3zCXAgc9kCGrINddNBS0gFWWF6EPe0kphIUxSz2HgyAs+qq2jHFDm3+E+Q0o+yaUoU+NZo80IY5O5Fx7SESYmJqvQmq89jPPLwJWNXT1tZWh/c1hOPOVKzIsZxhMdcopE1AU6qwgCxONRP5SyuQQeEfzqXkMGUJi6gXOCreC90RxkcwpA/p6GqNPbJ77E78sCKj+bOmiiU/XswvlPtSZTRbuGtaeKRvWiC2PjBC5Eh9KdlbMgemg1uWNE2FNyiXoyFy4IQFU6LfBONfIsTNSIIFnf1Z/kS1Zq4wegQ88DX2NvyR/DRhiuGXbiKHWIbgvxh3vj+oz68D8CLG9nkjAAUhNK3tdZ+x70CNA405nFBdjLGMmrWu2kHFQZrRUYa3BSSqlf8nUIiavyFHKDeKfiE8woRiFSSjPxd0lhVfI7vc9JHCcwn/YsATTcC4anPIA6A52z+AiyUGPOnGYWFuZ9FqdeBl90Qe1VT6mZURr7pI2PCJFCL4d3tNlSVBTMai7KOZ8V0yZgJKHu33VLhqBHB8PFD7tZ8dzobq7WXQztlYChMGdfLuX8aHMwL7ACLUmowy2pjVKzXn/vtC++wd5Ekz3GogXGHmlMcpa3AtWwFagIXbSlsKIAE3FofcOei1zMoe+KwaLw9+8iL2ebYWF5MKem2zmBM5W1aaYnlB6YkgCWViPaa/i7DnkPei7A2AFePYlyf7T4Lp7LYsPJ3lQYuRrUwV+qnooKnkqWHjTdQwI2CnU9D5MY1EtLSZZiZNI3Xc2eX4DmpQiVpR5fmQfoDZVXS3/34evRkAjvgEqx7Nkd7kckgSfeEV+IBwTsKvDlFZxsVSJg43uSwk8COtgX0bZyuORlIai72kuhnKw8AzJ76biHzLUgHVEGaG+lVHU+eBaAKYwACkyCLA+D+tBf5uqAcnS2UegJfNHTRkMCP3pnGTZ8Xs7dIc1zrqdkj4NDP8dsKVPT8Bx9n1JBhvZllOEED5rOKYLZUkGWNCjaEdCO18ODKGGsM0evI/EcwIB7atR7EKGU1BKnUurB4IyeV/F/3Evk04J2AHD1rpRVyiFKRi5AvoeK+W+8d9wTl2djAgcY3xZ74eUwtzyDCnVXfOn5mimvKfTRinpG+6bvDO1byDvUflc6xWUweshl8KX3Zl5fIhLOr+Dg6aTgRYN4V682x2zP5IjgOnL4FPfyMU6hCr5SpCFJX3yIfRS4juk1+o7zUmzWXexLqQMirSpUKRlPA6mTvFwatZZ6nBVnKTrRn9RV1E3Sx74Hsfl4MsSpO5jEX54dPhPt6Oz0DpSzKVri99WoNeqWKu/Wt4QAscIVKazoz+wTwMnT7ftaR/6oWs8MG6G6zxA2SLqLAG07RcCYv62fLOfYQgjvnGUewkx9207Gu4O9BND4/RRNC4PrBQYhH3Nro5yPF3GJ3t/v5MUYlG2gpf8H9YPb826BYzo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4" name="Picture 10" descr="A propósito de &quot;Joker&quot;: El viaje del héroe y el viaje del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857628"/>
            <a:ext cx="3500462" cy="2500330"/>
          </a:xfrm>
          <a:prstGeom prst="rect">
            <a:avLst/>
          </a:prstGeom>
          <a:noFill/>
        </p:spPr>
      </p:pic>
      <p:pic>
        <p:nvPicPr>
          <p:cNvPr id="1036" name="Picture 12" descr="encrypted-tbn1.gstatic.com/images?q=tbn:ANd9GcR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857628"/>
            <a:ext cx="2428892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TUTOR O GUÍA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Es el maestro del héroe.</a:t>
            </a:r>
          </a:p>
          <a:p>
            <a:r>
              <a:rPr lang="es-ES" dirty="0" smtClean="0"/>
              <a:t>Representa nobleza, conocimiento  y la sabiduría que se obtiene con la experiencia</a:t>
            </a:r>
          </a:p>
          <a:p>
            <a:r>
              <a:rPr lang="es-ES" dirty="0" smtClean="0"/>
              <a:t>En El señor de los anillos , </a:t>
            </a:r>
          </a:p>
          <a:p>
            <a:pPr>
              <a:buNone/>
            </a:pPr>
            <a:r>
              <a:rPr lang="es-ES" dirty="0" smtClean="0"/>
              <a:t>  el personaje de </a:t>
            </a:r>
            <a:r>
              <a:rPr lang="es-ES" dirty="0" err="1" smtClean="0"/>
              <a:t>Gandalf</a:t>
            </a:r>
            <a:r>
              <a:rPr lang="es-ES" dirty="0" smtClean="0"/>
              <a:t>.</a:t>
            </a:r>
          </a:p>
          <a:p>
            <a:pPr>
              <a:buNone/>
            </a:pPr>
            <a:r>
              <a:rPr lang="es-ES" dirty="0" smtClean="0"/>
              <a:t>  En Harry Potter el personaje </a:t>
            </a:r>
          </a:p>
          <a:p>
            <a:pPr>
              <a:buNone/>
            </a:pPr>
            <a:r>
              <a:rPr lang="es-ES" dirty="0" smtClean="0"/>
              <a:t>  de </a:t>
            </a:r>
            <a:r>
              <a:rPr lang="es-ES" dirty="0" err="1" smtClean="0"/>
              <a:t>Albus</a:t>
            </a:r>
            <a:r>
              <a:rPr lang="es-ES" dirty="0" smtClean="0"/>
              <a:t> </a:t>
            </a:r>
            <a:r>
              <a:rPr lang="es-ES" dirty="0" err="1" smtClean="0"/>
              <a:t>Dumbledor</a:t>
            </a: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 </a:t>
            </a:r>
          </a:p>
          <a:p>
            <a:endParaRPr lang="es-ES" dirty="0"/>
          </a:p>
        </p:txBody>
      </p:sp>
      <p:pic>
        <p:nvPicPr>
          <p:cNvPr id="44034" name="Picture 2" descr="Frodo and Gandalf | El señor de los anillos, Personajes d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786058"/>
            <a:ext cx="3105139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BUFÓN O CÓMICO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Es el que muestra al héroe sus  errores defectos y debilidades</a:t>
            </a:r>
          </a:p>
          <a:p>
            <a:r>
              <a:rPr lang="es-ES" dirty="0" smtClean="0"/>
              <a:t>Lo hace de manera cómica y liviana .</a:t>
            </a:r>
          </a:p>
          <a:p>
            <a:r>
              <a:rPr lang="es-ES" dirty="0" smtClean="0"/>
              <a:t>En Harry Potter el personaje Ron y </a:t>
            </a:r>
            <a:r>
              <a:rPr lang="es-ES" dirty="0" err="1" smtClean="0"/>
              <a:t>Neville</a:t>
            </a:r>
            <a:r>
              <a:rPr lang="es-ES" dirty="0" smtClean="0"/>
              <a:t> </a:t>
            </a:r>
            <a:r>
              <a:rPr lang="es-ES" dirty="0" err="1" smtClean="0"/>
              <a:t>Longbottom</a:t>
            </a:r>
            <a:endParaRPr lang="es-ES" dirty="0"/>
          </a:p>
        </p:txBody>
      </p:sp>
      <p:pic>
        <p:nvPicPr>
          <p:cNvPr id="43010" name="Picture 2" descr="Personajes Tipo | Comunicación Audiovisu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429000"/>
            <a:ext cx="5715000" cy="28622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JOVEN ENAMORADO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Es el joven que idealiza a la mujer </a:t>
            </a:r>
          </a:p>
          <a:p>
            <a:r>
              <a:rPr lang="es-ES" dirty="0" smtClean="0"/>
              <a:t>objeto de su amor </a:t>
            </a:r>
          </a:p>
          <a:p>
            <a:r>
              <a:rPr lang="es-ES" dirty="0" smtClean="0"/>
              <a:t>La ama a pesar de todo y no es </a:t>
            </a:r>
          </a:p>
          <a:p>
            <a:r>
              <a:rPr lang="es-ES" dirty="0" smtClean="0"/>
              <a:t>capaz </a:t>
            </a:r>
          </a:p>
          <a:p>
            <a:r>
              <a:rPr lang="es-ES" dirty="0" smtClean="0"/>
              <a:t>de ver errores en ella.  </a:t>
            </a:r>
          </a:p>
          <a:p>
            <a:r>
              <a:rPr lang="es-ES" dirty="0" smtClean="0"/>
              <a:t>LIBRO : </a:t>
            </a:r>
            <a:r>
              <a:rPr lang="es-ES" b="1" dirty="0" smtClean="0"/>
              <a:t>ROMEO</a:t>
            </a:r>
            <a:r>
              <a:rPr lang="es-ES" dirty="0" smtClean="0"/>
              <a:t> Y JULIETA</a:t>
            </a:r>
          </a:p>
          <a:p>
            <a:endParaRPr lang="es-ES" dirty="0"/>
          </a:p>
        </p:txBody>
      </p:sp>
      <p:pic>
        <p:nvPicPr>
          <p:cNvPr id="41986" name="Picture 2" descr="Romeo - Wikipedia, la enciclopedia lib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500174"/>
            <a:ext cx="3286148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CABALLERO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876800"/>
          </a:xfrm>
        </p:spPr>
        <p:txBody>
          <a:bodyPr/>
          <a:lstStyle/>
          <a:p>
            <a:r>
              <a:rPr lang="es-ES" dirty="0" smtClean="0"/>
              <a:t>Es típico de literatura de la </a:t>
            </a:r>
          </a:p>
          <a:p>
            <a:r>
              <a:rPr lang="es-ES" dirty="0" smtClean="0"/>
              <a:t>edad media</a:t>
            </a:r>
          </a:p>
          <a:p>
            <a:r>
              <a:rPr lang="es-ES" dirty="0" smtClean="0"/>
              <a:t>Va de un lugar a otro en </a:t>
            </a:r>
          </a:p>
          <a:p>
            <a:r>
              <a:rPr lang="es-ES" dirty="0" smtClean="0"/>
              <a:t>búsqueda de aventuras</a:t>
            </a:r>
          </a:p>
          <a:p>
            <a:r>
              <a:rPr lang="es-ES" dirty="0" smtClean="0"/>
              <a:t>Ama incondicionalmente</a:t>
            </a:r>
          </a:p>
          <a:p>
            <a:r>
              <a:rPr lang="es-ES" dirty="0" smtClean="0"/>
              <a:t>a su amada </a:t>
            </a:r>
          </a:p>
          <a:p>
            <a:r>
              <a:rPr lang="es-ES" dirty="0" smtClean="0"/>
              <a:t>LIBRO : EL MIO CID</a:t>
            </a:r>
          </a:p>
          <a:p>
            <a:r>
              <a:rPr lang="es-ES" dirty="0" smtClean="0"/>
              <a:t>El Quijote de la Mancha</a:t>
            </a:r>
          </a:p>
          <a:p>
            <a:endParaRPr lang="es-ES" dirty="0"/>
          </a:p>
        </p:txBody>
      </p:sp>
      <p:pic>
        <p:nvPicPr>
          <p:cNvPr id="40962" name="Picture 2" descr="A collection of roughly 100 D&amp;D character art images I hav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142984"/>
            <a:ext cx="3179748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 AMADA IDEAL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La perfección de la belleza , virtud y perfección.</a:t>
            </a:r>
          </a:p>
          <a:p>
            <a:r>
              <a:rPr lang="es-ES" dirty="0" smtClean="0"/>
              <a:t>Es vista como ideal para el enamorado </a:t>
            </a:r>
          </a:p>
          <a:p>
            <a:r>
              <a:rPr lang="es-ES" dirty="0" smtClean="0"/>
              <a:t>LIBRO : ROMEO y </a:t>
            </a:r>
            <a:r>
              <a:rPr lang="es-ES" b="1" dirty="0" smtClean="0"/>
              <a:t>JULIETA</a:t>
            </a:r>
            <a:endParaRPr lang="es-ES" b="1" dirty="0"/>
          </a:p>
        </p:txBody>
      </p:sp>
      <p:pic>
        <p:nvPicPr>
          <p:cNvPr id="39938" name="Picture 2" descr="Test: ¿Qué príncipe Disney sería mi pareja ideal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000372"/>
            <a:ext cx="5286412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MUJER FATAL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Su amor lleva a la destrucción.</a:t>
            </a:r>
          </a:p>
          <a:p>
            <a:r>
              <a:rPr lang="es-ES" dirty="0" smtClean="0"/>
              <a:t>Es bella y apasionada.</a:t>
            </a:r>
          </a:p>
          <a:p>
            <a:r>
              <a:rPr lang="es-ES" dirty="0" smtClean="0"/>
              <a:t>Es capaz de todo por lograr sus objetivos.</a:t>
            </a:r>
          </a:p>
          <a:p>
            <a:endParaRPr lang="es-E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3071810"/>
            <a:ext cx="2808312" cy="335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52460"/>
          </a:xfrm>
        </p:spPr>
        <p:txBody>
          <a:bodyPr/>
          <a:lstStyle/>
          <a:p>
            <a:pPr algn="ctr"/>
            <a:r>
              <a:rPr lang="es-MX" dirty="0" smtClean="0"/>
              <a:t>ACTIVIDADES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19114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s-MX" sz="2000" dirty="0" smtClean="0"/>
              <a:t>1. </a:t>
            </a:r>
            <a:r>
              <a:rPr lang="es-MX" sz="2000" dirty="0" smtClean="0">
                <a:solidFill>
                  <a:srgbClr val="FF0000"/>
                </a:solidFill>
              </a:rPr>
              <a:t>Recuerda las siguientes películas o busca información en internet  luego, escribe el nombre de los personajes, identificando a qué “personaje tipo” corresponde.</a:t>
            </a:r>
          </a:p>
          <a:p>
            <a:pPr algn="just"/>
            <a:r>
              <a:rPr lang="es-MX" sz="2000" dirty="0" smtClean="0"/>
              <a:t>A) Piratas del Caribe “la maldición del perla negra”</a:t>
            </a:r>
          </a:p>
          <a:p>
            <a:pPr algn="just"/>
            <a:r>
              <a:rPr lang="es-MX" sz="2000" dirty="0" smtClean="0"/>
              <a:t>B) Harry Potter y la piedra filosofal</a:t>
            </a:r>
          </a:p>
          <a:p>
            <a:pPr algn="just"/>
            <a:r>
              <a:rPr lang="es-MX" sz="2000" dirty="0" smtClean="0"/>
              <a:t>C) La guerra de las galaxias . La amenaza fantasma</a:t>
            </a:r>
          </a:p>
          <a:p>
            <a:pPr algn="just"/>
            <a:endParaRPr lang="es-MX" sz="2000" dirty="0" smtClean="0"/>
          </a:p>
          <a:p>
            <a:pPr algn="just"/>
            <a:r>
              <a:rPr lang="es-MX" sz="2000" dirty="0" smtClean="0"/>
              <a:t>2.¿Con qué “personaje tipo” podríamos relacionar a </a:t>
            </a:r>
            <a:r>
              <a:rPr lang="es-MX" sz="2000" dirty="0" err="1" smtClean="0"/>
              <a:t>Mulan</a:t>
            </a:r>
            <a:r>
              <a:rPr lang="es-MX" sz="2000" dirty="0" smtClean="0"/>
              <a:t>? Argumenta tu respuesta.</a:t>
            </a:r>
          </a:p>
          <a:p>
            <a:pPr algn="just"/>
            <a:r>
              <a:rPr lang="es-MX" sz="2000" dirty="0" smtClean="0"/>
              <a:t>3. Selecciona alguna película reciente e identifica qué “personajes tipo” tiene.</a:t>
            </a:r>
          </a:p>
          <a:p>
            <a:pPr algn="just"/>
            <a:r>
              <a:rPr lang="es-MX" sz="2000" dirty="0" smtClean="0"/>
              <a:t>4.¿A qué “personaje tipo” corresponde el </a:t>
            </a:r>
            <a:r>
              <a:rPr lang="es-MX" sz="2000" smtClean="0"/>
              <a:t>personaje principal de </a:t>
            </a:r>
            <a:r>
              <a:rPr lang="es-MX" sz="2000" dirty="0" smtClean="0"/>
              <a:t>“Quique hache y el caballo </a:t>
            </a:r>
            <a:r>
              <a:rPr lang="es-MX" sz="2000" smtClean="0"/>
              <a:t>fantasma”?</a:t>
            </a:r>
            <a:endParaRPr lang="es-MX" sz="2000" dirty="0" smtClean="0"/>
          </a:p>
          <a:p>
            <a:pPr algn="just"/>
            <a:endParaRPr lang="es-MX" dirty="0" smtClean="0"/>
          </a:p>
          <a:p>
            <a:pPr algn="just"/>
            <a:r>
              <a:rPr lang="es-MX" dirty="0" smtClean="0"/>
              <a:t>Tienes toda la semana para realizar estas actividades. </a:t>
            </a:r>
          </a:p>
          <a:p>
            <a:pPr marL="0" indent="0" algn="just">
              <a:buNone/>
            </a:pPr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184953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Meta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sz="3000" dirty="0"/>
              <a:t>Qué: </a:t>
            </a:r>
            <a:r>
              <a:rPr lang="es-MX" sz="3000" dirty="0" smtClean="0"/>
              <a:t>identificar los personajes tipo en una </a:t>
            </a:r>
            <a:r>
              <a:rPr lang="es-MX" sz="3000" dirty="0"/>
              <a:t>narración</a:t>
            </a:r>
            <a:r>
              <a:rPr lang="es-MX" sz="3000" dirty="0" smtClean="0"/>
              <a:t>.</a:t>
            </a:r>
          </a:p>
          <a:p>
            <a:pPr algn="just"/>
            <a:endParaRPr lang="es-MX" sz="3000" dirty="0"/>
          </a:p>
          <a:p>
            <a:pPr algn="just"/>
            <a:r>
              <a:rPr lang="es-MX" sz="3000" dirty="0" smtClean="0"/>
              <a:t>Cómo</a:t>
            </a:r>
            <a:r>
              <a:rPr lang="es-MX" sz="3000" dirty="0"/>
              <a:t>: por medio del análisis de videos y textos literarios.</a:t>
            </a:r>
          </a:p>
          <a:p>
            <a:pPr algn="just"/>
            <a:endParaRPr lang="es-MX" sz="3000" dirty="0"/>
          </a:p>
          <a:p>
            <a:pPr algn="just"/>
            <a:r>
              <a:rPr lang="es-MX" sz="3000" dirty="0"/>
              <a:t>Para qué: para mejorar la comprensión lectora.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300488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PERSONAJES TIPO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MX" sz="3000" dirty="0" smtClean="0"/>
              <a:t>Por sus características físicas, psicológicas y sociales los personajes son reconocibles por los lectores a lo largo de distintas épocas.</a:t>
            </a:r>
          </a:p>
          <a:p>
            <a:pPr algn="just"/>
            <a:r>
              <a:rPr lang="es-MX" sz="3000" dirty="0" smtClean="0"/>
              <a:t>Representan características humanas sobresalientes, ya sean positivas o negativas</a:t>
            </a:r>
          </a:p>
          <a:p>
            <a:pPr algn="just"/>
            <a:r>
              <a:rPr lang="es-ES_tradnl" sz="3000" dirty="0" smtClean="0"/>
              <a:t>Presentan formas </a:t>
            </a:r>
            <a:r>
              <a:rPr lang="es-ES_tradnl" sz="3000" dirty="0"/>
              <a:t>de hablar, de vestir, de actuar y de pensar del tipo humano que se recrea en la </a:t>
            </a:r>
            <a:r>
              <a:rPr lang="es-ES_tradnl" sz="3000" dirty="0" smtClean="0"/>
              <a:t>obra.</a:t>
            </a:r>
          </a:p>
          <a:p>
            <a:pPr algn="just"/>
            <a:r>
              <a:rPr lang="es-ES_tradnl" sz="3000" dirty="0" smtClean="0"/>
              <a:t>Si ocurren cambios en una época el personaje se adapta a ellas. Representan en cierta forma los estereotipos culturales.</a:t>
            </a:r>
          </a:p>
          <a:p>
            <a:pPr algn="just"/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60963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Personajes tipo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b="1" dirty="0" smtClean="0"/>
              <a:t>EL  AVARO:</a:t>
            </a:r>
          </a:p>
          <a:p>
            <a:pPr algn="just"/>
            <a:r>
              <a:rPr lang="es-ES_tradnl" dirty="0" smtClean="0"/>
              <a:t>Se </a:t>
            </a:r>
            <a:r>
              <a:rPr lang="es-ES_tradnl" dirty="0"/>
              <a:t>remonta a la comedia del periodo grecolatino y que es recreado en </a:t>
            </a:r>
            <a:r>
              <a:rPr lang="es-ES_tradnl" b="1" dirty="0" err="1"/>
              <a:t>Aulularia</a:t>
            </a:r>
            <a:r>
              <a:rPr lang="es-ES_tradnl" b="1" dirty="0"/>
              <a:t> o la Olla </a:t>
            </a:r>
            <a:r>
              <a:rPr lang="es-ES_tradnl" dirty="0"/>
              <a:t>(194 </a:t>
            </a:r>
            <a:r>
              <a:rPr lang="es-ES_tradnl" dirty="0" smtClean="0"/>
              <a:t>a.C.) </a:t>
            </a:r>
            <a:r>
              <a:rPr lang="es-ES_tradnl" dirty="0"/>
              <a:t>de </a:t>
            </a:r>
            <a:r>
              <a:rPr lang="es-ES_tradnl" b="1" dirty="0" err="1"/>
              <a:t>Plauto</a:t>
            </a:r>
            <a:r>
              <a:rPr lang="es-ES_tradnl" dirty="0"/>
              <a:t>. </a:t>
            </a:r>
            <a:endParaRPr lang="es-ES_tradnl" dirty="0" smtClean="0"/>
          </a:p>
          <a:p>
            <a:pPr algn="just"/>
            <a:r>
              <a:rPr lang="es-ES_tradnl" dirty="0" smtClean="0"/>
              <a:t>Un </a:t>
            </a:r>
            <a:r>
              <a:rPr lang="es-ES_tradnl" dirty="0"/>
              <a:t>viejo guarda su tesoro en una marmita y no lo quiere compartir bajo ninguna excusa. </a:t>
            </a:r>
            <a:endParaRPr lang="es-ES_tradnl" dirty="0" smtClean="0"/>
          </a:p>
          <a:p>
            <a:pPr algn="just"/>
            <a:r>
              <a:rPr lang="es-ES_tradnl" dirty="0"/>
              <a:t>I</a:t>
            </a:r>
            <a:r>
              <a:rPr lang="es-ES_tradnl" dirty="0" smtClean="0"/>
              <a:t>nspira </a:t>
            </a:r>
            <a:r>
              <a:rPr lang="es-ES_tradnl" dirty="0"/>
              <a:t>la obra francesa </a:t>
            </a:r>
            <a:r>
              <a:rPr lang="es-ES_tradnl" b="1" dirty="0"/>
              <a:t>El avaro </a:t>
            </a:r>
            <a:r>
              <a:rPr lang="es-ES_tradnl" dirty="0"/>
              <a:t>(1667) </a:t>
            </a:r>
            <a:endParaRPr lang="es-ES_tradnl" dirty="0" smtClean="0"/>
          </a:p>
          <a:p>
            <a:pPr algn="just">
              <a:buNone/>
            </a:pPr>
            <a:r>
              <a:rPr lang="es-ES_tradnl" dirty="0" smtClean="0"/>
              <a:t>  de </a:t>
            </a:r>
            <a:r>
              <a:rPr lang="es-ES_tradnl" b="1" dirty="0" err="1" smtClean="0"/>
              <a:t>Molière</a:t>
            </a:r>
            <a:r>
              <a:rPr lang="es-ES_tradnl" dirty="0"/>
              <a:t>, en la que </a:t>
            </a:r>
            <a:r>
              <a:rPr lang="es-ES_tradnl" b="1" dirty="0" err="1"/>
              <a:t>Harpagon</a:t>
            </a:r>
            <a:r>
              <a:rPr lang="es-ES_tradnl" dirty="0"/>
              <a:t>, un </a:t>
            </a:r>
            <a:r>
              <a:rPr lang="es-ES_tradnl" dirty="0" smtClean="0"/>
              <a:t>viejo</a:t>
            </a:r>
          </a:p>
          <a:p>
            <a:pPr algn="just">
              <a:buNone/>
            </a:pPr>
            <a:r>
              <a:rPr lang="es-ES_tradnl" dirty="0" smtClean="0"/>
              <a:t>  avaro</a:t>
            </a:r>
            <a:r>
              <a:rPr lang="es-ES_tradnl" dirty="0"/>
              <a:t>, esconde su riqueza en un baúl, </a:t>
            </a:r>
            <a:endParaRPr lang="es-ES_tradnl" dirty="0" smtClean="0"/>
          </a:p>
          <a:p>
            <a:pPr algn="just">
              <a:buNone/>
            </a:pPr>
            <a:r>
              <a:rPr lang="es-ES_tradnl" dirty="0" smtClean="0"/>
              <a:t>  prefiriéndolo </a:t>
            </a:r>
            <a:r>
              <a:rPr lang="es-ES_tradnl" dirty="0"/>
              <a:t>incluso sobre el bien </a:t>
            </a:r>
            <a:endParaRPr lang="es-ES_tradnl" dirty="0" smtClean="0"/>
          </a:p>
          <a:p>
            <a:pPr algn="just">
              <a:buNone/>
            </a:pPr>
            <a:r>
              <a:rPr lang="es-ES_tradnl" dirty="0" smtClean="0"/>
              <a:t>  de </a:t>
            </a:r>
            <a:r>
              <a:rPr lang="es-ES_tradnl" dirty="0"/>
              <a:t>sus seres más cercanos. </a:t>
            </a:r>
            <a:endParaRPr lang="es-ES_tradnl" b="1" dirty="0" smtClean="0"/>
          </a:p>
          <a:p>
            <a:pPr algn="just"/>
            <a:r>
              <a:rPr lang="es-ES_tradnl" dirty="0" smtClean="0"/>
              <a:t>Un </a:t>
            </a:r>
            <a:r>
              <a:rPr lang="es-ES_tradnl" dirty="0"/>
              <a:t>personaje avaro contemporáneo es </a:t>
            </a:r>
            <a:endParaRPr lang="es-ES_tradnl" dirty="0" smtClean="0"/>
          </a:p>
          <a:p>
            <a:pPr algn="just">
              <a:buNone/>
            </a:pPr>
            <a:r>
              <a:rPr lang="es-ES_tradnl" b="1" dirty="0" smtClean="0"/>
              <a:t>  </a:t>
            </a:r>
            <a:r>
              <a:rPr lang="es-ES_tradnl" dirty="0" smtClean="0"/>
              <a:t>El </a:t>
            </a:r>
            <a:r>
              <a:rPr lang="es-ES_tradnl" b="1" dirty="0" smtClean="0"/>
              <a:t>señor Burns </a:t>
            </a:r>
            <a:r>
              <a:rPr lang="es-ES_tradnl" dirty="0" smtClean="0"/>
              <a:t>de</a:t>
            </a:r>
            <a:r>
              <a:rPr lang="es-ES_tradnl" b="1" dirty="0" smtClean="0"/>
              <a:t> </a:t>
            </a:r>
            <a:r>
              <a:rPr lang="es-ES_tradnl" dirty="0" smtClean="0"/>
              <a:t>la </a:t>
            </a:r>
            <a:r>
              <a:rPr lang="es-ES_tradnl" dirty="0"/>
              <a:t>serie Los Simpson</a:t>
            </a:r>
            <a:r>
              <a:rPr lang="es-ES_tradnl" b="1" dirty="0"/>
              <a:t>. </a:t>
            </a:r>
            <a:endParaRPr lang="es-MX" dirty="0"/>
          </a:p>
          <a:p>
            <a:endParaRPr lang="es-MX" dirty="0"/>
          </a:p>
          <a:p>
            <a:endParaRPr lang="es-MX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3071810"/>
            <a:ext cx="2033403" cy="235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6873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33400"/>
            <a:ext cx="3829048" cy="990600"/>
          </a:xfrm>
        </p:spPr>
        <p:txBody>
          <a:bodyPr/>
          <a:lstStyle/>
          <a:p>
            <a:r>
              <a:rPr lang="es-MX" dirty="0" smtClean="0"/>
              <a:t>Personajes tipo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MX" sz="3000" b="1" dirty="0" smtClean="0"/>
              <a:t>EL GALÁN:</a:t>
            </a:r>
          </a:p>
          <a:p>
            <a:pPr algn="just"/>
            <a:r>
              <a:rPr lang="es-MX" sz="3000" dirty="0"/>
              <a:t>R</a:t>
            </a:r>
            <a:r>
              <a:rPr lang="es-MX" sz="3000" dirty="0" smtClean="0"/>
              <a:t>eúne </a:t>
            </a:r>
            <a:r>
              <a:rPr lang="es-MX" sz="3000" dirty="0"/>
              <a:t>los mejores atributos </a:t>
            </a:r>
            <a:endParaRPr lang="es-MX" sz="3000" dirty="0" smtClean="0"/>
          </a:p>
          <a:p>
            <a:pPr algn="just">
              <a:buNone/>
            </a:pPr>
            <a:r>
              <a:rPr lang="es-MX" sz="3000" dirty="0" smtClean="0"/>
              <a:t>humanos</a:t>
            </a:r>
            <a:r>
              <a:rPr lang="es-MX" sz="3000" dirty="0"/>
              <a:t>: valentía, audacia, </a:t>
            </a:r>
            <a:endParaRPr lang="es-MX" sz="3000" dirty="0" smtClean="0"/>
          </a:p>
          <a:p>
            <a:pPr algn="just">
              <a:buNone/>
            </a:pPr>
            <a:r>
              <a:rPr lang="es-MX" sz="3000" dirty="0" smtClean="0"/>
              <a:t>ingenio</a:t>
            </a:r>
            <a:r>
              <a:rPr lang="es-MX" sz="3000" dirty="0"/>
              <a:t>, amabilidad, </a:t>
            </a:r>
            <a:r>
              <a:rPr lang="es-MX" sz="3000" dirty="0" smtClean="0"/>
              <a:t>generosidad. </a:t>
            </a:r>
          </a:p>
          <a:p>
            <a:pPr algn="just"/>
            <a:r>
              <a:rPr lang="es-MX" sz="3000" dirty="0" smtClean="0"/>
              <a:t>El </a:t>
            </a:r>
            <a:r>
              <a:rPr lang="es-MX" sz="3000" dirty="0"/>
              <a:t>galán </a:t>
            </a:r>
            <a:r>
              <a:rPr lang="es-MX" sz="3000" dirty="0" smtClean="0"/>
              <a:t>es </a:t>
            </a:r>
            <a:r>
              <a:rPr lang="es-MX" sz="3000" dirty="0"/>
              <a:t>guiado por causas </a:t>
            </a:r>
            <a:endParaRPr lang="es-MX" sz="3000" dirty="0" smtClean="0"/>
          </a:p>
          <a:p>
            <a:pPr algn="just">
              <a:buNone/>
            </a:pPr>
            <a:r>
              <a:rPr lang="es-MX" sz="3000" dirty="0" smtClean="0"/>
              <a:t>  nobles como el </a:t>
            </a:r>
            <a:r>
              <a:rPr lang="es-MX" sz="3000" dirty="0"/>
              <a:t>amor. </a:t>
            </a:r>
            <a:endParaRPr lang="es-MX" sz="3000" dirty="0" smtClean="0"/>
          </a:p>
          <a:p>
            <a:pPr algn="just"/>
            <a:r>
              <a:rPr lang="es-MX" sz="3000" dirty="0" smtClean="0"/>
              <a:t>Los </a:t>
            </a:r>
            <a:r>
              <a:rPr lang="es-MX" sz="3000" b="1" dirty="0"/>
              <a:t>príncipes azules </a:t>
            </a:r>
            <a:r>
              <a:rPr lang="es-MX" sz="3000" dirty="0"/>
              <a:t>de los </a:t>
            </a:r>
            <a:endParaRPr lang="es-MX" sz="3000" dirty="0" smtClean="0"/>
          </a:p>
          <a:p>
            <a:pPr algn="just">
              <a:buNone/>
            </a:pPr>
            <a:r>
              <a:rPr lang="es-MX" sz="3000" dirty="0" smtClean="0"/>
              <a:t>cuentos </a:t>
            </a:r>
            <a:r>
              <a:rPr lang="es-MX" sz="3000" dirty="0"/>
              <a:t>de hadas son personajes </a:t>
            </a:r>
            <a:endParaRPr lang="es-MX" sz="3000" dirty="0" smtClean="0"/>
          </a:p>
          <a:p>
            <a:pPr algn="just">
              <a:buNone/>
            </a:pPr>
            <a:r>
              <a:rPr lang="es-MX" sz="3000" dirty="0" smtClean="0"/>
              <a:t>que </a:t>
            </a:r>
            <a:r>
              <a:rPr lang="es-MX" sz="3000" dirty="0"/>
              <a:t>cumplen este rol. </a:t>
            </a:r>
            <a:endParaRPr lang="es-MX" sz="3000" dirty="0" smtClean="0"/>
          </a:p>
          <a:p>
            <a:pPr marL="0" indent="0">
              <a:buNone/>
            </a:pPr>
            <a:endParaRPr lang="es-MX" dirty="0" smtClean="0"/>
          </a:p>
          <a:p>
            <a:endParaRPr lang="es-MX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500042"/>
            <a:ext cx="2486397" cy="264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4" y="3429000"/>
            <a:ext cx="2500330" cy="321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675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Personajes tipo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b="1" dirty="0" smtClean="0"/>
              <a:t>EL LIBERTINO:</a:t>
            </a:r>
          </a:p>
          <a:p>
            <a:pPr algn="just"/>
            <a:r>
              <a:rPr lang="es-MX" dirty="0" smtClean="0"/>
              <a:t>Seductor </a:t>
            </a:r>
            <a:r>
              <a:rPr lang="es-MX" dirty="0"/>
              <a:t>de mujeres que las abandona después de seducirlas. </a:t>
            </a:r>
            <a:endParaRPr lang="es-MX" dirty="0" smtClean="0"/>
          </a:p>
          <a:p>
            <a:pPr algn="just"/>
            <a:r>
              <a:rPr lang="es-MX" dirty="0" smtClean="0"/>
              <a:t>Se </a:t>
            </a:r>
            <a:r>
              <a:rPr lang="es-MX" dirty="0"/>
              <a:t>asocian a él los vicios del alcohol y el juego. </a:t>
            </a:r>
            <a:endParaRPr lang="es-MX" dirty="0" smtClean="0"/>
          </a:p>
          <a:p>
            <a:pPr algn="just"/>
            <a:r>
              <a:rPr lang="es-MX" dirty="0" smtClean="0"/>
              <a:t>Se </a:t>
            </a:r>
            <a:r>
              <a:rPr lang="es-MX" dirty="0"/>
              <a:t>caracteriza por su frialdad, pues no siente remordimiento - ni compasión al dañar moralmente a sus víctimas. </a:t>
            </a:r>
            <a:endParaRPr lang="es-MX" dirty="0" smtClean="0"/>
          </a:p>
          <a:p>
            <a:pPr marL="0" indent="0" algn="just">
              <a:buNone/>
            </a:pPr>
            <a:endParaRPr lang="es-MX" dirty="0" smtClean="0"/>
          </a:p>
          <a:p>
            <a:r>
              <a:rPr lang="es-MX" dirty="0" smtClean="0"/>
              <a:t>Libro DON JUAN TENORIO </a:t>
            </a:r>
          </a:p>
          <a:p>
            <a:r>
              <a:rPr lang="es-MX" dirty="0" smtClean="0"/>
              <a:t>De ahí la idea de que un hombre que tiene muchas mujeres se le dice que es UN DON JUAN .</a:t>
            </a:r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168776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Personajes tipo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dirty="0" smtClean="0"/>
              <a:t>LA MUJER MALVADA </a:t>
            </a:r>
          </a:p>
          <a:p>
            <a:r>
              <a:rPr lang="es-MX" dirty="0" smtClean="0"/>
              <a:t>Presenta una conducta AMOROSA Y CONFIABLE en un inicio.</a:t>
            </a:r>
          </a:p>
          <a:p>
            <a:r>
              <a:rPr lang="es-MX" dirty="0" smtClean="0"/>
              <a:t>Luego se conoce su verdadera forma de ser malvada. </a:t>
            </a:r>
          </a:p>
          <a:p>
            <a:r>
              <a:rPr lang="es-MX" dirty="0" smtClean="0"/>
              <a:t>MADRASTRAS de distintos</a:t>
            </a:r>
          </a:p>
          <a:p>
            <a:pPr>
              <a:buNone/>
            </a:pPr>
            <a:r>
              <a:rPr lang="es-MX" dirty="0" smtClean="0"/>
              <a:t>   Cuentos infantiles</a:t>
            </a:r>
          </a:p>
          <a:p>
            <a:endParaRPr lang="es-MX" dirty="0"/>
          </a:p>
          <a:p>
            <a:endParaRPr lang="es-MX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3357562"/>
            <a:ext cx="2391147" cy="330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8819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Personajes tipo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b="1" dirty="0" smtClean="0"/>
              <a:t>EL DETECTIVE PRIVADO:</a:t>
            </a:r>
          </a:p>
          <a:p>
            <a:pPr algn="just"/>
            <a:r>
              <a:rPr lang="es-MX" dirty="0"/>
              <a:t>A</a:t>
            </a:r>
            <a:r>
              <a:rPr lang="es-MX" dirty="0" smtClean="0"/>
              <a:t>parece </a:t>
            </a:r>
            <a:r>
              <a:rPr lang="es-MX" dirty="0"/>
              <a:t>en las novelas policiales. </a:t>
            </a:r>
            <a:endParaRPr lang="es-MX" dirty="0" smtClean="0"/>
          </a:p>
          <a:p>
            <a:pPr algn="just"/>
            <a:r>
              <a:rPr lang="es-MX" dirty="0" smtClean="0"/>
              <a:t>Es </a:t>
            </a:r>
            <a:r>
              <a:rPr lang="es-MX" dirty="0"/>
              <a:t>el héroe que logra restablecer el orden, desenmascarando al responsable de un delito. Tiene un estilo de vida y un carácter bien definido: bebe whisky, fuma, viste gabardina y usa sombrero. </a:t>
            </a:r>
            <a:endParaRPr lang="es-MX" dirty="0" smtClean="0"/>
          </a:p>
          <a:p>
            <a:endParaRPr lang="es-MX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00486"/>
            <a:ext cx="5112568" cy="24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0463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Personajes tipo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997152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sz="2800" dirty="0"/>
              <a:t>Existen dos vertientes en la literatura detectivesca: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sz="2800" b="1" dirty="0" smtClean="0"/>
              <a:t>la </a:t>
            </a:r>
            <a:r>
              <a:rPr lang="es-MX" sz="2800" b="1" dirty="0"/>
              <a:t>corriente tradicional </a:t>
            </a:r>
            <a:r>
              <a:rPr lang="es-MX" sz="2800" dirty="0"/>
              <a:t>de Conan Doyle, Edgar Allan Poe y Agatha Christie, quienes nos presentan un detective reflexivo, inteligente, frío y tranquilo.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_tradnl" sz="2800" b="1" dirty="0" smtClean="0"/>
              <a:t>novela </a:t>
            </a:r>
            <a:r>
              <a:rPr lang="es-ES_tradnl" sz="2800" b="1" dirty="0"/>
              <a:t>policial negra </a:t>
            </a:r>
            <a:r>
              <a:rPr lang="es-ES_tradnl" sz="2800" dirty="0"/>
              <a:t>de fuerte crítica a la sociedad, cruzada por la frivolidad y el abuso del poder, representada por </a:t>
            </a:r>
            <a:r>
              <a:rPr lang="es-ES_tradnl" sz="2800" dirty="0" err="1"/>
              <a:t>Dashiell</a:t>
            </a:r>
            <a:r>
              <a:rPr lang="es-ES_tradnl" sz="2800" dirty="0"/>
              <a:t> </a:t>
            </a:r>
            <a:r>
              <a:rPr lang="es-ES_tradnl" sz="2800" dirty="0" err="1"/>
              <a:t>Hammett</a:t>
            </a:r>
            <a:r>
              <a:rPr lang="es-ES_tradnl" sz="2800" dirty="0"/>
              <a:t> y Raymond Chandler quienes, a través de investigadores decadentes, principalmente intuitivos y salvajes resuelven los entuertos criminales. </a:t>
            </a:r>
            <a:endParaRPr lang="es-MX" sz="2800" dirty="0"/>
          </a:p>
          <a:p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65391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dad">
  <a:themeElements>
    <a:clrScheme name="Claridad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da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393</TotalTime>
  <Words>878</Words>
  <Application>Microsoft Office PowerPoint</Application>
  <PresentationFormat>Presentación en pantalla (4:3)</PresentationFormat>
  <Paragraphs>110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Claridad</vt:lpstr>
      <vt:lpstr>Análisis de elementos narrativos</vt:lpstr>
      <vt:lpstr>Meta</vt:lpstr>
      <vt:lpstr>PERSONAJES TIPO</vt:lpstr>
      <vt:lpstr>Personajes tipo</vt:lpstr>
      <vt:lpstr>Personajes tipo</vt:lpstr>
      <vt:lpstr>Personajes tipo</vt:lpstr>
      <vt:lpstr>Personajes tipo</vt:lpstr>
      <vt:lpstr>Personajes tipo</vt:lpstr>
      <vt:lpstr>Personajes tipo</vt:lpstr>
      <vt:lpstr>El Héroe o heroína</vt:lpstr>
      <vt:lpstr>El TUTOR O GUÍA</vt:lpstr>
      <vt:lpstr>EL BUFÓN O CÓMICO</vt:lpstr>
      <vt:lpstr>EL JOVEN ENAMORADO</vt:lpstr>
      <vt:lpstr>EL CABALLERO</vt:lpstr>
      <vt:lpstr>LA  AMADA IDEAL</vt:lpstr>
      <vt:lpstr>LA MUJER FATAL</vt:lpstr>
      <vt:lpstr>ACTIVIDADES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Análisis de elementos narrativos</dc:title>
  <dc:creator>Laura</dc:creator>
  <cp:lastModifiedBy>Gateway</cp:lastModifiedBy>
  <cp:revision>57</cp:revision>
  <dcterms:created xsi:type="dcterms:W3CDTF">2015-04-07T00:37:59Z</dcterms:created>
  <dcterms:modified xsi:type="dcterms:W3CDTF">2020-09-25T00:03:51Z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1592040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