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gif" Extension="gif"/>
  <Default ContentType="video/mp4" Extension="mp4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slideLayouts/slideLayout1.xml" Type="http://schemas.openxmlformats.org/officeDocument/2006/relationships/slideLayout"/><Relationship Id="rId2" Target="../media/media1.mp4" Type="http://schemas.openxmlformats.org/officeDocument/2006/relationships/video"/><Relationship Id="rId1" Target="../media/media1.mp4" Type="http://schemas.microsoft.com/office/2007/relationships/media"/><Relationship Id="rId4" Target="../media/image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8942" y="1"/>
            <a:ext cx="11436438" cy="2717441"/>
          </a:xfrm>
        </p:spPr>
        <p:txBody>
          <a:bodyPr/>
          <a:lstStyle/>
          <a:p>
            <a:r>
              <a:rPr lang="es-CL" sz="4800" dirty="0" smtClean="0"/>
              <a:t>Actividades físicas y la </a:t>
            </a:r>
            <a:r>
              <a:rPr lang="es-CL" sz="4800" dirty="0" smtClean="0"/>
              <a:t>alimentación de mapuches y españoles en la independencia de chile</a:t>
            </a:r>
            <a:endParaRPr lang="es-CL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332" y="5409127"/>
            <a:ext cx="8825658" cy="1092558"/>
          </a:xfrm>
        </p:spPr>
        <p:txBody>
          <a:bodyPr>
            <a:normAutofit fontScale="85000" lnSpcReduction="10000"/>
          </a:bodyPr>
          <a:lstStyle/>
          <a:p>
            <a:r>
              <a:rPr lang="es-CL" dirty="0"/>
              <a:t>OA PRIORIZADO OA06: Ejecutar actividades físicas de intensidad moderada a vigorosa que desarrollen la condición física por medio de la práctica de ejercicios de resistencia cardiovascular, fuerza, flexibilidad y velocidad, estableciendo metas de superación personal.</a:t>
            </a:r>
          </a:p>
        </p:txBody>
      </p:sp>
      <p:pic>
        <p:nvPicPr>
          <p:cNvPr id="4" name="Mi mapu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98419" y="2601532"/>
            <a:ext cx="4788957" cy="2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20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Alimentación Mapuche	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685" y="1152983"/>
            <a:ext cx="4082603" cy="5325090"/>
          </a:xfrm>
        </p:spPr>
      </p:pic>
      <p:sp>
        <p:nvSpPr>
          <p:cNvPr id="6" name="CuadroTexto 5"/>
          <p:cNvSpPr txBox="1"/>
          <p:nvPr/>
        </p:nvSpPr>
        <p:spPr>
          <a:xfrm>
            <a:off x="798490" y="1853248"/>
            <a:ext cx="5743978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200" dirty="0" smtClean="0"/>
              <a:t>El mapuche tenía una alimentación basada en los cultivos de la tierra. Particularmente del maíz y la papa. </a:t>
            </a:r>
          </a:p>
          <a:p>
            <a:pPr algn="just"/>
            <a:r>
              <a:rPr lang="es-CL" sz="2200" dirty="0" smtClean="0"/>
              <a:t>Además se alimentaban de </a:t>
            </a:r>
            <a:r>
              <a:rPr lang="es-CL" sz="2200" dirty="0"/>
              <a:t>los frutos silvestres, de la carne de guanaco y de la pesca. Cazaban animales mediante las boleadoras y la flecha y los pájaros por medio de trampas. ... Con el maíz y las frutas preparaban bebidas alcohólicas.</a:t>
            </a:r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4017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4952" y="452718"/>
            <a:ext cx="831116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500" dirty="0"/>
              <a:t>También recolectaban frutos y cazaban animales. Por esto, su alimentación fue variada, incluía piñones, aves pequeñas, pescados y diferentes frutas silvestres. Con flechas y trampas cazaban guanacos y huemules, aunque no eran grandes consumidores de carne. Obtenían maíz, papas, ají, calabazas y algunos cereales como la teca y el </a:t>
            </a:r>
            <a:r>
              <a:rPr lang="es-CL" sz="2500" dirty="0" err="1"/>
              <a:t>magu</a:t>
            </a:r>
            <a:r>
              <a:rPr lang="es-CL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618" y="3895189"/>
            <a:ext cx="47625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7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Alimentación del Español: 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7476" y="1419023"/>
            <a:ext cx="3954351" cy="323682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46111" y="1660026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2200" dirty="0" smtClean="0"/>
              <a:t>Los </a:t>
            </a:r>
            <a:r>
              <a:rPr lang="es-CL" sz="2200" dirty="0"/>
              <a:t>españoles arrasaron con la mayoría de las costumbres de los pueblos </a:t>
            </a:r>
            <a:r>
              <a:rPr lang="es-CL" sz="2200" dirty="0" smtClean="0"/>
              <a:t>mesoamericanos y sudamericanos, </a:t>
            </a:r>
            <a:r>
              <a:rPr lang="es-CL" sz="2200" dirty="0"/>
              <a:t>perpetraron su religión, su lenguaje y hasta su comida; sin embargo, el maíz, el cacao, la calabaza y el </a:t>
            </a:r>
            <a:r>
              <a:rPr lang="es-CL" sz="2200" dirty="0" smtClean="0"/>
              <a:t>maguey eran alimentos que no podían faltar en su comidas.</a:t>
            </a:r>
            <a:endParaRPr lang="es-CL" sz="2200" dirty="0"/>
          </a:p>
        </p:txBody>
      </p:sp>
    </p:spTree>
    <p:extLst>
      <p:ext uri="{BB962C8B-B14F-4D97-AF65-F5344CB8AC3E}">
        <p14:creationId xmlns:p14="http://schemas.microsoft.com/office/powerpoint/2010/main" val="3215512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0862" y="594454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L" sz="2200" dirty="0" smtClean="0"/>
              <a:t>De manera paulatina fueron incorporando otros alimentos, como </a:t>
            </a:r>
            <a:r>
              <a:rPr lang="es-CL" sz="2200" dirty="0"/>
              <a:t>la patata, el tomate, el pimiento (y el </a:t>
            </a:r>
            <a:r>
              <a:rPr lang="es-CL" sz="2200" dirty="0" smtClean="0"/>
              <a:t>pimentón) así </a:t>
            </a:r>
            <a:r>
              <a:rPr lang="es-CL" sz="2200" dirty="0"/>
              <a:t>como el </a:t>
            </a:r>
            <a:r>
              <a:rPr lang="es-CL" sz="2200" dirty="0" smtClean="0"/>
              <a:t>cacao que era infaltable.</a:t>
            </a:r>
          </a:p>
          <a:p>
            <a:pPr algn="just"/>
            <a:r>
              <a:rPr lang="es-CL" sz="2200" dirty="0" smtClean="0"/>
              <a:t>Construyeron una base alimenticia basada mayoritariamente en carbohidratos y alimentos calóricos. </a:t>
            </a:r>
          </a:p>
          <a:p>
            <a:pPr algn="just"/>
            <a:r>
              <a:rPr lang="es-CL" sz="2200" dirty="0" smtClean="0"/>
              <a:t>No olvidar que el consumo de proteínas a través de la carne era cosa del día a día.</a:t>
            </a:r>
            <a:endParaRPr lang="es-CL" sz="22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48" y="1390783"/>
            <a:ext cx="4001439" cy="292363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87" y="4170473"/>
            <a:ext cx="4294982" cy="212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115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ACTIVIDAD: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RESPONDE LAS SIGUEINTES PREGUNTAS</a:t>
            </a:r>
          </a:p>
          <a:p>
            <a:r>
              <a:rPr lang="es-CL" dirty="0" smtClean="0"/>
              <a:t>1) ¿Qué ALIMENTOS TENÍAN INCORPORADOS DE IGUAL MANERA LOS MAPUCHES Y ESPAÑOLES?</a:t>
            </a:r>
          </a:p>
          <a:p>
            <a:r>
              <a:rPr lang="es-CL" dirty="0" smtClean="0"/>
              <a:t>2) ¿QUÉ DIFERENCIAS OBSERVAS TÚ EN LA ALIMENTACIÓN DE ESTA ÉPOCA Y LA ALIMENTACIÓN ACTUAL?</a:t>
            </a:r>
          </a:p>
          <a:p>
            <a:r>
              <a:rPr lang="es-CL" dirty="0" smtClean="0"/>
              <a:t>3) ¿QUÉ ALIMENTOS CONSUMES TÚ, A LO IGUAL QUE EL MAPUCHE Y ESPAÑOL? MENCIONA AL MENOS 5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624" y="276683"/>
            <a:ext cx="38290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4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</TotalTime>
  <Words>359</Words>
  <Application>Microsoft Office PowerPoint</Application>
  <PresentationFormat>Panorámica</PresentationFormat>
  <Paragraphs>26</Paragraphs>
  <Slides>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Actividades físicas y la alimentación de mapuches y españoles en la independencia de chile</vt:lpstr>
      <vt:lpstr>Alimentación Mapuche </vt:lpstr>
      <vt:lpstr>Presentación de PowerPoint</vt:lpstr>
      <vt:lpstr>Alimentación del Español: </vt:lpstr>
      <vt:lpstr>Presentación de PowerPoint</vt:lpstr>
      <vt:lpstr>ACTIVIDAD: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N°3</dc:creator>
  <cp:lastModifiedBy>N°3</cp:lastModifiedBy>
  <cp:revision>8</cp:revision>
  <dcterms:created xsi:type="dcterms:W3CDTF">2020-09-05T02:34:24Z</dcterms:created>
  <dcterms:modified xsi:type="dcterms:W3CDTF">2020-09-06T02:25:46Z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2385192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