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E87B1-E2B7-4CE3-B1AE-F3FAAF24DCE8}" type="datetimeFigureOut">
              <a:rPr lang="es-CL" smtClean="0"/>
              <a:t>04-09-2020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D2A7-5252-4D41-ABE6-372F81C242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009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E87B1-E2B7-4CE3-B1AE-F3FAAF24DCE8}" type="datetimeFigureOut">
              <a:rPr lang="es-CL" smtClean="0"/>
              <a:t>04-09-2020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D2A7-5252-4D41-ABE6-372F81C242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24540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E87B1-E2B7-4CE3-B1AE-F3FAAF24DCE8}" type="datetimeFigureOut">
              <a:rPr lang="es-CL" smtClean="0"/>
              <a:t>04-09-2020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D2A7-5252-4D41-ABE6-372F81C242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93326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E87B1-E2B7-4CE3-B1AE-F3FAAF24DCE8}" type="datetimeFigureOut">
              <a:rPr lang="es-CL" smtClean="0"/>
              <a:t>04-09-2020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D2A7-5252-4D41-ABE6-372F81C242DB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162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E87B1-E2B7-4CE3-B1AE-F3FAAF24DCE8}" type="datetimeFigureOut">
              <a:rPr lang="es-CL" smtClean="0"/>
              <a:t>04-09-2020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D2A7-5252-4D41-ABE6-372F81C242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83464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E87B1-E2B7-4CE3-B1AE-F3FAAF24DCE8}" type="datetimeFigureOut">
              <a:rPr lang="es-CL" smtClean="0"/>
              <a:t>04-09-2020</a:t>
            </a:fld>
            <a:endParaRPr lang="es-C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D2A7-5252-4D41-ABE6-372F81C242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1202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E87B1-E2B7-4CE3-B1AE-F3FAAF24DCE8}" type="datetimeFigureOut">
              <a:rPr lang="es-CL" smtClean="0"/>
              <a:t>04-09-2020</a:t>
            </a:fld>
            <a:endParaRPr lang="es-C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D2A7-5252-4D41-ABE6-372F81C242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72487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E87B1-E2B7-4CE3-B1AE-F3FAAF24DCE8}" type="datetimeFigureOut">
              <a:rPr lang="es-CL" smtClean="0"/>
              <a:t>04-09-2020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D2A7-5252-4D41-ABE6-372F81C242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736640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E87B1-E2B7-4CE3-B1AE-F3FAAF24DCE8}" type="datetimeFigureOut">
              <a:rPr lang="es-CL" smtClean="0"/>
              <a:t>04-09-2020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D2A7-5252-4D41-ABE6-372F81C242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56174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E87B1-E2B7-4CE3-B1AE-F3FAAF24DCE8}" type="datetimeFigureOut">
              <a:rPr lang="es-CL" smtClean="0"/>
              <a:t>04-09-2020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D2A7-5252-4D41-ABE6-372F81C242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70394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E87B1-E2B7-4CE3-B1AE-F3FAAF24DCE8}" type="datetimeFigureOut">
              <a:rPr lang="es-CL" smtClean="0"/>
              <a:t>04-09-2020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D2A7-5252-4D41-ABE6-372F81C242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59963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E87B1-E2B7-4CE3-B1AE-F3FAAF24DCE8}" type="datetimeFigureOut">
              <a:rPr lang="es-CL" smtClean="0"/>
              <a:t>04-09-2020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D2A7-5252-4D41-ABE6-372F81C242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9279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E87B1-E2B7-4CE3-B1AE-F3FAAF24DCE8}" type="datetimeFigureOut">
              <a:rPr lang="es-CL" smtClean="0"/>
              <a:t>04-09-2020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D2A7-5252-4D41-ABE6-372F81C242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8209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E87B1-E2B7-4CE3-B1AE-F3FAAF24DCE8}" type="datetimeFigureOut">
              <a:rPr lang="es-CL" smtClean="0"/>
              <a:t>04-09-2020</a:t>
            </a:fld>
            <a:endParaRPr lang="es-C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D2A7-5252-4D41-ABE6-372F81C242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61883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E87B1-E2B7-4CE3-B1AE-F3FAAF24DCE8}" type="datetimeFigureOut">
              <a:rPr lang="es-CL" smtClean="0"/>
              <a:t>04-09-2020</a:t>
            </a:fld>
            <a:endParaRPr lang="es-C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D2A7-5252-4D41-ABE6-372F81C242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64813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E87B1-E2B7-4CE3-B1AE-F3FAAF24DCE8}" type="datetimeFigureOut">
              <a:rPr lang="es-CL" smtClean="0"/>
              <a:t>04-09-2020</a:t>
            </a:fld>
            <a:endParaRPr lang="es-C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D2A7-5252-4D41-ABE6-372F81C242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524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E87B1-E2B7-4CE3-B1AE-F3FAAF24DCE8}" type="datetimeFigureOut">
              <a:rPr lang="es-CL" smtClean="0"/>
              <a:t>04-09-2020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D2A7-5252-4D41-ABE6-372F81C242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1118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72E87B1-E2B7-4CE3-B1AE-F3FAAF24DCE8}" type="datetimeFigureOut">
              <a:rPr lang="es-CL" smtClean="0"/>
              <a:t>04-09-2020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9D2A7-5252-4D41-ABE6-372F81C242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595853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71525" y="119063"/>
            <a:ext cx="11244263" cy="3329581"/>
          </a:xfrm>
        </p:spPr>
        <p:txBody>
          <a:bodyPr/>
          <a:lstStyle/>
          <a:p>
            <a:r>
              <a:rPr lang="es-CL" dirty="0" smtClean="0"/>
              <a:t>Deportes y juegos durante </a:t>
            </a:r>
            <a:r>
              <a:rPr lang="es-CL" dirty="0"/>
              <a:t>la colonia en Chile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90246" y="5206358"/>
            <a:ext cx="10201275" cy="861420"/>
          </a:xfrm>
        </p:spPr>
        <p:txBody>
          <a:bodyPr>
            <a:normAutofit fontScale="70000" lnSpcReduction="20000"/>
          </a:bodyPr>
          <a:lstStyle/>
          <a:p>
            <a:r>
              <a:rPr lang="es-CL" b="1" dirty="0"/>
              <a:t>Objetivo priorizado OA 01: Demostrar la aplicación de las habilidades motrices básicas adquiridas, en una variedad de actividades deportivas; por ejemplo: realizar un giro sobre una viga de equilibrio, lanzar un balón hacia la portería y correr una distancia determinada (por ejemplo: 50 o 100 metros).</a:t>
            </a:r>
          </a:p>
        </p:txBody>
      </p:sp>
    </p:spTree>
    <p:extLst>
      <p:ext uri="{BB962C8B-B14F-4D97-AF65-F5344CB8AC3E}">
        <p14:creationId xmlns:p14="http://schemas.microsoft.com/office/powerpoint/2010/main" val="3870263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4596" y="723175"/>
            <a:ext cx="5522869" cy="1400530"/>
          </a:xfrm>
        </p:spPr>
        <p:txBody>
          <a:bodyPr/>
          <a:lstStyle/>
          <a:p>
            <a:pPr algn="just"/>
            <a:r>
              <a:rPr lang="es-CL" sz="2800" dirty="0"/>
              <a:t>Los espacios donde se </a:t>
            </a:r>
            <a:r>
              <a:rPr lang="es-CL" sz="2800" dirty="0" smtClean="0"/>
              <a:t>desarrollaron </a:t>
            </a:r>
            <a:r>
              <a:rPr lang="es-CL" sz="2800" dirty="0"/>
              <a:t>los </a:t>
            </a:r>
            <a:r>
              <a:rPr lang="es-CL" sz="2800" dirty="0" smtClean="0"/>
              <a:t>juegos, deportes y </a:t>
            </a:r>
            <a:r>
              <a:rPr lang="es-CL" sz="2800" dirty="0"/>
              <a:t>diversiones coloniales fueron principalmente en la esfera doméstica y en las vías públicas.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8607" y="1853248"/>
            <a:ext cx="2909061" cy="4195762"/>
          </a:xfrm>
        </p:spPr>
      </p:pic>
    </p:spTree>
    <p:extLst>
      <p:ext uri="{BB962C8B-B14F-4D97-AF65-F5344CB8AC3E}">
        <p14:creationId xmlns:p14="http://schemas.microsoft.com/office/powerpoint/2010/main" val="2776620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2400" b="1" u="sng" dirty="0"/>
              <a:t>El rodeo</a:t>
            </a:r>
            <a:r>
              <a:rPr lang="es-CL" sz="2400" dirty="0"/>
              <a:t/>
            </a:r>
            <a:br>
              <a:rPr lang="es-CL" sz="2400" dirty="0"/>
            </a:br>
            <a:r>
              <a:rPr lang="es-CL" sz="2400" dirty="0"/>
              <a:t>Siendo hoy uno de los deportes más populares del país, el rodeo nació como una actividad agropecuaria, propia de los quehaceres del campo chileno. Entre los meses de agosto y mayo, las medialunas se colman de fiesta en un ambiente lleno de folclor.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009" y="2526507"/>
            <a:ext cx="4979616" cy="3762375"/>
          </a:xfrm>
        </p:spPr>
      </p:pic>
    </p:spTree>
    <p:extLst>
      <p:ext uri="{BB962C8B-B14F-4D97-AF65-F5344CB8AC3E}">
        <p14:creationId xmlns:p14="http://schemas.microsoft.com/office/powerpoint/2010/main" val="3413870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2400" dirty="0" smtClean="0"/>
              <a:t>Un </a:t>
            </a:r>
            <a:r>
              <a:rPr lang="es-CL" sz="2400" dirty="0"/>
              <a:t>ejercicio de destreza que consistía en ensartar en la punta de una vara, corriendo a caballo, una sortija pendiente de una cinta a cierta altura.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8625" y="1853248"/>
            <a:ext cx="11501438" cy="4576127"/>
          </a:xfrm>
        </p:spPr>
        <p:txBody>
          <a:bodyPr>
            <a:noAutofit/>
          </a:bodyPr>
          <a:lstStyle/>
          <a:p>
            <a:r>
              <a:rPr lang="es-CL" sz="2400" dirty="0"/>
              <a:t>E</a:t>
            </a:r>
            <a:r>
              <a:rPr lang="es-CL" sz="2400" dirty="0" smtClean="0"/>
              <a:t>ntre </a:t>
            </a:r>
            <a:r>
              <a:rPr lang="es-CL" sz="2400" dirty="0"/>
              <a:t>los juegos de a caballo, </a:t>
            </a:r>
            <a:r>
              <a:rPr lang="es-CL" sz="2400" dirty="0" smtClean="0"/>
              <a:t>estaban:</a:t>
            </a:r>
          </a:p>
          <a:p>
            <a:r>
              <a:rPr lang="es-CL" sz="2400" dirty="0" smtClean="0"/>
              <a:t> Las </a:t>
            </a:r>
            <a:r>
              <a:rPr lang="es-CL" sz="2400" dirty="0"/>
              <a:t>alcancías</a:t>
            </a:r>
            <a:r>
              <a:rPr lang="es-CL" sz="2400" dirty="0" smtClean="0"/>
              <a:t>,</a:t>
            </a:r>
          </a:p>
          <a:p>
            <a:r>
              <a:rPr lang="es-CL" sz="2400" dirty="0" smtClean="0"/>
              <a:t> El </a:t>
            </a:r>
            <a:r>
              <a:rPr lang="es-CL" sz="2400" dirty="0"/>
              <a:t>correr </a:t>
            </a:r>
            <a:r>
              <a:rPr lang="es-CL" sz="2400" dirty="0" smtClean="0"/>
              <a:t>cañas</a:t>
            </a:r>
          </a:p>
          <a:p>
            <a:r>
              <a:rPr lang="es-CL" sz="2400" dirty="0" smtClean="0"/>
              <a:t> El </a:t>
            </a:r>
            <a:r>
              <a:rPr lang="es-CL" sz="2400" dirty="0"/>
              <a:t>correr </a:t>
            </a:r>
            <a:r>
              <a:rPr lang="es-CL" sz="2400" dirty="0" smtClean="0"/>
              <a:t>sortijas. </a:t>
            </a:r>
          </a:p>
          <a:p>
            <a:r>
              <a:rPr lang="es-CL" sz="2400" dirty="0" smtClean="0"/>
              <a:t>Las </a:t>
            </a:r>
            <a:r>
              <a:rPr lang="es-CL" sz="2400" dirty="0"/>
              <a:t>alcancías eran unas bolas llenas de flores, cintas, aguas de olor, polvos perfumados y que se las tiraban corriendo, unos jinetes a otros, recibiéndolas en un escudo, donde se </a:t>
            </a:r>
            <a:r>
              <a:rPr lang="es-CL" sz="2400" dirty="0" smtClean="0"/>
              <a:t>quebraban.</a:t>
            </a:r>
          </a:p>
          <a:p>
            <a:r>
              <a:rPr lang="es-CL" sz="2400" dirty="0"/>
              <a:t>C</a:t>
            </a:r>
            <a:r>
              <a:rPr lang="es-CL" sz="2400" dirty="0" smtClean="0"/>
              <a:t>orrer cañas. Era </a:t>
            </a:r>
            <a:r>
              <a:rPr lang="es-CL" sz="2400" dirty="0"/>
              <a:t>una pelea a caballo entre diferentes cuadrillas, usando cañas por armas. Este juego o ejercicio para ostentar destreza, fue introducido en España por los </a:t>
            </a:r>
            <a:r>
              <a:rPr lang="es-CL" sz="2400" dirty="0" smtClean="0"/>
              <a:t>árabes.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272148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11" y="272414"/>
            <a:ext cx="5072903" cy="3562191"/>
          </a:xfr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2923" y="2772177"/>
            <a:ext cx="48768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797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 </a:t>
            </a:r>
            <a:r>
              <a:rPr lang="es-CL" sz="2400" dirty="0" smtClean="0"/>
              <a:t>La chueca en la época colonial.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1535290"/>
            <a:ext cx="8946541" cy="4713110"/>
          </a:xfrm>
        </p:spPr>
        <p:txBody>
          <a:bodyPr>
            <a:normAutofit/>
          </a:bodyPr>
          <a:lstStyle/>
          <a:p>
            <a:r>
              <a:rPr lang="es-CL" sz="2400" dirty="0"/>
              <a:t>El palín (en mapudungun: </a:t>
            </a:r>
            <a:r>
              <a:rPr lang="es-CL" sz="2400" dirty="0" err="1"/>
              <a:t>palin</a:t>
            </a:r>
            <a:r>
              <a:rPr lang="es-CL" sz="2400" dirty="0"/>
              <a:t>, ‘pelotear</a:t>
            </a:r>
            <a:r>
              <a:rPr lang="es-CL" sz="2400" dirty="0" smtClean="0"/>
              <a:t>’) </a:t>
            </a:r>
            <a:r>
              <a:rPr lang="es-CL" sz="2400" dirty="0"/>
              <a:t>o juego de la chueca es una actividad tradicional mapuche con fines religiosos o deportivos que tiene similitud con el hockey y con el juego español de la chueca</a:t>
            </a:r>
            <a:r>
              <a:rPr lang="es-CL" sz="2400" dirty="0" smtClean="0"/>
              <a:t>.</a:t>
            </a:r>
          </a:p>
          <a:p>
            <a:endParaRPr lang="es-CL" sz="24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6539" y="3668890"/>
            <a:ext cx="4464853" cy="2895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315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9244" y="2994091"/>
            <a:ext cx="10895527" cy="1400530"/>
          </a:xfrm>
        </p:spPr>
        <p:txBody>
          <a:bodyPr/>
          <a:lstStyle/>
          <a:p>
            <a:r>
              <a:rPr lang="es-CL" b="1" u="sng" dirty="0" smtClean="0"/>
              <a:t>Actividad:</a:t>
            </a:r>
            <a:r>
              <a:rPr lang="es-CL" dirty="0" smtClean="0"/>
              <a:t/>
            </a:r>
            <a:br>
              <a:rPr lang="es-CL" dirty="0" smtClean="0"/>
            </a:br>
            <a:r>
              <a:rPr lang="es-CL" dirty="0"/>
              <a:t/>
            </a:r>
            <a:br>
              <a:rPr lang="es-CL" dirty="0"/>
            </a:br>
            <a:r>
              <a:rPr lang="es-CL" sz="2500" dirty="0" smtClean="0"/>
              <a:t>1)Describe en qué consistía el deporte del RODEO.</a:t>
            </a:r>
            <a:br>
              <a:rPr lang="es-CL" sz="2500" dirty="0" smtClean="0"/>
            </a:br>
            <a:r>
              <a:rPr lang="es-CL" sz="2500" dirty="0" smtClean="0"/>
              <a:t>2) Menciona que otro juego/deporte existía con el uso del caballo</a:t>
            </a:r>
            <a:br>
              <a:rPr lang="es-CL" sz="2500" dirty="0" smtClean="0"/>
            </a:br>
            <a:r>
              <a:rPr lang="es-CL" sz="2500" dirty="0" smtClean="0"/>
              <a:t>3) ¿Cuáles eran los fines de jugar a </a:t>
            </a:r>
            <a:r>
              <a:rPr lang="es-CL" sz="2500" smtClean="0"/>
              <a:t>la chueca? </a:t>
            </a:r>
            <a:r>
              <a:rPr lang="es-CL" sz="2500" dirty="0"/>
              <a:t/>
            </a:r>
            <a:br>
              <a:rPr lang="es-CL" sz="2500" dirty="0"/>
            </a:br>
            <a:r>
              <a:rPr lang="es-CL" sz="2500" dirty="0" smtClean="0"/>
              <a:t/>
            </a:r>
            <a:br>
              <a:rPr lang="es-CL" sz="2500" dirty="0" smtClean="0"/>
            </a:br>
            <a:r>
              <a:rPr lang="es-CL" sz="2500" dirty="0"/>
              <a:t/>
            </a:r>
            <a:br>
              <a:rPr lang="es-CL" sz="2500" dirty="0"/>
            </a:br>
            <a:r>
              <a:rPr lang="es-CL" sz="2500" dirty="0" smtClean="0"/>
              <a:t/>
            </a:r>
            <a:br>
              <a:rPr lang="es-CL" sz="2500" dirty="0" smtClean="0"/>
            </a:br>
            <a:r>
              <a:rPr lang="es-CL" dirty="0" smtClean="0"/>
              <a:t/>
            </a:r>
            <a:br>
              <a:rPr lang="es-CL" dirty="0" smtClean="0"/>
            </a:br>
            <a:endParaRPr lang="es-CL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407" y="122673"/>
            <a:ext cx="5740482" cy="3206269"/>
          </a:xfrm>
        </p:spPr>
      </p:pic>
    </p:spTree>
    <p:extLst>
      <p:ext uri="{BB962C8B-B14F-4D97-AF65-F5344CB8AC3E}">
        <p14:creationId xmlns:p14="http://schemas.microsoft.com/office/powerpoint/2010/main" val="188892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51</TotalTime>
  <Words>261</Words>
  <Application>Microsoft Office PowerPoint</Application>
  <PresentationFormat>Panorámica</PresentationFormat>
  <Paragraphs>14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Deportes y juegos durante la colonia en Chile</vt:lpstr>
      <vt:lpstr>Los espacios donde se desarrollaron los juegos, deportes y diversiones coloniales fueron principalmente en la esfera doméstica y en las vías públicas.</vt:lpstr>
      <vt:lpstr>El rodeo Siendo hoy uno de los deportes más populares del país, el rodeo nació como una actividad agropecuaria, propia de los quehaceres del campo chileno. Entre los meses de agosto y mayo, las medialunas se colman de fiesta en un ambiente lleno de folclor.</vt:lpstr>
      <vt:lpstr>Un ejercicio de destreza que consistía en ensartar en la punta de una vara, corriendo a caballo, una sortija pendiente de una cinta a cierta altura.</vt:lpstr>
      <vt:lpstr>Presentación de PowerPoint</vt:lpstr>
      <vt:lpstr> La chueca en la época colonial.</vt:lpstr>
      <vt:lpstr>Actividad:  1)Describe en qué consistía el deporte del RODEO. 2) Menciona que otro juego/deporte existía con el uso del caballo 3) ¿Cuáles eran los fines de jugar a la chueca?      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Deportes y juegos durante la colonia en Chile</dc:title>
  <dc:creator>N°3</dc:creator>
  <cp:lastModifiedBy>N°3</cp:lastModifiedBy>
  <cp:revision>6</cp:revision>
  <dcterms:created xsi:type="dcterms:W3CDTF">2020-09-05T01:41:05Z</dcterms:created>
  <dcterms:modified xsi:type="dcterms:W3CDTF">2020-09-05T02:32:24Z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772144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