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8" r:id="rId3"/>
    <p:sldId id="259" r:id="rId4"/>
    <p:sldId id="304" r:id="rId5"/>
    <p:sldId id="307" r:id="rId6"/>
    <p:sldId id="306" r:id="rId7"/>
    <p:sldId id="308" r:id="rId8"/>
    <p:sldId id="309" r:id="rId9"/>
    <p:sldId id="310" r:id="rId10"/>
    <p:sldId id="305" r:id="rId11"/>
    <p:sldId id="311" r:id="rId12"/>
  </p:sldIdLst>
  <p:sldSz cx="9144000" cy="5143500" type="screen16x9"/>
  <p:notesSz cx="6858000" cy="9144000"/>
  <p:embeddedFontLst>
    <p:embeddedFont>
      <p:font typeface="Tulpen One" panose="020B0604020202020204" charset="0"/>
      <p:regular r:id="rId14"/>
    </p:embeddedFont>
    <p:embeddedFont>
      <p:font typeface="Bahiana" panose="020B0604020202020204" charset="0"/>
      <p:regular r:id="rId15"/>
    </p:embeddedFont>
    <p:embeddedFont>
      <p:font typeface="Barlow" panose="020B0604020202020204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C6B002-79CE-4D31-A7F0-1BD74D61C6E9}">
  <a:tblStyle styleId="{39C6B002-79CE-4D31-A7F0-1BD74D61C6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0773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52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20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72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" y="-35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22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725275" y="2999163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725308" y="1742938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0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76" name="Google Shape;176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75" name="Google Shape;375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32"/>
          <p:cNvSpPr/>
          <p:nvPr/>
        </p:nvSpPr>
        <p:spPr>
          <a:xfrm>
            <a:off x="1406374" y="3284374"/>
            <a:ext cx="17072" cy="19384"/>
          </a:xfrm>
          <a:custGeom>
            <a:avLst/>
            <a:gdLst/>
            <a:ahLst/>
            <a:cxnLst/>
            <a:rect l="l" t="t" r="r" b="b"/>
            <a:pathLst>
              <a:path w="502" h="570" extrusionOk="0">
                <a:moveTo>
                  <a:pt x="111" y="1"/>
                </a:moveTo>
                <a:cubicBezTo>
                  <a:pt x="77" y="1"/>
                  <a:pt x="0" y="69"/>
                  <a:pt x="34" y="103"/>
                </a:cubicBezTo>
                <a:cubicBezTo>
                  <a:pt x="34" y="213"/>
                  <a:pt x="111" y="281"/>
                  <a:pt x="145" y="358"/>
                </a:cubicBezTo>
                <a:cubicBezTo>
                  <a:pt x="179" y="426"/>
                  <a:pt x="247" y="493"/>
                  <a:pt x="323" y="527"/>
                </a:cubicBezTo>
                <a:cubicBezTo>
                  <a:pt x="357" y="527"/>
                  <a:pt x="357" y="570"/>
                  <a:pt x="391" y="570"/>
                </a:cubicBezTo>
                <a:cubicBezTo>
                  <a:pt x="459" y="570"/>
                  <a:pt x="502" y="493"/>
                  <a:pt x="502" y="426"/>
                </a:cubicBezTo>
                <a:cubicBezTo>
                  <a:pt x="459" y="315"/>
                  <a:pt x="391" y="247"/>
                  <a:pt x="357" y="179"/>
                </a:cubicBezTo>
                <a:cubicBezTo>
                  <a:pt x="289" y="103"/>
                  <a:pt x="247" y="35"/>
                  <a:pt x="145" y="1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65" name="Google Shape;565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rgbClr val="FFF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rgbClr val="FFF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254669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226919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9" name="Google Shape;1769;p32"/>
          <p:cNvSpPr txBox="1">
            <a:spLocks noGrp="1"/>
          </p:cNvSpPr>
          <p:nvPr>
            <p:ph type="ctrTitle"/>
          </p:nvPr>
        </p:nvSpPr>
        <p:spPr>
          <a:xfrm>
            <a:off x="2218641" y="2633232"/>
            <a:ext cx="4644900" cy="10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rPr>
              <a:t>Estrategias de comprensión lectora</a:t>
            </a:r>
            <a:endParaRPr sz="8000" dirty="0">
              <a:solidFill>
                <a:schemeClr val="hlink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54425" y="3693132"/>
            <a:ext cx="237333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FFFF"/>
                </a:solidFill>
              </a:rPr>
              <a:t>Guissela Pérez N.</a:t>
            </a:r>
          </a:p>
          <a:p>
            <a:pPr algn="ctr"/>
            <a:r>
              <a:rPr lang="es-MX" b="1" dirty="0" smtClean="0">
                <a:solidFill>
                  <a:srgbClr val="FFFFFF"/>
                </a:solidFill>
              </a:rPr>
              <a:t>Prof. de </a:t>
            </a:r>
            <a:r>
              <a:rPr lang="es-MX" b="1" dirty="0" err="1" smtClean="0">
                <a:solidFill>
                  <a:srgbClr val="FFFFFF"/>
                </a:solidFill>
              </a:rPr>
              <a:t>Edu</a:t>
            </a:r>
            <a:r>
              <a:rPr lang="es-MX" b="1" dirty="0" smtClean="0">
                <a:solidFill>
                  <a:srgbClr val="FFFFFF"/>
                </a:solidFill>
              </a:rPr>
              <a:t>. Diferencial</a:t>
            </a:r>
            <a:endParaRPr lang="es-MX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79;p37"/>
          <p:cNvSpPr txBox="1">
            <a:spLocks/>
          </p:cNvSpPr>
          <p:nvPr/>
        </p:nvSpPr>
        <p:spPr>
          <a:xfrm>
            <a:off x="5836394" y="1643866"/>
            <a:ext cx="2999382" cy="14116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s-MX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Partes de un amante</a:t>
            </a:r>
          </a:p>
          <a:p>
            <a:pPr algn="ctr"/>
            <a:r>
              <a:rPr lang="es-MX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de la lectura.</a:t>
            </a:r>
            <a:endParaRPr lang="es-MX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19" y="540983"/>
            <a:ext cx="4429125" cy="4248150"/>
          </a:xfrm>
          <a:prstGeom prst="rect">
            <a:avLst/>
          </a:prstGeom>
        </p:spPr>
      </p:pic>
      <p:sp>
        <p:nvSpPr>
          <p:cNvPr id="5" name="Cerrar llave 4"/>
          <p:cNvSpPr/>
          <p:nvPr/>
        </p:nvSpPr>
        <p:spPr>
          <a:xfrm rot="10800000">
            <a:off x="5196071" y="1854118"/>
            <a:ext cx="494482" cy="991106"/>
          </a:xfrm>
          <a:prstGeom prst="rightBrace">
            <a:avLst/>
          </a:prstGeom>
          <a:ln w="57150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" name="Google Shape;5873;p61"/>
          <p:cNvGrpSpPr/>
          <p:nvPr/>
        </p:nvGrpSpPr>
        <p:grpSpPr>
          <a:xfrm rot="20447660">
            <a:off x="8095075" y="473264"/>
            <a:ext cx="944488" cy="2280061"/>
            <a:chOff x="5478925" y="1824825"/>
            <a:chExt cx="1177372" cy="2842260"/>
          </a:xfrm>
        </p:grpSpPr>
        <p:sp>
          <p:nvSpPr>
            <p:cNvPr id="7" name="Google Shape;5874;p61"/>
            <p:cNvSpPr/>
            <p:nvPr/>
          </p:nvSpPr>
          <p:spPr>
            <a:xfrm>
              <a:off x="5899268" y="2136282"/>
              <a:ext cx="207106" cy="2530803"/>
            </a:xfrm>
            <a:custGeom>
              <a:avLst/>
              <a:gdLst/>
              <a:ahLst/>
              <a:cxnLst/>
              <a:rect l="l" t="t" r="r" b="b"/>
              <a:pathLst>
                <a:path w="5204" h="63592" extrusionOk="0">
                  <a:moveTo>
                    <a:pt x="4678" y="0"/>
                  </a:moveTo>
                  <a:lnTo>
                    <a:pt x="4678" y="4"/>
                  </a:lnTo>
                  <a:cubicBezTo>
                    <a:pt x="4668" y="36"/>
                    <a:pt x="4660" y="69"/>
                    <a:pt x="4653" y="101"/>
                  </a:cubicBezTo>
                  <a:cubicBezTo>
                    <a:pt x="4642" y="138"/>
                    <a:pt x="4631" y="170"/>
                    <a:pt x="4620" y="206"/>
                  </a:cubicBezTo>
                  <a:cubicBezTo>
                    <a:pt x="4613" y="228"/>
                    <a:pt x="4606" y="253"/>
                    <a:pt x="4598" y="279"/>
                  </a:cubicBezTo>
                  <a:lnTo>
                    <a:pt x="4544" y="482"/>
                  </a:lnTo>
                  <a:cubicBezTo>
                    <a:pt x="4511" y="598"/>
                    <a:pt x="4479" y="714"/>
                    <a:pt x="4446" y="827"/>
                  </a:cubicBezTo>
                  <a:cubicBezTo>
                    <a:pt x="3641" y="3727"/>
                    <a:pt x="2974" y="6697"/>
                    <a:pt x="2422" y="9685"/>
                  </a:cubicBezTo>
                  <a:cubicBezTo>
                    <a:pt x="1001" y="17375"/>
                    <a:pt x="356" y="25185"/>
                    <a:pt x="135" y="32245"/>
                  </a:cubicBezTo>
                  <a:cubicBezTo>
                    <a:pt x="121" y="32673"/>
                    <a:pt x="106" y="33097"/>
                    <a:pt x="99" y="33518"/>
                  </a:cubicBezTo>
                  <a:cubicBezTo>
                    <a:pt x="1" y="37517"/>
                    <a:pt x="34" y="41252"/>
                    <a:pt x="135" y="44563"/>
                  </a:cubicBezTo>
                  <a:cubicBezTo>
                    <a:pt x="349" y="51583"/>
                    <a:pt x="867" y="57253"/>
                    <a:pt x="1262" y="60778"/>
                  </a:cubicBezTo>
                  <a:cubicBezTo>
                    <a:pt x="1375" y="61764"/>
                    <a:pt x="1491" y="62722"/>
                    <a:pt x="1611" y="63592"/>
                  </a:cubicBezTo>
                  <a:lnTo>
                    <a:pt x="2166" y="63592"/>
                  </a:lnTo>
                  <a:cubicBezTo>
                    <a:pt x="1861" y="61340"/>
                    <a:pt x="1502" y="58098"/>
                    <a:pt x="1204" y="54146"/>
                  </a:cubicBezTo>
                  <a:cubicBezTo>
                    <a:pt x="1187" y="53892"/>
                    <a:pt x="1168" y="53635"/>
                    <a:pt x="1147" y="53374"/>
                  </a:cubicBezTo>
                  <a:cubicBezTo>
                    <a:pt x="878" y="49603"/>
                    <a:pt x="668" y="45237"/>
                    <a:pt x="613" y="40513"/>
                  </a:cubicBezTo>
                  <a:cubicBezTo>
                    <a:pt x="613" y="40287"/>
                    <a:pt x="613" y="40059"/>
                    <a:pt x="610" y="39835"/>
                  </a:cubicBezTo>
                  <a:cubicBezTo>
                    <a:pt x="563" y="33681"/>
                    <a:pt x="787" y="26944"/>
                    <a:pt x="1495" y="20128"/>
                  </a:cubicBezTo>
                  <a:cubicBezTo>
                    <a:pt x="1495" y="20095"/>
                    <a:pt x="1498" y="20062"/>
                    <a:pt x="1502" y="20033"/>
                  </a:cubicBezTo>
                  <a:lnTo>
                    <a:pt x="1502" y="20029"/>
                  </a:lnTo>
                  <a:cubicBezTo>
                    <a:pt x="2071" y="14572"/>
                    <a:pt x="2949" y="9068"/>
                    <a:pt x="4243" y="3774"/>
                  </a:cubicBezTo>
                  <a:cubicBezTo>
                    <a:pt x="4475" y="2817"/>
                    <a:pt x="4722" y="1863"/>
                    <a:pt x="4986" y="921"/>
                  </a:cubicBezTo>
                  <a:cubicBezTo>
                    <a:pt x="5048" y="696"/>
                    <a:pt x="5110" y="479"/>
                    <a:pt x="5175" y="257"/>
                  </a:cubicBezTo>
                  <a:cubicBezTo>
                    <a:pt x="5175" y="246"/>
                    <a:pt x="5178" y="239"/>
                    <a:pt x="5182" y="228"/>
                  </a:cubicBezTo>
                  <a:cubicBezTo>
                    <a:pt x="5190" y="203"/>
                    <a:pt x="5197" y="174"/>
                    <a:pt x="5204" y="148"/>
                  </a:cubicBezTo>
                  <a:lnTo>
                    <a:pt x="5153" y="138"/>
                  </a:lnTo>
                  <a:lnTo>
                    <a:pt x="5131" y="126"/>
                  </a:lnTo>
                  <a:lnTo>
                    <a:pt x="5055" y="109"/>
                  </a:lnTo>
                  <a:lnTo>
                    <a:pt x="4983" y="87"/>
                  </a:lnTo>
                  <a:lnTo>
                    <a:pt x="4765" y="25"/>
                  </a:lnTo>
                  <a:lnTo>
                    <a:pt x="4711" y="11"/>
                  </a:lnTo>
                  <a:lnTo>
                    <a:pt x="46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875;p61"/>
            <p:cNvSpPr/>
            <p:nvPr/>
          </p:nvSpPr>
          <p:spPr>
            <a:xfrm>
              <a:off x="5531896" y="2633953"/>
              <a:ext cx="381976" cy="841041"/>
            </a:xfrm>
            <a:custGeom>
              <a:avLst/>
              <a:gdLst/>
              <a:ahLst/>
              <a:cxnLst/>
              <a:rect l="l" t="t" r="r" b="b"/>
              <a:pathLst>
                <a:path w="9598" h="21133" extrusionOk="0">
                  <a:moveTo>
                    <a:pt x="1120" y="0"/>
                  </a:moveTo>
                  <a:cubicBezTo>
                    <a:pt x="1120" y="1"/>
                    <a:pt x="0" y="17105"/>
                    <a:pt x="9598" y="21133"/>
                  </a:cubicBezTo>
                  <a:cubicBezTo>
                    <a:pt x="9598" y="21133"/>
                    <a:pt x="7165" y="4443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76;p61"/>
            <p:cNvSpPr/>
            <p:nvPr/>
          </p:nvSpPr>
          <p:spPr>
            <a:xfrm>
              <a:off x="5911844" y="3211776"/>
              <a:ext cx="419386" cy="541166"/>
            </a:xfrm>
            <a:custGeom>
              <a:avLst/>
              <a:gdLst/>
              <a:ahLst/>
              <a:cxnLst/>
              <a:rect l="l" t="t" r="r" b="b"/>
              <a:pathLst>
                <a:path w="10538" h="13598" extrusionOk="0">
                  <a:moveTo>
                    <a:pt x="10537" y="0"/>
                  </a:moveTo>
                  <a:lnTo>
                    <a:pt x="10537" y="0"/>
                  </a:lnTo>
                  <a:cubicBezTo>
                    <a:pt x="3561" y="3180"/>
                    <a:pt x="1" y="13597"/>
                    <a:pt x="1" y="13597"/>
                  </a:cubicBezTo>
                  <a:cubicBezTo>
                    <a:pt x="8847" y="10584"/>
                    <a:pt x="10537" y="0"/>
                    <a:pt x="10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77;p61"/>
            <p:cNvSpPr/>
            <p:nvPr/>
          </p:nvSpPr>
          <p:spPr>
            <a:xfrm>
              <a:off x="5935763" y="3876279"/>
              <a:ext cx="353879" cy="416640"/>
            </a:xfrm>
            <a:custGeom>
              <a:avLst/>
              <a:gdLst/>
              <a:ahLst/>
              <a:cxnLst/>
              <a:rect l="l" t="t" r="r" b="b"/>
              <a:pathLst>
                <a:path w="8892" h="10469" extrusionOk="0">
                  <a:moveTo>
                    <a:pt x="8892" y="0"/>
                  </a:moveTo>
                  <a:lnTo>
                    <a:pt x="8892" y="0"/>
                  </a:lnTo>
                  <a:cubicBezTo>
                    <a:pt x="1912" y="2078"/>
                    <a:pt x="1" y="10468"/>
                    <a:pt x="1" y="10468"/>
                  </a:cubicBezTo>
                  <a:cubicBezTo>
                    <a:pt x="5284" y="9924"/>
                    <a:pt x="8892" y="0"/>
                    <a:pt x="8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78;p61"/>
            <p:cNvSpPr/>
            <p:nvPr/>
          </p:nvSpPr>
          <p:spPr>
            <a:xfrm>
              <a:off x="5957572" y="2590812"/>
              <a:ext cx="397418" cy="347870"/>
            </a:xfrm>
            <a:custGeom>
              <a:avLst/>
              <a:gdLst/>
              <a:ahLst/>
              <a:cxnLst/>
              <a:rect l="l" t="t" r="r" b="b"/>
              <a:pathLst>
                <a:path w="9986" h="8741" extrusionOk="0">
                  <a:moveTo>
                    <a:pt x="9986" y="1"/>
                  </a:moveTo>
                  <a:lnTo>
                    <a:pt x="9986" y="1"/>
                  </a:lnTo>
                  <a:cubicBezTo>
                    <a:pt x="3257" y="592"/>
                    <a:pt x="0" y="8699"/>
                    <a:pt x="0" y="8699"/>
                  </a:cubicBezTo>
                  <a:cubicBezTo>
                    <a:pt x="210" y="8727"/>
                    <a:pt x="418" y="8741"/>
                    <a:pt x="625" y="8741"/>
                  </a:cubicBezTo>
                  <a:cubicBezTo>
                    <a:pt x="5868" y="8741"/>
                    <a:pt x="9986" y="1"/>
                    <a:pt x="9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79;p61"/>
            <p:cNvSpPr/>
            <p:nvPr/>
          </p:nvSpPr>
          <p:spPr>
            <a:xfrm>
              <a:off x="5625102" y="2128482"/>
              <a:ext cx="470884" cy="355909"/>
            </a:xfrm>
            <a:custGeom>
              <a:avLst/>
              <a:gdLst/>
              <a:ahLst/>
              <a:cxnLst/>
              <a:rect l="l" t="t" r="r" b="b"/>
              <a:pathLst>
                <a:path w="11832" h="8943" extrusionOk="0">
                  <a:moveTo>
                    <a:pt x="11832" y="0"/>
                  </a:moveTo>
                  <a:lnTo>
                    <a:pt x="11832" y="0"/>
                  </a:lnTo>
                  <a:cubicBezTo>
                    <a:pt x="11831" y="1"/>
                    <a:pt x="0" y="5157"/>
                    <a:pt x="1360" y="8376"/>
                  </a:cubicBezTo>
                  <a:cubicBezTo>
                    <a:pt x="1526" y="8770"/>
                    <a:pt x="1807" y="8942"/>
                    <a:pt x="2173" y="8942"/>
                  </a:cubicBezTo>
                  <a:cubicBezTo>
                    <a:pt x="4807" y="8942"/>
                    <a:pt x="11831" y="1"/>
                    <a:pt x="11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880;p61"/>
            <p:cNvSpPr/>
            <p:nvPr/>
          </p:nvSpPr>
          <p:spPr>
            <a:xfrm>
              <a:off x="5478925" y="2134810"/>
              <a:ext cx="603211" cy="197117"/>
            </a:xfrm>
            <a:custGeom>
              <a:avLst/>
              <a:gdLst/>
              <a:ahLst/>
              <a:cxnLst/>
              <a:rect l="l" t="t" r="r" b="b"/>
              <a:pathLst>
                <a:path w="15157" h="4953" extrusionOk="0">
                  <a:moveTo>
                    <a:pt x="15157" y="1"/>
                  </a:moveTo>
                  <a:cubicBezTo>
                    <a:pt x="15156" y="1"/>
                    <a:pt x="1" y="2894"/>
                    <a:pt x="1893" y="4645"/>
                  </a:cubicBezTo>
                  <a:cubicBezTo>
                    <a:pt x="2124" y="4859"/>
                    <a:pt x="2493" y="4952"/>
                    <a:pt x="2963" y="4952"/>
                  </a:cubicBezTo>
                  <a:cubicBezTo>
                    <a:pt x="6347" y="4952"/>
                    <a:pt x="14982" y="83"/>
                    <a:pt x="15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81;p61"/>
            <p:cNvSpPr/>
            <p:nvPr/>
          </p:nvSpPr>
          <p:spPr>
            <a:xfrm>
              <a:off x="5510843" y="2117139"/>
              <a:ext cx="570020" cy="99454"/>
            </a:xfrm>
            <a:custGeom>
              <a:avLst/>
              <a:gdLst/>
              <a:ahLst/>
              <a:cxnLst/>
              <a:rect l="l" t="t" r="r" b="b"/>
              <a:pathLst>
                <a:path w="14323" h="2499" extrusionOk="0">
                  <a:moveTo>
                    <a:pt x="6652" y="1"/>
                  </a:moveTo>
                  <a:cubicBezTo>
                    <a:pt x="3198" y="1"/>
                    <a:pt x="1" y="326"/>
                    <a:pt x="562" y="1586"/>
                  </a:cubicBezTo>
                  <a:cubicBezTo>
                    <a:pt x="857" y="2251"/>
                    <a:pt x="1893" y="2498"/>
                    <a:pt x="3274" y="2498"/>
                  </a:cubicBezTo>
                  <a:cubicBezTo>
                    <a:pt x="7319" y="2498"/>
                    <a:pt x="14322" y="372"/>
                    <a:pt x="14322" y="372"/>
                  </a:cubicBezTo>
                  <a:cubicBezTo>
                    <a:pt x="14322" y="372"/>
                    <a:pt x="10341" y="1"/>
                    <a:pt x="6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82;p61"/>
            <p:cNvSpPr/>
            <p:nvPr/>
          </p:nvSpPr>
          <p:spPr>
            <a:xfrm>
              <a:off x="5790024" y="2134810"/>
              <a:ext cx="292114" cy="442628"/>
            </a:xfrm>
            <a:custGeom>
              <a:avLst/>
              <a:gdLst/>
              <a:ahLst/>
              <a:cxnLst/>
              <a:rect l="l" t="t" r="r" b="b"/>
              <a:pathLst>
                <a:path w="7340" h="11122" extrusionOk="0">
                  <a:moveTo>
                    <a:pt x="7340" y="1"/>
                  </a:moveTo>
                  <a:cubicBezTo>
                    <a:pt x="7339" y="1"/>
                    <a:pt x="7293" y="59"/>
                    <a:pt x="7209" y="168"/>
                  </a:cubicBezTo>
                  <a:cubicBezTo>
                    <a:pt x="6216" y="1440"/>
                    <a:pt x="1" y="9620"/>
                    <a:pt x="3010" y="10998"/>
                  </a:cubicBezTo>
                  <a:cubicBezTo>
                    <a:pt x="3194" y="11082"/>
                    <a:pt x="3371" y="11122"/>
                    <a:pt x="3542" y="11122"/>
                  </a:cubicBezTo>
                  <a:cubicBezTo>
                    <a:pt x="6390" y="11122"/>
                    <a:pt x="7339" y="1"/>
                    <a:pt x="7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83;p61"/>
            <p:cNvSpPr/>
            <p:nvPr/>
          </p:nvSpPr>
          <p:spPr>
            <a:xfrm>
              <a:off x="6025626" y="2107389"/>
              <a:ext cx="222747" cy="447364"/>
            </a:xfrm>
            <a:custGeom>
              <a:avLst/>
              <a:gdLst/>
              <a:ahLst/>
              <a:cxnLst/>
              <a:rect l="l" t="t" r="r" b="b"/>
              <a:pathLst>
                <a:path w="5597" h="11241" extrusionOk="0">
                  <a:moveTo>
                    <a:pt x="1662" y="0"/>
                  </a:moveTo>
                  <a:lnTo>
                    <a:pt x="1662" y="0"/>
                  </a:lnTo>
                  <a:cubicBezTo>
                    <a:pt x="1368" y="65"/>
                    <a:pt x="0" y="11241"/>
                    <a:pt x="2322" y="11241"/>
                  </a:cubicBezTo>
                  <a:cubicBezTo>
                    <a:pt x="2345" y="11241"/>
                    <a:pt x="2368" y="11240"/>
                    <a:pt x="2392" y="11238"/>
                  </a:cubicBezTo>
                  <a:cubicBezTo>
                    <a:pt x="5597" y="10943"/>
                    <a:pt x="1662" y="1"/>
                    <a:pt x="1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84;p61"/>
            <p:cNvSpPr/>
            <p:nvPr/>
          </p:nvSpPr>
          <p:spPr>
            <a:xfrm>
              <a:off x="6095829" y="2121119"/>
              <a:ext cx="335214" cy="419585"/>
            </a:xfrm>
            <a:custGeom>
              <a:avLst/>
              <a:gdLst/>
              <a:ahLst/>
              <a:cxnLst/>
              <a:rect l="l" t="t" r="r" b="b"/>
              <a:pathLst>
                <a:path w="8423" h="10543" extrusionOk="0">
                  <a:moveTo>
                    <a:pt x="0" y="0"/>
                  </a:moveTo>
                  <a:cubicBezTo>
                    <a:pt x="0" y="0"/>
                    <a:pt x="10" y="11"/>
                    <a:pt x="30" y="34"/>
                  </a:cubicBezTo>
                  <a:lnTo>
                    <a:pt x="30" y="34"/>
                  </a:lnTo>
                  <a:cubicBezTo>
                    <a:pt x="18" y="13"/>
                    <a:pt x="8" y="1"/>
                    <a:pt x="0" y="0"/>
                  </a:cubicBezTo>
                  <a:close/>
                  <a:moveTo>
                    <a:pt x="30" y="34"/>
                  </a:moveTo>
                  <a:lnTo>
                    <a:pt x="30" y="34"/>
                  </a:lnTo>
                  <a:cubicBezTo>
                    <a:pt x="407" y="684"/>
                    <a:pt x="2864" y="10542"/>
                    <a:pt x="5148" y="10542"/>
                  </a:cubicBezTo>
                  <a:cubicBezTo>
                    <a:pt x="5224" y="10542"/>
                    <a:pt x="5301" y="10531"/>
                    <a:pt x="5377" y="10508"/>
                  </a:cubicBezTo>
                  <a:cubicBezTo>
                    <a:pt x="8423" y="9587"/>
                    <a:pt x="576" y="651"/>
                    <a:pt x="30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85;p61"/>
            <p:cNvSpPr/>
            <p:nvPr/>
          </p:nvSpPr>
          <p:spPr>
            <a:xfrm>
              <a:off x="6117598" y="2148818"/>
              <a:ext cx="494882" cy="299755"/>
            </a:xfrm>
            <a:custGeom>
              <a:avLst/>
              <a:gdLst/>
              <a:ahLst/>
              <a:cxnLst/>
              <a:rect l="l" t="t" r="r" b="b"/>
              <a:pathLst>
                <a:path w="12435" h="7532" extrusionOk="0">
                  <a:moveTo>
                    <a:pt x="1" y="0"/>
                  </a:moveTo>
                  <a:cubicBezTo>
                    <a:pt x="1" y="0"/>
                    <a:pt x="6389" y="7532"/>
                    <a:pt x="9181" y="7532"/>
                  </a:cubicBezTo>
                  <a:cubicBezTo>
                    <a:pt x="9479" y="7532"/>
                    <a:pt x="9736" y="7446"/>
                    <a:pt x="9939" y="7256"/>
                  </a:cubicBezTo>
                  <a:cubicBezTo>
                    <a:pt x="12434" y="49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86;p61"/>
            <p:cNvSpPr/>
            <p:nvPr/>
          </p:nvSpPr>
          <p:spPr>
            <a:xfrm>
              <a:off x="5519439" y="1980036"/>
              <a:ext cx="581601" cy="158155"/>
            </a:xfrm>
            <a:custGeom>
              <a:avLst/>
              <a:gdLst/>
              <a:ahLst/>
              <a:cxnLst/>
              <a:rect l="l" t="t" r="r" b="b"/>
              <a:pathLst>
                <a:path w="14614" h="3974" extrusionOk="0">
                  <a:moveTo>
                    <a:pt x="1898" y="1"/>
                  </a:moveTo>
                  <a:cubicBezTo>
                    <a:pt x="1304" y="1"/>
                    <a:pt x="903" y="128"/>
                    <a:pt x="784" y="427"/>
                  </a:cubicBezTo>
                  <a:cubicBezTo>
                    <a:pt x="1" y="2399"/>
                    <a:pt x="14614" y="3973"/>
                    <a:pt x="14614" y="3973"/>
                  </a:cubicBezTo>
                  <a:cubicBezTo>
                    <a:pt x="14614" y="3973"/>
                    <a:pt x="5224" y="1"/>
                    <a:pt x="18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87;p61"/>
            <p:cNvSpPr/>
            <p:nvPr/>
          </p:nvSpPr>
          <p:spPr>
            <a:xfrm>
              <a:off x="6107808" y="2134810"/>
              <a:ext cx="548489" cy="171089"/>
            </a:xfrm>
            <a:custGeom>
              <a:avLst/>
              <a:gdLst/>
              <a:ahLst/>
              <a:cxnLst/>
              <a:rect l="l" t="t" r="r" b="b"/>
              <a:pathLst>
                <a:path w="13782" h="4299" extrusionOk="0">
                  <a:moveTo>
                    <a:pt x="0" y="1"/>
                  </a:moveTo>
                  <a:cubicBezTo>
                    <a:pt x="0" y="1"/>
                    <a:pt x="9297" y="4299"/>
                    <a:pt x="12540" y="4299"/>
                  </a:cubicBezTo>
                  <a:cubicBezTo>
                    <a:pt x="13200" y="4299"/>
                    <a:pt x="13609" y="4121"/>
                    <a:pt x="13637" y="3692"/>
                  </a:cubicBezTo>
                  <a:cubicBezTo>
                    <a:pt x="13782" y="151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88;p61"/>
            <p:cNvSpPr/>
            <p:nvPr/>
          </p:nvSpPr>
          <p:spPr>
            <a:xfrm>
              <a:off x="5645160" y="1882532"/>
              <a:ext cx="448359" cy="261987"/>
            </a:xfrm>
            <a:custGeom>
              <a:avLst/>
              <a:gdLst/>
              <a:ahLst/>
              <a:cxnLst/>
              <a:rect l="l" t="t" r="r" b="b"/>
              <a:pathLst>
                <a:path w="11266" h="6583" extrusionOk="0">
                  <a:moveTo>
                    <a:pt x="3420" y="1"/>
                  </a:moveTo>
                  <a:cubicBezTo>
                    <a:pt x="3281" y="1"/>
                    <a:pt x="3153" y="24"/>
                    <a:pt x="3039" y="74"/>
                  </a:cubicBezTo>
                  <a:cubicBezTo>
                    <a:pt x="1" y="1394"/>
                    <a:pt x="11266" y="6582"/>
                    <a:pt x="11266" y="6582"/>
                  </a:cubicBezTo>
                  <a:cubicBezTo>
                    <a:pt x="11266" y="6582"/>
                    <a:pt x="5751" y="1"/>
                    <a:pt x="3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89;p61"/>
            <p:cNvSpPr/>
            <p:nvPr/>
          </p:nvSpPr>
          <p:spPr>
            <a:xfrm>
              <a:off x="6107808" y="2086217"/>
              <a:ext cx="515815" cy="59855"/>
            </a:xfrm>
            <a:custGeom>
              <a:avLst/>
              <a:gdLst/>
              <a:ahLst/>
              <a:cxnLst/>
              <a:rect l="l" t="t" r="r" b="b"/>
              <a:pathLst>
                <a:path w="12961" h="1504" extrusionOk="0">
                  <a:moveTo>
                    <a:pt x="9002" y="0"/>
                  </a:moveTo>
                  <a:cubicBezTo>
                    <a:pt x="5269" y="0"/>
                    <a:pt x="0" y="674"/>
                    <a:pt x="0" y="674"/>
                  </a:cubicBezTo>
                  <a:lnTo>
                    <a:pt x="0" y="1222"/>
                  </a:lnTo>
                  <a:cubicBezTo>
                    <a:pt x="0" y="1222"/>
                    <a:pt x="4109" y="1504"/>
                    <a:pt x="7639" y="1504"/>
                  </a:cubicBezTo>
                  <a:cubicBezTo>
                    <a:pt x="10489" y="1504"/>
                    <a:pt x="12961" y="1320"/>
                    <a:pt x="12590" y="656"/>
                  </a:cubicBezTo>
                  <a:cubicBezTo>
                    <a:pt x="12315" y="165"/>
                    <a:pt x="10846" y="0"/>
                    <a:pt x="9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90;p61"/>
            <p:cNvSpPr/>
            <p:nvPr/>
          </p:nvSpPr>
          <p:spPr>
            <a:xfrm>
              <a:off x="5870296" y="1858812"/>
              <a:ext cx="200022" cy="257848"/>
            </a:xfrm>
            <a:custGeom>
              <a:avLst/>
              <a:gdLst/>
              <a:ahLst/>
              <a:cxnLst/>
              <a:rect l="l" t="t" r="r" b="b"/>
              <a:pathLst>
                <a:path w="5026" h="6479" extrusionOk="0">
                  <a:moveTo>
                    <a:pt x="1508" y="1"/>
                  </a:moveTo>
                  <a:cubicBezTo>
                    <a:pt x="1494" y="1"/>
                    <a:pt x="1479" y="1"/>
                    <a:pt x="1465" y="3"/>
                  </a:cubicBezTo>
                  <a:cubicBezTo>
                    <a:pt x="0" y="130"/>
                    <a:pt x="5026" y="6479"/>
                    <a:pt x="5026" y="6479"/>
                  </a:cubicBezTo>
                  <a:cubicBezTo>
                    <a:pt x="5026" y="6479"/>
                    <a:pt x="2970" y="1"/>
                    <a:pt x="1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91;p61"/>
            <p:cNvSpPr/>
            <p:nvPr/>
          </p:nvSpPr>
          <p:spPr>
            <a:xfrm>
              <a:off x="6095869" y="1955680"/>
              <a:ext cx="358376" cy="187128"/>
            </a:xfrm>
            <a:custGeom>
              <a:avLst/>
              <a:gdLst/>
              <a:ahLst/>
              <a:cxnLst/>
              <a:rect l="l" t="t" r="r" b="b"/>
              <a:pathLst>
                <a:path w="9005" h="4702" extrusionOk="0">
                  <a:moveTo>
                    <a:pt x="8076" y="1"/>
                  </a:moveTo>
                  <a:cubicBezTo>
                    <a:pt x="6257" y="1"/>
                    <a:pt x="924" y="3122"/>
                    <a:pt x="300" y="4157"/>
                  </a:cubicBezTo>
                  <a:cubicBezTo>
                    <a:pt x="55" y="4565"/>
                    <a:pt x="0" y="4702"/>
                    <a:pt x="37" y="4702"/>
                  </a:cubicBezTo>
                  <a:cubicBezTo>
                    <a:pt x="110" y="4702"/>
                    <a:pt x="547" y="4157"/>
                    <a:pt x="547" y="4157"/>
                  </a:cubicBezTo>
                  <a:cubicBezTo>
                    <a:pt x="547" y="4157"/>
                    <a:pt x="547" y="4157"/>
                    <a:pt x="547" y="4157"/>
                  </a:cubicBezTo>
                  <a:cubicBezTo>
                    <a:pt x="622" y="4157"/>
                    <a:pt x="9005" y="1857"/>
                    <a:pt x="8669" y="335"/>
                  </a:cubicBezTo>
                  <a:cubicBezTo>
                    <a:pt x="8618" y="102"/>
                    <a:pt x="8404" y="1"/>
                    <a:pt x="8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92;p61"/>
            <p:cNvSpPr/>
            <p:nvPr/>
          </p:nvSpPr>
          <p:spPr>
            <a:xfrm>
              <a:off x="5951682" y="1824825"/>
              <a:ext cx="165478" cy="283318"/>
            </a:xfrm>
            <a:custGeom>
              <a:avLst/>
              <a:gdLst/>
              <a:ahLst/>
              <a:cxnLst/>
              <a:rect l="l" t="t" r="r" b="b"/>
              <a:pathLst>
                <a:path w="4158" h="7119" extrusionOk="0">
                  <a:moveTo>
                    <a:pt x="2420" y="0"/>
                  </a:moveTo>
                  <a:cubicBezTo>
                    <a:pt x="2322" y="0"/>
                    <a:pt x="2218" y="23"/>
                    <a:pt x="2106" y="70"/>
                  </a:cubicBezTo>
                  <a:cubicBezTo>
                    <a:pt x="0" y="958"/>
                    <a:pt x="3299" y="7119"/>
                    <a:pt x="3299" y="7119"/>
                  </a:cubicBezTo>
                  <a:lnTo>
                    <a:pt x="3647" y="7119"/>
                  </a:lnTo>
                  <a:cubicBezTo>
                    <a:pt x="3647" y="7119"/>
                    <a:pt x="4158" y="0"/>
                    <a:pt x="2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93;p61"/>
            <p:cNvSpPr/>
            <p:nvPr/>
          </p:nvSpPr>
          <p:spPr>
            <a:xfrm>
              <a:off x="6099729" y="1828924"/>
              <a:ext cx="132008" cy="287736"/>
            </a:xfrm>
            <a:custGeom>
              <a:avLst/>
              <a:gdLst/>
              <a:ahLst/>
              <a:cxnLst/>
              <a:rect l="l" t="t" r="r" b="b"/>
              <a:pathLst>
                <a:path w="3317" h="7230" extrusionOk="0">
                  <a:moveTo>
                    <a:pt x="1886" y="1"/>
                  </a:moveTo>
                  <a:cubicBezTo>
                    <a:pt x="1870" y="1"/>
                    <a:pt x="1853" y="1"/>
                    <a:pt x="1835" y="3"/>
                  </a:cubicBezTo>
                  <a:cubicBezTo>
                    <a:pt x="287" y="174"/>
                    <a:pt x="0" y="7128"/>
                    <a:pt x="0" y="7128"/>
                  </a:cubicBezTo>
                  <a:lnTo>
                    <a:pt x="457" y="7230"/>
                  </a:lnTo>
                  <a:cubicBezTo>
                    <a:pt x="457" y="7230"/>
                    <a:pt x="3317" y="1"/>
                    <a:pt x="1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94;p61"/>
            <p:cNvSpPr/>
            <p:nvPr/>
          </p:nvSpPr>
          <p:spPr>
            <a:xfrm>
              <a:off x="6099729" y="1878074"/>
              <a:ext cx="256017" cy="254465"/>
            </a:xfrm>
            <a:custGeom>
              <a:avLst/>
              <a:gdLst/>
              <a:ahLst/>
              <a:cxnLst/>
              <a:rect l="l" t="t" r="r" b="b"/>
              <a:pathLst>
                <a:path w="6433" h="6394" extrusionOk="0">
                  <a:moveTo>
                    <a:pt x="4679" y="1"/>
                  </a:moveTo>
                  <a:cubicBezTo>
                    <a:pt x="3078" y="1"/>
                    <a:pt x="203" y="5781"/>
                    <a:pt x="203" y="5781"/>
                  </a:cubicBezTo>
                  <a:lnTo>
                    <a:pt x="0" y="5893"/>
                  </a:lnTo>
                  <a:lnTo>
                    <a:pt x="36" y="6393"/>
                  </a:lnTo>
                  <a:cubicBezTo>
                    <a:pt x="36" y="6393"/>
                    <a:pt x="6432" y="603"/>
                    <a:pt x="4888" y="37"/>
                  </a:cubicBezTo>
                  <a:cubicBezTo>
                    <a:pt x="4821" y="13"/>
                    <a:pt x="4751" y="1"/>
                    <a:pt x="4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95;p61"/>
            <p:cNvSpPr/>
            <p:nvPr/>
          </p:nvSpPr>
          <p:spPr>
            <a:xfrm>
              <a:off x="6030601" y="2083630"/>
              <a:ext cx="130775" cy="89544"/>
            </a:xfrm>
            <a:custGeom>
              <a:avLst/>
              <a:gdLst/>
              <a:ahLst/>
              <a:cxnLst/>
              <a:rect l="l" t="t" r="r" b="b"/>
              <a:pathLst>
                <a:path w="3286" h="2250" extrusionOk="0">
                  <a:moveTo>
                    <a:pt x="1496" y="1"/>
                  </a:moveTo>
                  <a:cubicBezTo>
                    <a:pt x="813" y="1"/>
                    <a:pt x="238" y="342"/>
                    <a:pt x="128" y="852"/>
                  </a:cubicBezTo>
                  <a:cubicBezTo>
                    <a:pt x="1" y="1454"/>
                    <a:pt x="573" y="2063"/>
                    <a:pt x="1407" y="2215"/>
                  </a:cubicBezTo>
                  <a:cubicBezTo>
                    <a:pt x="1535" y="2238"/>
                    <a:pt x="1662" y="2250"/>
                    <a:pt x="1786" y="2250"/>
                  </a:cubicBezTo>
                  <a:cubicBezTo>
                    <a:pt x="2468" y="2250"/>
                    <a:pt x="3045" y="1909"/>
                    <a:pt x="3155" y="1399"/>
                  </a:cubicBezTo>
                  <a:cubicBezTo>
                    <a:pt x="3286" y="797"/>
                    <a:pt x="2709" y="188"/>
                    <a:pt x="1875" y="35"/>
                  </a:cubicBezTo>
                  <a:cubicBezTo>
                    <a:pt x="1747" y="12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580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4776;p60"/>
          <p:cNvGrpSpPr/>
          <p:nvPr/>
        </p:nvGrpSpPr>
        <p:grpSpPr>
          <a:xfrm rot="4800836">
            <a:off x="564189" y="1132272"/>
            <a:ext cx="3056436" cy="3711021"/>
            <a:chOff x="525237" y="1310294"/>
            <a:chExt cx="3056591" cy="3711209"/>
          </a:xfrm>
        </p:grpSpPr>
        <p:sp>
          <p:nvSpPr>
            <p:cNvPr id="11" name="Google Shape;4777;p60"/>
            <p:cNvSpPr/>
            <p:nvPr/>
          </p:nvSpPr>
          <p:spPr>
            <a:xfrm>
              <a:off x="1410050" y="2962458"/>
              <a:ext cx="1206850" cy="1741509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778;p60"/>
            <p:cNvSpPr/>
            <p:nvPr/>
          </p:nvSpPr>
          <p:spPr>
            <a:xfrm>
              <a:off x="1887751" y="4152818"/>
              <a:ext cx="1363960" cy="469949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779;p60"/>
            <p:cNvSpPr/>
            <p:nvPr/>
          </p:nvSpPr>
          <p:spPr>
            <a:xfrm>
              <a:off x="1442700" y="1820646"/>
              <a:ext cx="193964" cy="581269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80;p60"/>
            <p:cNvSpPr/>
            <p:nvPr/>
          </p:nvSpPr>
          <p:spPr>
            <a:xfrm>
              <a:off x="1552937" y="1820646"/>
              <a:ext cx="301376" cy="141803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81;p60"/>
            <p:cNvSpPr/>
            <p:nvPr/>
          </p:nvSpPr>
          <p:spPr>
            <a:xfrm>
              <a:off x="1319358" y="1421910"/>
              <a:ext cx="193143" cy="72888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82;p60"/>
            <p:cNvSpPr/>
            <p:nvPr/>
          </p:nvSpPr>
          <p:spPr>
            <a:xfrm>
              <a:off x="1389126" y="1423027"/>
              <a:ext cx="109415" cy="727769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83;p60"/>
            <p:cNvSpPr/>
            <p:nvPr/>
          </p:nvSpPr>
          <p:spPr>
            <a:xfrm>
              <a:off x="1382162" y="1893765"/>
              <a:ext cx="87079" cy="57220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84;p60"/>
            <p:cNvSpPr/>
            <p:nvPr/>
          </p:nvSpPr>
          <p:spPr>
            <a:xfrm>
              <a:off x="1453015" y="1828759"/>
              <a:ext cx="54724" cy="94338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85;p60"/>
            <p:cNvSpPr/>
            <p:nvPr/>
          </p:nvSpPr>
          <p:spPr>
            <a:xfrm>
              <a:off x="1333318" y="1726341"/>
              <a:ext cx="112765" cy="65334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86;p60"/>
            <p:cNvSpPr/>
            <p:nvPr/>
          </p:nvSpPr>
          <p:spPr>
            <a:xfrm>
              <a:off x="1432091" y="1668299"/>
              <a:ext cx="65071" cy="101335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87;p60"/>
            <p:cNvSpPr/>
            <p:nvPr/>
          </p:nvSpPr>
          <p:spPr>
            <a:xfrm>
              <a:off x="1319358" y="1598531"/>
              <a:ext cx="109415" cy="55841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88;p60"/>
            <p:cNvSpPr/>
            <p:nvPr/>
          </p:nvSpPr>
          <p:spPr>
            <a:xfrm>
              <a:off x="1414813" y="1562563"/>
              <a:ext cx="69768" cy="74531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89;p60"/>
            <p:cNvSpPr/>
            <p:nvPr/>
          </p:nvSpPr>
          <p:spPr>
            <a:xfrm>
              <a:off x="1584437" y="1310294"/>
              <a:ext cx="382608" cy="599960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90;p60"/>
            <p:cNvSpPr/>
            <p:nvPr/>
          </p:nvSpPr>
          <p:spPr>
            <a:xfrm>
              <a:off x="1584437" y="1314762"/>
              <a:ext cx="360567" cy="59549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91;p60"/>
            <p:cNvSpPr/>
            <p:nvPr/>
          </p:nvSpPr>
          <p:spPr>
            <a:xfrm>
              <a:off x="1665932" y="1638178"/>
              <a:ext cx="38267" cy="68651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92;p60"/>
            <p:cNvSpPr/>
            <p:nvPr/>
          </p:nvSpPr>
          <p:spPr>
            <a:xfrm>
              <a:off x="1703050" y="1678909"/>
              <a:ext cx="87079" cy="15110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93;p60"/>
            <p:cNvSpPr/>
            <p:nvPr/>
          </p:nvSpPr>
          <p:spPr>
            <a:xfrm>
              <a:off x="1719211" y="1508989"/>
              <a:ext cx="41913" cy="104652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794;p60"/>
            <p:cNvSpPr/>
            <p:nvPr/>
          </p:nvSpPr>
          <p:spPr>
            <a:xfrm>
              <a:off x="1758858" y="1584604"/>
              <a:ext cx="110532" cy="18723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795;p60"/>
            <p:cNvSpPr/>
            <p:nvPr/>
          </p:nvSpPr>
          <p:spPr>
            <a:xfrm>
              <a:off x="1788979" y="1398490"/>
              <a:ext cx="40764" cy="104652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96;p60"/>
            <p:cNvSpPr/>
            <p:nvPr/>
          </p:nvSpPr>
          <p:spPr>
            <a:xfrm>
              <a:off x="1837823" y="1447301"/>
              <a:ext cx="102419" cy="29333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97;p60"/>
            <p:cNvSpPr/>
            <p:nvPr/>
          </p:nvSpPr>
          <p:spPr>
            <a:xfrm>
              <a:off x="1771701" y="1512602"/>
              <a:ext cx="735817" cy="333763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98;p60"/>
            <p:cNvSpPr/>
            <p:nvPr/>
          </p:nvSpPr>
          <p:spPr>
            <a:xfrm>
              <a:off x="1771701" y="1558917"/>
              <a:ext cx="714893" cy="287448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99;p60"/>
            <p:cNvSpPr/>
            <p:nvPr/>
          </p:nvSpPr>
          <p:spPr>
            <a:xfrm>
              <a:off x="1967012" y="1783561"/>
              <a:ext cx="110532" cy="54428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800;p60"/>
            <p:cNvSpPr/>
            <p:nvPr/>
          </p:nvSpPr>
          <p:spPr>
            <a:xfrm>
              <a:off x="1980972" y="1685873"/>
              <a:ext cx="31271" cy="9995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801;p60"/>
            <p:cNvSpPr/>
            <p:nvPr/>
          </p:nvSpPr>
          <p:spPr>
            <a:xfrm>
              <a:off x="2093705" y="1733304"/>
              <a:ext cx="155730" cy="76797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802;p60"/>
            <p:cNvSpPr/>
            <p:nvPr/>
          </p:nvSpPr>
          <p:spPr>
            <a:xfrm>
              <a:off x="2119359" y="1584604"/>
              <a:ext cx="37151" cy="146533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803;p60"/>
            <p:cNvSpPr/>
            <p:nvPr/>
          </p:nvSpPr>
          <p:spPr>
            <a:xfrm>
              <a:off x="2222599" y="1677529"/>
              <a:ext cx="168869" cy="66418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804;p60"/>
            <p:cNvSpPr/>
            <p:nvPr/>
          </p:nvSpPr>
          <p:spPr>
            <a:xfrm>
              <a:off x="2265859" y="1522916"/>
              <a:ext cx="39384" cy="144299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805;p60"/>
            <p:cNvSpPr/>
            <p:nvPr/>
          </p:nvSpPr>
          <p:spPr>
            <a:xfrm>
              <a:off x="1134361" y="3046186"/>
              <a:ext cx="675575" cy="946238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06;p60"/>
            <p:cNvSpPr/>
            <p:nvPr/>
          </p:nvSpPr>
          <p:spPr>
            <a:xfrm>
              <a:off x="1511056" y="3046186"/>
              <a:ext cx="800034" cy="830155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07;p60"/>
            <p:cNvSpPr/>
            <p:nvPr/>
          </p:nvSpPr>
          <p:spPr>
            <a:xfrm>
              <a:off x="1511056" y="3046186"/>
              <a:ext cx="1043072" cy="513735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08;p60"/>
            <p:cNvSpPr/>
            <p:nvPr/>
          </p:nvSpPr>
          <p:spPr>
            <a:xfrm>
              <a:off x="1511056" y="2815958"/>
              <a:ext cx="945417" cy="319540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09;p60"/>
            <p:cNvSpPr/>
            <p:nvPr/>
          </p:nvSpPr>
          <p:spPr>
            <a:xfrm>
              <a:off x="1511056" y="2397415"/>
              <a:ext cx="917496" cy="648804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10;p60"/>
            <p:cNvSpPr/>
            <p:nvPr/>
          </p:nvSpPr>
          <p:spPr>
            <a:xfrm>
              <a:off x="891618" y="2136803"/>
              <a:ext cx="693969" cy="909416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11;p60"/>
            <p:cNvSpPr/>
            <p:nvPr/>
          </p:nvSpPr>
          <p:spPr>
            <a:xfrm>
              <a:off x="546161" y="2364765"/>
              <a:ext cx="964928" cy="681454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12;p60"/>
            <p:cNvSpPr/>
            <p:nvPr/>
          </p:nvSpPr>
          <p:spPr>
            <a:xfrm>
              <a:off x="525237" y="2764617"/>
              <a:ext cx="985852" cy="323449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13;p60"/>
            <p:cNvSpPr/>
            <p:nvPr/>
          </p:nvSpPr>
          <p:spPr>
            <a:xfrm>
              <a:off x="553124" y="3046186"/>
              <a:ext cx="957964" cy="452047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14;p60"/>
            <p:cNvSpPr/>
            <p:nvPr/>
          </p:nvSpPr>
          <p:spPr>
            <a:xfrm>
              <a:off x="718315" y="3046186"/>
              <a:ext cx="792774" cy="813698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15;p60"/>
            <p:cNvSpPr/>
            <p:nvPr/>
          </p:nvSpPr>
          <p:spPr>
            <a:xfrm>
              <a:off x="1441321" y="2122843"/>
              <a:ext cx="636223" cy="923376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16;p60"/>
            <p:cNvSpPr/>
            <p:nvPr/>
          </p:nvSpPr>
          <p:spPr>
            <a:xfrm>
              <a:off x="664740" y="2299760"/>
              <a:ext cx="1626543" cy="1468316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817;p60"/>
            <p:cNvSpPr/>
            <p:nvPr/>
          </p:nvSpPr>
          <p:spPr>
            <a:xfrm>
              <a:off x="1355359" y="3653077"/>
              <a:ext cx="11759" cy="32388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818;p60"/>
            <p:cNvSpPr/>
            <p:nvPr/>
          </p:nvSpPr>
          <p:spPr>
            <a:xfrm>
              <a:off x="1379929" y="3613463"/>
              <a:ext cx="11464" cy="27920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19;p60"/>
            <p:cNvSpPr/>
            <p:nvPr/>
          </p:nvSpPr>
          <p:spPr>
            <a:xfrm>
              <a:off x="1391360" y="3726195"/>
              <a:ext cx="13993" cy="36001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820;p60"/>
            <p:cNvSpPr/>
            <p:nvPr/>
          </p:nvSpPr>
          <p:spPr>
            <a:xfrm>
              <a:off x="1371553" y="3770277"/>
              <a:ext cx="11759" cy="37413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821;p60"/>
            <p:cNvSpPr/>
            <p:nvPr/>
          </p:nvSpPr>
          <p:spPr>
            <a:xfrm>
              <a:off x="1399440" y="3802927"/>
              <a:ext cx="9526" cy="33800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822;p60"/>
            <p:cNvSpPr/>
            <p:nvPr/>
          </p:nvSpPr>
          <p:spPr>
            <a:xfrm>
              <a:off x="1434324" y="3785616"/>
              <a:ext cx="12876" cy="30154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823;p60"/>
            <p:cNvSpPr/>
            <p:nvPr/>
          </p:nvSpPr>
          <p:spPr>
            <a:xfrm>
              <a:off x="1364589" y="3526121"/>
              <a:ext cx="15373" cy="29333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824;p60"/>
            <p:cNvSpPr/>
            <p:nvPr/>
          </p:nvSpPr>
          <p:spPr>
            <a:xfrm>
              <a:off x="1493778" y="3788967"/>
              <a:ext cx="12843" cy="30154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25;p60"/>
            <p:cNvSpPr/>
            <p:nvPr/>
          </p:nvSpPr>
          <p:spPr>
            <a:xfrm>
              <a:off x="1455248" y="3852855"/>
              <a:ext cx="12876" cy="31566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26;p60"/>
            <p:cNvSpPr/>
            <p:nvPr/>
          </p:nvSpPr>
          <p:spPr>
            <a:xfrm>
              <a:off x="1424010" y="3872662"/>
              <a:ext cx="12876" cy="31566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27;p60"/>
            <p:cNvSpPr/>
            <p:nvPr/>
          </p:nvSpPr>
          <p:spPr>
            <a:xfrm>
              <a:off x="1470621" y="3935467"/>
              <a:ext cx="12581" cy="30154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28;p60"/>
            <p:cNvSpPr/>
            <p:nvPr/>
          </p:nvSpPr>
          <p:spPr>
            <a:xfrm>
              <a:off x="1522783" y="3929587"/>
              <a:ext cx="16227" cy="31566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29;p60"/>
            <p:cNvSpPr/>
            <p:nvPr/>
          </p:nvSpPr>
          <p:spPr>
            <a:xfrm>
              <a:off x="1570510" y="3912309"/>
              <a:ext cx="16194" cy="24307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30;p60"/>
            <p:cNvSpPr/>
            <p:nvPr/>
          </p:nvSpPr>
          <p:spPr>
            <a:xfrm>
              <a:off x="1534509" y="3848388"/>
              <a:ext cx="9230" cy="24307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31;p60"/>
            <p:cNvSpPr/>
            <p:nvPr/>
          </p:nvSpPr>
          <p:spPr>
            <a:xfrm>
              <a:off x="1583321" y="3806540"/>
              <a:ext cx="13993" cy="31304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32;p60"/>
            <p:cNvSpPr/>
            <p:nvPr/>
          </p:nvSpPr>
          <p:spPr>
            <a:xfrm>
              <a:off x="1547353" y="3759962"/>
              <a:ext cx="11464" cy="2095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33;p60"/>
            <p:cNvSpPr/>
            <p:nvPr/>
          </p:nvSpPr>
          <p:spPr>
            <a:xfrm>
              <a:off x="1600631" y="3719199"/>
              <a:ext cx="11759" cy="25720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34;p60"/>
            <p:cNvSpPr/>
            <p:nvPr/>
          </p:nvSpPr>
          <p:spPr>
            <a:xfrm>
              <a:off x="1558783" y="3668154"/>
              <a:ext cx="9526" cy="19840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35;p60"/>
            <p:cNvSpPr/>
            <p:nvPr/>
          </p:nvSpPr>
          <p:spPr>
            <a:xfrm>
              <a:off x="1597281" y="3615696"/>
              <a:ext cx="11497" cy="23453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836;p60"/>
            <p:cNvSpPr/>
            <p:nvPr/>
          </p:nvSpPr>
          <p:spPr>
            <a:xfrm>
              <a:off x="1564630" y="3597269"/>
              <a:ext cx="9263" cy="30154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837;p60"/>
            <p:cNvSpPr/>
            <p:nvPr/>
          </p:nvSpPr>
          <p:spPr>
            <a:xfrm>
              <a:off x="1704167" y="3615696"/>
              <a:ext cx="20957" cy="18723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838;p60"/>
            <p:cNvSpPr/>
            <p:nvPr/>
          </p:nvSpPr>
          <p:spPr>
            <a:xfrm>
              <a:off x="1700816" y="3579695"/>
              <a:ext cx="12581" cy="12876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839;p60"/>
            <p:cNvSpPr/>
            <p:nvPr/>
          </p:nvSpPr>
          <p:spPr>
            <a:xfrm>
              <a:off x="1728704" y="3683198"/>
              <a:ext cx="26541" cy="26836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840;p60"/>
            <p:cNvSpPr/>
            <p:nvPr/>
          </p:nvSpPr>
          <p:spPr>
            <a:xfrm>
              <a:off x="1766938" y="3691311"/>
              <a:ext cx="27953" cy="23190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841;p60"/>
            <p:cNvSpPr/>
            <p:nvPr/>
          </p:nvSpPr>
          <p:spPr>
            <a:xfrm>
              <a:off x="1790096" y="3757729"/>
              <a:ext cx="31566" cy="31271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842;p60"/>
            <p:cNvSpPr/>
            <p:nvPr/>
          </p:nvSpPr>
          <p:spPr>
            <a:xfrm>
              <a:off x="1833356" y="3749353"/>
              <a:ext cx="38267" cy="26804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843;p60"/>
            <p:cNvSpPr/>
            <p:nvPr/>
          </p:nvSpPr>
          <p:spPr>
            <a:xfrm>
              <a:off x="1859864" y="3804044"/>
              <a:ext cx="29333" cy="23453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844;p60"/>
            <p:cNvSpPr/>
            <p:nvPr/>
          </p:nvSpPr>
          <p:spPr>
            <a:xfrm>
              <a:off x="1911204" y="3797047"/>
              <a:ext cx="32388" cy="25720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845;p60"/>
            <p:cNvSpPr/>
            <p:nvPr/>
          </p:nvSpPr>
          <p:spPr>
            <a:xfrm>
              <a:off x="1927398" y="3759962"/>
              <a:ext cx="24570" cy="22074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846;p60"/>
            <p:cNvSpPr/>
            <p:nvPr/>
          </p:nvSpPr>
          <p:spPr>
            <a:xfrm>
              <a:off x="1883284" y="3736772"/>
              <a:ext cx="20990" cy="18460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847;p60"/>
            <p:cNvSpPr/>
            <p:nvPr/>
          </p:nvSpPr>
          <p:spPr>
            <a:xfrm>
              <a:off x="1908675" y="3675117"/>
              <a:ext cx="19873" cy="15110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848;p60"/>
            <p:cNvSpPr/>
            <p:nvPr/>
          </p:nvSpPr>
          <p:spPr>
            <a:xfrm>
              <a:off x="1949439" y="3643584"/>
              <a:ext cx="20957" cy="15110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849;p60"/>
            <p:cNvSpPr/>
            <p:nvPr/>
          </p:nvSpPr>
          <p:spPr>
            <a:xfrm>
              <a:off x="1903124" y="3604232"/>
              <a:ext cx="19544" cy="19577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850;p60"/>
            <p:cNvSpPr/>
            <p:nvPr/>
          </p:nvSpPr>
          <p:spPr>
            <a:xfrm>
              <a:off x="1929632" y="3570498"/>
              <a:ext cx="19840" cy="16194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851;p60"/>
            <p:cNvSpPr/>
            <p:nvPr/>
          </p:nvSpPr>
          <p:spPr>
            <a:xfrm>
              <a:off x="1858747" y="3542578"/>
              <a:ext cx="15110" cy="1511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852;p60"/>
            <p:cNvSpPr/>
            <p:nvPr/>
          </p:nvSpPr>
          <p:spPr>
            <a:xfrm>
              <a:off x="1882167" y="3509927"/>
              <a:ext cx="19577" cy="1622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853;p60"/>
            <p:cNvSpPr/>
            <p:nvPr/>
          </p:nvSpPr>
          <p:spPr>
            <a:xfrm>
              <a:off x="1836706" y="3483157"/>
              <a:ext cx="15110" cy="17606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54;p60"/>
            <p:cNvSpPr/>
            <p:nvPr/>
          </p:nvSpPr>
          <p:spPr>
            <a:xfrm>
              <a:off x="1970363" y="3728429"/>
              <a:ext cx="22074" cy="13960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855;p60"/>
            <p:cNvSpPr/>
            <p:nvPr/>
          </p:nvSpPr>
          <p:spPr>
            <a:xfrm>
              <a:off x="2000779" y="3699392"/>
              <a:ext cx="18427" cy="17606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56;p60"/>
            <p:cNvSpPr/>
            <p:nvPr/>
          </p:nvSpPr>
          <p:spPr>
            <a:xfrm>
              <a:off x="1992403" y="3769160"/>
              <a:ext cx="23486" cy="2095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57;p60"/>
            <p:cNvSpPr/>
            <p:nvPr/>
          </p:nvSpPr>
          <p:spPr>
            <a:xfrm>
              <a:off x="1919285" y="3404191"/>
              <a:ext cx="27953" cy="16194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58;p60"/>
            <p:cNvSpPr/>
            <p:nvPr/>
          </p:nvSpPr>
          <p:spPr>
            <a:xfrm>
              <a:off x="1970363" y="3414505"/>
              <a:ext cx="26804" cy="18723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859;p60"/>
            <p:cNvSpPr/>
            <p:nvPr/>
          </p:nvSpPr>
          <p:spPr>
            <a:xfrm>
              <a:off x="1973976" y="3218077"/>
              <a:ext cx="25424" cy="13960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860;p60"/>
            <p:cNvSpPr/>
            <p:nvPr/>
          </p:nvSpPr>
          <p:spPr>
            <a:xfrm>
              <a:off x="1983206" y="3201883"/>
              <a:ext cx="32683" cy="13993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61;p60"/>
            <p:cNvSpPr/>
            <p:nvPr/>
          </p:nvSpPr>
          <p:spPr>
            <a:xfrm>
              <a:off x="1884401" y="3170350"/>
              <a:ext cx="22106" cy="15373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62;p60"/>
            <p:cNvSpPr/>
            <p:nvPr/>
          </p:nvSpPr>
          <p:spPr>
            <a:xfrm>
              <a:off x="1883284" y="3143842"/>
              <a:ext cx="24340" cy="11464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63;p60"/>
            <p:cNvSpPr/>
            <p:nvPr/>
          </p:nvSpPr>
          <p:spPr>
            <a:xfrm>
              <a:off x="1807669" y="3122918"/>
              <a:ext cx="30187" cy="13993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864;p60"/>
            <p:cNvSpPr/>
            <p:nvPr/>
          </p:nvSpPr>
          <p:spPr>
            <a:xfrm>
              <a:off x="1792625" y="3143842"/>
              <a:ext cx="26804" cy="12581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865;p60"/>
            <p:cNvSpPr/>
            <p:nvPr/>
          </p:nvSpPr>
          <p:spPr>
            <a:xfrm>
              <a:off x="2054058" y="3249578"/>
              <a:ext cx="24603" cy="15110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866;p60"/>
            <p:cNvSpPr/>
            <p:nvPr/>
          </p:nvSpPr>
          <p:spPr>
            <a:xfrm>
              <a:off x="2091471" y="3229771"/>
              <a:ext cx="22074" cy="12876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867;p60"/>
            <p:cNvSpPr/>
            <p:nvPr/>
          </p:nvSpPr>
          <p:spPr>
            <a:xfrm>
              <a:off x="2143633" y="3227537"/>
              <a:ext cx="17606" cy="11497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68;p60"/>
            <p:cNvSpPr/>
            <p:nvPr/>
          </p:nvSpPr>
          <p:spPr>
            <a:xfrm>
              <a:off x="2143633" y="3269418"/>
              <a:ext cx="31566" cy="15077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69;p60"/>
            <p:cNvSpPr/>
            <p:nvPr/>
          </p:nvSpPr>
          <p:spPr>
            <a:xfrm>
              <a:off x="2129673" y="3293692"/>
              <a:ext cx="30187" cy="16194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70;p60"/>
            <p:cNvSpPr/>
            <p:nvPr/>
          </p:nvSpPr>
          <p:spPr>
            <a:xfrm>
              <a:off x="2221482" y="3458882"/>
              <a:ext cx="33800" cy="15077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71;p60"/>
            <p:cNvSpPr/>
            <p:nvPr/>
          </p:nvSpPr>
          <p:spPr>
            <a:xfrm>
              <a:off x="2239055" y="3428465"/>
              <a:ext cx="34917" cy="11727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72;p60"/>
            <p:cNvSpPr/>
            <p:nvPr/>
          </p:nvSpPr>
          <p:spPr>
            <a:xfrm>
              <a:off x="2215635" y="3393581"/>
              <a:ext cx="30450" cy="11759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73;p60"/>
            <p:cNvSpPr/>
            <p:nvPr/>
          </p:nvSpPr>
          <p:spPr>
            <a:xfrm>
              <a:off x="2198324" y="3349500"/>
              <a:ext cx="30187" cy="10610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74;p60"/>
            <p:cNvSpPr/>
            <p:nvPr/>
          </p:nvSpPr>
          <p:spPr>
            <a:xfrm>
              <a:off x="2264446" y="3335540"/>
              <a:ext cx="31566" cy="11759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75;p60"/>
            <p:cNvSpPr/>
            <p:nvPr/>
          </p:nvSpPr>
          <p:spPr>
            <a:xfrm>
              <a:off x="2246052" y="3309853"/>
              <a:ext cx="25424" cy="7029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76;p60"/>
            <p:cNvSpPr/>
            <p:nvPr/>
          </p:nvSpPr>
          <p:spPr>
            <a:xfrm>
              <a:off x="2284286" y="3386585"/>
              <a:ext cx="27920" cy="12876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77;p60"/>
            <p:cNvSpPr/>
            <p:nvPr/>
          </p:nvSpPr>
          <p:spPr>
            <a:xfrm>
              <a:off x="2298214" y="3450769"/>
              <a:ext cx="30450" cy="12613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78;p60"/>
            <p:cNvSpPr/>
            <p:nvPr/>
          </p:nvSpPr>
          <p:spPr>
            <a:xfrm>
              <a:off x="2258895" y="3507694"/>
              <a:ext cx="31271" cy="15110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79;p60"/>
            <p:cNvSpPr/>
            <p:nvPr/>
          </p:nvSpPr>
          <p:spPr>
            <a:xfrm>
              <a:off x="2185481" y="3499613"/>
              <a:ext cx="31566" cy="15110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80;p60"/>
            <p:cNvSpPr/>
            <p:nvPr/>
          </p:nvSpPr>
          <p:spPr>
            <a:xfrm>
              <a:off x="2144750" y="3453003"/>
              <a:ext cx="30450" cy="17343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81;p60"/>
            <p:cNvSpPr/>
            <p:nvPr/>
          </p:nvSpPr>
          <p:spPr>
            <a:xfrm>
              <a:off x="2106516" y="3494850"/>
              <a:ext cx="22074" cy="18756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82;p60"/>
            <p:cNvSpPr/>
            <p:nvPr/>
          </p:nvSpPr>
          <p:spPr>
            <a:xfrm>
              <a:off x="2080862" y="3450769"/>
              <a:ext cx="22074" cy="16227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83;p60"/>
            <p:cNvSpPr/>
            <p:nvPr/>
          </p:nvSpPr>
          <p:spPr>
            <a:xfrm>
              <a:off x="2029784" y="3451886"/>
              <a:ext cx="20957" cy="2095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84;p60"/>
            <p:cNvSpPr/>
            <p:nvPr/>
          </p:nvSpPr>
          <p:spPr>
            <a:xfrm>
              <a:off x="1991287" y="3096114"/>
              <a:ext cx="34917" cy="12876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5;p60"/>
            <p:cNvSpPr/>
            <p:nvPr/>
          </p:nvSpPr>
          <p:spPr>
            <a:xfrm>
              <a:off x="1739051" y="3111191"/>
              <a:ext cx="32683" cy="10347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86;p60"/>
            <p:cNvSpPr/>
            <p:nvPr/>
          </p:nvSpPr>
          <p:spPr>
            <a:xfrm>
              <a:off x="2062171" y="3111191"/>
              <a:ext cx="34917" cy="10347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87;p60"/>
            <p:cNvSpPr/>
            <p:nvPr/>
          </p:nvSpPr>
          <p:spPr>
            <a:xfrm>
              <a:off x="2106516" y="3068227"/>
              <a:ext cx="48877" cy="15110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88;p60"/>
            <p:cNvSpPr/>
            <p:nvPr/>
          </p:nvSpPr>
          <p:spPr>
            <a:xfrm>
              <a:off x="2163440" y="3099465"/>
              <a:ext cx="31304" cy="11759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89;p60"/>
            <p:cNvSpPr/>
            <p:nvPr/>
          </p:nvSpPr>
          <p:spPr>
            <a:xfrm>
              <a:off x="2243522" y="3081070"/>
              <a:ext cx="36329" cy="17311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90;p60"/>
            <p:cNvSpPr/>
            <p:nvPr/>
          </p:nvSpPr>
          <p:spPr>
            <a:xfrm>
              <a:off x="2206438" y="3057617"/>
              <a:ext cx="33767" cy="17606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91;p60"/>
            <p:cNvSpPr/>
            <p:nvPr/>
          </p:nvSpPr>
          <p:spPr>
            <a:xfrm>
              <a:off x="2137786" y="2886843"/>
              <a:ext cx="22074" cy="13993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92;p60"/>
            <p:cNvSpPr/>
            <p:nvPr/>
          </p:nvSpPr>
          <p:spPr>
            <a:xfrm>
              <a:off x="2141400" y="2860072"/>
              <a:ext cx="33800" cy="11727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93;p60"/>
            <p:cNvSpPr/>
            <p:nvPr/>
          </p:nvSpPr>
          <p:spPr>
            <a:xfrm>
              <a:off x="2186598" y="2829918"/>
              <a:ext cx="34917" cy="13993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94;p60"/>
            <p:cNvSpPr/>
            <p:nvPr/>
          </p:nvSpPr>
          <p:spPr>
            <a:xfrm>
              <a:off x="2239055" y="2891310"/>
              <a:ext cx="27953" cy="9526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95;p60"/>
            <p:cNvSpPr/>
            <p:nvPr/>
          </p:nvSpPr>
          <p:spPr>
            <a:xfrm>
              <a:off x="2283169" y="2851959"/>
              <a:ext cx="26804" cy="11497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96;p60"/>
            <p:cNvSpPr/>
            <p:nvPr/>
          </p:nvSpPr>
          <p:spPr>
            <a:xfrm>
              <a:off x="2291250" y="2828539"/>
              <a:ext cx="23453" cy="9526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897;p60"/>
            <p:cNvSpPr/>
            <p:nvPr/>
          </p:nvSpPr>
          <p:spPr>
            <a:xfrm>
              <a:off x="2224011" y="2867036"/>
              <a:ext cx="33504" cy="8113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898;p60"/>
            <p:cNvSpPr/>
            <p:nvPr/>
          </p:nvSpPr>
          <p:spPr>
            <a:xfrm>
              <a:off x="2334214" y="2906650"/>
              <a:ext cx="31566" cy="10380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899;p60"/>
            <p:cNvSpPr/>
            <p:nvPr/>
          </p:nvSpPr>
          <p:spPr>
            <a:xfrm>
              <a:off x="2381942" y="2876233"/>
              <a:ext cx="26804" cy="11759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00;p60"/>
            <p:cNvSpPr/>
            <p:nvPr/>
          </p:nvSpPr>
          <p:spPr>
            <a:xfrm>
              <a:off x="2325017" y="2862306"/>
              <a:ext cx="27920" cy="10610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01;p60"/>
            <p:cNvSpPr/>
            <p:nvPr/>
          </p:nvSpPr>
          <p:spPr>
            <a:xfrm>
              <a:off x="2298214" y="2942651"/>
              <a:ext cx="23486" cy="8113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02;p60"/>
            <p:cNvSpPr/>
            <p:nvPr/>
          </p:nvSpPr>
          <p:spPr>
            <a:xfrm>
              <a:off x="2312174" y="2980885"/>
              <a:ext cx="24603" cy="8113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03;p60"/>
            <p:cNvSpPr/>
            <p:nvPr/>
          </p:nvSpPr>
          <p:spPr>
            <a:xfrm>
              <a:off x="2277290" y="3026379"/>
              <a:ext cx="34917" cy="10347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04;p60"/>
            <p:cNvSpPr/>
            <p:nvPr/>
          </p:nvSpPr>
          <p:spPr>
            <a:xfrm>
              <a:off x="2290133" y="3058734"/>
              <a:ext cx="26804" cy="10643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05;p60"/>
            <p:cNvSpPr/>
            <p:nvPr/>
          </p:nvSpPr>
          <p:spPr>
            <a:xfrm>
              <a:off x="2348175" y="3062347"/>
              <a:ext cx="22336" cy="11759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06;p60"/>
            <p:cNvSpPr/>
            <p:nvPr/>
          </p:nvSpPr>
          <p:spPr>
            <a:xfrm>
              <a:off x="2372712" y="3020499"/>
              <a:ext cx="26836" cy="11759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907;p60"/>
            <p:cNvSpPr/>
            <p:nvPr/>
          </p:nvSpPr>
          <p:spPr>
            <a:xfrm>
              <a:off x="2354021" y="3001809"/>
              <a:ext cx="22074" cy="10643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908;p60"/>
            <p:cNvSpPr/>
            <p:nvPr/>
          </p:nvSpPr>
          <p:spPr>
            <a:xfrm>
              <a:off x="2364631" y="2947118"/>
              <a:ext cx="27953" cy="11759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909;p60"/>
            <p:cNvSpPr/>
            <p:nvPr/>
          </p:nvSpPr>
          <p:spPr>
            <a:xfrm>
              <a:off x="2420439" y="2943768"/>
              <a:ext cx="18460" cy="9230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910;p60"/>
            <p:cNvSpPr/>
            <p:nvPr/>
          </p:nvSpPr>
          <p:spPr>
            <a:xfrm>
              <a:off x="2065785" y="2897157"/>
              <a:ext cx="23190" cy="7029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911;p60"/>
            <p:cNvSpPr/>
            <p:nvPr/>
          </p:nvSpPr>
          <p:spPr>
            <a:xfrm>
              <a:off x="2037897" y="2863423"/>
              <a:ext cx="20957" cy="10610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912;p60"/>
            <p:cNvSpPr/>
            <p:nvPr/>
          </p:nvSpPr>
          <p:spPr>
            <a:xfrm>
              <a:off x="1956402" y="2898274"/>
              <a:ext cx="23486" cy="10643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913;p60"/>
            <p:cNvSpPr/>
            <p:nvPr/>
          </p:nvSpPr>
          <p:spPr>
            <a:xfrm>
              <a:off x="1949439" y="2921727"/>
              <a:ext cx="20957" cy="9230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914;p60"/>
            <p:cNvSpPr/>
            <p:nvPr/>
          </p:nvSpPr>
          <p:spPr>
            <a:xfrm>
              <a:off x="1868240" y="2918114"/>
              <a:ext cx="20957" cy="10610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915;p60"/>
            <p:cNvSpPr/>
            <p:nvPr/>
          </p:nvSpPr>
          <p:spPr>
            <a:xfrm>
              <a:off x="1921518" y="2803148"/>
              <a:ext cx="23486" cy="2095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916;p60"/>
            <p:cNvSpPr/>
            <p:nvPr/>
          </p:nvSpPr>
          <p:spPr>
            <a:xfrm>
              <a:off x="1948322" y="2813462"/>
              <a:ext cx="27920" cy="19840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917;p60"/>
            <p:cNvSpPr/>
            <p:nvPr/>
          </p:nvSpPr>
          <p:spPr>
            <a:xfrm>
              <a:off x="2030901" y="2777461"/>
              <a:ext cx="22074" cy="17606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918;p60"/>
            <p:cNvSpPr/>
            <p:nvPr/>
          </p:nvSpPr>
          <p:spPr>
            <a:xfrm>
              <a:off x="1972859" y="2758771"/>
              <a:ext cx="32420" cy="23486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919;p60"/>
            <p:cNvSpPr/>
            <p:nvPr/>
          </p:nvSpPr>
          <p:spPr>
            <a:xfrm>
              <a:off x="2081978" y="2744810"/>
              <a:ext cx="18723" cy="16489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920;p60"/>
            <p:cNvSpPr/>
            <p:nvPr/>
          </p:nvSpPr>
          <p:spPr>
            <a:xfrm>
              <a:off x="2054058" y="2709926"/>
              <a:ext cx="26836" cy="18756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921;p60"/>
            <p:cNvSpPr/>
            <p:nvPr/>
          </p:nvSpPr>
          <p:spPr>
            <a:xfrm>
              <a:off x="2128556" y="2655531"/>
              <a:ext cx="18756" cy="15110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922;p60"/>
            <p:cNvSpPr/>
            <p:nvPr/>
          </p:nvSpPr>
          <p:spPr>
            <a:xfrm>
              <a:off x="2136670" y="2694882"/>
              <a:ext cx="25687" cy="16489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23;p60"/>
            <p:cNvSpPr/>
            <p:nvPr/>
          </p:nvSpPr>
          <p:spPr>
            <a:xfrm>
              <a:off x="2182130" y="2646038"/>
              <a:ext cx="22106" cy="16489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24;p60"/>
            <p:cNvSpPr/>
            <p:nvPr/>
          </p:nvSpPr>
          <p:spPr>
            <a:xfrm>
              <a:off x="2147279" y="2599723"/>
              <a:ext cx="29037" cy="2095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25;p60"/>
            <p:cNvSpPr/>
            <p:nvPr/>
          </p:nvSpPr>
          <p:spPr>
            <a:xfrm>
              <a:off x="2169320" y="2549499"/>
              <a:ext cx="25424" cy="19840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26;p60"/>
            <p:cNvSpPr/>
            <p:nvPr/>
          </p:nvSpPr>
          <p:spPr>
            <a:xfrm>
              <a:off x="2201675" y="2583266"/>
              <a:ext cx="25720" cy="15077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27;p60"/>
            <p:cNvSpPr/>
            <p:nvPr/>
          </p:nvSpPr>
          <p:spPr>
            <a:xfrm>
              <a:off x="2237938" y="2543915"/>
              <a:ext cx="16227" cy="12581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928;p60"/>
            <p:cNvSpPr/>
            <p:nvPr/>
          </p:nvSpPr>
          <p:spPr>
            <a:xfrm>
              <a:off x="2201675" y="2504301"/>
              <a:ext cx="22369" cy="17311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929;p60"/>
            <p:cNvSpPr/>
            <p:nvPr/>
          </p:nvSpPr>
          <p:spPr>
            <a:xfrm>
              <a:off x="2199441" y="2451844"/>
              <a:ext cx="26836" cy="17606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30;p60"/>
            <p:cNvSpPr/>
            <p:nvPr/>
          </p:nvSpPr>
          <p:spPr>
            <a:xfrm>
              <a:off x="2134436" y="2503184"/>
              <a:ext cx="31271" cy="18427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931;p60"/>
            <p:cNvSpPr/>
            <p:nvPr/>
          </p:nvSpPr>
          <p:spPr>
            <a:xfrm>
              <a:off x="2098435" y="2474147"/>
              <a:ext cx="15110" cy="1511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932;p60"/>
            <p:cNvSpPr/>
            <p:nvPr/>
          </p:nvSpPr>
          <p:spPr>
            <a:xfrm>
              <a:off x="2119359" y="2429803"/>
              <a:ext cx="22074" cy="16489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933;p60"/>
            <p:cNvSpPr/>
            <p:nvPr/>
          </p:nvSpPr>
          <p:spPr>
            <a:xfrm>
              <a:off x="2141400" y="2456574"/>
              <a:ext cx="18460" cy="13993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934;p60"/>
            <p:cNvSpPr/>
            <p:nvPr/>
          </p:nvSpPr>
          <p:spPr>
            <a:xfrm>
              <a:off x="2035663" y="2471651"/>
              <a:ext cx="24307" cy="13993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935;p60"/>
            <p:cNvSpPr/>
            <p:nvPr/>
          </p:nvSpPr>
          <p:spPr>
            <a:xfrm>
              <a:off x="2013327" y="2518228"/>
              <a:ext cx="27953" cy="17343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936;p60"/>
            <p:cNvSpPr/>
            <p:nvPr/>
          </p:nvSpPr>
          <p:spPr>
            <a:xfrm>
              <a:off x="1973976" y="2503184"/>
              <a:ext cx="18460" cy="13960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937;p60"/>
            <p:cNvSpPr/>
            <p:nvPr/>
          </p:nvSpPr>
          <p:spPr>
            <a:xfrm>
              <a:off x="1948322" y="2542535"/>
              <a:ext cx="23190" cy="15373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938;p60"/>
            <p:cNvSpPr/>
            <p:nvPr/>
          </p:nvSpPr>
          <p:spPr>
            <a:xfrm>
              <a:off x="1920402" y="2589113"/>
              <a:ext cx="16227" cy="10643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939;p60"/>
            <p:cNvSpPr/>
            <p:nvPr/>
          </p:nvSpPr>
          <p:spPr>
            <a:xfrm>
              <a:off x="1880788" y="2575153"/>
              <a:ext cx="24603" cy="18756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940;p60"/>
            <p:cNvSpPr/>
            <p:nvPr/>
          </p:nvSpPr>
          <p:spPr>
            <a:xfrm>
              <a:off x="1855396" y="2613683"/>
              <a:ext cx="16227" cy="11464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941;p60"/>
            <p:cNvSpPr/>
            <p:nvPr/>
          </p:nvSpPr>
          <p:spPr>
            <a:xfrm>
              <a:off x="1736817" y="2556463"/>
              <a:ext cx="10347" cy="17606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942;p60"/>
            <p:cNvSpPr/>
            <p:nvPr/>
          </p:nvSpPr>
          <p:spPr>
            <a:xfrm>
              <a:off x="1762208" y="2539185"/>
              <a:ext cx="11727" cy="17311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943;p60"/>
            <p:cNvSpPr/>
            <p:nvPr/>
          </p:nvSpPr>
          <p:spPr>
            <a:xfrm>
              <a:off x="1739051" y="2492574"/>
              <a:ext cx="16194" cy="25687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944;p60"/>
            <p:cNvSpPr/>
            <p:nvPr/>
          </p:nvSpPr>
          <p:spPr>
            <a:xfrm>
              <a:off x="1795975" y="2442613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945;p60"/>
            <p:cNvSpPr/>
            <p:nvPr/>
          </p:nvSpPr>
          <p:spPr>
            <a:xfrm>
              <a:off x="1672896" y="2229992"/>
              <a:ext cx="13993" cy="25424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946;p60"/>
            <p:cNvSpPr/>
            <p:nvPr/>
          </p:nvSpPr>
          <p:spPr>
            <a:xfrm>
              <a:off x="1707780" y="2225261"/>
              <a:ext cx="12581" cy="23190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947;p60"/>
            <p:cNvSpPr/>
            <p:nvPr/>
          </p:nvSpPr>
          <p:spPr>
            <a:xfrm>
              <a:off x="1722857" y="2170570"/>
              <a:ext cx="8113" cy="15110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948;p60"/>
            <p:cNvSpPr/>
            <p:nvPr/>
          </p:nvSpPr>
          <p:spPr>
            <a:xfrm>
              <a:off x="1686856" y="2153260"/>
              <a:ext cx="6997" cy="17343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949;p60"/>
            <p:cNvSpPr/>
            <p:nvPr/>
          </p:nvSpPr>
          <p:spPr>
            <a:xfrm>
              <a:off x="1622672" y="2239222"/>
              <a:ext cx="12876" cy="26804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950;p60"/>
            <p:cNvSpPr/>
            <p:nvPr/>
          </p:nvSpPr>
          <p:spPr>
            <a:xfrm>
              <a:off x="1661202" y="2189261"/>
              <a:ext cx="8113" cy="15110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951;p60"/>
            <p:cNvSpPr/>
            <p:nvPr/>
          </p:nvSpPr>
          <p:spPr>
            <a:xfrm>
              <a:off x="1634398" y="2157727"/>
              <a:ext cx="13993" cy="25720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952;p60"/>
            <p:cNvSpPr/>
            <p:nvPr/>
          </p:nvSpPr>
          <p:spPr>
            <a:xfrm>
              <a:off x="1638012" y="2286916"/>
              <a:ext cx="17343" cy="29070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953;p60"/>
            <p:cNvSpPr/>
            <p:nvPr/>
          </p:nvSpPr>
          <p:spPr>
            <a:xfrm>
              <a:off x="1594784" y="2306723"/>
              <a:ext cx="13993" cy="19577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954;p60"/>
            <p:cNvSpPr/>
            <p:nvPr/>
          </p:nvSpPr>
          <p:spPr>
            <a:xfrm>
              <a:off x="1579707" y="2271872"/>
              <a:ext cx="9526" cy="1954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955;p60"/>
            <p:cNvSpPr/>
            <p:nvPr/>
          </p:nvSpPr>
          <p:spPr>
            <a:xfrm>
              <a:off x="1557667" y="2366998"/>
              <a:ext cx="10643" cy="18723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956;p60"/>
            <p:cNvSpPr/>
            <p:nvPr/>
          </p:nvSpPr>
          <p:spPr>
            <a:xfrm>
              <a:off x="1587788" y="2362531"/>
              <a:ext cx="10643" cy="26541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957;p60"/>
            <p:cNvSpPr/>
            <p:nvPr/>
          </p:nvSpPr>
          <p:spPr>
            <a:xfrm>
              <a:off x="1615708" y="2346075"/>
              <a:ext cx="17606" cy="24603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958;p60"/>
            <p:cNvSpPr/>
            <p:nvPr/>
          </p:nvSpPr>
          <p:spPr>
            <a:xfrm>
              <a:off x="1586671" y="2434533"/>
              <a:ext cx="10643" cy="19840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959;p60"/>
            <p:cNvSpPr/>
            <p:nvPr/>
          </p:nvSpPr>
          <p:spPr>
            <a:xfrm>
              <a:off x="1550703" y="2411375"/>
              <a:ext cx="13960" cy="23190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960;p60"/>
            <p:cNvSpPr/>
            <p:nvPr/>
          </p:nvSpPr>
          <p:spPr>
            <a:xfrm>
              <a:off x="1542590" y="2478614"/>
              <a:ext cx="8146" cy="16489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961;p60"/>
            <p:cNvSpPr/>
            <p:nvPr/>
          </p:nvSpPr>
          <p:spPr>
            <a:xfrm>
              <a:off x="1565747" y="2471651"/>
              <a:ext cx="11759" cy="27920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62;p60"/>
            <p:cNvSpPr/>
            <p:nvPr/>
          </p:nvSpPr>
          <p:spPr>
            <a:xfrm>
              <a:off x="1732054" y="2274073"/>
              <a:ext cx="11759" cy="17343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63;p60"/>
            <p:cNvSpPr/>
            <p:nvPr/>
          </p:nvSpPr>
          <p:spPr>
            <a:xfrm>
              <a:off x="1768055" y="2233342"/>
              <a:ext cx="11759" cy="2095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64;p60"/>
            <p:cNvSpPr/>
            <p:nvPr/>
          </p:nvSpPr>
          <p:spPr>
            <a:xfrm>
              <a:off x="1773902" y="2185647"/>
              <a:ext cx="9263" cy="15077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65;p60"/>
            <p:cNvSpPr/>
            <p:nvPr/>
          </p:nvSpPr>
          <p:spPr>
            <a:xfrm>
              <a:off x="1784512" y="2263496"/>
              <a:ext cx="13993" cy="2095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66;p60"/>
            <p:cNvSpPr/>
            <p:nvPr/>
          </p:nvSpPr>
          <p:spPr>
            <a:xfrm>
              <a:off x="1812432" y="2269343"/>
              <a:ext cx="15077" cy="25720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67;p60"/>
            <p:cNvSpPr/>
            <p:nvPr/>
          </p:nvSpPr>
          <p:spPr>
            <a:xfrm>
              <a:off x="1782015" y="2336877"/>
              <a:ext cx="13993" cy="27920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8;p60"/>
            <p:cNvSpPr/>
            <p:nvPr/>
          </p:nvSpPr>
          <p:spPr>
            <a:xfrm>
              <a:off x="1828593" y="2344958"/>
              <a:ext cx="13993" cy="24603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69;p60"/>
            <p:cNvSpPr/>
            <p:nvPr/>
          </p:nvSpPr>
          <p:spPr>
            <a:xfrm>
              <a:off x="1788979" y="2399649"/>
              <a:ext cx="12876" cy="23190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70;p60"/>
            <p:cNvSpPr/>
            <p:nvPr/>
          </p:nvSpPr>
          <p:spPr>
            <a:xfrm>
              <a:off x="1813549" y="2414726"/>
              <a:ext cx="11464" cy="18723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71;p60"/>
            <p:cNvSpPr/>
            <p:nvPr/>
          </p:nvSpPr>
          <p:spPr>
            <a:xfrm>
              <a:off x="1783132" y="2448493"/>
              <a:ext cx="17606" cy="31271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972;p60"/>
            <p:cNvSpPr/>
            <p:nvPr/>
          </p:nvSpPr>
          <p:spPr>
            <a:xfrm>
              <a:off x="1194932" y="2455457"/>
              <a:ext cx="11727" cy="2095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973;p60"/>
            <p:cNvSpPr/>
            <p:nvPr/>
          </p:nvSpPr>
          <p:spPr>
            <a:xfrm>
              <a:off x="1212505" y="2422806"/>
              <a:ext cx="13993" cy="23486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974;p60"/>
            <p:cNvSpPr/>
            <p:nvPr/>
          </p:nvSpPr>
          <p:spPr>
            <a:xfrm>
              <a:off x="1174008" y="2394919"/>
              <a:ext cx="13960" cy="26804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975;p60"/>
            <p:cNvSpPr/>
            <p:nvPr/>
          </p:nvSpPr>
          <p:spPr>
            <a:xfrm>
              <a:off x="1263550" y="2257912"/>
              <a:ext cx="13993" cy="23190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976;p60"/>
            <p:cNvSpPr/>
            <p:nvPr/>
          </p:nvSpPr>
          <p:spPr>
            <a:xfrm>
              <a:off x="1283390" y="2234459"/>
              <a:ext cx="10347" cy="17606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977;p60"/>
            <p:cNvSpPr/>
            <p:nvPr/>
          </p:nvSpPr>
          <p:spPr>
            <a:xfrm>
              <a:off x="1229816" y="2191494"/>
              <a:ext cx="9230" cy="18723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978;p60"/>
            <p:cNvSpPr/>
            <p:nvPr/>
          </p:nvSpPr>
          <p:spPr>
            <a:xfrm>
              <a:off x="1184585" y="2214652"/>
              <a:ext cx="11497" cy="17606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979;p60"/>
            <p:cNvSpPr/>
            <p:nvPr/>
          </p:nvSpPr>
          <p:spPr>
            <a:xfrm>
              <a:off x="1214739" y="2257912"/>
              <a:ext cx="11759" cy="2095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980;p60"/>
            <p:cNvSpPr/>
            <p:nvPr/>
          </p:nvSpPr>
          <p:spPr>
            <a:xfrm>
              <a:off x="1177621" y="2277423"/>
              <a:ext cx="12581" cy="2236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981;p60"/>
            <p:cNvSpPr/>
            <p:nvPr/>
          </p:nvSpPr>
          <p:spPr>
            <a:xfrm>
              <a:off x="1153051" y="2325151"/>
              <a:ext cx="13993" cy="26836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982;p60"/>
            <p:cNvSpPr/>
            <p:nvPr/>
          </p:nvSpPr>
          <p:spPr>
            <a:xfrm>
              <a:off x="1200779" y="2339111"/>
              <a:ext cx="9230" cy="22074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983;p60"/>
            <p:cNvSpPr/>
            <p:nvPr/>
          </p:nvSpPr>
          <p:spPr>
            <a:xfrm>
              <a:off x="1220586" y="2320683"/>
              <a:ext cx="16227" cy="24307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984;p60"/>
            <p:cNvSpPr/>
            <p:nvPr/>
          </p:nvSpPr>
          <p:spPr>
            <a:xfrm>
              <a:off x="1263550" y="2176417"/>
              <a:ext cx="13993" cy="23190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985;p60"/>
            <p:cNvSpPr/>
            <p:nvPr/>
          </p:nvSpPr>
          <p:spPr>
            <a:xfrm>
              <a:off x="1303197" y="2169454"/>
              <a:ext cx="12581" cy="19840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986;p60"/>
            <p:cNvSpPr/>
            <p:nvPr/>
          </p:nvSpPr>
          <p:spPr>
            <a:xfrm>
              <a:off x="1328588" y="2243952"/>
              <a:ext cx="11727" cy="2095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987;p60"/>
            <p:cNvSpPr/>
            <p:nvPr/>
          </p:nvSpPr>
          <p:spPr>
            <a:xfrm>
              <a:off x="1367085" y="2218298"/>
              <a:ext cx="13993" cy="23190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988;p60"/>
            <p:cNvSpPr/>
            <p:nvPr/>
          </p:nvSpPr>
          <p:spPr>
            <a:xfrm>
              <a:off x="1326355" y="2293913"/>
              <a:ext cx="12843" cy="2095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989;p60"/>
            <p:cNvSpPr/>
            <p:nvPr/>
          </p:nvSpPr>
          <p:spPr>
            <a:xfrm>
              <a:off x="1357593" y="2286916"/>
              <a:ext cx="11759" cy="22074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990;p60"/>
            <p:cNvSpPr/>
            <p:nvPr/>
          </p:nvSpPr>
          <p:spPr>
            <a:xfrm>
              <a:off x="1393856" y="2276307"/>
              <a:ext cx="12613" cy="20990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991;p60"/>
            <p:cNvSpPr/>
            <p:nvPr/>
          </p:nvSpPr>
          <p:spPr>
            <a:xfrm>
              <a:off x="1393856" y="2348604"/>
              <a:ext cx="15110" cy="25424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992;p60"/>
            <p:cNvSpPr/>
            <p:nvPr/>
          </p:nvSpPr>
          <p:spPr>
            <a:xfrm>
              <a:off x="1430974" y="2332114"/>
              <a:ext cx="11759" cy="20990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993;p60"/>
            <p:cNvSpPr/>
            <p:nvPr/>
          </p:nvSpPr>
          <p:spPr>
            <a:xfrm>
              <a:off x="1421777" y="2414726"/>
              <a:ext cx="8113" cy="16227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994;p60"/>
            <p:cNvSpPr/>
            <p:nvPr/>
          </p:nvSpPr>
          <p:spPr>
            <a:xfrm>
              <a:off x="1446051" y="2398532"/>
              <a:ext cx="13993" cy="29070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995;p60"/>
            <p:cNvSpPr/>
            <p:nvPr/>
          </p:nvSpPr>
          <p:spPr>
            <a:xfrm>
              <a:off x="1465858" y="2493691"/>
              <a:ext cx="13993" cy="25687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996;p60"/>
            <p:cNvSpPr/>
            <p:nvPr/>
          </p:nvSpPr>
          <p:spPr>
            <a:xfrm>
              <a:off x="1432091" y="2472767"/>
              <a:ext cx="10643" cy="23453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997;p60"/>
            <p:cNvSpPr/>
            <p:nvPr/>
          </p:nvSpPr>
          <p:spPr>
            <a:xfrm>
              <a:off x="1461128" y="2561226"/>
              <a:ext cx="8113" cy="15077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998;p60"/>
            <p:cNvSpPr/>
            <p:nvPr/>
          </p:nvSpPr>
          <p:spPr>
            <a:xfrm>
              <a:off x="1216972" y="2534422"/>
              <a:ext cx="10643" cy="22074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999;p60"/>
            <p:cNvSpPr/>
            <p:nvPr/>
          </p:nvSpPr>
          <p:spPr>
            <a:xfrm>
              <a:off x="1241509" y="2503184"/>
              <a:ext cx="12876" cy="2095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000;p60"/>
            <p:cNvSpPr/>
            <p:nvPr/>
          </p:nvSpPr>
          <p:spPr>
            <a:xfrm>
              <a:off x="1251856" y="2613683"/>
              <a:ext cx="16489" cy="22074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001;p60"/>
            <p:cNvSpPr/>
            <p:nvPr/>
          </p:nvSpPr>
          <p:spPr>
            <a:xfrm>
              <a:off x="1262433" y="2579916"/>
              <a:ext cx="19873" cy="26804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002;p60"/>
            <p:cNvSpPr/>
            <p:nvPr/>
          </p:nvSpPr>
          <p:spPr>
            <a:xfrm>
              <a:off x="1276394" y="2712456"/>
              <a:ext cx="22074" cy="2095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003;p60"/>
            <p:cNvSpPr/>
            <p:nvPr/>
          </p:nvSpPr>
          <p:spPr>
            <a:xfrm>
              <a:off x="1286708" y="2673958"/>
              <a:ext cx="23486" cy="25687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004;p60"/>
            <p:cNvSpPr/>
            <p:nvPr/>
          </p:nvSpPr>
          <p:spPr>
            <a:xfrm>
              <a:off x="1319358" y="2750690"/>
              <a:ext cx="17343" cy="19840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005;p60"/>
            <p:cNvSpPr/>
            <p:nvPr/>
          </p:nvSpPr>
          <p:spPr>
            <a:xfrm>
              <a:off x="1227582" y="2626231"/>
              <a:ext cx="11464" cy="2236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006;p60"/>
            <p:cNvSpPr/>
            <p:nvPr/>
          </p:nvSpPr>
          <p:spPr>
            <a:xfrm>
              <a:off x="1164778" y="2584383"/>
              <a:ext cx="15110" cy="17606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007;p60"/>
            <p:cNvSpPr/>
            <p:nvPr/>
          </p:nvSpPr>
          <p:spPr>
            <a:xfrm>
              <a:off x="1156697" y="2542535"/>
              <a:ext cx="15110" cy="2095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008;p60"/>
            <p:cNvSpPr/>
            <p:nvPr/>
          </p:nvSpPr>
          <p:spPr>
            <a:xfrm>
              <a:off x="1102006" y="2525225"/>
              <a:ext cx="13993" cy="2095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009;p60"/>
            <p:cNvSpPr/>
            <p:nvPr/>
          </p:nvSpPr>
          <p:spPr>
            <a:xfrm>
              <a:off x="1091396" y="2482260"/>
              <a:ext cx="16489" cy="18427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010;p60"/>
            <p:cNvSpPr/>
            <p:nvPr/>
          </p:nvSpPr>
          <p:spPr>
            <a:xfrm>
              <a:off x="1046198" y="2497304"/>
              <a:ext cx="10347" cy="18756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011;p60"/>
            <p:cNvSpPr/>
            <p:nvPr/>
          </p:nvSpPr>
          <p:spPr>
            <a:xfrm>
              <a:off x="1024158" y="2440380"/>
              <a:ext cx="23190" cy="26836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012;p60"/>
            <p:cNvSpPr/>
            <p:nvPr/>
          </p:nvSpPr>
          <p:spPr>
            <a:xfrm>
              <a:off x="970583" y="2413609"/>
              <a:ext cx="16194" cy="16227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013;p60"/>
            <p:cNvSpPr/>
            <p:nvPr/>
          </p:nvSpPr>
          <p:spPr>
            <a:xfrm>
              <a:off x="982310" y="2484494"/>
              <a:ext cx="18427" cy="24570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014;p60"/>
            <p:cNvSpPr/>
            <p:nvPr/>
          </p:nvSpPr>
          <p:spPr>
            <a:xfrm>
              <a:off x="987861" y="2454340"/>
              <a:ext cx="12876" cy="17343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015;p60"/>
            <p:cNvSpPr/>
            <p:nvPr/>
          </p:nvSpPr>
          <p:spPr>
            <a:xfrm>
              <a:off x="908896" y="2453223"/>
              <a:ext cx="20990" cy="22074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016;p60"/>
            <p:cNvSpPr/>
            <p:nvPr/>
          </p:nvSpPr>
          <p:spPr>
            <a:xfrm>
              <a:off x="877658" y="2397415"/>
              <a:ext cx="20957" cy="24307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017;p60"/>
            <p:cNvSpPr/>
            <p:nvPr/>
          </p:nvSpPr>
          <p:spPr>
            <a:xfrm>
              <a:off x="904166" y="2382075"/>
              <a:ext cx="19840" cy="2236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018;p60"/>
            <p:cNvSpPr/>
            <p:nvPr/>
          </p:nvSpPr>
          <p:spPr>
            <a:xfrm>
              <a:off x="869282" y="2461336"/>
              <a:ext cx="20957" cy="22074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019;p60"/>
            <p:cNvSpPr/>
            <p:nvPr/>
          </p:nvSpPr>
          <p:spPr>
            <a:xfrm>
              <a:off x="831047" y="2442613"/>
              <a:ext cx="17343" cy="17639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020;p60"/>
            <p:cNvSpPr/>
            <p:nvPr/>
          </p:nvSpPr>
          <p:spPr>
            <a:xfrm>
              <a:off x="834398" y="2517144"/>
              <a:ext cx="17606" cy="2095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021;p60"/>
            <p:cNvSpPr/>
            <p:nvPr/>
          </p:nvSpPr>
          <p:spPr>
            <a:xfrm>
              <a:off x="824083" y="2542535"/>
              <a:ext cx="25720" cy="26804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022;p60"/>
            <p:cNvSpPr/>
            <p:nvPr/>
          </p:nvSpPr>
          <p:spPr>
            <a:xfrm>
              <a:off x="885738" y="2558992"/>
              <a:ext cx="20957" cy="2095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023;p60"/>
            <p:cNvSpPr/>
            <p:nvPr/>
          </p:nvSpPr>
          <p:spPr>
            <a:xfrm>
              <a:off x="899698" y="2507651"/>
              <a:ext cx="26836" cy="25687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024;p60"/>
            <p:cNvSpPr/>
            <p:nvPr/>
          </p:nvSpPr>
          <p:spPr>
            <a:xfrm>
              <a:off x="942663" y="2498421"/>
              <a:ext cx="23190" cy="22074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025;p60"/>
            <p:cNvSpPr/>
            <p:nvPr/>
          </p:nvSpPr>
          <p:spPr>
            <a:xfrm>
              <a:off x="940429" y="2600840"/>
              <a:ext cx="18460" cy="2095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026;p60"/>
            <p:cNvSpPr/>
            <p:nvPr/>
          </p:nvSpPr>
          <p:spPr>
            <a:xfrm>
              <a:off x="907779" y="2608920"/>
              <a:ext cx="18756" cy="2095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027;p60"/>
            <p:cNvSpPr/>
            <p:nvPr/>
          </p:nvSpPr>
          <p:spPr>
            <a:xfrm>
              <a:off x="899698" y="2659998"/>
              <a:ext cx="22074" cy="19840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028;p60"/>
            <p:cNvSpPr/>
            <p:nvPr/>
          </p:nvSpPr>
          <p:spPr>
            <a:xfrm>
              <a:off x="1034472" y="2747340"/>
              <a:ext cx="23190" cy="2095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029;p60"/>
            <p:cNvSpPr/>
            <p:nvPr/>
          </p:nvSpPr>
          <p:spPr>
            <a:xfrm>
              <a:off x="1041435" y="2722770"/>
              <a:ext cx="23223" cy="22074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030;p60"/>
            <p:cNvSpPr/>
            <p:nvPr/>
          </p:nvSpPr>
          <p:spPr>
            <a:xfrm>
              <a:off x="1088046" y="2788071"/>
              <a:ext cx="24307" cy="2095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031;p60"/>
            <p:cNvSpPr/>
            <p:nvPr/>
          </p:nvSpPr>
          <p:spPr>
            <a:xfrm>
              <a:off x="943780" y="2671725"/>
              <a:ext cx="22074" cy="25687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032;p60"/>
            <p:cNvSpPr/>
            <p:nvPr/>
          </p:nvSpPr>
          <p:spPr>
            <a:xfrm>
              <a:off x="977547" y="2672842"/>
              <a:ext cx="20957" cy="2095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033;p60"/>
            <p:cNvSpPr/>
            <p:nvPr/>
          </p:nvSpPr>
          <p:spPr>
            <a:xfrm>
              <a:off x="685697" y="2855309"/>
              <a:ext cx="22074" cy="10643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034;p60"/>
            <p:cNvSpPr/>
            <p:nvPr/>
          </p:nvSpPr>
          <p:spPr>
            <a:xfrm>
              <a:off x="660010" y="2885726"/>
              <a:ext cx="32683" cy="11464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035;p60"/>
            <p:cNvSpPr/>
            <p:nvPr/>
          </p:nvSpPr>
          <p:spPr>
            <a:xfrm>
              <a:off x="612578" y="2860072"/>
              <a:ext cx="32388" cy="9230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036;p60"/>
            <p:cNvSpPr/>
            <p:nvPr/>
          </p:nvSpPr>
          <p:spPr>
            <a:xfrm>
              <a:off x="657777" y="2825188"/>
              <a:ext cx="26836" cy="9230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037;p60"/>
            <p:cNvSpPr/>
            <p:nvPr/>
          </p:nvSpPr>
          <p:spPr>
            <a:xfrm>
              <a:off x="703270" y="2803148"/>
              <a:ext cx="33504" cy="10347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038;p60"/>
            <p:cNvSpPr/>
            <p:nvPr/>
          </p:nvSpPr>
          <p:spPr>
            <a:xfrm>
              <a:off x="726428" y="2832152"/>
              <a:ext cx="25687" cy="11759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039;p60"/>
            <p:cNvSpPr/>
            <p:nvPr/>
          </p:nvSpPr>
          <p:spPr>
            <a:xfrm>
              <a:off x="777473" y="2798385"/>
              <a:ext cx="36034" cy="10643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040;p60"/>
            <p:cNvSpPr/>
            <p:nvPr/>
          </p:nvSpPr>
          <p:spPr>
            <a:xfrm>
              <a:off x="786966" y="2834386"/>
              <a:ext cx="26541" cy="9526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041;p60"/>
            <p:cNvSpPr/>
            <p:nvPr/>
          </p:nvSpPr>
          <p:spPr>
            <a:xfrm>
              <a:off x="901932" y="2832152"/>
              <a:ext cx="26836" cy="11759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042;p60"/>
            <p:cNvSpPr/>
            <p:nvPr/>
          </p:nvSpPr>
          <p:spPr>
            <a:xfrm>
              <a:off x="867048" y="2808994"/>
              <a:ext cx="32683" cy="10347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043;p60"/>
            <p:cNvSpPr/>
            <p:nvPr/>
          </p:nvSpPr>
          <p:spPr>
            <a:xfrm>
              <a:off x="845007" y="2836915"/>
              <a:ext cx="25720" cy="8113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044;p60"/>
            <p:cNvSpPr/>
            <p:nvPr/>
          </p:nvSpPr>
          <p:spPr>
            <a:xfrm>
              <a:off x="983427" y="2841382"/>
              <a:ext cx="29037" cy="11727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045;p60"/>
            <p:cNvSpPr/>
            <p:nvPr/>
          </p:nvSpPr>
          <p:spPr>
            <a:xfrm>
              <a:off x="975313" y="2821542"/>
              <a:ext cx="34917" cy="10643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046;p60"/>
            <p:cNvSpPr/>
            <p:nvPr/>
          </p:nvSpPr>
          <p:spPr>
            <a:xfrm>
              <a:off x="701858" y="2944885"/>
              <a:ext cx="31566" cy="11759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047;p60"/>
            <p:cNvSpPr/>
            <p:nvPr/>
          </p:nvSpPr>
          <p:spPr>
            <a:xfrm>
              <a:off x="703270" y="2979769"/>
              <a:ext cx="29037" cy="10643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048;p60"/>
            <p:cNvSpPr/>
            <p:nvPr/>
          </p:nvSpPr>
          <p:spPr>
            <a:xfrm>
              <a:off x="655543" y="2985615"/>
              <a:ext cx="24307" cy="8146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049;p60"/>
            <p:cNvSpPr/>
            <p:nvPr/>
          </p:nvSpPr>
          <p:spPr>
            <a:xfrm>
              <a:off x="643816" y="2936804"/>
              <a:ext cx="29070" cy="10347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050;p60"/>
            <p:cNvSpPr/>
            <p:nvPr/>
          </p:nvSpPr>
          <p:spPr>
            <a:xfrm>
              <a:off x="605615" y="2912234"/>
              <a:ext cx="18427" cy="9526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051;p60"/>
            <p:cNvSpPr/>
            <p:nvPr/>
          </p:nvSpPr>
          <p:spPr>
            <a:xfrm>
              <a:off x="600852" y="2958845"/>
              <a:ext cx="27953" cy="11759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052;p60"/>
            <p:cNvSpPr/>
            <p:nvPr/>
          </p:nvSpPr>
          <p:spPr>
            <a:xfrm>
              <a:off x="733392" y="3030846"/>
              <a:ext cx="27953" cy="9493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053;p60"/>
            <p:cNvSpPr/>
            <p:nvPr/>
          </p:nvSpPr>
          <p:spPr>
            <a:xfrm>
              <a:off x="771626" y="2994846"/>
              <a:ext cx="30450" cy="11727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054;p60"/>
            <p:cNvSpPr/>
            <p:nvPr/>
          </p:nvSpPr>
          <p:spPr>
            <a:xfrm>
              <a:off x="791433" y="3051770"/>
              <a:ext cx="25720" cy="9493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055;p60"/>
            <p:cNvSpPr/>
            <p:nvPr/>
          </p:nvSpPr>
          <p:spPr>
            <a:xfrm>
              <a:off x="870694" y="3049537"/>
              <a:ext cx="31271" cy="11727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056;p60"/>
            <p:cNvSpPr/>
            <p:nvPr/>
          </p:nvSpPr>
          <p:spPr>
            <a:xfrm>
              <a:off x="833281" y="3020499"/>
              <a:ext cx="30450" cy="10380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057;p60"/>
            <p:cNvSpPr/>
            <p:nvPr/>
          </p:nvSpPr>
          <p:spPr>
            <a:xfrm>
              <a:off x="914775" y="3032226"/>
              <a:ext cx="24307" cy="8113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058;p60"/>
            <p:cNvSpPr/>
            <p:nvPr/>
          </p:nvSpPr>
          <p:spPr>
            <a:xfrm>
              <a:off x="944897" y="3049537"/>
              <a:ext cx="23486" cy="10610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059;p60"/>
            <p:cNvSpPr/>
            <p:nvPr/>
          </p:nvSpPr>
          <p:spPr>
            <a:xfrm>
              <a:off x="994858" y="3048420"/>
              <a:ext cx="13993" cy="4763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060;p60"/>
            <p:cNvSpPr/>
            <p:nvPr/>
          </p:nvSpPr>
          <p:spPr>
            <a:xfrm>
              <a:off x="1020512" y="3305386"/>
              <a:ext cx="43030" cy="20990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061;p60"/>
            <p:cNvSpPr/>
            <p:nvPr/>
          </p:nvSpPr>
          <p:spPr>
            <a:xfrm>
              <a:off x="997354" y="3356464"/>
              <a:ext cx="24307" cy="13993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062;p60"/>
            <p:cNvSpPr/>
            <p:nvPr/>
          </p:nvSpPr>
          <p:spPr>
            <a:xfrm>
              <a:off x="1049549" y="3333306"/>
              <a:ext cx="37413" cy="17343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063;p60"/>
            <p:cNvSpPr/>
            <p:nvPr/>
          </p:nvSpPr>
          <p:spPr>
            <a:xfrm>
              <a:off x="969466" y="3329660"/>
              <a:ext cx="23190" cy="9526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064;p60"/>
            <p:cNvSpPr/>
            <p:nvPr/>
          </p:nvSpPr>
          <p:spPr>
            <a:xfrm>
              <a:off x="890205" y="3413388"/>
              <a:ext cx="30450" cy="13993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065;p60"/>
            <p:cNvSpPr/>
            <p:nvPr/>
          </p:nvSpPr>
          <p:spPr>
            <a:xfrm>
              <a:off x="861201" y="3382150"/>
              <a:ext cx="34917" cy="15077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066;p60"/>
            <p:cNvSpPr/>
            <p:nvPr/>
          </p:nvSpPr>
          <p:spPr>
            <a:xfrm>
              <a:off x="858967" y="3346150"/>
              <a:ext cx="16227" cy="10347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067;p60"/>
            <p:cNvSpPr/>
            <p:nvPr/>
          </p:nvSpPr>
          <p:spPr>
            <a:xfrm>
              <a:off x="928736" y="3166999"/>
              <a:ext cx="27920" cy="12876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068;p60"/>
            <p:cNvSpPr/>
            <p:nvPr/>
          </p:nvSpPr>
          <p:spPr>
            <a:xfrm>
              <a:off x="921739" y="3142429"/>
              <a:ext cx="30187" cy="10643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069;p60"/>
            <p:cNvSpPr/>
            <p:nvPr/>
          </p:nvSpPr>
          <p:spPr>
            <a:xfrm>
              <a:off x="990390" y="3127385"/>
              <a:ext cx="24307" cy="12843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070;p60"/>
            <p:cNvSpPr/>
            <p:nvPr/>
          </p:nvSpPr>
          <p:spPr>
            <a:xfrm>
              <a:off x="868165" y="3215844"/>
              <a:ext cx="34917" cy="18723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071;p60"/>
            <p:cNvSpPr/>
            <p:nvPr/>
          </p:nvSpPr>
          <p:spPr>
            <a:xfrm>
              <a:off x="829930" y="3192686"/>
              <a:ext cx="27953" cy="11464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072;p60"/>
            <p:cNvSpPr/>
            <p:nvPr/>
          </p:nvSpPr>
          <p:spPr>
            <a:xfrm>
              <a:off x="831047" y="3158919"/>
              <a:ext cx="25720" cy="10347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073;p60"/>
            <p:cNvSpPr/>
            <p:nvPr/>
          </p:nvSpPr>
          <p:spPr>
            <a:xfrm>
              <a:off x="876278" y="3179843"/>
              <a:ext cx="23453" cy="11464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074;p60"/>
            <p:cNvSpPr/>
            <p:nvPr/>
          </p:nvSpPr>
          <p:spPr>
            <a:xfrm>
              <a:off x="803160" y="3283345"/>
              <a:ext cx="36034" cy="19577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075;p60"/>
            <p:cNvSpPr/>
            <p:nvPr/>
          </p:nvSpPr>
          <p:spPr>
            <a:xfrm>
              <a:off x="839160" y="3301773"/>
              <a:ext cx="29037" cy="16489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076;p60"/>
            <p:cNvSpPr/>
            <p:nvPr/>
          </p:nvSpPr>
          <p:spPr>
            <a:xfrm>
              <a:off x="786966" y="3428465"/>
              <a:ext cx="33537" cy="15373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077;p60"/>
            <p:cNvSpPr/>
            <p:nvPr/>
          </p:nvSpPr>
          <p:spPr>
            <a:xfrm>
              <a:off x="770509" y="3378504"/>
              <a:ext cx="39647" cy="17606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078;p60"/>
            <p:cNvSpPr/>
            <p:nvPr/>
          </p:nvSpPr>
          <p:spPr>
            <a:xfrm>
              <a:off x="764662" y="3355347"/>
              <a:ext cx="29333" cy="10347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079;p60"/>
            <p:cNvSpPr/>
            <p:nvPr/>
          </p:nvSpPr>
          <p:spPr>
            <a:xfrm>
              <a:off x="797280" y="3252928"/>
              <a:ext cx="27953" cy="13993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080;p60"/>
            <p:cNvSpPr/>
            <p:nvPr/>
          </p:nvSpPr>
          <p:spPr>
            <a:xfrm>
              <a:off x="753199" y="3211081"/>
              <a:ext cx="34917" cy="11759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081;p60"/>
            <p:cNvSpPr/>
            <p:nvPr/>
          </p:nvSpPr>
          <p:spPr>
            <a:xfrm>
              <a:off x="720548" y="3261042"/>
              <a:ext cx="31566" cy="13960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082;p60"/>
            <p:cNvSpPr/>
            <p:nvPr/>
          </p:nvSpPr>
          <p:spPr>
            <a:xfrm>
              <a:off x="708854" y="3295926"/>
              <a:ext cx="33767" cy="15373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083;p60"/>
            <p:cNvSpPr/>
            <p:nvPr/>
          </p:nvSpPr>
          <p:spPr>
            <a:xfrm>
              <a:off x="657777" y="3313499"/>
              <a:ext cx="33800" cy="15077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084;p60"/>
            <p:cNvSpPr/>
            <p:nvPr/>
          </p:nvSpPr>
          <p:spPr>
            <a:xfrm>
              <a:off x="651930" y="3361194"/>
              <a:ext cx="29037" cy="17343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085;p60"/>
            <p:cNvSpPr/>
            <p:nvPr/>
          </p:nvSpPr>
          <p:spPr>
            <a:xfrm>
              <a:off x="666974" y="3403074"/>
              <a:ext cx="29333" cy="15077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086;p60"/>
            <p:cNvSpPr/>
            <p:nvPr/>
          </p:nvSpPr>
          <p:spPr>
            <a:xfrm>
              <a:off x="732275" y="3334423"/>
              <a:ext cx="34917" cy="17343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087;p60"/>
            <p:cNvSpPr/>
            <p:nvPr/>
          </p:nvSpPr>
          <p:spPr>
            <a:xfrm>
              <a:off x="720548" y="3427349"/>
              <a:ext cx="26836" cy="12843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088;p60"/>
            <p:cNvSpPr/>
            <p:nvPr/>
          </p:nvSpPr>
          <p:spPr>
            <a:xfrm>
              <a:off x="715818" y="3470313"/>
              <a:ext cx="30450" cy="15373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089;p60"/>
            <p:cNvSpPr/>
            <p:nvPr/>
          </p:nvSpPr>
          <p:spPr>
            <a:xfrm>
              <a:off x="789199" y="3471693"/>
              <a:ext cx="25720" cy="17343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090;p60"/>
            <p:cNvSpPr/>
            <p:nvPr/>
          </p:nvSpPr>
          <p:spPr>
            <a:xfrm>
              <a:off x="1028625" y="3573816"/>
              <a:ext cx="20957" cy="27953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091;p60"/>
            <p:cNvSpPr/>
            <p:nvPr/>
          </p:nvSpPr>
          <p:spPr>
            <a:xfrm>
              <a:off x="1050666" y="3592539"/>
              <a:ext cx="18723" cy="19840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092;p60"/>
            <p:cNvSpPr/>
            <p:nvPr/>
          </p:nvSpPr>
          <p:spPr>
            <a:xfrm>
              <a:off x="1059042" y="3527501"/>
              <a:ext cx="23190" cy="2319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093;p60"/>
            <p:cNvSpPr/>
            <p:nvPr/>
          </p:nvSpPr>
          <p:spPr>
            <a:xfrm>
              <a:off x="1033355" y="3497084"/>
              <a:ext cx="19840" cy="18756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094;p60"/>
            <p:cNvSpPr/>
            <p:nvPr/>
          </p:nvSpPr>
          <p:spPr>
            <a:xfrm>
              <a:off x="1085550" y="3419235"/>
              <a:ext cx="20957" cy="19840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095;p60"/>
            <p:cNvSpPr/>
            <p:nvPr/>
          </p:nvSpPr>
          <p:spPr>
            <a:xfrm>
              <a:off x="1121813" y="3399428"/>
              <a:ext cx="17343" cy="22074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096;p60"/>
            <p:cNvSpPr/>
            <p:nvPr/>
          </p:nvSpPr>
          <p:spPr>
            <a:xfrm>
              <a:off x="1081082" y="3476160"/>
              <a:ext cx="22074" cy="22074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097;p60"/>
            <p:cNvSpPr/>
            <p:nvPr/>
          </p:nvSpPr>
          <p:spPr>
            <a:xfrm>
              <a:off x="1241509" y="3572699"/>
              <a:ext cx="22074" cy="26836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098;p60"/>
            <p:cNvSpPr/>
            <p:nvPr/>
          </p:nvSpPr>
          <p:spPr>
            <a:xfrm>
              <a:off x="1265784" y="3567969"/>
              <a:ext cx="15110" cy="24603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099;p60"/>
            <p:cNvSpPr/>
            <p:nvPr/>
          </p:nvSpPr>
          <p:spPr>
            <a:xfrm>
              <a:off x="1285591" y="3504080"/>
              <a:ext cx="13993" cy="22074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100;p60"/>
            <p:cNvSpPr/>
            <p:nvPr/>
          </p:nvSpPr>
          <p:spPr>
            <a:xfrm>
              <a:off x="1313511" y="3500730"/>
              <a:ext cx="18723" cy="27920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101;p60"/>
            <p:cNvSpPr/>
            <p:nvPr/>
          </p:nvSpPr>
          <p:spPr>
            <a:xfrm>
              <a:off x="1228699" y="3650580"/>
              <a:ext cx="24307" cy="31534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102;p60"/>
            <p:cNvSpPr/>
            <p:nvPr/>
          </p:nvSpPr>
          <p:spPr>
            <a:xfrm>
              <a:off x="1190169" y="3637737"/>
              <a:ext cx="17606" cy="23453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103;p60"/>
            <p:cNvSpPr/>
            <p:nvPr/>
          </p:nvSpPr>
          <p:spPr>
            <a:xfrm>
              <a:off x="1111203" y="3614579"/>
              <a:ext cx="13993" cy="19840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104;p60"/>
            <p:cNvSpPr/>
            <p:nvPr/>
          </p:nvSpPr>
          <p:spPr>
            <a:xfrm>
              <a:off x="1126280" y="3626306"/>
              <a:ext cx="18723" cy="17311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105;p60"/>
            <p:cNvSpPr/>
            <p:nvPr/>
          </p:nvSpPr>
          <p:spPr>
            <a:xfrm>
              <a:off x="966937" y="3630740"/>
              <a:ext cx="15405" cy="26836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106;p60"/>
            <p:cNvSpPr/>
            <p:nvPr/>
          </p:nvSpPr>
          <p:spPr>
            <a:xfrm>
              <a:off x="989274" y="3642467"/>
              <a:ext cx="17343" cy="23190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107;p60"/>
            <p:cNvSpPr/>
            <p:nvPr/>
          </p:nvSpPr>
          <p:spPr>
            <a:xfrm>
              <a:off x="999588" y="3739006"/>
              <a:ext cx="13993" cy="18756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108;p60"/>
            <p:cNvSpPr/>
            <p:nvPr/>
          </p:nvSpPr>
          <p:spPr>
            <a:xfrm>
              <a:off x="1028625" y="3743769"/>
              <a:ext cx="15077" cy="18427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109;p60"/>
            <p:cNvSpPr/>
            <p:nvPr/>
          </p:nvSpPr>
          <p:spPr>
            <a:xfrm>
              <a:off x="1060158" y="3663391"/>
              <a:ext cx="15077" cy="25720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110;p60"/>
            <p:cNvSpPr/>
            <p:nvPr/>
          </p:nvSpPr>
          <p:spPr>
            <a:xfrm>
              <a:off x="1093926" y="3694924"/>
              <a:ext cx="17311" cy="19577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111;p60"/>
            <p:cNvSpPr/>
            <p:nvPr/>
          </p:nvSpPr>
          <p:spPr>
            <a:xfrm>
              <a:off x="1178738" y="3713352"/>
              <a:ext cx="19840" cy="25687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112;p60"/>
            <p:cNvSpPr/>
            <p:nvPr/>
          </p:nvSpPr>
          <p:spPr>
            <a:xfrm>
              <a:off x="1150818" y="3764692"/>
              <a:ext cx="20990" cy="24307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113;p60"/>
            <p:cNvSpPr/>
            <p:nvPr/>
          </p:nvSpPr>
          <p:spPr>
            <a:xfrm>
              <a:off x="1129894" y="3763280"/>
              <a:ext cx="16227" cy="20990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114;p60"/>
            <p:cNvSpPr/>
            <p:nvPr/>
          </p:nvSpPr>
          <p:spPr>
            <a:xfrm>
              <a:off x="1078553" y="3819088"/>
              <a:ext cx="11759" cy="16522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115;p60"/>
            <p:cNvSpPr/>
            <p:nvPr/>
          </p:nvSpPr>
          <p:spPr>
            <a:xfrm>
              <a:off x="1035589" y="3811007"/>
              <a:ext cx="19840" cy="18723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116;p60"/>
            <p:cNvSpPr/>
            <p:nvPr/>
          </p:nvSpPr>
          <p:spPr>
            <a:xfrm>
              <a:off x="881008" y="2838032"/>
              <a:ext cx="628964" cy="456810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117;p60"/>
            <p:cNvSpPr/>
            <p:nvPr/>
          </p:nvSpPr>
          <p:spPr>
            <a:xfrm>
              <a:off x="1151934" y="2915880"/>
              <a:ext cx="311723" cy="305843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118;p60"/>
            <p:cNvSpPr/>
            <p:nvPr/>
          </p:nvSpPr>
          <p:spPr>
            <a:xfrm>
              <a:off x="1064626" y="3035576"/>
              <a:ext cx="31534" cy="13993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119;p60"/>
            <p:cNvSpPr/>
            <p:nvPr/>
          </p:nvSpPr>
          <p:spPr>
            <a:xfrm>
              <a:off x="1067122" y="3008773"/>
              <a:ext cx="31271" cy="12876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120;p60"/>
            <p:cNvSpPr/>
            <p:nvPr/>
          </p:nvSpPr>
          <p:spPr>
            <a:xfrm>
              <a:off x="1057629" y="2962458"/>
              <a:ext cx="34917" cy="10380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121;p60"/>
            <p:cNvSpPr/>
            <p:nvPr/>
          </p:nvSpPr>
          <p:spPr>
            <a:xfrm>
              <a:off x="1018278" y="2976418"/>
              <a:ext cx="31304" cy="9230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122;p60"/>
            <p:cNvSpPr/>
            <p:nvPr/>
          </p:nvSpPr>
          <p:spPr>
            <a:xfrm>
              <a:off x="1036705" y="2920610"/>
              <a:ext cx="29333" cy="10347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123;p60"/>
            <p:cNvSpPr/>
            <p:nvPr/>
          </p:nvSpPr>
          <p:spPr>
            <a:xfrm>
              <a:off x="1084433" y="2882113"/>
              <a:ext cx="40764" cy="10643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124;p60"/>
            <p:cNvSpPr/>
            <p:nvPr/>
          </p:nvSpPr>
          <p:spPr>
            <a:xfrm>
              <a:off x="1096126" y="2928691"/>
              <a:ext cx="36034" cy="12876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125;p60"/>
            <p:cNvSpPr/>
            <p:nvPr/>
          </p:nvSpPr>
          <p:spPr>
            <a:xfrm>
              <a:off x="1163661" y="2877350"/>
              <a:ext cx="44114" cy="11759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126;p60"/>
            <p:cNvSpPr/>
            <p:nvPr/>
          </p:nvSpPr>
          <p:spPr>
            <a:xfrm>
              <a:off x="1153051" y="2980885"/>
              <a:ext cx="31566" cy="15110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127;p60"/>
            <p:cNvSpPr/>
            <p:nvPr/>
          </p:nvSpPr>
          <p:spPr>
            <a:xfrm>
              <a:off x="1131010" y="3018266"/>
              <a:ext cx="31304" cy="10380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128;p60"/>
            <p:cNvSpPr/>
            <p:nvPr/>
          </p:nvSpPr>
          <p:spPr>
            <a:xfrm>
              <a:off x="1125164" y="3054267"/>
              <a:ext cx="33800" cy="13993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129;p60"/>
            <p:cNvSpPr/>
            <p:nvPr/>
          </p:nvSpPr>
          <p:spPr>
            <a:xfrm>
              <a:off x="1133244" y="3084421"/>
              <a:ext cx="38563" cy="13960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130;p60"/>
            <p:cNvSpPr/>
            <p:nvPr/>
          </p:nvSpPr>
          <p:spPr>
            <a:xfrm>
              <a:off x="1221702" y="3076307"/>
              <a:ext cx="36034" cy="11759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131;p60"/>
            <p:cNvSpPr/>
            <p:nvPr/>
          </p:nvSpPr>
          <p:spPr>
            <a:xfrm>
              <a:off x="1199662" y="3036693"/>
              <a:ext cx="38267" cy="11759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132;p60"/>
            <p:cNvSpPr/>
            <p:nvPr/>
          </p:nvSpPr>
          <p:spPr>
            <a:xfrm>
              <a:off x="1207742" y="3004338"/>
              <a:ext cx="32683" cy="11464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5133;p60"/>
            <p:cNvSpPr/>
            <p:nvPr/>
          </p:nvSpPr>
          <p:spPr>
            <a:xfrm>
              <a:off x="1278627" y="3054267"/>
              <a:ext cx="39647" cy="11464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5134;p60"/>
            <p:cNvSpPr/>
            <p:nvPr/>
          </p:nvSpPr>
          <p:spPr>
            <a:xfrm>
              <a:off x="1276394" y="3020499"/>
              <a:ext cx="22074" cy="8146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135;p60"/>
            <p:cNvSpPr/>
            <p:nvPr/>
          </p:nvSpPr>
          <p:spPr>
            <a:xfrm>
              <a:off x="1258820" y="2916997"/>
              <a:ext cx="29037" cy="11727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136;p60"/>
            <p:cNvSpPr/>
            <p:nvPr/>
          </p:nvSpPr>
          <p:spPr>
            <a:xfrm>
              <a:off x="1226465" y="3125152"/>
              <a:ext cx="27920" cy="17311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137;p60"/>
            <p:cNvSpPr/>
            <p:nvPr/>
          </p:nvSpPr>
          <p:spPr>
            <a:xfrm>
              <a:off x="1172891" y="3120389"/>
              <a:ext cx="24307" cy="17639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138;p60"/>
            <p:cNvSpPr/>
            <p:nvPr/>
          </p:nvSpPr>
          <p:spPr>
            <a:xfrm>
              <a:off x="1095010" y="3128502"/>
              <a:ext cx="32420" cy="17606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139;p60"/>
            <p:cNvSpPr/>
            <p:nvPr/>
          </p:nvSpPr>
          <p:spPr>
            <a:xfrm>
              <a:off x="1071589" y="3173963"/>
              <a:ext cx="30450" cy="2095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140;p60"/>
            <p:cNvSpPr/>
            <p:nvPr/>
          </p:nvSpPr>
          <p:spPr>
            <a:xfrm>
              <a:off x="1135773" y="3161152"/>
              <a:ext cx="29037" cy="19840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141;p60"/>
            <p:cNvSpPr/>
            <p:nvPr/>
          </p:nvSpPr>
          <p:spPr>
            <a:xfrm>
              <a:off x="1084433" y="3226158"/>
              <a:ext cx="34917" cy="24570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142;p60"/>
            <p:cNvSpPr/>
            <p:nvPr/>
          </p:nvSpPr>
          <p:spPr>
            <a:xfrm>
              <a:off x="1143854" y="3245965"/>
              <a:ext cx="27953" cy="22074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143;p60"/>
            <p:cNvSpPr/>
            <p:nvPr/>
          </p:nvSpPr>
          <p:spPr>
            <a:xfrm>
              <a:off x="1201895" y="3256574"/>
              <a:ext cx="26836" cy="17343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144;p60"/>
            <p:cNvSpPr/>
            <p:nvPr/>
          </p:nvSpPr>
          <p:spPr>
            <a:xfrm>
              <a:off x="1271663" y="3221690"/>
              <a:ext cx="19840" cy="16227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145;p60"/>
            <p:cNvSpPr/>
            <p:nvPr/>
          </p:nvSpPr>
          <p:spPr>
            <a:xfrm>
              <a:off x="1236779" y="3218077"/>
              <a:ext cx="22074" cy="12843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146;p60"/>
            <p:cNvSpPr/>
            <p:nvPr/>
          </p:nvSpPr>
          <p:spPr>
            <a:xfrm>
              <a:off x="1314628" y="3183193"/>
              <a:ext cx="25687" cy="22074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147;p60"/>
            <p:cNvSpPr/>
            <p:nvPr/>
          </p:nvSpPr>
          <p:spPr>
            <a:xfrm>
              <a:off x="1322709" y="3049537"/>
              <a:ext cx="575685" cy="527958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148;p60"/>
            <p:cNvSpPr/>
            <p:nvPr/>
          </p:nvSpPr>
          <p:spPr>
            <a:xfrm>
              <a:off x="1497129" y="3075191"/>
              <a:ext cx="291883" cy="326800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149;p60"/>
            <p:cNvSpPr/>
            <p:nvPr/>
          </p:nvSpPr>
          <p:spPr>
            <a:xfrm>
              <a:off x="1444934" y="3237884"/>
              <a:ext cx="13993" cy="23190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150;p60"/>
            <p:cNvSpPr/>
            <p:nvPr/>
          </p:nvSpPr>
          <p:spPr>
            <a:xfrm>
              <a:off x="1470621" y="3204117"/>
              <a:ext cx="13960" cy="29037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151;p60"/>
            <p:cNvSpPr/>
            <p:nvPr/>
          </p:nvSpPr>
          <p:spPr>
            <a:xfrm>
              <a:off x="1443817" y="3298422"/>
              <a:ext cx="13993" cy="24307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152;p60"/>
            <p:cNvSpPr/>
            <p:nvPr/>
          </p:nvSpPr>
          <p:spPr>
            <a:xfrm>
              <a:off x="1472854" y="3293692"/>
              <a:ext cx="13960" cy="26804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153;p60"/>
            <p:cNvSpPr/>
            <p:nvPr/>
          </p:nvSpPr>
          <p:spPr>
            <a:xfrm>
              <a:off x="1450781" y="3378504"/>
              <a:ext cx="10380" cy="25720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154;p60"/>
            <p:cNvSpPr/>
            <p:nvPr/>
          </p:nvSpPr>
          <p:spPr>
            <a:xfrm>
              <a:off x="1482052" y="3378504"/>
              <a:ext cx="12876" cy="26836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155;p60"/>
            <p:cNvSpPr/>
            <p:nvPr/>
          </p:nvSpPr>
          <p:spPr>
            <a:xfrm>
              <a:off x="1475055" y="3442393"/>
              <a:ext cx="13993" cy="30450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156;p60"/>
            <p:cNvSpPr/>
            <p:nvPr/>
          </p:nvSpPr>
          <p:spPr>
            <a:xfrm>
              <a:off x="1506589" y="3447156"/>
              <a:ext cx="13993" cy="29037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157;p60"/>
            <p:cNvSpPr/>
            <p:nvPr/>
          </p:nvSpPr>
          <p:spPr>
            <a:xfrm>
              <a:off x="1552937" y="3444922"/>
              <a:ext cx="12843" cy="25424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158;p60"/>
            <p:cNvSpPr/>
            <p:nvPr/>
          </p:nvSpPr>
          <p:spPr>
            <a:xfrm>
              <a:off x="1594784" y="3406425"/>
              <a:ext cx="15373" cy="2792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159;p60"/>
            <p:cNvSpPr/>
            <p:nvPr/>
          </p:nvSpPr>
          <p:spPr>
            <a:xfrm>
              <a:off x="1572744" y="3199650"/>
              <a:ext cx="13960" cy="23190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160;p60"/>
            <p:cNvSpPr/>
            <p:nvPr/>
          </p:nvSpPr>
          <p:spPr>
            <a:xfrm>
              <a:off x="1598398" y="3207730"/>
              <a:ext cx="16227" cy="26836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161;p60"/>
            <p:cNvSpPr/>
            <p:nvPr/>
          </p:nvSpPr>
          <p:spPr>
            <a:xfrm>
              <a:off x="1580824" y="3278615"/>
              <a:ext cx="16489" cy="24307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162;p60"/>
            <p:cNvSpPr/>
            <p:nvPr/>
          </p:nvSpPr>
          <p:spPr>
            <a:xfrm>
              <a:off x="1597281" y="3332189"/>
              <a:ext cx="11497" cy="2095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163;p60"/>
            <p:cNvSpPr/>
            <p:nvPr/>
          </p:nvSpPr>
          <p:spPr>
            <a:xfrm>
              <a:off x="1633282" y="3300656"/>
              <a:ext cx="16227" cy="31566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164;p60"/>
            <p:cNvSpPr/>
            <p:nvPr/>
          </p:nvSpPr>
          <p:spPr>
            <a:xfrm>
              <a:off x="1656439" y="3384351"/>
              <a:ext cx="19840" cy="32683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165;p60"/>
            <p:cNvSpPr/>
            <p:nvPr/>
          </p:nvSpPr>
          <p:spPr>
            <a:xfrm>
              <a:off x="1633282" y="3451886"/>
              <a:ext cx="11759" cy="26836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166;p60"/>
            <p:cNvSpPr/>
            <p:nvPr/>
          </p:nvSpPr>
          <p:spPr>
            <a:xfrm>
              <a:off x="1599514" y="3492617"/>
              <a:ext cx="16227" cy="29070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167;p60"/>
            <p:cNvSpPr/>
            <p:nvPr/>
          </p:nvSpPr>
          <p:spPr>
            <a:xfrm>
              <a:off x="1555433" y="3497084"/>
              <a:ext cx="10347" cy="2095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168;p60"/>
            <p:cNvSpPr/>
            <p:nvPr/>
          </p:nvSpPr>
          <p:spPr>
            <a:xfrm>
              <a:off x="1512469" y="3507694"/>
              <a:ext cx="9230" cy="22074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169;p60"/>
            <p:cNvSpPr/>
            <p:nvPr/>
          </p:nvSpPr>
          <p:spPr>
            <a:xfrm>
              <a:off x="1719211" y="3399428"/>
              <a:ext cx="16522" cy="24603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170;p60"/>
            <p:cNvSpPr/>
            <p:nvPr/>
          </p:nvSpPr>
          <p:spPr>
            <a:xfrm>
              <a:off x="1691323" y="3341387"/>
              <a:ext cx="16489" cy="18723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171;p60"/>
            <p:cNvSpPr/>
            <p:nvPr/>
          </p:nvSpPr>
          <p:spPr>
            <a:xfrm>
              <a:off x="1757741" y="3410038"/>
              <a:ext cx="23190" cy="22074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172;p60"/>
            <p:cNvSpPr/>
            <p:nvPr/>
          </p:nvSpPr>
          <p:spPr>
            <a:xfrm>
              <a:off x="1746014" y="3344737"/>
              <a:ext cx="23190" cy="25720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173;p60"/>
            <p:cNvSpPr/>
            <p:nvPr/>
          </p:nvSpPr>
          <p:spPr>
            <a:xfrm>
              <a:off x="1798472" y="3386585"/>
              <a:ext cx="24307" cy="19873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174;p60"/>
            <p:cNvSpPr/>
            <p:nvPr/>
          </p:nvSpPr>
          <p:spPr>
            <a:xfrm>
              <a:off x="1823863" y="3355347"/>
              <a:ext cx="22074" cy="17343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175;p60"/>
            <p:cNvSpPr/>
            <p:nvPr/>
          </p:nvSpPr>
          <p:spPr>
            <a:xfrm>
              <a:off x="1765821" y="3322696"/>
              <a:ext cx="23190" cy="2095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176;p60"/>
            <p:cNvSpPr/>
            <p:nvPr/>
          </p:nvSpPr>
          <p:spPr>
            <a:xfrm>
              <a:off x="1808786" y="3279732"/>
              <a:ext cx="17606" cy="16227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177;p60"/>
            <p:cNvSpPr/>
            <p:nvPr/>
          </p:nvSpPr>
          <p:spPr>
            <a:xfrm>
              <a:off x="1747131" y="3257691"/>
              <a:ext cx="22074" cy="19840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178;p60"/>
            <p:cNvSpPr/>
            <p:nvPr/>
          </p:nvSpPr>
          <p:spPr>
            <a:xfrm>
              <a:off x="1759974" y="3211081"/>
              <a:ext cx="17606" cy="18723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179;p60"/>
            <p:cNvSpPr/>
            <p:nvPr/>
          </p:nvSpPr>
          <p:spPr>
            <a:xfrm>
              <a:off x="1708897" y="3201883"/>
              <a:ext cx="19840" cy="19840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180;p60"/>
            <p:cNvSpPr/>
            <p:nvPr/>
          </p:nvSpPr>
          <p:spPr>
            <a:xfrm>
              <a:off x="1690206" y="3150806"/>
              <a:ext cx="12876" cy="12613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181;p60"/>
            <p:cNvSpPr/>
            <p:nvPr/>
          </p:nvSpPr>
          <p:spPr>
            <a:xfrm>
              <a:off x="1642479" y="3128502"/>
              <a:ext cx="20990" cy="22336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182;p60"/>
            <p:cNvSpPr/>
            <p:nvPr/>
          </p:nvSpPr>
          <p:spPr>
            <a:xfrm>
              <a:off x="1393856" y="2547266"/>
              <a:ext cx="505654" cy="502304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183;p60"/>
            <p:cNvSpPr/>
            <p:nvPr/>
          </p:nvSpPr>
          <p:spPr>
            <a:xfrm>
              <a:off x="1476172" y="2648567"/>
              <a:ext cx="386221" cy="369731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184;p60"/>
            <p:cNvSpPr/>
            <p:nvPr/>
          </p:nvSpPr>
          <p:spPr>
            <a:xfrm>
              <a:off x="1549586" y="2911117"/>
              <a:ext cx="13960" cy="30450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185;p60"/>
            <p:cNvSpPr/>
            <p:nvPr/>
          </p:nvSpPr>
          <p:spPr>
            <a:xfrm>
              <a:off x="1597281" y="2885726"/>
              <a:ext cx="17343" cy="25424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5186;p60"/>
            <p:cNvSpPr/>
            <p:nvPr/>
          </p:nvSpPr>
          <p:spPr>
            <a:xfrm>
              <a:off x="1559900" y="2854193"/>
              <a:ext cx="16489" cy="25720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5187;p60"/>
            <p:cNvSpPr/>
            <p:nvPr/>
          </p:nvSpPr>
          <p:spPr>
            <a:xfrm>
              <a:off x="1597281" y="2819309"/>
              <a:ext cx="16227" cy="27953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5188;p60"/>
            <p:cNvSpPr/>
            <p:nvPr/>
          </p:nvSpPr>
          <p:spPr>
            <a:xfrm>
              <a:off x="1626318" y="2815958"/>
              <a:ext cx="17311" cy="30187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5189;p60"/>
            <p:cNvSpPr/>
            <p:nvPr/>
          </p:nvSpPr>
          <p:spPr>
            <a:xfrm>
              <a:off x="1664520" y="2808994"/>
              <a:ext cx="19873" cy="26541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5190;p60"/>
            <p:cNvSpPr/>
            <p:nvPr/>
          </p:nvSpPr>
          <p:spPr>
            <a:xfrm>
              <a:off x="1650592" y="2762384"/>
              <a:ext cx="16489" cy="27953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5191;p60"/>
            <p:cNvSpPr/>
            <p:nvPr/>
          </p:nvSpPr>
          <p:spPr>
            <a:xfrm>
              <a:off x="1599514" y="2749573"/>
              <a:ext cx="12876" cy="26804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5192;p60"/>
            <p:cNvSpPr/>
            <p:nvPr/>
          </p:nvSpPr>
          <p:spPr>
            <a:xfrm>
              <a:off x="1576357" y="2725299"/>
              <a:ext cx="10347" cy="25424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5193;p60"/>
            <p:cNvSpPr/>
            <p:nvPr/>
          </p:nvSpPr>
          <p:spPr>
            <a:xfrm>
              <a:off x="1615708" y="2680922"/>
              <a:ext cx="12876" cy="24603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5194;p60"/>
            <p:cNvSpPr/>
            <p:nvPr/>
          </p:nvSpPr>
          <p:spPr>
            <a:xfrm>
              <a:off x="1622672" y="2636841"/>
              <a:ext cx="11759" cy="19840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5195;p60"/>
            <p:cNvSpPr/>
            <p:nvPr/>
          </p:nvSpPr>
          <p:spPr>
            <a:xfrm>
              <a:off x="1582237" y="2639074"/>
              <a:ext cx="10347" cy="29037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5196;p60"/>
            <p:cNvSpPr/>
            <p:nvPr/>
          </p:nvSpPr>
          <p:spPr>
            <a:xfrm>
              <a:off x="1585554" y="2582150"/>
              <a:ext cx="11759" cy="23190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5197;p60"/>
            <p:cNvSpPr/>
            <p:nvPr/>
          </p:nvSpPr>
          <p:spPr>
            <a:xfrm>
              <a:off x="1549586" y="2590230"/>
              <a:ext cx="12843" cy="31566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5198;p60"/>
            <p:cNvSpPr/>
            <p:nvPr/>
          </p:nvSpPr>
          <p:spPr>
            <a:xfrm>
              <a:off x="1498508" y="2605307"/>
              <a:ext cx="11464" cy="2095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5199;p60"/>
            <p:cNvSpPr/>
            <p:nvPr/>
          </p:nvSpPr>
          <p:spPr>
            <a:xfrm>
              <a:off x="1449664" y="2679805"/>
              <a:ext cx="15110" cy="31566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5200;p60"/>
            <p:cNvSpPr/>
            <p:nvPr/>
          </p:nvSpPr>
          <p:spPr>
            <a:xfrm>
              <a:off x="1478701" y="2701846"/>
              <a:ext cx="10347" cy="23486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5201;p60"/>
            <p:cNvSpPr/>
            <p:nvPr/>
          </p:nvSpPr>
          <p:spPr>
            <a:xfrm>
              <a:off x="1458894" y="2770497"/>
              <a:ext cx="11759" cy="25687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5202;p60"/>
            <p:cNvSpPr/>
            <p:nvPr/>
          </p:nvSpPr>
          <p:spPr>
            <a:xfrm>
              <a:off x="1468092" y="2827422"/>
              <a:ext cx="12876" cy="22074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5203;p60"/>
            <p:cNvSpPr/>
            <p:nvPr/>
          </p:nvSpPr>
          <p:spPr>
            <a:xfrm>
              <a:off x="1671516" y="2690415"/>
              <a:ext cx="15373" cy="24307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5204;p60"/>
            <p:cNvSpPr/>
            <p:nvPr/>
          </p:nvSpPr>
          <p:spPr>
            <a:xfrm>
              <a:off x="1708897" y="2654118"/>
              <a:ext cx="18460" cy="25720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5205;p60"/>
            <p:cNvSpPr/>
            <p:nvPr/>
          </p:nvSpPr>
          <p:spPr>
            <a:xfrm>
              <a:off x="1764704" y="2637957"/>
              <a:ext cx="17343" cy="23190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5206;p60"/>
            <p:cNvSpPr/>
            <p:nvPr/>
          </p:nvSpPr>
          <p:spPr>
            <a:xfrm>
              <a:off x="1809903" y="2657765"/>
              <a:ext cx="19840" cy="23190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5207;p60"/>
            <p:cNvSpPr/>
            <p:nvPr/>
          </p:nvSpPr>
          <p:spPr>
            <a:xfrm>
              <a:off x="1749627" y="2691532"/>
              <a:ext cx="12613" cy="19840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5208;p60"/>
            <p:cNvSpPr/>
            <p:nvPr/>
          </p:nvSpPr>
          <p:spPr>
            <a:xfrm>
              <a:off x="1701933" y="2735613"/>
              <a:ext cx="15110" cy="24603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5209;p60"/>
            <p:cNvSpPr/>
            <p:nvPr/>
          </p:nvSpPr>
          <p:spPr>
            <a:xfrm>
              <a:off x="1742664" y="2742577"/>
              <a:ext cx="16227" cy="22074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5210;p60"/>
            <p:cNvSpPr/>
            <p:nvPr/>
          </p:nvSpPr>
          <p:spPr>
            <a:xfrm>
              <a:off x="1805435" y="2712456"/>
              <a:ext cx="15110" cy="2095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5211;p60"/>
            <p:cNvSpPr/>
            <p:nvPr/>
          </p:nvSpPr>
          <p:spPr>
            <a:xfrm>
              <a:off x="1840319" y="2715806"/>
              <a:ext cx="18460" cy="22074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5212;p60"/>
            <p:cNvSpPr/>
            <p:nvPr/>
          </p:nvSpPr>
          <p:spPr>
            <a:xfrm>
              <a:off x="1818016" y="2799501"/>
              <a:ext cx="22336" cy="23486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5213;p60"/>
            <p:cNvSpPr/>
            <p:nvPr/>
          </p:nvSpPr>
          <p:spPr>
            <a:xfrm>
              <a:off x="1800705" y="2856426"/>
              <a:ext cx="24307" cy="2236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5214;p60"/>
            <p:cNvSpPr/>
            <p:nvPr/>
          </p:nvSpPr>
          <p:spPr>
            <a:xfrm>
              <a:off x="1756624" y="2856426"/>
              <a:ext cx="24307" cy="24603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5215;p60"/>
            <p:cNvSpPr/>
            <p:nvPr/>
          </p:nvSpPr>
          <p:spPr>
            <a:xfrm>
              <a:off x="1722857" y="2908884"/>
              <a:ext cx="31271" cy="24307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5216;p60"/>
            <p:cNvSpPr/>
            <p:nvPr/>
          </p:nvSpPr>
          <p:spPr>
            <a:xfrm>
              <a:off x="1654205" y="2944885"/>
              <a:ext cx="26836" cy="2095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5217;p60"/>
            <p:cNvSpPr/>
            <p:nvPr/>
          </p:nvSpPr>
          <p:spPr>
            <a:xfrm>
              <a:off x="1414813" y="2954082"/>
              <a:ext cx="190614" cy="190910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5218;p60"/>
            <p:cNvSpPr/>
            <p:nvPr/>
          </p:nvSpPr>
          <p:spPr>
            <a:xfrm>
              <a:off x="2923827" y="4302964"/>
              <a:ext cx="658001" cy="718539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5219;p60"/>
            <p:cNvSpPr/>
            <p:nvPr/>
          </p:nvSpPr>
          <p:spPr>
            <a:xfrm>
              <a:off x="2923827" y="4302964"/>
              <a:ext cx="515114" cy="559196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5220;p60"/>
            <p:cNvSpPr/>
            <p:nvPr/>
          </p:nvSpPr>
          <p:spPr>
            <a:xfrm>
              <a:off x="3448139" y="4627202"/>
              <a:ext cx="25687" cy="16489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5221;p60"/>
            <p:cNvSpPr/>
            <p:nvPr/>
          </p:nvSpPr>
          <p:spPr>
            <a:xfrm>
              <a:off x="3414372" y="4648126"/>
              <a:ext cx="38530" cy="11727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5222;p60"/>
            <p:cNvSpPr/>
            <p:nvPr/>
          </p:nvSpPr>
          <p:spPr>
            <a:xfrm>
              <a:off x="3397061" y="4587851"/>
              <a:ext cx="32388" cy="15077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5223;p60"/>
            <p:cNvSpPr/>
            <p:nvPr/>
          </p:nvSpPr>
          <p:spPr>
            <a:xfrm>
              <a:off x="3288796" y="4792359"/>
              <a:ext cx="29070" cy="13993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5224;p60"/>
            <p:cNvSpPr/>
            <p:nvPr/>
          </p:nvSpPr>
          <p:spPr>
            <a:xfrm>
              <a:off x="3291325" y="4809670"/>
              <a:ext cx="24307" cy="13993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5225;p60"/>
            <p:cNvSpPr/>
            <p:nvPr/>
          </p:nvSpPr>
          <p:spPr>
            <a:xfrm>
              <a:off x="3263404" y="4741314"/>
              <a:ext cx="23190" cy="15110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5226;p60"/>
            <p:cNvSpPr/>
            <p:nvPr/>
          </p:nvSpPr>
          <p:spPr>
            <a:xfrm>
              <a:off x="3207597" y="4769202"/>
              <a:ext cx="12581" cy="9263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5227;p60"/>
            <p:cNvSpPr/>
            <p:nvPr/>
          </p:nvSpPr>
          <p:spPr>
            <a:xfrm>
              <a:off x="3194753" y="4786512"/>
              <a:ext cx="23190" cy="13993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5228;p60"/>
            <p:cNvSpPr/>
            <p:nvPr/>
          </p:nvSpPr>
          <p:spPr>
            <a:xfrm>
              <a:off x="3097098" y="4906209"/>
              <a:ext cx="18460" cy="31566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5229;p60"/>
            <p:cNvSpPr/>
            <p:nvPr/>
          </p:nvSpPr>
          <p:spPr>
            <a:xfrm>
              <a:off x="3087605" y="4924932"/>
              <a:ext cx="20957" cy="32650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5230;p60"/>
            <p:cNvSpPr/>
            <p:nvPr/>
          </p:nvSpPr>
          <p:spPr>
            <a:xfrm>
              <a:off x="3344604" y="4412051"/>
              <a:ext cx="33800" cy="11759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5231;p60"/>
            <p:cNvSpPr/>
            <p:nvPr/>
          </p:nvSpPr>
          <p:spPr>
            <a:xfrm>
              <a:off x="3331760" y="4434387"/>
              <a:ext cx="32683" cy="11464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5232;p60"/>
            <p:cNvSpPr/>
            <p:nvPr/>
          </p:nvSpPr>
          <p:spPr>
            <a:xfrm>
              <a:off x="3302756" y="4566927"/>
              <a:ext cx="20957" cy="10347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5233;p60"/>
            <p:cNvSpPr/>
            <p:nvPr/>
          </p:nvSpPr>
          <p:spPr>
            <a:xfrm>
              <a:off x="3292409" y="4581971"/>
              <a:ext cx="19873" cy="8146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5234;p60"/>
            <p:cNvSpPr/>
            <p:nvPr/>
          </p:nvSpPr>
          <p:spPr>
            <a:xfrm>
              <a:off x="3285445" y="4620206"/>
              <a:ext cx="33800" cy="16489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5235;p60"/>
            <p:cNvSpPr/>
            <p:nvPr/>
          </p:nvSpPr>
          <p:spPr>
            <a:xfrm>
              <a:off x="3195870" y="4628286"/>
              <a:ext cx="17343" cy="9526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5236;p60"/>
            <p:cNvSpPr/>
            <p:nvPr/>
          </p:nvSpPr>
          <p:spPr>
            <a:xfrm>
              <a:off x="3062214" y="4755274"/>
              <a:ext cx="18460" cy="15077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5237;p60"/>
            <p:cNvSpPr/>
            <p:nvPr/>
          </p:nvSpPr>
          <p:spPr>
            <a:xfrm>
              <a:off x="3049370" y="4777315"/>
              <a:ext cx="17343" cy="16194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5238;p60"/>
            <p:cNvSpPr/>
            <p:nvPr/>
          </p:nvSpPr>
          <p:spPr>
            <a:xfrm>
              <a:off x="3029563" y="4477352"/>
              <a:ext cx="179183" cy="37151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5239;p60"/>
            <p:cNvSpPr/>
            <p:nvPr/>
          </p:nvSpPr>
          <p:spPr>
            <a:xfrm>
              <a:off x="2993562" y="4557434"/>
              <a:ext cx="114999" cy="104652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5240;p60"/>
            <p:cNvSpPr/>
            <p:nvPr/>
          </p:nvSpPr>
          <p:spPr>
            <a:xfrm>
              <a:off x="2934141" y="4570277"/>
              <a:ext cx="50257" cy="162694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5241;p60"/>
            <p:cNvSpPr/>
            <p:nvPr/>
          </p:nvSpPr>
          <p:spPr>
            <a:xfrm>
              <a:off x="3040173" y="4356243"/>
              <a:ext cx="151000" cy="9768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5242;p60"/>
            <p:cNvSpPr/>
            <p:nvPr/>
          </p:nvSpPr>
          <p:spPr>
            <a:xfrm>
              <a:off x="2923827" y="4388893"/>
              <a:ext cx="147650" cy="232462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5243;p60"/>
            <p:cNvSpPr/>
            <p:nvPr/>
          </p:nvSpPr>
          <p:spPr>
            <a:xfrm>
              <a:off x="2415709" y="4500509"/>
              <a:ext cx="441733" cy="482464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5244;p60"/>
            <p:cNvSpPr/>
            <p:nvPr/>
          </p:nvSpPr>
          <p:spPr>
            <a:xfrm>
              <a:off x="2415709" y="4500509"/>
              <a:ext cx="346574" cy="375611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5245;p60"/>
            <p:cNvSpPr/>
            <p:nvPr/>
          </p:nvSpPr>
          <p:spPr>
            <a:xfrm>
              <a:off x="2790171" y="4559930"/>
              <a:ext cx="19840" cy="4500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5246;p60"/>
            <p:cNvSpPr/>
            <p:nvPr/>
          </p:nvSpPr>
          <p:spPr>
            <a:xfrm>
              <a:off x="2787641" y="4570277"/>
              <a:ext cx="20957" cy="5880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5247;p60"/>
            <p:cNvSpPr/>
            <p:nvPr/>
          </p:nvSpPr>
          <p:spPr>
            <a:xfrm>
              <a:off x="2768130" y="4717861"/>
              <a:ext cx="17311" cy="11759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5248;p60"/>
            <p:cNvSpPr/>
            <p:nvPr/>
          </p:nvSpPr>
          <p:spPr>
            <a:xfrm>
              <a:off x="2744677" y="4731821"/>
              <a:ext cx="26836" cy="8113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5249;p60"/>
            <p:cNvSpPr/>
            <p:nvPr/>
          </p:nvSpPr>
          <p:spPr>
            <a:xfrm>
              <a:off x="2734363" y="4692470"/>
              <a:ext cx="22074" cy="9263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5250;p60"/>
            <p:cNvSpPr/>
            <p:nvPr/>
          </p:nvSpPr>
          <p:spPr>
            <a:xfrm>
              <a:off x="2660981" y="4829477"/>
              <a:ext cx="19840" cy="9526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5251;p60"/>
            <p:cNvSpPr/>
            <p:nvPr/>
          </p:nvSpPr>
          <p:spPr>
            <a:xfrm>
              <a:off x="2663478" y="4841204"/>
              <a:ext cx="16227" cy="9230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5252;p60"/>
            <p:cNvSpPr/>
            <p:nvPr/>
          </p:nvSpPr>
          <p:spPr>
            <a:xfrm>
              <a:off x="2643671" y="4794593"/>
              <a:ext cx="16227" cy="10643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5253;p60"/>
            <p:cNvSpPr/>
            <p:nvPr/>
          </p:nvSpPr>
          <p:spPr>
            <a:xfrm>
              <a:off x="2606290" y="4813316"/>
              <a:ext cx="9493" cy="5880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5254;p60"/>
            <p:cNvSpPr/>
            <p:nvPr/>
          </p:nvSpPr>
          <p:spPr>
            <a:xfrm>
              <a:off x="2597060" y="4826127"/>
              <a:ext cx="16227" cy="9263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5255;p60"/>
            <p:cNvSpPr/>
            <p:nvPr/>
          </p:nvSpPr>
          <p:spPr>
            <a:xfrm>
              <a:off x="2532055" y="4906209"/>
              <a:ext cx="12876" cy="2095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5256;p60"/>
            <p:cNvSpPr/>
            <p:nvPr/>
          </p:nvSpPr>
          <p:spPr>
            <a:xfrm>
              <a:off x="2526208" y="4919052"/>
              <a:ext cx="13960" cy="2095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5257;p60"/>
            <p:cNvSpPr/>
            <p:nvPr/>
          </p:nvSpPr>
          <p:spPr>
            <a:xfrm>
              <a:off x="2699479" y="4573891"/>
              <a:ext cx="22074" cy="8113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5258;p60"/>
            <p:cNvSpPr/>
            <p:nvPr/>
          </p:nvSpPr>
          <p:spPr>
            <a:xfrm>
              <a:off x="2689986" y="4588968"/>
              <a:ext cx="22369" cy="8113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5259;p60"/>
            <p:cNvSpPr/>
            <p:nvPr/>
          </p:nvSpPr>
          <p:spPr>
            <a:xfrm>
              <a:off x="2670441" y="4677130"/>
              <a:ext cx="13993" cy="8409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5260;p60"/>
            <p:cNvSpPr/>
            <p:nvPr/>
          </p:nvSpPr>
          <p:spPr>
            <a:xfrm>
              <a:off x="2663478" y="4687740"/>
              <a:ext cx="12581" cy="5880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5261;p60"/>
            <p:cNvSpPr/>
            <p:nvPr/>
          </p:nvSpPr>
          <p:spPr>
            <a:xfrm>
              <a:off x="2658748" y="4714511"/>
              <a:ext cx="23190" cy="9263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5262;p60"/>
            <p:cNvSpPr/>
            <p:nvPr/>
          </p:nvSpPr>
          <p:spPr>
            <a:xfrm>
              <a:off x="2598177" y="4718978"/>
              <a:ext cx="11759" cy="7029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5263;p60"/>
            <p:cNvSpPr/>
            <p:nvPr/>
          </p:nvSpPr>
          <p:spPr>
            <a:xfrm>
              <a:off x="2508602" y="4804086"/>
              <a:ext cx="12876" cy="10380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5264;p60"/>
            <p:cNvSpPr/>
            <p:nvPr/>
          </p:nvSpPr>
          <p:spPr>
            <a:xfrm>
              <a:off x="2500521" y="4819163"/>
              <a:ext cx="11759" cy="11464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5265;p60"/>
            <p:cNvSpPr/>
            <p:nvPr/>
          </p:nvSpPr>
          <p:spPr>
            <a:xfrm>
              <a:off x="2486561" y="4616855"/>
              <a:ext cx="121142" cy="25424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266;p60"/>
            <p:cNvSpPr/>
            <p:nvPr/>
          </p:nvSpPr>
          <p:spPr>
            <a:xfrm>
              <a:off x="2463404" y="4671546"/>
              <a:ext cx="76765" cy="69801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267;p60"/>
            <p:cNvSpPr/>
            <p:nvPr/>
          </p:nvSpPr>
          <p:spPr>
            <a:xfrm>
              <a:off x="2422673" y="4680776"/>
              <a:ext cx="33800" cy="108003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268;p60"/>
            <p:cNvSpPr/>
            <p:nvPr/>
          </p:nvSpPr>
          <p:spPr>
            <a:xfrm>
              <a:off x="2493558" y="4536510"/>
              <a:ext cx="102419" cy="65301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269;p60"/>
            <p:cNvSpPr/>
            <p:nvPr/>
          </p:nvSpPr>
          <p:spPr>
            <a:xfrm>
              <a:off x="2415709" y="4558551"/>
              <a:ext cx="98805" cy="155993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4759;p60"/>
          <p:cNvSpPr txBox="1">
            <a:spLocks/>
          </p:cNvSpPr>
          <p:nvPr/>
        </p:nvSpPr>
        <p:spPr>
          <a:xfrm>
            <a:off x="4650221" y="700074"/>
            <a:ext cx="3805410" cy="13701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s-MX" dirty="0" smtClean="0">
                <a:latin typeface="Arial Black" panose="020B0A04020102020204" pitchFamily="34" charset="0"/>
              </a:rPr>
              <a:t>¡¡Nos vemos pronto!!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5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9" name="Google Shape;1879;p34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80" name="Google Shape;1880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34"/>
          <p:cNvSpPr txBox="1">
            <a:spLocks noGrp="1"/>
          </p:cNvSpPr>
          <p:nvPr>
            <p:ph type="ctrTitle"/>
          </p:nvPr>
        </p:nvSpPr>
        <p:spPr>
          <a:xfrm>
            <a:off x="1103087" y="1662430"/>
            <a:ext cx="2283000" cy="57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Lectura</a:t>
            </a:r>
            <a:endParaRPr dirty="0"/>
          </a:p>
        </p:txBody>
      </p:sp>
      <p:sp>
        <p:nvSpPr>
          <p:cNvPr id="1979" name="Google Shape;1979;p34"/>
          <p:cNvSpPr txBox="1">
            <a:spLocks noGrp="1"/>
          </p:cNvSpPr>
          <p:nvPr>
            <p:ph type="subTitle" idx="7"/>
          </p:nvPr>
        </p:nvSpPr>
        <p:spPr>
          <a:xfrm flipH="1">
            <a:off x="702723" y="2596389"/>
            <a:ext cx="2946523" cy="19828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tx1"/>
                </a:solidFill>
              </a:rPr>
              <a:t>La lectura es un proceso en el que un individuo conoce cierta información mediante el </a:t>
            </a:r>
            <a:r>
              <a:rPr lang="es-MX" b="1" dirty="0">
                <a:solidFill>
                  <a:schemeClr val="tx1"/>
                </a:solidFill>
              </a:rPr>
              <a:t>lenguaje visual o escrito</a:t>
            </a:r>
            <a:r>
              <a:rPr lang="es-MX" dirty="0">
                <a:solidFill>
                  <a:schemeClr val="tx1"/>
                </a:solidFill>
              </a:rPr>
              <a:t>. El lector se enfrenta a ciertas palabras, números o símbolos, los traduce en información dentro de su mente, los decodifica y aprende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980" name="Google Shape;1980;p34"/>
          <p:cNvSpPr txBox="1">
            <a:spLocks noGrp="1"/>
          </p:cNvSpPr>
          <p:nvPr>
            <p:ph type="ctrTitle" idx="3"/>
          </p:nvPr>
        </p:nvSpPr>
        <p:spPr>
          <a:xfrm>
            <a:off x="5998587" y="1663958"/>
            <a:ext cx="2283000" cy="57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Comprensión lectora</a:t>
            </a:r>
            <a:endParaRPr dirty="0"/>
          </a:p>
        </p:txBody>
      </p:sp>
      <p:grpSp>
        <p:nvGrpSpPr>
          <p:cNvPr id="1984" name="Google Shape;1984;p34"/>
          <p:cNvGrpSpPr/>
          <p:nvPr/>
        </p:nvGrpSpPr>
        <p:grpSpPr>
          <a:xfrm>
            <a:off x="3918238" y="1916230"/>
            <a:ext cx="1178821" cy="3227359"/>
            <a:chOff x="3918238" y="1916230"/>
            <a:chExt cx="1178821" cy="3227359"/>
          </a:xfrm>
        </p:grpSpPr>
        <p:sp>
          <p:nvSpPr>
            <p:cNvPr id="1985" name="Google Shape;1985;p34"/>
            <p:cNvSpPr/>
            <p:nvPr/>
          </p:nvSpPr>
          <p:spPr>
            <a:xfrm rot="387233">
              <a:off x="4038542" y="2285957"/>
              <a:ext cx="28476" cy="19469"/>
            </a:xfrm>
            <a:custGeom>
              <a:avLst/>
              <a:gdLst/>
              <a:ahLst/>
              <a:cxnLst/>
              <a:rect l="l" t="t" r="r" b="b"/>
              <a:pathLst>
                <a:path w="1135" h="776" extrusionOk="0">
                  <a:moveTo>
                    <a:pt x="145" y="1"/>
                  </a:moveTo>
                  <a:cubicBezTo>
                    <a:pt x="64" y="1"/>
                    <a:pt x="0" y="104"/>
                    <a:pt x="72" y="174"/>
                  </a:cubicBezTo>
                  <a:cubicBezTo>
                    <a:pt x="206" y="299"/>
                    <a:pt x="335" y="417"/>
                    <a:pt x="483" y="527"/>
                  </a:cubicBezTo>
                  <a:cubicBezTo>
                    <a:pt x="624" y="634"/>
                    <a:pt x="772" y="759"/>
                    <a:pt x="947" y="775"/>
                  </a:cubicBezTo>
                  <a:cubicBezTo>
                    <a:pt x="952" y="775"/>
                    <a:pt x="956" y="775"/>
                    <a:pt x="960" y="775"/>
                  </a:cubicBezTo>
                  <a:cubicBezTo>
                    <a:pt x="1060" y="775"/>
                    <a:pt x="1135" y="638"/>
                    <a:pt x="1076" y="554"/>
                  </a:cubicBezTo>
                  <a:cubicBezTo>
                    <a:pt x="978" y="417"/>
                    <a:pt x="814" y="353"/>
                    <a:pt x="670" y="273"/>
                  </a:cubicBezTo>
                  <a:cubicBezTo>
                    <a:pt x="510" y="185"/>
                    <a:pt x="351" y="102"/>
                    <a:pt x="195" y="14"/>
                  </a:cubicBezTo>
                  <a:cubicBezTo>
                    <a:pt x="178" y="5"/>
                    <a:pt x="161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 rot="387233">
              <a:off x="4049643" y="2268846"/>
              <a:ext cx="23985" cy="16534"/>
            </a:xfrm>
            <a:custGeom>
              <a:avLst/>
              <a:gdLst/>
              <a:ahLst/>
              <a:cxnLst/>
              <a:rect l="l" t="t" r="r" b="b"/>
              <a:pathLst>
                <a:path w="956" h="659" extrusionOk="0">
                  <a:moveTo>
                    <a:pt x="142" y="1"/>
                  </a:moveTo>
                  <a:cubicBezTo>
                    <a:pt x="53" y="1"/>
                    <a:pt x="1" y="119"/>
                    <a:pt x="66" y="188"/>
                  </a:cubicBezTo>
                  <a:cubicBezTo>
                    <a:pt x="180" y="305"/>
                    <a:pt x="298" y="408"/>
                    <a:pt x="431" y="500"/>
                  </a:cubicBezTo>
                  <a:cubicBezTo>
                    <a:pt x="539" y="569"/>
                    <a:pt x="642" y="658"/>
                    <a:pt x="769" y="658"/>
                  </a:cubicBezTo>
                  <a:cubicBezTo>
                    <a:pt x="793" y="658"/>
                    <a:pt x="819" y="655"/>
                    <a:pt x="845" y="648"/>
                  </a:cubicBezTo>
                  <a:cubicBezTo>
                    <a:pt x="917" y="625"/>
                    <a:pt x="955" y="553"/>
                    <a:pt x="940" y="484"/>
                  </a:cubicBezTo>
                  <a:cubicBezTo>
                    <a:pt x="906" y="321"/>
                    <a:pt x="747" y="260"/>
                    <a:pt x="613" y="188"/>
                  </a:cubicBezTo>
                  <a:cubicBezTo>
                    <a:pt x="473" y="107"/>
                    <a:pt x="328" y="51"/>
                    <a:pt x="172" y="5"/>
                  </a:cubicBezTo>
                  <a:cubicBezTo>
                    <a:pt x="161" y="2"/>
                    <a:pt x="152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4"/>
            <p:cNvSpPr/>
            <p:nvPr/>
          </p:nvSpPr>
          <p:spPr>
            <a:xfrm rot="387233">
              <a:off x="4061276" y="2250638"/>
              <a:ext cx="35501" cy="16233"/>
            </a:xfrm>
            <a:custGeom>
              <a:avLst/>
              <a:gdLst/>
              <a:ahLst/>
              <a:cxnLst/>
              <a:rect l="l" t="t" r="r" b="b"/>
              <a:pathLst>
                <a:path w="1415" h="647" extrusionOk="0">
                  <a:moveTo>
                    <a:pt x="171" y="0"/>
                  </a:moveTo>
                  <a:cubicBezTo>
                    <a:pt x="44" y="0"/>
                    <a:pt x="0" y="175"/>
                    <a:pt x="133" y="222"/>
                  </a:cubicBezTo>
                  <a:cubicBezTo>
                    <a:pt x="510" y="359"/>
                    <a:pt x="871" y="576"/>
                    <a:pt x="1266" y="644"/>
                  </a:cubicBezTo>
                  <a:cubicBezTo>
                    <a:pt x="1273" y="646"/>
                    <a:pt x="1279" y="646"/>
                    <a:pt x="1285" y="646"/>
                  </a:cubicBezTo>
                  <a:cubicBezTo>
                    <a:pt x="1363" y="646"/>
                    <a:pt x="1414" y="555"/>
                    <a:pt x="1354" y="488"/>
                  </a:cubicBezTo>
                  <a:cubicBezTo>
                    <a:pt x="1061" y="165"/>
                    <a:pt x="609" y="67"/>
                    <a:pt x="194" y="2"/>
                  </a:cubicBezTo>
                  <a:cubicBezTo>
                    <a:pt x="186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4"/>
            <p:cNvSpPr/>
            <p:nvPr/>
          </p:nvSpPr>
          <p:spPr>
            <a:xfrm rot="387233">
              <a:off x="4107861" y="2333508"/>
              <a:ext cx="25992" cy="13774"/>
            </a:xfrm>
            <a:custGeom>
              <a:avLst/>
              <a:gdLst/>
              <a:ahLst/>
              <a:cxnLst/>
              <a:rect l="l" t="t" r="r" b="b"/>
              <a:pathLst>
                <a:path w="1036" h="549" extrusionOk="0">
                  <a:moveTo>
                    <a:pt x="134" y="0"/>
                  </a:moveTo>
                  <a:cubicBezTo>
                    <a:pt x="5" y="0"/>
                    <a:pt x="1" y="180"/>
                    <a:pt x="85" y="245"/>
                  </a:cubicBezTo>
                  <a:cubicBezTo>
                    <a:pt x="199" y="332"/>
                    <a:pt x="347" y="385"/>
                    <a:pt x="476" y="447"/>
                  </a:cubicBezTo>
                  <a:cubicBezTo>
                    <a:pt x="602" y="503"/>
                    <a:pt x="731" y="545"/>
                    <a:pt x="868" y="549"/>
                  </a:cubicBezTo>
                  <a:cubicBezTo>
                    <a:pt x="978" y="549"/>
                    <a:pt x="1035" y="408"/>
                    <a:pt x="959" y="332"/>
                  </a:cubicBezTo>
                  <a:cubicBezTo>
                    <a:pt x="853" y="234"/>
                    <a:pt x="720" y="173"/>
                    <a:pt x="583" y="124"/>
                  </a:cubicBezTo>
                  <a:cubicBezTo>
                    <a:pt x="442" y="74"/>
                    <a:pt x="297" y="17"/>
                    <a:pt x="153" y="1"/>
                  </a:cubicBezTo>
                  <a:cubicBezTo>
                    <a:pt x="146" y="0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4"/>
            <p:cNvSpPr/>
            <p:nvPr/>
          </p:nvSpPr>
          <p:spPr>
            <a:xfrm rot="387233">
              <a:off x="4127062" y="2313668"/>
              <a:ext cx="32139" cy="17437"/>
            </a:xfrm>
            <a:custGeom>
              <a:avLst/>
              <a:gdLst/>
              <a:ahLst/>
              <a:cxnLst/>
              <a:rect l="l" t="t" r="r" b="b"/>
              <a:pathLst>
                <a:path w="1281" h="695" extrusionOk="0">
                  <a:moveTo>
                    <a:pt x="174" y="1"/>
                  </a:moveTo>
                  <a:cubicBezTo>
                    <a:pt x="40" y="1"/>
                    <a:pt x="0" y="204"/>
                    <a:pt x="143" y="253"/>
                  </a:cubicBezTo>
                  <a:cubicBezTo>
                    <a:pt x="444" y="363"/>
                    <a:pt x="741" y="522"/>
                    <a:pt x="1022" y="675"/>
                  </a:cubicBezTo>
                  <a:cubicBezTo>
                    <a:pt x="1047" y="688"/>
                    <a:pt x="1072" y="695"/>
                    <a:pt x="1095" y="695"/>
                  </a:cubicBezTo>
                  <a:cubicBezTo>
                    <a:pt x="1216" y="695"/>
                    <a:pt x="1281" y="521"/>
                    <a:pt x="1162" y="431"/>
                  </a:cubicBezTo>
                  <a:cubicBezTo>
                    <a:pt x="873" y="211"/>
                    <a:pt x="562" y="93"/>
                    <a:pt x="211" y="6"/>
                  </a:cubicBezTo>
                  <a:cubicBezTo>
                    <a:pt x="198" y="2"/>
                    <a:pt x="18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 rot="387233">
              <a:off x="4085347" y="2301970"/>
              <a:ext cx="20297" cy="10312"/>
            </a:xfrm>
            <a:custGeom>
              <a:avLst/>
              <a:gdLst/>
              <a:ahLst/>
              <a:cxnLst/>
              <a:rect l="l" t="t" r="r" b="b"/>
              <a:pathLst>
                <a:path w="809" h="411" extrusionOk="0">
                  <a:moveTo>
                    <a:pt x="165" y="0"/>
                  </a:moveTo>
                  <a:cubicBezTo>
                    <a:pt x="63" y="0"/>
                    <a:pt x="1" y="153"/>
                    <a:pt x="105" y="206"/>
                  </a:cubicBezTo>
                  <a:cubicBezTo>
                    <a:pt x="270" y="285"/>
                    <a:pt x="452" y="411"/>
                    <a:pt x="638" y="411"/>
                  </a:cubicBezTo>
                  <a:cubicBezTo>
                    <a:pt x="740" y="411"/>
                    <a:pt x="809" y="269"/>
                    <a:pt x="726" y="201"/>
                  </a:cubicBezTo>
                  <a:cubicBezTo>
                    <a:pt x="581" y="76"/>
                    <a:pt x="372" y="50"/>
                    <a:pt x="193" y="4"/>
                  </a:cubicBezTo>
                  <a:cubicBezTo>
                    <a:pt x="184" y="1"/>
                    <a:pt x="174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1" name="Google Shape;1991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92" name="Google Shape;1992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3" name="Google Shape;2013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279;p37"/>
          <p:cNvSpPr txBox="1">
            <a:spLocks/>
          </p:cNvSpPr>
          <p:nvPr/>
        </p:nvSpPr>
        <p:spPr>
          <a:xfrm>
            <a:off x="2329589" y="256020"/>
            <a:ext cx="4499089" cy="6726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s-MX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Lectura y comprensión lectora</a:t>
            </a:r>
            <a:endParaRPr lang="es-MX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7" name="Google Shape;1979;p34"/>
          <p:cNvSpPr txBox="1">
            <a:spLocks noGrp="1"/>
          </p:cNvSpPr>
          <p:nvPr>
            <p:ph type="subTitle" idx="7"/>
          </p:nvPr>
        </p:nvSpPr>
        <p:spPr>
          <a:xfrm flipH="1">
            <a:off x="5666826" y="2638747"/>
            <a:ext cx="2946523" cy="19828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endParaRPr lang="es-MX" dirty="0" smtClean="0">
              <a:solidFill>
                <a:schemeClr val="tx1"/>
              </a:solidFill>
            </a:endParaRPr>
          </a:p>
          <a:p>
            <a:pPr marL="0" lvl="0" indent="0" algn="just"/>
            <a:r>
              <a:rPr lang="es-MX" dirty="0" smtClean="0">
                <a:solidFill>
                  <a:schemeClr val="tx1"/>
                </a:solidFill>
              </a:rPr>
              <a:t>Capacidad </a:t>
            </a:r>
            <a:r>
              <a:rPr lang="es-MX" dirty="0">
                <a:solidFill>
                  <a:schemeClr val="tx1"/>
                </a:solidFill>
              </a:rPr>
              <a:t>de entender lo que se lee, </a:t>
            </a:r>
            <a:r>
              <a:rPr lang="es-MX" dirty="0" smtClean="0">
                <a:solidFill>
                  <a:schemeClr val="tx1"/>
                </a:solidFill>
              </a:rPr>
              <a:t>por medio del cual el lector construyen significados a través de palabras </a:t>
            </a:r>
            <a:r>
              <a:rPr lang="es-MX" dirty="0">
                <a:solidFill>
                  <a:schemeClr val="tx1"/>
                </a:solidFill>
              </a:rPr>
              <a:t>que forman un </a:t>
            </a:r>
            <a:r>
              <a:rPr lang="es-MX" dirty="0" smtClean="0">
                <a:solidFill>
                  <a:schemeClr val="tx1"/>
                </a:solidFill>
              </a:rPr>
              <a:t>texto.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2" name="Google Shape;2132;p35"/>
          <p:cNvGrpSpPr/>
          <p:nvPr/>
        </p:nvGrpSpPr>
        <p:grpSpPr>
          <a:xfrm>
            <a:off x="5438563" y="1151797"/>
            <a:ext cx="3712817" cy="4007284"/>
            <a:chOff x="5910597" y="1661033"/>
            <a:chExt cx="3241220" cy="3498284"/>
          </a:xfrm>
        </p:grpSpPr>
        <p:grpSp>
          <p:nvGrpSpPr>
            <p:cNvPr id="2133" name="Google Shape;2133;p35"/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2134" name="Google Shape;2134;p35"/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6" name="Google Shape;2146;p35"/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2147" name="Google Shape;2147;p35"/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Google Shape;2279;p37"/>
          <p:cNvSpPr txBox="1">
            <a:spLocks/>
          </p:cNvSpPr>
          <p:nvPr/>
        </p:nvSpPr>
        <p:spPr>
          <a:xfrm>
            <a:off x="1315092" y="266294"/>
            <a:ext cx="5787669" cy="6726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s-MX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Proceso de la lectura </a:t>
            </a:r>
            <a:endParaRPr lang="es-MX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s://comprension-lectora.org/wp-content/uploads/2017/08/ESTRATEGIAS_DE_COMPRENSION_LECTORA_V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1"/>
          <a:stretch/>
        </p:blipFill>
        <p:spPr bwMode="auto">
          <a:xfrm>
            <a:off x="2887158" y="1385091"/>
            <a:ext cx="5965248" cy="3373607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Google Shape;1979;p34"/>
          <p:cNvSpPr txBox="1">
            <a:spLocks noGrp="1"/>
          </p:cNvSpPr>
          <p:nvPr>
            <p:ph type="subTitle" idx="4294967295"/>
          </p:nvPr>
        </p:nvSpPr>
        <p:spPr>
          <a:xfrm flipH="1">
            <a:off x="139858" y="1179278"/>
            <a:ext cx="2024955" cy="363617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endParaRPr lang="es-MX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s-MX" sz="1200" dirty="0" smtClean="0">
                <a:solidFill>
                  <a:schemeClr val="accent5">
                    <a:lumMod val="50000"/>
                  </a:schemeClr>
                </a:solidFill>
              </a:rPr>
              <a:t>En la siguiente tabla  podrás encontrar las fases del proceso lector. Ahora mismo, con la lectura domiciliaria…</a:t>
            </a:r>
          </a:p>
          <a:p>
            <a:pPr marL="0" lvl="0" indent="0" algn="ctr"/>
            <a:endParaRPr lang="es-MX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</a:rPr>
              <a:t>¿En que fase del proceso lector te encuentras?</a:t>
            </a:r>
          </a:p>
          <a:p>
            <a:pPr marL="0" lvl="0" indent="0" algn="ctr"/>
            <a:endParaRPr lang="es-MX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</a:rPr>
              <a:t>¿Reflexionaste en voz alta lo que comprendiste de la lectura?</a:t>
            </a:r>
          </a:p>
        </p:txBody>
      </p:sp>
      <p:grpSp>
        <p:nvGrpSpPr>
          <p:cNvPr id="41" name="Google Shape;5375;p61"/>
          <p:cNvGrpSpPr/>
          <p:nvPr/>
        </p:nvGrpSpPr>
        <p:grpSpPr>
          <a:xfrm>
            <a:off x="7363353" y="106206"/>
            <a:ext cx="1489053" cy="1369290"/>
            <a:chOff x="1118621" y="1421096"/>
            <a:chExt cx="1489053" cy="1369290"/>
          </a:xfrm>
        </p:grpSpPr>
        <p:sp>
          <p:nvSpPr>
            <p:cNvPr id="42" name="Google Shape;5376;p61"/>
            <p:cNvSpPr/>
            <p:nvPr/>
          </p:nvSpPr>
          <p:spPr>
            <a:xfrm>
              <a:off x="1285824" y="1659908"/>
              <a:ext cx="602070" cy="465655"/>
            </a:xfrm>
            <a:custGeom>
              <a:avLst/>
              <a:gdLst/>
              <a:ahLst/>
              <a:cxnLst/>
              <a:rect l="l" t="t" r="r" b="b"/>
              <a:pathLst>
                <a:path w="26106" h="20191" extrusionOk="0">
                  <a:moveTo>
                    <a:pt x="5385" y="0"/>
                  </a:moveTo>
                  <a:cubicBezTo>
                    <a:pt x="2344" y="0"/>
                    <a:pt x="183" y="451"/>
                    <a:pt x="9" y="490"/>
                  </a:cubicBezTo>
                  <a:lnTo>
                    <a:pt x="1" y="493"/>
                  </a:lnTo>
                  <a:cubicBezTo>
                    <a:pt x="575" y="11211"/>
                    <a:pt x="9334" y="18013"/>
                    <a:pt x="9334" y="18013"/>
                  </a:cubicBezTo>
                  <a:lnTo>
                    <a:pt x="18866" y="20191"/>
                  </a:lnTo>
                  <a:cubicBezTo>
                    <a:pt x="18866" y="20191"/>
                    <a:pt x="20999" y="19187"/>
                    <a:pt x="22661" y="17302"/>
                  </a:cubicBezTo>
                  <a:cubicBezTo>
                    <a:pt x="24748" y="14944"/>
                    <a:pt x="26106" y="11196"/>
                    <a:pt x="21607" y="6299"/>
                  </a:cubicBezTo>
                  <a:cubicBezTo>
                    <a:pt x="16796" y="1061"/>
                    <a:pt x="10054" y="0"/>
                    <a:pt x="5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77;p61"/>
            <p:cNvSpPr/>
            <p:nvPr/>
          </p:nvSpPr>
          <p:spPr>
            <a:xfrm>
              <a:off x="1285824" y="1671186"/>
              <a:ext cx="522619" cy="454377"/>
            </a:xfrm>
            <a:custGeom>
              <a:avLst/>
              <a:gdLst/>
              <a:ahLst/>
              <a:cxnLst/>
              <a:rect l="l" t="t" r="r" b="b"/>
              <a:pathLst>
                <a:path w="22661" h="19702" extrusionOk="0">
                  <a:moveTo>
                    <a:pt x="9" y="1"/>
                  </a:moveTo>
                  <a:lnTo>
                    <a:pt x="1" y="4"/>
                  </a:lnTo>
                  <a:cubicBezTo>
                    <a:pt x="575" y="10722"/>
                    <a:pt x="9334" y="17524"/>
                    <a:pt x="9334" y="17524"/>
                  </a:cubicBezTo>
                  <a:lnTo>
                    <a:pt x="18866" y="19702"/>
                  </a:lnTo>
                  <a:cubicBezTo>
                    <a:pt x="18866" y="19702"/>
                    <a:pt x="20999" y="18698"/>
                    <a:pt x="22661" y="16813"/>
                  </a:cubicBezTo>
                  <a:cubicBezTo>
                    <a:pt x="22581" y="15954"/>
                    <a:pt x="22205" y="14992"/>
                    <a:pt x="21452" y="13950"/>
                  </a:cubicBezTo>
                  <a:cubicBezTo>
                    <a:pt x="15361" y="5472"/>
                    <a:pt x="3419" y="1236"/>
                    <a:pt x="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78;p61"/>
            <p:cNvSpPr/>
            <p:nvPr/>
          </p:nvSpPr>
          <p:spPr>
            <a:xfrm>
              <a:off x="1285917" y="1671278"/>
              <a:ext cx="522273" cy="361712"/>
            </a:xfrm>
            <a:custGeom>
              <a:avLst/>
              <a:gdLst/>
              <a:ahLst/>
              <a:cxnLst/>
              <a:rect l="l" t="t" r="r" b="b"/>
              <a:pathLst>
                <a:path w="22646" h="15684" extrusionOk="0">
                  <a:moveTo>
                    <a:pt x="0" y="0"/>
                  </a:moveTo>
                  <a:lnTo>
                    <a:pt x="0" y="0"/>
                  </a:lnTo>
                  <a:cubicBezTo>
                    <a:pt x="1077" y="449"/>
                    <a:pt x="2149" y="901"/>
                    <a:pt x="3194" y="1411"/>
                  </a:cubicBezTo>
                  <a:cubicBezTo>
                    <a:pt x="4252" y="1897"/>
                    <a:pt x="5293" y="2415"/>
                    <a:pt x="6319" y="2954"/>
                  </a:cubicBezTo>
                  <a:cubicBezTo>
                    <a:pt x="8369" y="4034"/>
                    <a:pt x="10388" y="5182"/>
                    <a:pt x="12308" y="6475"/>
                  </a:cubicBezTo>
                  <a:cubicBezTo>
                    <a:pt x="14266" y="7714"/>
                    <a:pt x="16075" y="9159"/>
                    <a:pt x="17832" y="10661"/>
                  </a:cubicBezTo>
                  <a:lnTo>
                    <a:pt x="19117" y="11832"/>
                  </a:lnTo>
                  <a:cubicBezTo>
                    <a:pt x="19550" y="12220"/>
                    <a:pt x="19923" y="12661"/>
                    <a:pt x="20334" y="13072"/>
                  </a:cubicBezTo>
                  <a:cubicBezTo>
                    <a:pt x="21185" y="13866"/>
                    <a:pt x="21859" y="14816"/>
                    <a:pt x="22645" y="15683"/>
                  </a:cubicBezTo>
                  <a:cubicBezTo>
                    <a:pt x="21387" y="13718"/>
                    <a:pt x="19900" y="11885"/>
                    <a:pt x="18197" y="10266"/>
                  </a:cubicBezTo>
                  <a:cubicBezTo>
                    <a:pt x="16490" y="8657"/>
                    <a:pt x="14645" y="7190"/>
                    <a:pt x="12692" y="5893"/>
                  </a:cubicBezTo>
                  <a:cubicBezTo>
                    <a:pt x="10715" y="4631"/>
                    <a:pt x="8681" y="3461"/>
                    <a:pt x="6556" y="2471"/>
                  </a:cubicBezTo>
                  <a:cubicBezTo>
                    <a:pt x="4434" y="1491"/>
                    <a:pt x="2255" y="61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79;p61"/>
            <p:cNvSpPr/>
            <p:nvPr/>
          </p:nvSpPr>
          <p:spPr>
            <a:xfrm>
              <a:off x="1360616" y="1810599"/>
              <a:ext cx="225989" cy="85516"/>
            </a:xfrm>
            <a:custGeom>
              <a:avLst/>
              <a:gdLst/>
              <a:ahLst/>
              <a:cxnLst/>
              <a:rect l="l" t="t" r="r" b="b"/>
              <a:pathLst>
                <a:path w="9799" h="3708" extrusionOk="0">
                  <a:moveTo>
                    <a:pt x="9715" y="1"/>
                  </a:moveTo>
                  <a:cubicBezTo>
                    <a:pt x="7958" y="252"/>
                    <a:pt x="6259" y="731"/>
                    <a:pt x="4643" y="1373"/>
                  </a:cubicBezTo>
                  <a:cubicBezTo>
                    <a:pt x="3024" y="2012"/>
                    <a:pt x="1461" y="2784"/>
                    <a:pt x="1" y="3707"/>
                  </a:cubicBezTo>
                  <a:cubicBezTo>
                    <a:pt x="1537" y="2921"/>
                    <a:pt x="3153" y="2297"/>
                    <a:pt x="4791" y="1814"/>
                  </a:cubicBezTo>
                  <a:cubicBezTo>
                    <a:pt x="6434" y="1331"/>
                    <a:pt x="8122" y="1019"/>
                    <a:pt x="9799" y="933"/>
                  </a:cubicBezTo>
                  <a:lnTo>
                    <a:pt x="9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80;p61"/>
            <p:cNvSpPr/>
            <p:nvPr/>
          </p:nvSpPr>
          <p:spPr>
            <a:xfrm>
              <a:off x="1642071" y="1722223"/>
              <a:ext cx="27052" cy="156433"/>
            </a:xfrm>
            <a:custGeom>
              <a:avLst/>
              <a:gdLst/>
              <a:ahLst/>
              <a:cxnLst/>
              <a:rect l="l" t="t" r="r" b="b"/>
              <a:pathLst>
                <a:path w="1173" h="6783" extrusionOk="0">
                  <a:moveTo>
                    <a:pt x="1089" y="1"/>
                  </a:moveTo>
                  <a:cubicBezTo>
                    <a:pt x="439" y="947"/>
                    <a:pt x="142" y="2114"/>
                    <a:pt x="47" y="3274"/>
                  </a:cubicBezTo>
                  <a:cubicBezTo>
                    <a:pt x="1" y="3856"/>
                    <a:pt x="5" y="4441"/>
                    <a:pt x="43" y="5023"/>
                  </a:cubicBezTo>
                  <a:cubicBezTo>
                    <a:pt x="85" y="5612"/>
                    <a:pt x="150" y="6179"/>
                    <a:pt x="279" y="6783"/>
                  </a:cubicBezTo>
                  <a:lnTo>
                    <a:pt x="1172" y="6513"/>
                  </a:lnTo>
                  <a:cubicBezTo>
                    <a:pt x="994" y="6019"/>
                    <a:pt x="849" y="5467"/>
                    <a:pt x="739" y="4932"/>
                  </a:cubicBezTo>
                  <a:cubicBezTo>
                    <a:pt x="629" y="4388"/>
                    <a:pt x="548" y="3837"/>
                    <a:pt x="515" y="3277"/>
                  </a:cubicBezTo>
                  <a:cubicBezTo>
                    <a:pt x="453" y="2171"/>
                    <a:pt x="576" y="1027"/>
                    <a:pt x="1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81;p61"/>
            <p:cNvSpPr/>
            <p:nvPr/>
          </p:nvSpPr>
          <p:spPr>
            <a:xfrm>
              <a:off x="1118621" y="1421096"/>
              <a:ext cx="1489053" cy="1369290"/>
            </a:xfrm>
            <a:custGeom>
              <a:avLst/>
              <a:gdLst/>
              <a:ahLst/>
              <a:cxnLst/>
              <a:rect l="l" t="t" r="r" b="b"/>
              <a:pathLst>
                <a:path w="64566" h="59373" extrusionOk="0">
                  <a:moveTo>
                    <a:pt x="29941" y="1"/>
                  </a:moveTo>
                  <a:lnTo>
                    <a:pt x="29941" y="1"/>
                  </a:lnTo>
                  <a:cubicBezTo>
                    <a:pt x="29945" y="78"/>
                    <a:pt x="29964" y="161"/>
                    <a:pt x="29968" y="237"/>
                  </a:cubicBezTo>
                  <a:cubicBezTo>
                    <a:pt x="30408" y="3998"/>
                    <a:pt x="28644" y="7711"/>
                    <a:pt x="27123" y="11027"/>
                  </a:cubicBezTo>
                  <a:cubicBezTo>
                    <a:pt x="25786" y="13947"/>
                    <a:pt x="23531" y="17726"/>
                    <a:pt x="24394" y="21061"/>
                  </a:cubicBezTo>
                  <a:cubicBezTo>
                    <a:pt x="24477" y="21346"/>
                    <a:pt x="24573" y="21631"/>
                    <a:pt x="24694" y="21905"/>
                  </a:cubicBezTo>
                  <a:cubicBezTo>
                    <a:pt x="24801" y="22137"/>
                    <a:pt x="24915" y="22365"/>
                    <a:pt x="25037" y="22581"/>
                  </a:cubicBezTo>
                  <a:cubicBezTo>
                    <a:pt x="24922" y="22558"/>
                    <a:pt x="24805" y="22532"/>
                    <a:pt x="24683" y="22521"/>
                  </a:cubicBezTo>
                  <a:cubicBezTo>
                    <a:pt x="24070" y="22415"/>
                    <a:pt x="23417" y="22355"/>
                    <a:pt x="22724" y="22355"/>
                  </a:cubicBezTo>
                  <a:cubicBezTo>
                    <a:pt x="20725" y="22355"/>
                    <a:pt x="18387" y="22852"/>
                    <a:pt x="15714" y="24181"/>
                  </a:cubicBezTo>
                  <a:cubicBezTo>
                    <a:pt x="9801" y="27119"/>
                    <a:pt x="4772" y="27608"/>
                    <a:pt x="2081" y="27608"/>
                  </a:cubicBezTo>
                  <a:cubicBezTo>
                    <a:pt x="870" y="27608"/>
                    <a:pt x="132" y="27509"/>
                    <a:pt x="0" y="27489"/>
                  </a:cubicBezTo>
                  <a:lnTo>
                    <a:pt x="0" y="27489"/>
                  </a:lnTo>
                  <a:cubicBezTo>
                    <a:pt x="2023" y="28208"/>
                    <a:pt x="3992" y="29269"/>
                    <a:pt x="5749" y="30489"/>
                  </a:cubicBezTo>
                  <a:cubicBezTo>
                    <a:pt x="9235" y="32904"/>
                    <a:pt x="11334" y="37295"/>
                    <a:pt x="15330" y="39074"/>
                  </a:cubicBezTo>
                  <a:cubicBezTo>
                    <a:pt x="16835" y="39746"/>
                    <a:pt x="18429" y="40046"/>
                    <a:pt x="20031" y="40046"/>
                  </a:cubicBezTo>
                  <a:cubicBezTo>
                    <a:pt x="20730" y="40046"/>
                    <a:pt x="21432" y="39989"/>
                    <a:pt x="22128" y="39881"/>
                  </a:cubicBezTo>
                  <a:cubicBezTo>
                    <a:pt x="22142" y="39881"/>
                    <a:pt x="22154" y="39881"/>
                    <a:pt x="22166" y="39881"/>
                  </a:cubicBezTo>
                  <a:cubicBezTo>
                    <a:pt x="22178" y="39881"/>
                    <a:pt x="22190" y="39880"/>
                    <a:pt x="22204" y="39876"/>
                  </a:cubicBezTo>
                  <a:lnTo>
                    <a:pt x="22204" y="39876"/>
                  </a:lnTo>
                  <a:cubicBezTo>
                    <a:pt x="21170" y="41158"/>
                    <a:pt x="20462" y="42743"/>
                    <a:pt x="20565" y="44671"/>
                  </a:cubicBezTo>
                  <a:cubicBezTo>
                    <a:pt x="20896" y="51069"/>
                    <a:pt x="24591" y="56373"/>
                    <a:pt x="24109" y="59373"/>
                  </a:cubicBezTo>
                  <a:cubicBezTo>
                    <a:pt x="24265" y="58392"/>
                    <a:pt x="26059" y="56928"/>
                    <a:pt x="26702" y="56282"/>
                  </a:cubicBezTo>
                  <a:cubicBezTo>
                    <a:pt x="28937" y="54050"/>
                    <a:pt x="31899" y="52838"/>
                    <a:pt x="34252" y="50754"/>
                  </a:cubicBezTo>
                  <a:cubicBezTo>
                    <a:pt x="36043" y="49165"/>
                    <a:pt x="37659" y="46811"/>
                    <a:pt x="38613" y="44256"/>
                  </a:cubicBezTo>
                  <a:cubicBezTo>
                    <a:pt x="43521" y="47416"/>
                    <a:pt x="53620" y="47769"/>
                    <a:pt x="55478" y="50248"/>
                  </a:cubicBezTo>
                  <a:cubicBezTo>
                    <a:pt x="55478" y="50248"/>
                    <a:pt x="58220" y="36721"/>
                    <a:pt x="49658" y="31934"/>
                  </a:cubicBezTo>
                  <a:cubicBezTo>
                    <a:pt x="49631" y="31915"/>
                    <a:pt x="49593" y="31896"/>
                    <a:pt x="49559" y="31877"/>
                  </a:cubicBezTo>
                  <a:cubicBezTo>
                    <a:pt x="52890" y="31539"/>
                    <a:pt x="55939" y="30242"/>
                    <a:pt x="58166" y="27083"/>
                  </a:cubicBezTo>
                  <a:cubicBezTo>
                    <a:pt x="59364" y="25383"/>
                    <a:pt x="59912" y="23349"/>
                    <a:pt x="61063" y="21623"/>
                  </a:cubicBezTo>
                  <a:cubicBezTo>
                    <a:pt x="62144" y="20003"/>
                    <a:pt x="63527" y="18536"/>
                    <a:pt x="64566" y="16939"/>
                  </a:cubicBezTo>
                  <a:lnTo>
                    <a:pt x="64566" y="16939"/>
                  </a:lnTo>
                  <a:cubicBezTo>
                    <a:pt x="64428" y="17147"/>
                    <a:pt x="63824" y="17210"/>
                    <a:pt x="63127" y="17210"/>
                  </a:cubicBezTo>
                  <a:cubicBezTo>
                    <a:pt x="62167" y="17210"/>
                    <a:pt x="61031" y="17090"/>
                    <a:pt x="60702" y="17069"/>
                  </a:cubicBezTo>
                  <a:cubicBezTo>
                    <a:pt x="59433" y="16985"/>
                    <a:pt x="58166" y="16795"/>
                    <a:pt x="56908" y="16601"/>
                  </a:cubicBezTo>
                  <a:cubicBezTo>
                    <a:pt x="54865" y="16286"/>
                    <a:pt x="52794" y="15952"/>
                    <a:pt x="50722" y="15952"/>
                  </a:cubicBezTo>
                  <a:cubicBezTo>
                    <a:pt x="50192" y="15952"/>
                    <a:pt x="49662" y="15973"/>
                    <a:pt x="49133" y="16023"/>
                  </a:cubicBezTo>
                  <a:cubicBezTo>
                    <a:pt x="46837" y="16243"/>
                    <a:pt x="44799" y="17076"/>
                    <a:pt x="43039" y="18342"/>
                  </a:cubicBezTo>
                  <a:cubicBezTo>
                    <a:pt x="43023" y="18357"/>
                    <a:pt x="42997" y="18364"/>
                    <a:pt x="42982" y="18380"/>
                  </a:cubicBezTo>
                  <a:cubicBezTo>
                    <a:pt x="43198" y="16897"/>
                    <a:pt x="43172" y="15418"/>
                    <a:pt x="42640" y="14114"/>
                  </a:cubicBezTo>
                  <a:cubicBezTo>
                    <a:pt x="41750" y="11966"/>
                    <a:pt x="39689" y="10905"/>
                    <a:pt x="37913" y="9601"/>
                  </a:cubicBezTo>
                  <a:cubicBezTo>
                    <a:pt x="36062" y="8244"/>
                    <a:pt x="34305" y="6758"/>
                    <a:pt x="32949" y="4898"/>
                  </a:cubicBezTo>
                  <a:cubicBezTo>
                    <a:pt x="32165" y="3819"/>
                    <a:pt x="30166" y="685"/>
                    <a:pt x="29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82;p61"/>
            <p:cNvSpPr/>
            <p:nvPr/>
          </p:nvSpPr>
          <p:spPr>
            <a:xfrm>
              <a:off x="1664211" y="2319242"/>
              <a:ext cx="27490" cy="25184"/>
            </a:xfrm>
            <a:custGeom>
              <a:avLst/>
              <a:gdLst/>
              <a:ahLst/>
              <a:cxnLst/>
              <a:rect l="l" t="t" r="r" b="b"/>
              <a:pathLst>
                <a:path w="1192" h="1092" extrusionOk="0">
                  <a:moveTo>
                    <a:pt x="1056" y="1"/>
                  </a:moveTo>
                  <a:cubicBezTo>
                    <a:pt x="1037" y="1"/>
                    <a:pt x="1017" y="6"/>
                    <a:pt x="995" y="20"/>
                  </a:cubicBezTo>
                  <a:cubicBezTo>
                    <a:pt x="638" y="237"/>
                    <a:pt x="341" y="647"/>
                    <a:pt x="53" y="947"/>
                  </a:cubicBezTo>
                  <a:cubicBezTo>
                    <a:pt x="1" y="1002"/>
                    <a:pt x="56" y="1091"/>
                    <a:pt x="118" y="1091"/>
                  </a:cubicBezTo>
                  <a:cubicBezTo>
                    <a:pt x="133" y="1091"/>
                    <a:pt x="149" y="1086"/>
                    <a:pt x="163" y="1073"/>
                  </a:cubicBezTo>
                  <a:cubicBezTo>
                    <a:pt x="337" y="925"/>
                    <a:pt x="513" y="772"/>
                    <a:pt x="683" y="621"/>
                  </a:cubicBezTo>
                  <a:cubicBezTo>
                    <a:pt x="839" y="488"/>
                    <a:pt x="1022" y="351"/>
                    <a:pt x="1136" y="179"/>
                  </a:cubicBezTo>
                  <a:cubicBezTo>
                    <a:pt x="1191" y="102"/>
                    <a:pt x="1137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3;p61"/>
            <p:cNvSpPr/>
            <p:nvPr/>
          </p:nvSpPr>
          <p:spPr>
            <a:xfrm>
              <a:off x="1679870" y="2336331"/>
              <a:ext cx="23063" cy="18750"/>
            </a:xfrm>
            <a:custGeom>
              <a:avLst/>
              <a:gdLst/>
              <a:ahLst/>
              <a:cxnLst/>
              <a:rect l="l" t="t" r="r" b="b"/>
              <a:pathLst>
                <a:path w="1000" h="813" extrusionOk="0">
                  <a:moveTo>
                    <a:pt x="885" y="0"/>
                  </a:moveTo>
                  <a:cubicBezTo>
                    <a:pt x="872" y="0"/>
                    <a:pt x="860" y="3"/>
                    <a:pt x="848" y="8"/>
                  </a:cubicBezTo>
                  <a:cubicBezTo>
                    <a:pt x="564" y="154"/>
                    <a:pt x="313" y="450"/>
                    <a:pt x="65" y="652"/>
                  </a:cubicBezTo>
                  <a:cubicBezTo>
                    <a:pt x="0" y="708"/>
                    <a:pt x="45" y="813"/>
                    <a:pt x="113" y="813"/>
                  </a:cubicBezTo>
                  <a:cubicBezTo>
                    <a:pt x="128" y="813"/>
                    <a:pt x="144" y="808"/>
                    <a:pt x="160" y="796"/>
                  </a:cubicBezTo>
                  <a:cubicBezTo>
                    <a:pt x="430" y="602"/>
                    <a:pt x="780" y="393"/>
                    <a:pt x="962" y="108"/>
                  </a:cubicBezTo>
                  <a:cubicBezTo>
                    <a:pt x="1000" y="49"/>
                    <a:pt x="941" y="0"/>
                    <a:pt x="8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84;p61"/>
            <p:cNvSpPr/>
            <p:nvPr/>
          </p:nvSpPr>
          <p:spPr>
            <a:xfrm>
              <a:off x="1711005" y="2293643"/>
              <a:ext cx="15152" cy="14714"/>
            </a:xfrm>
            <a:custGeom>
              <a:avLst/>
              <a:gdLst/>
              <a:ahLst/>
              <a:cxnLst/>
              <a:rect l="l" t="t" r="r" b="b"/>
              <a:pathLst>
                <a:path w="657" h="638" extrusionOk="0">
                  <a:moveTo>
                    <a:pt x="523" y="1"/>
                  </a:moveTo>
                  <a:cubicBezTo>
                    <a:pt x="513" y="1"/>
                    <a:pt x="502" y="2"/>
                    <a:pt x="491" y="4"/>
                  </a:cubicBezTo>
                  <a:cubicBezTo>
                    <a:pt x="381" y="27"/>
                    <a:pt x="309" y="153"/>
                    <a:pt x="237" y="236"/>
                  </a:cubicBezTo>
                  <a:cubicBezTo>
                    <a:pt x="160" y="327"/>
                    <a:pt x="77" y="411"/>
                    <a:pt x="31" y="522"/>
                  </a:cubicBezTo>
                  <a:cubicBezTo>
                    <a:pt x="0" y="586"/>
                    <a:pt x="49" y="638"/>
                    <a:pt x="106" y="638"/>
                  </a:cubicBezTo>
                  <a:cubicBezTo>
                    <a:pt x="120" y="638"/>
                    <a:pt x="135" y="634"/>
                    <a:pt x="149" y="628"/>
                  </a:cubicBezTo>
                  <a:cubicBezTo>
                    <a:pt x="256" y="571"/>
                    <a:pt x="339" y="483"/>
                    <a:pt x="426" y="404"/>
                  </a:cubicBezTo>
                  <a:cubicBezTo>
                    <a:pt x="507" y="327"/>
                    <a:pt x="621" y="255"/>
                    <a:pt x="644" y="138"/>
                  </a:cubicBezTo>
                  <a:cubicBezTo>
                    <a:pt x="656" y="58"/>
                    <a:pt x="597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5;p61"/>
            <p:cNvSpPr/>
            <p:nvPr/>
          </p:nvSpPr>
          <p:spPr>
            <a:xfrm>
              <a:off x="1716055" y="2317697"/>
              <a:ext cx="14552" cy="12938"/>
            </a:xfrm>
            <a:custGeom>
              <a:avLst/>
              <a:gdLst/>
              <a:ahLst/>
              <a:cxnLst/>
              <a:rect l="l" t="t" r="r" b="b"/>
              <a:pathLst>
                <a:path w="631" h="561" extrusionOk="0">
                  <a:moveTo>
                    <a:pt x="497" y="1"/>
                  </a:moveTo>
                  <a:cubicBezTo>
                    <a:pt x="488" y="1"/>
                    <a:pt x="479" y="2"/>
                    <a:pt x="470" y="3"/>
                  </a:cubicBezTo>
                  <a:cubicBezTo>
                    <a:pt x="371" y="23"/>
                    <a:pt x="310" y="118"/>
                    <a:pt x="246" y="190"/>
                  </a:cubicBezTo>
                  <a:cubicBezTo>
                    <a:pt x="174" y="265"/>
                    <a:pt x="105" y="342"/>
                    <a:pt x="44" y="425"/>
                  </a:cubicBezTo>
                  <a:cubicBezTo>
                    <a:pt x="1" y="484"/>
                    <a:pt x="43" y="561"/>
                    <a:pt x="103" y="561"/>
                  </a:cubicBezTo>
                  <a:cubicBezTo>
                    <a:pt x="117" y="561"/>
                    <a:pt x="131" y="556"/>
                    <a:pt x="146" y="547"/>
                  </a:cubicBezTo>
                  <a:cubicBezTo>
                    <a:pt x="242" y="486"/>
                    <a:pt x="325" y="418"/>
                    <a:pt x="413" y="349"/>
                  </a:cubicBezTo>
                  <a:cubicBezTo>
                    <a:pt x="493" y="285"/>
                    <a:pt x="580" y="232"/>
                    <a:pt x="611" y="125"/>
                  </a:cubicBezTo>
                  <a:cubicBezTo>
                    <a:pt x="631" y="48"/>
                    <a:pt x="563" y="1"/>
                    <a:pt x="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86;p61"/>
            <p:cNvSpPr/>
            <p:nvPr/>
          </p:nvSpPr>
          <p:spPr>
            <a:xfrm>
              <a:off x="1710267" y="2349869"/>
              <a:ext cx="18957" cy="16236"/>
            </a:xfrm>
            <a:custGeom>
              <a:avLst/>
              <a:gdLst/>
              <a:ahLst/>
              <a:cxnLst/>
              <a:rect l="l" t="t" r="r" b="b"/>
              <a:pathLst>
                <a:path w="822" h="704" extrusionOk="0">
                  <a:moveTo>
                    <a:pt x="691" y="1"/>
                  </a:moveTo>
                  <a:cubicBezTo>
                    <a:pt x="681" y="1"/>
                    <a:pt x="670" y="3"/>
                    <a:pt x="660" y="7"/>
                  </a:cubicBezTo>
                  <a:cubicBezTo>
                    <a:pt x="539" y="60"/>
                    <a:pt x="451" y="167"/>
                    <a:pt x="356" y="262"/>
                  </a:cubicBezTo>
                  <a:cubicBezTo>
                    <a:pt x="249" y="365"/>
                    <a:pt x="146" y="475"/>
                    <a:pt x="44" y="585"/>
                  </a:cubicBezTo>
                  <a:cubicBezTo>
                    <a:pt x="1" y="632"/>
                    <a:pt x="46" y="704"/>
                    <a:pt x="101" y="704"/>
                  </a:cubicBezTo>
                  <a:cubicBezTo>
                    <a:pt x="113" y="704"/>
                    <a:pt x="126" y="700"/>
                    <a:pt x="139" y="692"/>
                  </a:cubicBezTo>
                  <a:cubicBezTo>
                    <a:pt x="257" y="600"/>
                    <a:pt x="379" y="513"/>
                    <a:pt x="497" y="422"/>
                  </a:cubicBezTo>
                  <a:cubicBezTo>
                    <a:pt x="599" y="339"/>
                    <a:pt x="717" y="266"/>
                    <a:pt x="785" y="151"/>
                  </a:cubicBezTo>
                  <a:cubicBezTo>
                    <a:pt x="821" y="89"/>
                    <a:pt x="760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87;p61"/>
            <p:cNvSpPr/>
            <p:nvPr/>
          </p:nvSpPr>
          <p:spPr>
            <a:xfrm>
              <a:off x="1744145" y="2287900"/>
              <a:ext cx="17043" cy="14183"/>
            </a:xfrm>
            <a:custGeom>
              <a:avLst/>
              <a:gdLst/>
              <a:ahLst/>
              <a:cxnLst/>
              <a:rect l="l" t="t" r="r" b="b"/>
              <a:pathLst>
                <a:path w="739" h="615" extrusionOk="0">
                  <a:moveTo>
                    <a:pt x="465" y="1"/>
                  </a:moveTo>
                  <a:cubicBezTo>
                    <a:pt x="288" y="1"/>
                    <a:pt x="93" y="421"/>
                    <a:pt x="28" y="520"/>
                  </a:cubicBezTo>
                  <a:cubicBezTo>
                    <a:pt x="0" y="562"/>
                    <a:pt x="45" y="614"/>
                    <a:pt x="90" y="614"/>
                  </a:cubicBezTo>
                  <a:cubicBezTo>
                    <a:pt x="101" y="614"/>
                    <a:pt x="113" y="611"/>
                    <a:pt x="123" y="603"/>
                  </a:cubicBezTo>
                  <a:cubicBezTo>
                    <a:pt x="221" y="520"/>
                    <a:pt x="739" y="204"/>
                    <a:pt x="544" y="33"/>
                  </a:cubicBezTo>
                  <a:cubicBezTo>
                    <a:pt x="519" y="11"/>
                    <a:pt x="492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388;p61"/>
            <p:cNvSpPr/>
            <p:nvPr/>
          </p:nvSpPr>
          <p:spPr>
            <a:xfrm>
              <a:off x="1755746" y="2302245"/>
              <a:ext cx="18381" cy="17850"/>
            </a:xfrm>
            <a:custGeom>
              <a:avLst/>
              <a:gdLst/>
              <a:ahLst/>
              <a:cxnLst/>
              <a:rect l="l" t="t" r="r" b="b"/>
              <a:pathLst>
                <a:path w="797" h="774" extrusionOk="0">
                  <a:moveTo>
                    <a:pt x="680" y="0"/>
                  </a:moveTo>
                  <a:cubicBezTo>
                    <a:pt x="654" y="0"/>
                    <a:pt x="627" y="9"/>
                    <a:pt x="608" y="27"/>
                  </a:cubicBezTo>
                  <a:cubicBezTo>
                    <a:pt x="406" y="214"/>
                    <a:pt x="269" y="453"/>
                    <a:pt x="60" y="635"/>
                  </a:cubicBezTo>
                  <a:cubicBezTo>
                    <a:pt x="1" y="689"/>
                    <a:pt x="37" y="773"/>
                    <a:pt x="101" y="773"/>
                  </a:cubicBezTo>
                  <a:cubicBezTo>
                    <a:pt x="114" y="773"/>
                    <a:pt x="129" y="770"/>
                    <a:pt x="144" y="761"/>
                  </a:cubicBezTo>
                  <a:cubicBezTo>
                    <a:pt x="418" y="612"/>
                    <a:pt x="680" y="419"/>
                    <a:pt x="775" y="110"/>
                  </a:cubicBezTo>
                  <a:cubicBezTo>
                    <a:pt x="796" y="40"/>
                    <a:pt x="738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89;p61"/>
            <p:cNvSpPr/>
            <p:nvPr/>
          </p:nvSpPr>
          <p:spPr>
            <a:xfrm>
              <a:off x="1779200" y="2256212"/>
              <a:ext cx="21610" cy="14483"/>
            </a:xfrm>
            <a:custGeom>
              <a:avLst/>
              <a:gdLst/>
              <a:ahLst/>
              <a:cxnLst/>
              <a:rect l="l" t="t" r="r" b="b"/>
              <a:pathLst>
                <a:path w="937" h="628" extrusionOk="0">
                  <a:moveTo>
                    <a:pt x="763" y="1"/>
                  </a:moveTo>
                  <a:cubicBezTo>
                    <a:pt x="753" y="1"/>
                    <a:pt x="742" y="2"/>
                    <a:pt x="731" y="4"/>
                  </a:cubicBezTo>
                  <a:cubicBezTo>
                    <a:pt x="595" y="38"/>
                    <a:pt x="480" y="134"/>
                    <a:pt x="370" y="213"/>
                  </a:cubicBezTo>
                  <a:cubicBezTo>
                    <a:pt x="264" y="297"/>
                    <a:pt x="142" y="369"/>
                    <a:pt x="59" y="471"/>
                  </a:cubicBezTo>
                  <a:cubicBezTo>
                    <a:pt x="1" y="540"/>
                    <a:pt x="53" y="627"/>
                    <a:pt x="131" y="627"/>
                  </a:cubicBezTo>
                  <a:cubicBezTo>
                    <a:pt x="139" y="627"/>
                    <a:pt x="148" y="626"/>
                    <a:pt x="157" y="624"/>
                  </a:cubicBezTo>
                  <a:cubicBezTo>
                    <a:pt x="287" y="590"/>
                    <a:pt x="408" y="510"/>
                    <a:pt x="526" y="445"/>
                  </a:cubicBezTo>
                  <a:cubicBezTo>
                    <a:pt x="647" y="380"/>
                    <a:pt x="781" y="320"/>
                    <a:pt x="865" y="209"/>
                  </a:cubicBezTo>
                  <a:cubicBezTo>
                    <a:pt x="937" y="116"/>
                    <a:pt x="868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390;p61"/>
            <p:cNvSpPr/>
            <p:nvPr/>
          </p:nvSpPr>
          <p:spPr>
            <a:xfrm>
              <a:off x="1790524" y="2274109"/>
              <a:ext cx="17297" cy="10655"/>
            </a:xfrm>
            <a:custGeom>
              <a:avLst/>
              <a:gdLst/>
              <a:ahLst/>
              <a:cxnLst/>
              <a:rect l="l" t="t" r="r" b="b"/>
              <a:pathLst>
                <a:path w="750" h="462" extrusionOk="0">
                  <a:moveTo>
                    <a:pt x="606" y="1"/>
                  </a:moveTo>
                  <a:cubicBezTo>
                    <a:pt x="400" y="1"/>
                    <a:pt x="182" y="199"/>
                    <a:pt x="51" y="334"/>
                  </a:cubicBezTo>
                  <a:cubicBezTo>
                    <a:pt x="1" y="384"/>
                    <a:pt x="52" y="461"/>
                    <a:pt x="110" y="461"/>
                  </a:cubicBezTo>
                  <a:cubicBezTo>
                    <a:pt x="123" y="461"/>
                    <a:pt x="136" y="457"/>
                    <a:pt x="149" y="448"/>
                  </a:cubicBezTo>
                  <a:cubicBezTo>
                    <a:pt x="240" y="380"/>
                    <a:pt x="335" y="323"/>
                    <a:pt x="442" y="281"/>
                  </a:cubicBezTo>
                  <a:cubicBezTo>
                    <a:pt x="533" y="243"/>
                    <a:pt x="625" y="225"/>
                    <a:pt x="697" y="156"/>
                  </a:cubicBezTo>
                  <a:cubicBezTo>
                    <a:pt x="750" y="111"/>
                    <a:pt x="712" y="11"/>
                    <a:pt x="647" y="4"/>
                  </a:cubicBezTo>
                  <a:cubicBezTo>
                    <a:pt x="634" y="2"/>
                    <a:pt x="620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91;p61"/>
            <p:cNvSpPr/>
            <p:nvPr/>
          </p:nvSpPr>
          <p:spPr>
            <a:xfrm>
              <a:off x="1698620" y="2381465"/>
              <a:ext cx="25622" cy="33579"/>
            </a:xfrm>
            <a:custGeom>
              <a:avLst/>
              <a:gdLst/>
              <a:ahLst/>
              <a:cxnLst/>
              <a:rect l="l" t="t" r="r" b="b"/>
              <a:pathLst>
                <a:path w="1111" h="1456" extrusionOk="0">
                  <a:moveTo>
                    <a:pt x="973" y="1"/>
                  </a:moveTo>
                  <a:cubicBezTo>
                    <a:pt x="948" y="1"/>
                    <a:pt x="922" y="12"/>
                    <a:pt x="902" y="41"/>
                  </a:cubicBezTo>
                  <a:cubicBezTo>
                    <a:pt x="628" y="447"/>
                    <a:pt x="351" y="854"/>
                    <a:pt x="66" y="1253"/>
                  </a:cubicBezTo>
                  <a:cubicBezTo>
                    <a:pt x="1" y="1347"/>
                    <a:pt x="75" y="1455"/>
                    <a:pt x="162" y="1455"/>
                  </a:cubicBezTo>
                  <a:cubicBezTo>
                    <a:pt x="191" y="1455"/>
                    <a:pt x="222" y="1443"/>
                    <a:pt x="249" y="1413"/>
                  </a:cubicBezTo>
                  <a:cubicBezTo>
                    <a:pt x="598" y="1044"/>
                    <a:pt x="879" y="626"/>
                    <a:pt x="1077" y="158"/>
                  </a:cubicBezTo>
                  <a:cubicBezTo>
                    <a:pt x="1111" y="83"/>
                    <a:pt x="1042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392;p61"/>
            <p:cNvSpPr/>
            <p:nvPr/>
          </p:nvSpPr>
          <p:spPr>
            <a:xfrm>
              <a:off x="1673874" y="2384232"/>
              <a:ext cx="17020" cy="20503"/>
            </a:xfrm>
            <a:custGeom>
              <a:avLst/>
              <a:gdLst/>
              <a:ahLst/>
              <a:cxnLst/>
              <a:rect l="l" t="t" r="r" b="b"/>
              <a:pathLst>
                <a:path w="738" h="889" extrusionOk="0">
                  <a:moveTo>
                    <a:pt x="586" y="0"/>
                  </a:moveTo>
                  <a:cubicBezTo>
                    <a:pt x="558" y="0"/>
                    <a:pt x="530" y="11"/>
                    <a:pt x="508" y="38"/>
                  </a:cubicBezTo>
                  <a:cubicBezTo>
                    <a:pt x="325" y="258"/>
                    <a:pt x="90" y="498"/>
                    <a:pt x="18" y="783"/>
                  </a:cubicBezTo>
                  <a:cubicBezTo>
                    <a:pt x="1" y="842"/>
                    <a:pt x="52" y="888"/>
                    <a:pt x="106" y="888"/>
                  </a:cubicBezTo>
                  <a:cubicBezTo>
                    <a:pt x="123" y="888"/>
                    <a:pt x="140" y="884"/>
                    <a:pt x="155" y="874"/>
                  </a:cubicBezTo>
                  <a:cubicBezTo>
                    <a:pt x="398" y="711"/>
                    <a:pt x="543" y="403"/>
                    <a:pt x="690" y="160"/>
                  </a:cubicBezTo>
                  <a:cubicBezTo>
                    <a:pt x="738" y="82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93;p61"/>
            <p:cNvSpPr/>
            <p:nvPr/>
          </p:nvSpPr>
          <p:spPr>
            <a:xfrm>
              <a:off x="1644746" y="2378974"/>
              <a:ext cx="14852" cy="16997"/>
            </a:xfrm>
            <a:custGeom>
              <a:avLst/>
              <a:gdLst/>
              <a:ahLst/>
              <a:cxnLst/>
              <a:rect l="l" t="t" r="r" b="b"/>
              <a:pathLst>
                <a:path w="644" h="737" extrusionOk="0">
                  <a:moveTo>
                    <a:pt x="522" y="0"/>
                  </a:moveTo>
                  <a:cubicBezTo>
                    <a:pt x="504" y="0"/>
                    <a:pt x="486" y="5"/>
                    <a:pt x="471" y="15"/>
                  </a:cubicBezTo>
                  <a:cubicBezTo>
                    <a:pt x="368" y="88"/>
                    <a:pt x="288" y="171"/>
                    <a:pt x="201" y="266"/>
                  </a:cubicBezTo>
                  <a:cubicBezTo>
                    <a:pt x="163" y="308"/>
                    <a:pt x="121" y="354"/>
                    <a:pt x="87" y="400"/>
                  </a:cubicBezTo>
                  <a:cubicBezTo>
                    <a:pt x="56" y="441"/>
                    <a:pt x="49" y="479"/>
                    <a:pt x="49" y="521"/>
                  </a:cubicBezTo>
                  <a:cubicBezTo>
                    <a:pt x="45" y="532"/>
                    <a:pt x="37" y="544"/>
                    <a:pt x="34" y="555"/>
                  </a:cubicBezTo>
                  <a:cubicBezTo>
                    <a:pt x="1" y="635"/>
                    <a:pt x="63" y="737"/>
                    <a:pt x="144" y="737"/>
                  </a:cubicBezTo>
                  <a:cubicBezTo>
                    <a:pt x="166" y="737"/>
                    <a:pt x="189" y="729"/>
                    <a:pt x="212" y="711"/>
                  </a:cubicBezTo>
                  <a:cubicBezTo>
                    <a:pt x="232" y="696"/>
                    <a:pt x="239" y="688"/>
                    <a:pt x="243" y="684"/>
                  </a:cubicBezTo>
                  <a:cubicBezTo>
                    <a:pt x="243" y="684"/>
                    <a:pt x="246" y="684"/>
                    <a:pt x="246" y="681"/>
                  </a:cubicBezTo>
                  <a:cubicBezTo>
                    <a:pt x="281" y="665"/>
                    <a:pt x="315" y="658"/>
                    <a:pt x="346" y="628"/>
                  </a:cubicBezTo>
                  <a:cubicBezTo>
                    <a:pt x="387" y="582"/>
                    <a:pt x="421" y="514"/>
                    <a:pt x="455" y="460"/>
                  </a:cubicBezTo>
                  <a:cubicBezTo>
                    <a:pt x="524" y="349"/>
                    <a:pt x="585" y="244"/>
                    <a:pt x="623" y="118"/>
                  </a:cubicBezTo>
                  <a:cubicBezTo>
                    <a:pt x="643" y="54"/>
                    <a:pt x="582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94;p61"/>
            <p:cNvSpPr/>
            <p:nvPr/>
          </p:nvSpPr>
          <p:spPr>
            <a:xfrm>
              <a:off x="1623667" y="2359601"/>
              <a:ext cx="11900" cy="15936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388" y="0"/>
                  </a:moveTo>
                  <a:cubicBezTo>
                    <a:pt x="363" y="0"/>
                    <a:pt x="338" y="11"/>
                    <a:pt x="316" y="38"/>
                  </a:cubicBezTo>
                  <a:cubicBezTo>
                    <a:pt x="251" y="122"/>
                    <a:pt x="195" y="205"/>
                    <a:pt x="137" y="292"/>
                  </a:cubicBezTo>
                  <a:cubicBezTo>
                    <a:pt x="84" y="376"/>
                    <a:pt x="0" y="464"/>
                    <a:pt x="16" y="570"/>
                  </a:cubicBezTo>
                  <a:cubicBezTo>
                    <a:pt x="26" y="629"/>
                    <a:pt x="75" y="690"/>
                    <a:pt x="136" y="690"/>
                  </a:cubicBezTo>
                  <a:cubicBezTo>
                    <a:pt x="150" y="690"/>
                    <a:pt x="165" y="687"/>
                    <a:pt x="179" y="680"/>
                  </a:cubicBezTo>
                  <a:cubicBezTo>
                    <a:pt x="286" y="635"/>
                    <a:pt x="313" y="547"/>
                    <a:pt x="362" y="445"/>
                  </a:cubicBezTo>
                  <a:cubicBezTo>
                    <a:pt x="407" y="350"/>
                    <a:pt x="449" y="254"/>
                    <a:pt x="488" y="156"/>
                  </a:cubicBezTo>
                  <a:cubicBezTo>
                    <a:pt x="515" y="81"/>
                    <a:pt x="454" y="0"/>
                    <a:pt x="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95;p61"/>
            <p:cNvSpPr/>
            <p:nvPr/>
          </p:nvSpPr>
          <p:spPr>
            <a:xfrm>
              <a:off x="1647283" y="2352752"/>
              <a:ext cx="16397" cy="19119"/>
            </a:xfrm>
            <a:custGeom>
              <a:avLst/>
              <a:gdLst/>
              <a:ahLst/>
              <a:cxnLst/>
              <a:rect l="l" t="t" r="r" b="b"/>
              <a:pathLst>
                <a:path w="711" h="829" extrusionOk="0">
                  <a:moveTo>
                    <a:pt x="589" y="0"/>
                  </a:moveTo>
                  <a:cubicBezTo>
                    <a:pt x="564" y="0"/>
                    <a:pt x="539" y="6"/>
                    <a:pt x="517" y="19"/>
                  </a:cubicBezTo>
                  <a:cubicBezTo>
                    <a:pt x="403" y="84"/>
                    <a:pt x="334" y="236"/>
                    <a:pt x="273" y="346"/>
                  </a:cubicBezTo>
                  <a:cubicBezTo>
                    <a:pt x="205" y="472"/>
                    <a:pt x="87" y="567"/>
                    <a:pt x="30" y="696"/>
                  </a:cubicBezTo>
                  <a:cubicBezTo>
                    <a:pt x="1" y="751"/>
                    <a:pt x="44" y="829"/>
                    <a:pt x="104" y="829"/>
                  </a:cubicBezTo>
                  <a:cubicBezTo>
                    <a:pt x="114" y="829"/>
                    <a:pt x="125" y="826"/>
                    <a:pt x="136" y="821"/>
                  </a:cubicBezTo>
                  <a:cubicBezTo>
                    <a:pt x="277" y="756"/>
                    <a:pt x="380" y="624"/>
                    <a:pt x="487" y="517"/>
                  </a:cubicBezTo>
                  <a:cubicBezTo>
                    <a:pt x="592" y="407"/>
                    <a:pt x="710" y="277"/>
                    <a:pt x="710" y="114"/>
                  </a:cubicBezTo>
                  <a:cubicBezTo>
                    <a:pt x="710" y="41"/>
                    <a:pt x="651" y="0"/>
                    <a:pt x="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96;p61"/>
            <p:cNvSpPr/>
            <p:nvPr/>
          </p:nvSpPr>
          <p:spPr>
            <a:xfrm>
              <a:off x="1658883" y="2427267"/>
              <a:ext cx="15844" cy="29889"/>
            </a:xfrm>
            <a:custGeom>
              <a:avLst/>
              <a:gdLst/>
              <a:ahLst/>
              <a:cxnLst/>
              <a:rect l="l" t="t" r="r" b="b"/>
              <a:pathLst>
                <a:path w="687" h="1296" extrusionOk="0">
                  <a:moveTo>
                    <a:pt x="559" y="0"/>
                  </a:moveTo>
                  <a:cubicBezTo>
                    <a:pt x="525" y="0"/>
                    <a:pt x="490" y="21"/>
                    <a:pt x="474" y="66"/>
                  </a:cubicBezTo>
                  <a:cubicBezTo>
                    <a:pt x="412" y="248"/>
                    <a:pt x="367" y="434"/>
                    <a:pt x="287" y="610"/>
                  </a:cubicBezTo>
                  <a:cubicBezTo>
                    <a:pt x="253" y="685"/>
                    <a:pt x="215" y="757"/>
                    <a:pt x="173" y="830"/>
                  </a:cubicBezTo>
                  <a:cubicBezTo>
                    <a:pt x="116" y="924"/>
                    <a:pt x="82" y="1005"/>
                    <a:pt x="37" y="1103"/>
                  </a:cubicBezTo>
                  <a:cubicBezTo>
                    <a:pt x="1" y="1187"/>
                    <a:pt x="72" y="1295"/>
                    <a:pt x="155" y="1295"/>
                  </a:cubicBezTo>
                  <a:cubicBezTo>
                    <a:pt x="179" y="1295"/>
                    <a:pt x="203" y="1287"/>
                    <a:pt x="226" y="1267"/>
                  </a:cubicBezTo>
                  <a:cubicBezTo>
                    <a:pt x="303" y="1198"/>
                    <a:pt x="379" y="1145"/>
                    <a:pt x="432" y="1054"/>
                  </a:cubicBezTo>
                  <a:cubicBezTo>
                    <a:pt x="489" y="955"/>
                    <a:pt x="535" y="845"/>
                    <a:pt x="572" y="738"/>
                  </a:cubicBezTo>
                  <a:cubicBezTo>
                    <a:pt x="641" y="529"/>
                    <a:pt x="686" y="298"/>
                    <a:pt x="645" y="80"/>
                  </a:cubicBezTo>
                  <a:cubicBezTo>
                    <a:pt x="637" y="28"/>
                    <a:pt x="599" y="0"/>
                    <a:pt x="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97;p61"/>
            <p:cNvSpPr/>
            <p:nvPr/>
          </p:nvSpPr>
          <p:spPr>
            <a:xfrm>
              <a:off x="1622329" y="2430380"/>
              <a:ext cx="13538" cy="25323"/>
            </a:xfrm>
            <a:custGeom>
              <a:avLst/>
              <a:gdLst/>
              <a:ahLst/>
              <a:cxnLst/>
              <a:rect l="l" t="t" r="r" b="b"/>
              <a:pathLst>
                <a:path w="587" h="1098" extrusionOk="0">
                  <a:moveTo>
                    <a:pt x="491" y="0"/>
                  </a:moveTo>
                  <a:cubicBezTo>
                    <a:pt x="454" y="0"/>
                    <a:pt x="416" y="22"/>
                    <a:pt x="401" y="68"/>
                  </a:cubicBezTo>
                  <a:cubicBezTo>
                    <a:pt x="344" y="231"/>
                    <a:pt x="276" y="387"/>
                    <a:pt x="204" y="543"/>
                  </a:cubicBezTo>
                  <a:cubicBezTo>
                    <a:pt x="146" y="675"/>
                    <a:pt x="28" y="820"/>
                    <a:pt x="9" y="965"/>
                  </a:cubicBezTo>
                  <a:cubicBezTo>
                    <a:pt x="1" y="1032"/>
                    <a:pt x="55" y="1098"/>
                    <a:pt x="117" y="1098"/>
                  </a:cubicBezTo>
                  <a:cubicBezTo>
                    <a:pt x="135" y="1098"/>
                    <a:pt x="154" y="1092"/>
                    <a:pt x="173" y="1079"/>
                  </a:cubicBezTo>
                  <a:cubicBezTo>
                    <a:pt x="309" y="980"/>
                    <a:pt x="374" y="778"/>
                    <a:pt x="435" y="630"/>
                  </a:cubicBezTo>
                  <a:cubicBezTo>
                    <a:pt x="504" y="463"/>
                    <a:pt x="546" y="284"/>
                    <a:pt x="576" y="105"/>
                  </a:cubicBezTo>
                  <a:cubicBezTo>
                    <a:pt x="587" y="38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98;p61"/>
            <p:cNvSpPr/>
            <p:nvPr/>
          </p:nvSpPr>
          <p:spPr>
            <a:xfrm>
              <a:off x="1638842" y="2470555"/>
              <a:ext cx="14137" cy="29751"/>
            </a:xfrm>
            <a:custGeom>
              <a:avLst/>
              <a:gdLst/>
              <a:ahLst/>
              <a:cxnLst/>
              <a:rect l="l" t="t" r="r" b="b"/>
              <a:pathLst>
                <a:path w="613" h="1290" extrusionOk="0">
                  <a:moveTo>
                    <a:pt x="482" y="0"/>
                  </a:moveTo>
                  <a:cubicBezTo>
                    <a:pt x="449" y="0"/>
                    <a:pt x="416" y="16"/>
                    <a:pt x="404" y="47"/>
                  </a:cubicBezTo>
                  <a:cubicBezTo>
                    <a:pt x="332" y="234"/>
                    <a:pt x="286" y="428"/>
                    <a:pt x="218" y="614"/>
                  </a:cubicBezTo>
                  <a:cubicBezTo>
                    <a:pt x="153" y="786"/>
                    <a:pt x="0" y="964"/>
                    <a:pt x="12" y="1151"/>
                  </a:cubicBezTo>
                  <a:cubicBezTo>
                    <a:pt x="15" y="1239"/>
                    <a:pt x="85" y="1289"/>
                    <a:pt x="162" y="1289"/>
                  </a:cubicBezTo>
                  <a:cubicBezTo>
                    <a:pt x="191" y="1289"/>
                    <a:pt x="220" y="1283"/>
                    <a:pt x="248" y="1268"/>
                  </a:cubicBezTo>
                  <a:cubicBezTo>
                    <a:pt x="426" y="1173"/>
                    <a:pt x="483" y="877"/>
                    <a:pt x="537" y="694"/>
                  </a:cubicBezTo>
                  <a:cubicBezTo>
                    <a:pt x="593" y="485"/>
                    <a:pt x="613" y="272"/>
                    <a:pt x="571" y="59"/>
                  </a:cubicBezTo>
                  <a:cubicBezTo>
                    <a:pt x="560" y="21"/>
                    <a:pt x="521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99;p61"/>
            <p:cNvSpPr/>
            <p:nvPr/>
          </p:nvSpPr>
          <p:spPr>
            <a:xfrm>
              <a:off x="1686904" y="2445048"/>
              <a:ext cx="15936" cy="23962"/>
            </a:xfrm>
            <a:custGeom>
              <a:avLst/>
              <a:gdLst/>
              <a:ahLst/>
              <a:cxnLst/>
              <a:rect l="l" t="t" r="r" b="b"/>
              <a:pathLst>
                <a:path w="691" h="1039" extrusionOk="0">
                  <a:moveTo>
                    <a:pt x="594" y="0"/>
                  </a:moveTo>
                  <a:cubicBezTo>
                    <a:pt x="570" y="0"/>
                    <a:pt x="546" y="10"/>
                    <a:pt x="529" y="32"/>
                  </a:cubicBezTo>
                  <a:cubicBezTo>
                    <a:pt x="422" y="173"/>
                    <a:pt x="343" y="332"/>
                    <a:pt x="247" y="481"/>
                  </a:cubicBezTo>
                  <a:cubicBezTo>
                    <a:pt x="152" y="621"/>
                    <a:pt x="23" y="762"/>
                    <a:pt x="4" y="937"/>
                  </a:cubicBezTo>
                  <a:cubicBezTo>
                    <a:pt x="1" y="997"/>
                    <a:pt x="38" y="1039"/>
                    <a:pt x="90" y="1039"/>
                  </a:cubicBezTo>
                  <a:cubicBezTo>
                    <a:pt x="98" y="1039"/>
                    <a:pt x="106" y="1038"/>
                    <a:pt x="114" y="1036"/>
                  </a:cubicBezTo>
                  <a:cubicBezTo>
                    <a:pt x="308" y="994"/>
                    <a:pt x="434" y="804"/>
                    <a:pt x="521" y="644"/>
                  </a:cubicBezTo>
                  <a:cubicBezTo>
                    <a:pt x="616" y="469"/>
                    <a:pt x="688" y="290"/>
                    <a:pt x="688" y="90"/>
                  </a:cubicBezTo>
                  <a:cubicBezTo>
                    <a:pt x="691" y="37"/>
                    <a:pt x="642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00;p61"/>
            <p:cNvSpPr/>
            <p:nvPr/>
          </p:nvSpPr>
          <p:spPr>
            <a:xfrm>
              <a:off x="1666932" y="2497169"/>
              <a:ext cx="14921" cy="23847"/>
            </a:xfrm>
            <a:custGeom>
              <a:avLst/>
              <a:gdLst/>
              <a:ahLst/>
              <a:cxnLst/>
              <a:rect l="l" t="t" r="r" b="b"/>
              <a:pathLst>
                <a:path w="647" h="1034" extrusionOk="0">
                  <a:moveTo>
                    <a:pt x="538" y="1"/>
                  </a:moveTo>
                  <a:cubicBezTo>
                    <a:pt x="510" y="1"/>
                    <a:pt x="483" y="16"/>
                    <a:pt x="467" y="53"/>
                  </a:cubicBezTo>
                  <a:cubicBezTo>
                    <a:pt x="356" y="293"/>
                    <a:pt x="231" y="529"/>
                    <a:pt x="91" y="749"/>
                  </a:cubicBezTo>
                  <a:cubicBezTo>
                    <a:pt x="1" y="896"/>
                    <a:pt x="150" y="1033"/>
                    <a:pt x="286" y="1033"/>
                  </a:cubicBezTo>
                  <a:cubicBezTo>
                    <a:pt x="351" y="1033"/>
                    <a:pt x="413" y="1002"/>
                    <a:pt x="444" y="924"/>
                  </a:cubicBezTo>
                  <a:cubicBezTo>
                    <a:pt x="551" y="658"/>
                    <a:pt x="616" y="403"/>
                    <a:pt x="642" y="118"/>
                  </a:cubicBezTo>
                  <a:cubicBezTo>
                    <a:pt x="647" y="54"/>
                    <a:pt x="59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401;p61"/>
            <p:cNvSpPr/>
            <p:nvPr/>
          </p:nvSpPr>
          <p:spPr>
            <a:xfrm>
              <a:off x="1640618" y="2528696"/>
              <a:ext cx="9479" cy="28920"/>
            </a:xfrm>
            <a:custGeom>
              <a:avLst/>
              <a:gdLst/>
              <a:ahLst/>
              <a:cxnLst/>
              <a:rect l="l" t="t" r="r" b="b"/>
              <a:pathLst>
                <a:path w="411" h="1254" extrusionOk="0">
                  <a:moveTo>
                    <a:pt x="236" y="1"/>
                  </a:moveTo>
                  <a:cubicBezTo>
                    <a:pt x="192" y="1"/>
                    <a:pt x="148" y="27"/>
                    <a:pt x="141" y="78"/>
                  </a:cubicBezTo>
                  <a:cubicBezTo>
                    <a:pt x="114" y="272"/>
                    <a:pt x="99" y="469"/>
                    <a:pt x="76" y="664"/>
                  </a:cubicBezTo>
                  <a:cubicBezTo>
                    <a:pt x="57" y="842"/>
                    <a:pt x="0" y="1017"/>
                    <a:pt x="79" y="1185"/>
                  </a:cubicBezTo>
                  <a:cubicBezTo>
                    <a:pt x="100" y="1230"/>
                    <a:pt x="136" y="1254"/>
                    <a:pt x="174" y="1254"/>
                  </a:cubicBezTo>
                  <a:cubicBezTo>
                    <a:pt x="200" y="1254"/>
                    <a:pt x="227" y="1243"/>
                    <a:pt x="251" y="1222"/>
                  </a:cubicBezTo>
                  <a:cubicBezTo>
                    <a:pt x="402" y="1081"/>
                    <a:pt x="399" y="883"/>
                    <a:pt x="402" y="690"/>
                  </a:cubicBezTo>
                  <a:cubicBezTo>
                    <a:pt x="411" y="477"/>
                    <a:pt x="391" y="268"/>
                    <a:pt x="330" y="67"/>
                  </a:cubicBezTo>
                  <a:cubicBezTo>
                    <a:pt x="318" y="23"/>
                    <a:pt x="277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402;p61"/>
            <p:cNvSpPr/>
            <p:nvPr/>
          </p:nvSpPr>
          <p:spPr>
            <a:xfrm>
              <a:off x="1657523" y="2554410"/>
              <a:ext cx="10793" cy="28851"/>
            </a:xfrm>
            <a:custGeom>
              <a:avLst/>
              <a:gdLst/>
              <a:ahLst/>
              <a:cxnLst/>
              <a:rect l="l" t="t" r="r" b="b"/>
              <a:pathLst>
                <a:path w="468" h="1251" extrusionOk="0">
                  <a:moveTo>
                    <a:pt x="203" y="0"/>
                  </a:moveTo>
                  <a:cubicBezTo>
                    <a:pt x="158" y="0"/>
                    <a:pt x="112" y="29"/>
                    <a:pt x="103" y="77"/>
                  </a:cubicBezTo>
                  <a:cubicBezTo>
                    <a:pt x="65" y="275"/>
                    <a:pt x="92" y="480"/>
                    <a:pt x="73" y="677"/>
                  </a:cubicBezTo>
                  <a:cubicBezTo>
                    <a:pt x="57" y="845"/>
                    <a:pt x="1" y="1058"/>
                    <a:pt x="118" y="1195"/>
                  </a:cubicBezTo>
                  <a:cubicBezTo>
                    <a:pt x="148" y="1229"/>
                    <a:pt x="185" y="1250"/>
                    <a:pt x="224" y="1250"/>
                  </a:cubicBezTo>
                  <a:cubicBezTo>
                    <a:pt x="245" y="1250"/>
                    <a:pt x="267" y="1243"/>
                    <a:pt x="289" y="1228"/>
                  </a:cubicBezTo>
                  <a:cubicBezTo>
                    <a:pt x="468" y="1114"/>
                    <a:pt x="449" y="860"/>
                    <a:pt x="434" y="674"/>
                  </a:cubicBezTo>
                  <a:cubicBezTo>
                    <a:pt x="415" y="465"/>
                    <a:pt x="388" y="225"/>
                    <a:pt x="282" y="42"/>
                  </a:cubicBezTo>
                  <a:cubicBezTo>
                    <a:pt x="263" y="13"/>
                    <a:pt x="233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03;p61"/>
            <p:cNvSpPr/>
            <p:nvPr/>
          </p:nvSpPr>
          <p:spPr>
            <a:xfrm>
              <a:off x="1679962" y="2529987"/>
              <a:ext cx="15313" cy="30189"/>
            </a:xfrm>
            <a:custGeom>
              <a:avLst/>
              <a:gdLst/>
              <a:ahLst/>
              <a:cxnLst/>
              <a:rect l="l" t="t" r="r" b="b"/>
              <a:pathLst>
                <a:path w="664" h="1309" extrusionOk="0">
                  <a:moveTo>
                    <a:pt x="558" y="0"/>
                  </a:moveTo>
                  <a:cubicBezTo>
                    <a:pt x="527" y="0"/>
                    <a:pt x="496" y="15"/>
                    <a:pt x="479" y="48"/>
                  </a:cubicBezTo>
                  <a:cubicBezTo>
                    <a:pt x="384" y="239"/>
                    <a:pt x="282" y="425"/>
                    <a:pt x="198" y="622"/>
                  </a:cubicBezTo>
                  <a:cubicBezTo>
                    <a:pt x="126" y="794"/>
                    <a:pt x="0" y="983"/>
                    <a:pt x="9" y="1174"/>
                  </a:cubicBezTo>
                  <a:cubicBezTo>
                    <a:pt x="13" y="1259"/>
                    <a:pt x="83" y="1309"/>
                    <a:pt x="155" y="1309"/>
                  </a:cubicBezTo>
                  <a:cubicBezTo>
                    <a:pt x="195" y="1309"/>
                    <a:pt x="236" y="1293"/>
                    <a:pt x="267" y="1261"/>
                  </a:cubicBezTo>
                  <a:cubicBezTo>
                    <a:pt x="396" y="1129"/>
                    <a:pt x="426" y="896"/>
                    <a:pt x="484" y="722"/>
                  </a:cubicBezTo>
                  <a:cubicBezTo>
                    <a:pt x="548" y="520"/>
                    <a:pt x="593" y="311"/>
                    <a:pt x="647" y="106"/>
                  </a:cubicBezTo>
                  <a:cubicBezTo>
                    <a:pt x="664" y="43"/>
                    <a:pt x="611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04;p61"/>
            <p:cNvSpPr/>
            <p:nvPr/>
          </p:nvSpPr>
          <p:spPr>
            <a:xfrm>
              <a:off x="1692670" y="2549498"/>
              <a:ext cx="14944" cy="31342"/>
            </a:xfrm>
            <a:custGeom>
              <a:avLst/>
              <a:gdLst/>
              <a:ahLst/>
              <a:cxnLst/>
              <a:rect l="l" t="t" r="r" b="b"/>
              <a:pathLst>
                <a:path w="648" h="1359" extrusionOk="0">
                  <a:moveTo>
                    <a:pt x="546" y="0"/>
                  </a:moveTo>
                  <a:cubicBezTo>
                    <a:pt x="501" y="0"/>
                    <a:pt x="455" y="25"/>
                    <a:pt x="446" y="77"/>
                  </a:cubicBezTo>
                  <a:cubicBezTo>
                    <a:pt x="407" y="286"/>
                    <a:pt x="344" y="495"/>
                    <a:pt x="256" y="689"/>
                  </a:cubicBezTo>
                  <a:cubicBezTo>
                    <a:pt x="179" y="860"/>
                    <a:pt x="39" y="1035"/>
                    <a:pt x="12" y="1222"/>
                  </a:cubicBezTo>
                  <a:cubicBezTo>
                    <a:pt x="0" y="1297"/>
                    <a:pt x="60" y="1359"/>
                    <a:pt x="128" y="1359"/>
                  </a:cubicBezTo>
                  <a:cubicBezTo>
                    <a:pt x="149" y="1359"/>
                    <a:pt x="170" y="1353"/>
                    <a:pt x="191" y="1339"/>
                  </a:cubicBezTo>
                  <a:cubicBezTo>
                    <a:pt x="370" y="1229"/>
                    <a:pt x="458" y="978"/>
                    <a:pt x="521" y="784"/>
                  </a:cubicBezTo>
                  <a:cubicBezTo>
                    <a:pt x="598" y="556"/>
                    <a:pt x="632" y="332"/>
                    <a:pt x="644" y="92"/>
                  </a:cubicBezTo>
                  <a:cubicBezTo>
                    <a:pt x="648" y="32"/>
                    <a:pt x="597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05;p61"/>
            <p:cNvSpPr/>
            <p:nvPr/>
          </p:nvSpPr>
          <p:spPr>
            <a:xfrm>
              <a:off x="1707430" y="2483493"/>
              <a:ext cx="13215" cy="22094"/>
            </a:xfrm>
            <a:custGeom>
              <a:avLst/>
              <a:gdLst/>
              <a:ahLst/>
              <a:cxnLst/>
              <a:rect l="l" t="t" r="r" b="b"/>
              <a:pathLst>
                <a:path w="573" h="958" extrusionOk="0">
                  <a:moveTo>
                    <a:pt x="471" y="0"/>
                  </a:moveTo>
                  <a:cubicBezTo>
                    <a:pt x="440" y="0"/>
                    <a:pt x="408" y="15"/>
                    <a:pt x="388" y="49"/>
                  </a:cubicBezTo>
                  <a:cubicBezTo>
                    <a:pt x="311" y="179"/>
                    <a:pt x="232" y="304"/>
                    <a:pt x="163" y="437"/>
                  </a:cubicBezTo>
                  <a:cubicBezTo>
                    <a:pt x="95" y="567"/>
                    <a:pt x="0" y="707"/>
                    <a:pt x="49" y="855"/>
                  </a:cubicBezTo>
                  <a:cubicBezTo>
                    <a:pt x="70" y="923"/>
                    <a:pt x="130" y="957"/>
                    <a:pt x="194" y="957"/>
                  </a:cubicBezTo>
                  <a:cubicBezTo>
                    <a:pt x="223" y="957"/>
                    <a:pt x="253" y="950"/>
                    <a:pt x="281" y="935"/>
                  </a:cubicBezTo>
                  <a:cubicBezTo>
                    <a:pt x="406" y="859"/>
                    <a:pt x="429" y="676"/>
                    <a:pt x="467" y="544"/>
                  </a:cubicBezTo>
                  <a:cubicBezTo>
                    <a:pt x="506" y="399"/>
                    <a:pt x="528" y="255"/>
                    <a:pt x="559" y="106"/>
                  </a:cubicBezTo>
                  <a:cubicBezTo>
                    <a:pt x="573" y="42"/>
                    <a:pt x="523" y="0"/>
                    <a:pt x="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06;p61"/>
            <p:cNvSpPr/>
            <p:nvPr/>
          </p:nvSpPr>
          <p:spPr>
            <a:xfrm>
              <a:off x="1719699" y="2516934"/>
              <a:ext cx="18704" cy="26153"/>
            </a:xfrm>
            <a:custGeom>
              <a:avLst/>
              <a:gdLst/>
              <a:ahLst/>
              <a:cxnLst/>
              <a:rect l="l" t="t" r="r" b="b"/>
              <a:pathLst>
                <a:path w="811" h="1134" extrusionOk="0">
                  <a:moveTo>
                    <a:pt x="674" y="0"/>
                  </a:moveTo>
                  <a:cubicBezTo>
                    <a:pt x="650" y="0"/>
                    <a:pt x="626" y="11"/>
                    <a:pt x="609" y="37"/>
                  </a:cubicBezTo>
                  <a:cubicBezTo>
                    <a:pt x="498" y="196"/>
                    <a:pt x="369" y="344"/>
                    <a:pt x="255" y="504"/>
                  </a:cubicBezTo>
                  <a:cubicBezTo>
                    <a:pt x="152" y="653"/>
                    <a:pt x="0" y="816"/>
                    <a:pt x="7" y="1002"/>
                  </a:cubicBezTo>
                  <a:cubicBezTo>
                    <a:pt x="10" y="1068"/>
                    <a:pt x="76" y="1134"/>
                    <a:pt x="143" y="1134"/>
                  </a:cubicBezTo>
                  <a:cubicBezTo>
                    <a:pt x="158" y="1134"/>
                    <a:pt x="172" y="1131"/>
                    <a:pt x="186" y="1124"/>
                  </a:cubicBezTo>
                  <a:cubicBezTo>
                    <a:pt x="358" y="1044"/>
                    <a:pt x="426" y="861"/>
                    <a:pt x="509" y="702"/>
                  </a:cubicBezTo>
                  <a:cubicBezTo>
                    <a:pt x="604" y="519"/>
                    <a:pt x="677" y="326"/>
                    <a:pt x="772" y="147"/>
                  </a:cubicBezTo>
                  <a:cubicBezTo>
                    <a:pt x="811" y="78"/>
                    <a:pt x="740" y="0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07;p61"/>
            <p:cNvSpPr/>
            <p:nvPr/>
          </p:nvSpPr>
          <p:spPr>
            <a:xfrm>
              <a:off x="1740478" y="2469148"/>
              <a:ext cx="17643" cy="25876"/>
            </a:xfrm>
            <a:custGeom>
              <a:avLst/>
              <a:gdLst/>
              <a:ahLst/>
              <a:cxnLst/>
              <a:rect l="l" t="t" r="r" b="b"/>
              <a:pathLst>
                <a:path w="765" h="1122" extrusionOk="0">
                  <a:moveTo>
                    <a:pt x="595" y="0"/>
                  </a:moveTo>
                  <a:cubicBezTo>
                    <a:pt x="563" y="0"/>
                    <a:pt x="531" y="15"/>
                    <a:pt x="506" y="48"/>
                  </a:cubicBezTo>
                  <a:cubicBezTo>
                    <a:pt x="403" y="189"/>
                    <a:pt x="361" y="371"/>
                    <a:pt x="270" y="523"/>
                  </a:cubicBezTo>
                  <a:cubicBezTo>
                    <a:pt x="179" y="668"/>
                    <a:pt x="19" y="796"/>
                    <a:pt x="8" y="975"/>
                  </a:cubicBezTo>
                  <a:cubicBezTo>
                    <a:pt x="0" y="1047"/>
                    <a:pt x="80" y="1121"/>
                    <a:pt x="153" y="1121"/>
                  </a:cubicBezTo>
                  <a:cubicBezTo>
                    <a:pt x="158" y="1121"/>
                    <a:pt x="163" y="1121"/>
                    <a:pt x="168" y="1120"/>
                  </a:cubicBezTo>
                  <a:cubicBezTo>
                    <a:pt x="361" y="1089"/>
                    <a:pt x="487" y="861"/>
                    <a:pt x="570" y="698"/>
                  </a:cubicBezTo>
                  <a:cubicBezTo>
                    <a:pt x="650" y="542"/>
                    <a:pt x="764" y="306"/>
                    <a:pt x="742" y="131"/>
                  </a:cubicBezTo>
                  <a:cubicBezTo>
                    <a:pt x="731" y="60"/>
                    <a:pt x="66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08;p61"/>
            <p:cNvSpPr/>
            <p:nvPr/>
          </p:nvSpPr>
          <p:spPr>
            <a:xfrm>
              <a:off x="1719861" y="2443780"/>
              <a:ext cx="14806" cy="17758"/>
            </a:xfrm>
            <a:custGeom>
              <a:avLst/>
              <a:gdLst/>
              <a:ahLst/>
              <a:cxnLst/>
              <a:rect l="l" t="t" r="r" b="b"/>
              <a:pathLst>
                <a:path w="642" h="770" extrusionOk="0">
                  <a:moveTo>
                    <a:pt x="484" y="1"/>
                  </a:moveTo>
                  <a:cubicBezTo>
                    <a:pt x="455" y="1"/>
                    <a:pt x="426" y="10"/>
                    <a:pt x="404" y="30"/>
                  </a:cubicBezTo>
                  <a:cubicBezTo>
                    <a:pt x="305" y="117"/>
                    <a:pt x="214" y="205"/>
                    <a:pt x="141" y="315"/>
                  </a:cubicBezTo>
                  <a:cubicBezTo>
                    <a:pt x="84" y="406"/>
                    <a:pt x="0" y="578"/>
                    <a:pt x="46" y="684"/>
                  </a:cubicBezTo>
                  <a:cubicBezTo>
                    <a:pt x="67" y="727"/>
                    <a:pt x="113" y="769"/>
                    <a:pt x="163" y="769"/>
                  </a:cubicBezTo>
                  <a:cubicBezTo>
                    <a:pt x="176" y="769"/>
                    <a:pt x="189" y="767"/>
                    <a:pt x="202" y="760"/>
                  </a:cubicBezTo>
                  <a:cubicBezTo>
                    <a:pt x="312" y="710"/>
                    <a:pt x="362" y="578"/>
                    <a:pt x="415" y="475"/>
                  </a:cubicBezTo>
                  <a:cubicBezTo>
                    <a:pt x="472" y="364"/>
                    <a:pt x="518" y="254"/>
                    <a:pt x="586" y="152"/>
                  </a:cubicBezTo>
                  <a:cubicBezTo>
                    <a:pt x="642" y="68"/>
                    <a:pt x="563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409;p61"/>
            <p:cNvSpPr/>
            <p:nvPr/>
          </p:nvSpPr>
          <p:spPr>
            <a:xfrm>
              <a:off x="1774380" y="2484370"/>
              <a:ext cx="10493" cy="17251"/>
            </a:xfrm>
            <a:custGeom>
              <a:avLst/>
              <a:gdLst/>
              <a:ahLst/>
              <a:cxnLst/>
              <a:rect l="l" t="t" r="r" b="b"/>
              <a:pathLst>
                <a:path w="455" h="748" extrusionOk="0">
                  <a:moveTo>
                    <a:pt x="331" y="0"/>
                  </a:moveTo>
                  <a:cubicBezTo>
                    <a:pt x="281" y="0"/>
                    <a:pt x="231" y="30"/>
                    <a:pt x="214" y="91"/>
                  </a:cubicBezTo>
                  <a:cubicBezTo>
                    <a:pt x="188" y="178"/>
                    <a:pt x="149" y="262"/>
                    <a:pt x="116" y="350"/>
                  </a:cubicBezTo>
                  <a:cubicBezTo>
                    <a:pt x="108" y="373"/>
                    <a:pt x="100" y="399"/>
                    <a:pt x="100" y="426"/>
                  </a:cubicBezTo>
                  <a:cubicBezTo>
                    <a:pt x="104" y="441"/>
                    <a:pt x="104" y="456"/>
                    <a:pt x="108" y="468"/>
                  </a:cubicBezTo>
                  <a:cubicBezTo>
                    <a:pt x="104" y="464"/>
                    <a:pt x="104" y="456"/>
                    <a:pt x="100" y="449"/>
                  </a:cubicBezTo>
                  <a:cubicBezTo>
                    <a:pt x="81" y="498"/>
                    <a:pt x="66" y="547"/>
                    <a:pt x="40" y="593"/>
                  </a:cubicBezTo>
                  <a:cubicBezTo>
                    <a:pt x="1" y="673"/>
                    <a:pt x="70" y="747"/>
                    <a:pt x="142" y="747"/>
                  </a:cubicBezTo>
                  <a:cubicBezTo>
                    <a:pt x="169" y="747"/>
                    <a:pt x="196" y="736"/>
                    <a:pt x="218" y="711"/>
                  </a:cubicBezTo>
                  <a:cubicBezTo>
                    <a:pt x="256" y="669"/>
                    <a:pt x="294" y="624"/>
                    <a:pt x="324" y="578"/>
                  </a:cubicBezTo>
                  <a:cubicBezTo>
                    <a:pt x="330" y="569"/>
                    <a:pt x="356" y="540"/>
                    <a:pt x="353" y="540"/>
                  </a:cubicBezTo>
                  <a:lnTo>
                    <a:pt x="353" y="540"/>
                  </a:lnTo>
                  <a:cubicBezTo>
                    <a:pt x="352" y="540"/>
                    <a:pt x="349" y="542"/>
                    <a:pt x="344" y="547"/>
                  </a:cubicBezTo>
                  <a:cubicBezTo>
                    <a:pt x="377" y="513"/>
                    <a:pt x="393" y="498"/>
                    <a:pt x="408" y="452"/>
                  </a:cubicBezTo>
                  <a:cubicBezTo>
                    <a:pt x="446" y="338"/>
                    <a:pt x="454" y="224"/>
                    <a:pt x="446" y="106"/>
                  </a:cubicBezTo>
                  <a:cubicBezTo>
                    <a:pt x="440" y="36"/>
                    <a:pt x="386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10;p61"/>
            <p:cNvSpPr/>
            <p:nvPr/>
          </p:nvSpPr>
          <p:spPr>
            <a:xfrm>
              <a:off x="1770713" y="2520601"/>
              <a:ext cx="19465" cy="28782"/>
            </a:xfrm>
            <a:custGeom>
              <a:avLst/>
              <a:gdLst/>
              <a:ahLst/>
              <a:cxnLst/>
              <a:rect l="l" t="t" r="r" b="b"/>
              <a:pathLst>
                <a:path w="844" h="1248" extrusionOk="0">
                  <a:moveTo>
                    <a:pt x="694" y="1"/>
                  </a:moveTo>
                  <a:cubicBezTo>
                    <a:pt x="665" y="1"/>
                    <a:pt x="635" y="15"/>
                    <a:pt x="609" y="48"/>
                  </a:cubicBezTo>
                  <a:cubicBezTo>
                    <a:pt x="487" y="208"/>
                    <a:pt x="369" y="372"/>
                    <a:pt x="263" y="543"/>
                  </a:cubicBezTo>
                  <a:cubicBezTo>
                    <a:pt x="160" y="710"/>
                    <a:pt x="1" y="878"/>
                    <a:pt x="4" y="1083"/>
                  </a:cubicBezTo>
                  <a:cubicBezTo>
                    <a:pt x="7" y="1185"/>
                    <a:pt x="94" y="1247"/>
                    <a:pt x="184" y="1247"/>
                  </a:cubicBezTo>
                  <a:cubicBezTo>
                    <a:pt x="218" y="1247"/>
                    <a:pt x="252" y="1239"/>
                    <a:pt x="282" y="1220"/>
                  </a:cubicBezTo>
                  <a:cubicBezTo>
                    <a:pt x="445" y="1125"/>
                    <a:pt x="503" y="900"/>
                    <a:pt x="578" y="737"/>
                  </a:cubicBezTo>
                  <a:cubicBezTo>
                    <a:pt x="666" y="555"/>
                    <a:pt x="738" y="372"/>
                    <a:pt x="810" y="181"/>
                  </a:cubicBezTo>
                  <a:cubicBezTo>
                    <a:pt x="843" y="96"/>
                    <a:pt x="771" y="1"/>
                    <a:pt x="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411;p61"/>
            <p:cNvSpPr/>
            <p:nvPr/>
          </p:nvSpPr>
          <p:spPr>
            <a:xfrm>
              <a:off x="1727102" y="2543940"/>
              <a:ext cx="19603" cy="31365"/>
            </a:xfrm>
            <a:custGeom>
              <a:avLst/>
              <a:gdLst/>
              <a:ahLst/>
              <a:cxnLst/>
              <a:rect l="l" t="t" r="r" b="b"/>
              <a:pathLst>
                <a:path w="850" h="1360" extrusionOk="0">
                  <a:moveTo>
                    <a:pt x="742" y="0"/>
                  </a:moveTo>
                  <a:cubicBezTo>
                    <a:pt x="708" y="0"/>
                    <a:pt x="674" y="15"/>
                    <a:pt x="653" y="48"/>
                  </a:cubicBezTo>
                  <a:cubicBezTo>
                    <a:pt x="530" y="238"/>
                    <a:pt x="425" y="436"/>
                    <a:pt x="302" y="629"/>
                  </a:cubicBezTo>
                  <a:cubicBezTo>
                    <a:pt x="196" y="801"/>
                    <a:pt x="29" y="994"/>
                    <a:pt x="9" y="1200"/>
                  </a:cubicBezTo>
                  <a:cubicBezTo>
                    <a:pt x="1" y="1293"/>
                    <a:pt x="64" y="1360"/>
                    <a:pt x="141" y="1360"/>
                  </a:cubicBezTo>
                  <a:cubicBezTo>
                    <a:pt x="165" y="1360"/>
                    <a:pt x="190" y="1354"/>
                    <a:pt x="215" y="1340"/>
                  </a:cubicBezTo>
                  <a:cubicBezTo>
                    <a:pt x="413" y="1231"/>
                    <a:pt x="511" y="975"/>
                    <a:pt x="602" y="778"/>
                  </a:cubicBezTo>
                  <a:cubicBezTo>
                    <a:pt x="702" y="561"/>
                    <a:pt x="785" y="348"/>
                    <a:pt x="835" y="113"/>
                  </a:cubicBezTo>
                  <a:cubicBezTo>
                    <a:pt x="849" y="42"/>
                    <a:pt x="797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412;p61"/>
            <p:cNvSpPr/>
            <p:nvPr/>
          </p:nvSpPr>
          <p:spPr>
            <a:xfrm>
              <a:off x="1713126" y="2596153"/>
              <a:ext cx="24031" cy="32126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876" y="0"/>
                  </a:moveTo>
                  <a:cubicBezTo>
                    <a:pt x="845" y="0"/>
                    <a:pt x="813" y="12"/>
                    <a:pt x="787" y="39"/>
                  </a:cubicBezTo>
                  <a:cubicBezTo>
                    <a:pt x="627" y="206"/>
                    <a:pt x="487" y="377"/>
                    <a:pt x="361" y="567"/>
                  </a:cubicBezTo>
                  <a:cubicBezTo>
                    <a:pt x="239" y="750"/>
                    <a:pt x="87" y="947"/>
                    <a:pt x="38" y="1164"/>
                  </a:cubicBezTo>
                  <a:cubicBezTo>
                    <a:pt x="0" y="1283"/>
                    <a:pt x="114" y="1392"/>
                    <a:pt x="228" y="1392"/>
                  </a:cubicBezTo>
                  <a:cubicBezTo>
                    <a:pt x="275" y="1392"/>
                    <a:pt x="321" y="1374"/>
                    <a:pt x="357" y="1331"/>
                  </a:cubicBezTo>
                  <a:cubicBezTo>
                    <a:pt x="494" y="1168"/>
                    <a:pt x="570" y="951"/>
                    <a:pt x="673" y="764"/>
                  </a:cubicBezTo>
                  <a:cubicBezTo>
                    <a:pt x="780" y="567"/>
                    <a:pt x="882" y="373"/>
                    <a:pt x="989" y="176"/>
                  </a:cubicBezTo>
                  <a:cubicBezTo>
                    <a:pt x="1041" y="84"/>
                    <a:pt x="960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413;p61"/>
            <p:cNvSpPr/>
            <p:nvPr/>
          </p:nvSpPr>
          <p:spPr>
            <a:xfrm>
              <a:off x="1746682" y="2588566"/>
              <a:ext cx="20849" cy="28344"/>
            </a:xfrm>
            <a:custGeom>
              <a:avLst/>
              <a:gdLst/>
              <a:ahLst/>
              <a:cxnLst/>
              <a:rect l="l" t="t" r="r" b="b"/>
              <a:pathLst>
                <a:path w="904" h="1229" extrusionOk="0">
                  <a:moveTo>
                    <a:pt x="696" y="0"/>
                  </a:moveTo>
                  <a:cubicBezTo>
                    <a:pt x="658" y="0"/>
                    <a:pt x="619" y="16"/>
                    <a:pt x="590" y="56"/>
                  </a:cubicBezTo>
                  <a:cubicBezTo>
                    <a:pt x="473" y="219"/>
                    <a:pt x="355" y="379"/>
                    <a:pt x="248" y="550"/>
                  </a:cubicBezTo>
                  <a:cubicBezTo>
                    <a:pt x="149" y="714"/>
                    <a:pt x="1" y="907"/>
                    <a:pt x="58" y="1105"/>
                  </a:cubicBezTo>
                  <a:cubicBezTo>
                    <a:pt x="83" y="1192"/>
                    <a:pt x="155" y="1229"/>
                    <a:pt x="231" y="1229"/>
                  </a:cubicBezTo>
                  <a:cubicBezTo>
                    <a:pt x="268" y="1229"/>
                    <a:pt x="306" y="1220"/>
                    <a:pt x="339" y="1204"/>
                  </a:cubicBezTo>
                  <a:cubicBezTo>
                    <a:pt x="495" y="1124"/>
                    <a:pt x="545" y="881"/>
                    <a:pt x="609" y="733"/>
                  </a:cubicBezTo>
                  <a:cubicBezTo>
                    <a:pt x="685" y="561"/>
                    <a:pt x="757" y="391"/>
                    <a:pt x="845" y="226"/>
                  </a:cubicBezTo>
                  <a:cubicBezTo>
                    <a:pt x="903" y="116"/>
                    <a:pt x="799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14;p61"/>
            <p:cNvSpPr/>
            <p:nvPr/>
          </p:nvSpPr>
          <p:spPr>
            <a:xfrm>
              <a:off x="1682430" y="2598644"/>
              <a:ext cx="11070" cy="27583"/>
            </a:xfrm>
            <a:custGeom>
              <a:avLst/>
              <a:gdLst/>
              <a:ahLst/>
              <a:cxnLst/>
              <a:rect l="l" t="t" r="r" b="b"/>
              <a:pathLst>
                <a:path w="480" h="1196" extrusionOk="0">
                  <a:moveTo>
                    <a:pt x="337" y="0"/>
                  </a:moveTo>
                  <a:cubicBezTo>
                    <a:pt x="294" y="0"/>
                    <a:pt x="250" y="20"/>
                    <a:pt x="232" y="60"/>
                  </a:cubicBezTo>
                  <a:cubicBezTo>
                    <a:pt x="160" y="235"/>
                    <a:pt x="141" y="428"/>
                    <a:pt x="91" y="611"/>
                  </a:cubicBezTo>
                  <a:cubicBezTo>
                    <a:pt x="46" y="798"/>
                    <a:pt x="0" y="946"/>
                    <a:pt x="46" y="1135"/>
                  </a:cubicBezTo>
                  <a:cubicBezTo>
                    <a:pt x="56" y="1178"/>
                    <a:pt x="90" y="1196"/>
                    <a:pt x="125" y="1196"/>
                  </a:cubicBezTo>
                  <a:cubicBezTo>
                    <a:pt x="153" y="1196"/>
                    <a:pt x="182" y="1185"/>
                    <a:pt x="202" y="1166"/>
                  </a:cubicBezTo>
                  <a:cubicBezTo>
                    <a:pt x="358" y="1030"/>
                    <a:pt x="388" y="847"/>
                    <a:pt x="418" y="649"/>
                  </a:cubicBezTo>
                  <a:cubicBezTo>
                    <a:pt x="449" y="459"/>
                    <a:pt x="479" y="265"/>
                    <a:pt x="441" y="75"/>
                  </a:cubicBezTo>
                  <a:cubicBezTo>
                    <a:pt x="431" y="25"/>
                    <a:pt x="384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15;p61"/>
            <p:cNvSpPr/>
            <p:nvPr/>
          </p:nvSpPr>
          <p:spPr>
            <a:xfrm>
              <a:off x="1657084" y="2607223"/>
              <a:ext cx="12039" cy="31988"/>
            </a:xfrm>
            <a:custGeom>
              <a:avLst/>
              <a:gdLst/>
              <a:ahLst/>
              <a:cxnLst/>
              <a:rect l="l" t="t" r="r" b="b"/>
              <a:pathLst>
                <a:path w="522" h="1387" extrusionOk="0">
                  <a:moveTo>
                    <a:pt x="252" y="0"/>
                  </a:moveTo>
                  <a:cubicBezTo>
                    <a:pt x="211" y="0"/>
                    <a:pt x="167" y="32"/>
                    <a:pt x="167" y="84"/>
                  </a:cubicBezTo>
                  <a:cubicBezTo>
                    <a:pt x="167" y="289"/>
                    <a:pt x="145" y="501"/>
                    <a:pt x="111" y="707"/>
                  </a:cubicBezTo>
                  <a:cubicBezTo>
                    <a:pt x="80" y="889"/>
                    <a:pt x="0" y="1064"/>
                    <a:pt x="4" y="1251"/>
                  </a:cubicBezTo>
                  <a:cubicBezTo>
                    <a:pt x="4" y="1331"/>
                    <a:pt x="81" y="1386"/>
                    <a:pt x="155" y="1386"/>
                  </a:cubicBezTo>
                  <a:cubicBezTo>
                    <a:pt x="194" y="1386"/>
                    <a:pt x="232" y="1372"/>
                    <a:pt x="259" y="1338"/>
                  </a:cubicBezTo>
                  <a:cubicBezTo>
                    <a:pt x="521" y="1000"/>
                    <a:pt x="438" y="433"/>
                    <a:pt x="320" y="53"/>
                  </a:cubicBezTo>
                  <a:cubicBezTo>
                    <a:pt x="309" y="16"/>
                    <a:pt x="281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16;p61"/>
            <p:cNvSpPr/>
            <p:nvPr/>
          </p:nvSpPr>
          <p:spPr>
            <a:xfrm>
              <a:off x="1693477" y="2648159"/>
              <a:ext cx="9433" cy="23478"/>
            </a:xfrm>
            <a:custGeom>
              <a:avLst/>
              <a:gdLst/>
              <a:ahLst/>
              <a:cxnLst/>
              <a:rect l="l" t="t" r="r" b="b"/>
              <a:pathLst>
                <a:path w="409" h="1018" extrusionOk="0">
                  <a:moveTo>
                    <a:pt x="291" y="0"/>
                  </a:moveTo>
                  <a:cubicBezTo>
                    <a:pt x="258" y="0"/>
                    <a:pt x="226" y="16"/>
                    <a:pt x="209" y="53"/>
                  </a:cubicBezTo>
                  <a:cubicBezTo>
                    <a:pt x="149" y="197"/>
                    <a:pt x="95" y="346"/>
                    <a:pt x="53" y="498"/>
                  </a:cubicBezTo>
                  <a:cubicBezTo>
                    <a:pt x="7" y="662"/>
                    <a:pt x="0" y="783"/>
                    <a:pt x="38" y="947"/>
                  </a:cubicBezTo>
                  <a:cubicBezTo>
                    <a:pt x="46" y="992"/>
                    <a:pt x="93" y="1018"/>
                    <a:pt x="139" y="1018"/>
                  </a:cubicBezTo>
                  <a:cubicBezTo>
                    <a:pt x="177" y="1018"/>
                    <a:pt x="215" y="1000"/>
                    <a:pt x="228" y="962"/>
                  </a:cubicBezTo>
                  <a:cubicBezTo>
                    <a:pt x="278" y="818"/>
                    <a:pt x="297" y="704"/>
                    <a:pt x="312" y="551"/>
                  </a:cubicBezTo>
                  <a:cubicBezTo>
                    <a:pt x="327" y="407"/>
                    <a:pt x="354" y="259"/>
                    <a:pt x="392" y="114"/>
                  </a:cubicBezTo>
                  <a:cubicBezTo>
                    <a:pt x="408" y="49"/>
                    <a:pt x="348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17;p61"/>
            <p:cNvSpPr/>
            <p:nvPr/>
          </p:nvSpPr>
          <p:spPr>
            <a:xfrm>
              <a:off x="1755907" y="2632454"/>
              <a:ext cx="14368" cy="23316"/>
            </a:xfrm>
            <a:custGeom>
              <a:avLst/>
              <a:gdLst/>
              <a:ahLst/>
              <a:cxnLst/>
              <a:rect l="l" t="t" r="r" b="b"/>
              <a:pathLst>
                <a:path w="623" h="1011" extrusionOk="0">
                  <a:moveTo>
                    <a:pt x="464" y="1"/>
                  </a:moveTo>
                  <a:cubicBezTo>
                    <a:pt x="421" y="1"/>
                    <a:pt x="380" y="21"/>
                    <a:pt x="362" y="69"/>
                  </a:cubicBezTo>
                  <a:cubicBezTo>
                    <a:pt x="304" y="221"/>
                    <a:pt x="229" y="358"/>
                    <a:pt x="152" y="499"/>
                  </a:cubicBezTo>
                  <a:cubicBezTo>
                    <a:pt x="83" y="620"/>
                    <a:pt x="0" y="780"/>
                    <a:pt x="11" y="920"/>
                  </a:cubicBezTo>
                  <a:cubicBezTo>
                    <a:pt x="14" y="979"/>
                    <a:pt x="59" y="1011"/>
                    <a:pt x="109" y="1011"/>
                  </a:cubicBezTo>
                  <a:cubicBezTo>
                    <a:pt x="127" y="1011"/>
                    <a:pt x="146" y="1006"/>
                    <a:pt x="164" y="997"/>
                  </a:cubicBezTo>
                  <a:cubicBezTo>
                    <a:pt x="297" y="932"/>
                    <a:pt x="388" y="750"/>
                    <a:pt x="437" y="616"/>
                  </a:cubicBezTo>
                  <a:cubicBezTo>
                    <a:pt x="499" y="464"/>
                    <a:pt x="540" y="304"/>
                    <a:pt x="594" y="148"/>
                  </a:cubicBezTo>
                  <a:cubicBezTo>
                    <a:pt x="623" y="64"/>
                    <a:pt x="540" y="1"/>
                    <a:pt x="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18;p61"/>
            <p:cNvSpPr/>
            <p:nvPr/>
          </p:nvSpPr>
          <p:spPr>
            <a:xfrm>
              <a:off x="1788056" y="2642325"/>
              <a:ext cx="13076" cy="24077"/>
            </a:xfrm>
            <a:custGeom>
              <a:avLst/>
              <a:gdLst/>
              <a:ahLst/>
              <a:cxnLst/>
              <a:rect l="l" t="t" r="r" b="b"/>
              <a:pathLst>
                <a:path w="567" h="1044" extrusionOk="0">
                  <a:moveTo>
                    <a:pt x="429" y="0"/>
                  </a:moveTo>
                  <a:cubicBezTo>
                    <a:pt x="395" y="0"/>
                    <a:pt x="363" y="17"/>
                    <a:pt x="344" y="59"/>
                  </a:cubicBezTo>
                  <a:cubicBezTo>
                    <a:pt x="214" y="348"/>
                    <a:pt x="47" y="641"/>
                    <a:pt x="5" y="957"/>
                  </a:cubicBezTo>
                  <a:cubicBezTo>
                    <a:pt x="0" y="1001"/>
                    <a:pt x="39" y="1043"/>
                    <a:pt x="79" y="1043"/>
                  </a:cubicBezTo>
                  <a:cubicBezTo>
                    <a:pt x="96" y="1043"/>
                    <a:pt x="113" y="1035"/>
                    <a:pt x="127" y="1017"/>
                  </a:cubicBezTo>
                  <a:cubicBezTo>
                    <a:pt x="321" y="766"/>
                    <a:pt x="419" y="447"/>
                    <a:pt x="534" y="154"/>
                  </a:cubicBezTo>
                  <a:cubicBezTo>
                    <a:pt x="566" y="70"/>
                    <a:pt x="496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19;p61"/>
            <p:cNvSpPr/>
            <p:nvPr/>
          </p:nvSpPr>
          <p:spPr>
            <a:xfrm>
              <a:off x="1822120" y="2614004"/>
              <a:ext cx="13630" cy="22578"/>
            </a:xfrm>
            <a:custGeom>
              <a:avLst/>
              <a:gdLst/>
              <a:ahLst/>
              <a:cxnLst/>
              <a:rect l="l" t="t" r="r" b="b"/>
              <a:pathLst>
                <a:path w="591" h="979" extrusionOk="0">
                  <a:moveTo>
                    <a:pt x="427" y="0"/>
                  </a:moveTo>
                  <a:cubicBezTo>
                    <a:pt x="385" y="0"/>
                    <a:pt x="342" y="20"/>
                    <a:pt x="311" y="67"/>
                  </a:cubicBezTo>
                  <a:cubicBezTo>
                    <a:pt x="171" y="291"/>
                    <a:pt x="0" y="606"/>
                    <a:pt x="79" y="880"/>
                  </a:cubicBezTo>
                  <a:cubicBezTo>
                    <a:pt x="98" y="946"/>
                    <a:pt x="155" y="978"/>
                    <a:pt x="214" y="978"/>
                  </a:cubicBezTo>
                  <a:cubicBezTo>
                    <a:pt x="268" y="978"/>
                    <a:pt x="322" y="952"/>
                    <a:pt x="350" y="899"/>
                  </a:cubicBezTo>
                  <a:cubicBezTo>
                    <a:pt x="411" y="785"/>
                    <a:pt x="414" y="667"/>
                    <a:pt x="441" y="542"/>
                  </a:cubicBezTo>
                  <a:cubicBezTo>
                    <a:pt x="467" y="424"/>
                    <a:pt x="502" y="299"/>
                    <a:pt x="548" y="185"/>
                  </a:cubicBezTo>
                  <a:cubicBezTo>
                    <a:pt x="590" y="81"/>
                    <a:pt x="511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20;p61"/>
            <p:cNvSpPr/>
            <p:nvPr/>
          </p:nvSpPr>
          <p:spPr>
            <a:xfrm>
              <a:off x="1798596" y="2585545"/>
              <a:ext cx="13953" cy="23293"/>
            </a:xfrm>
            <a:custGeom>
              <a:avLst/>
              <a:gdLst/>
              <a:ahLst/>
              <a:cxnLst/>
              <a:rect l="l" t="t" r="r" b="b"/>
              <a:pathLst>
                <a:path w="605" h="1010" extrusionOk="0">
                  <a:moveTo>
                    <a:pt x="516" y="1"/>
                  </a:moveTo>
                  <a:cubicBezTo>
                    <a:pt x="497" y="1"/>
                    <a:pt x="477" y="9"/>
                    <a:pt x="461" y="27"/>
                  </a:cubicBezTo>
                  <a:cubicBezTo>
                    <a:pt x="347" y="157"/>
                    <a:pt x="263" y="312"/>
                    <a:pt x="176" y="461"/>
                  </a:cubicBezTo>
                  <a:cubicBezTo>
                    <a:pt x="88" y="613"/>
                    <a:pt x="1" y="750"/>
                    <a:pt x="31" y="932"/>
                  </a:cubicBezTo>
                  <a:cubicBezTo>
                    <a:pt x="40" y="979"/>
                    <a:pt x="74" y="1010"/>
                    <a:pt x="116" y="1010"/>
                  </a:cubicBezTo>
                  <a:cubicBezTo>
                    <a:pt x="131" y="1010"/>
                    <a:pt x="148" y="1006"/>
                    <a:pt x="164" y="996"/>
                  </a:cubicBezTo>
                  <a:cubicBezTo>
                    <a:pt x="324" y="905"/>
                    <a:pt x="373" y="757"/>
                    <a:pt x="438" y="594"/>
                  </a:cubicBezTo>
                  <a:cubicBezTo>
                    <a:pt x="499" y="430"/>
                    <a:pt x="567" y="266"/>
                    <a:pt x="594" y="96"/>
                  </a:cubicBezTo>
                  <a:cubicBezTo>
                    <a:pt x="605" y="43"/>
                    <a:pt x="561" y="1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21;p61"/>
            <p:cNvSpPr/>
            <p:nvPr/>
          </p:nvSpPr>
          <p:spPr>
            <a:xfrm>
              <a:off x="1782037" y="2557547"/>
              <a:ext cx="13791" cy="23086"/>
            </a:xfrm>
            <a:custGeom>
              <a:avLst/>
              <a:gdLst/>
              <a:ahLst/>
              <a:cxnLst/>
              <a:rect l="l" t="t" r="r" b="b"/>
              <a:pathLst>
                <a:path w="598" h="1001" extrusionOk="0">
                  <a:moveTo>
                    <a:pt x="423" y="0"/>
                  </a:moveTo>
                  <a:cubicBezTo>
                    <a:pt x="359" y="0"/>
                    <a:pt x="294" y="37"/>
                    <a:pt x="270" y="120"/>
                  </a:cubicBezTo>
                  <a:cubicBezTo>
                    <a:pt x="232" y="257"/>
                    <a:pt x="164" y="378"/>
                    <a:pt x="114" y="511"/>
                  </a:cubicBezTo>
                  <a:cubicBezTo>
                    <a:pt x="91" y="572"/>
                    <a:pt x="84" y="636"/>
                    <a:pt x="57" y="701"/>
                  </a:cubicBezTo>
                  <a:cubicBezTo>
                    <a:pt x="31" y="769"/>
                    <a:pt x="4" y="819"/>
                    <a:pt x="4" y="892"/>
                  </a:cubicBezTo>
                  <a:cubicBezTo>
                    <a:pt x="1" y="951"/>
                    <a:pt x="60" y="1000"/>
                    <a:pt x="117" y="1000"/>
                  </a:cubicBezTo>
                  <a:cubicBezTo>
                    <a:pt x="129" y="1000"/>
                    <a:pt x="141" y="998"/>
                    <a:pt x="152" y="994"/>
                  </a:cubicBezTo>
                  <a:cubicBezTo>
                    <a:pt x="224" y="960"/>
                    <a:pt x="266" y="914"/>
                    <a:pt x="316" y="850"/>
                  </a:cubicBezTo>
                  <a:cubicBezTo>
                    <a:pt x="361" y="789"/>
                    <a:pt x="422" y="727"/>
                    <a:pt x="461" y="655"/>
                  </a:cubicBezTo>
                  <a:cubicBezTo>
                    <a:pt x="533" y="518"/>
                    <a:pt x="559" y="336"/>
                    <a:pt x="582" y="184"/>
                  </a:cubicBezTo>
                  <a:cubicBezTo>
                    <a:pt x="597" y="68"/>
                    <a:pt x="511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22;p61"/>
            <p:cNvSpPr/>
            <p:nvPr/>
          </p:nvSpPr>
          <p:spPr>
            <a:xfrm>
              <a:off x="1825787" y="2539996"/>
              <a:ext cx="9963" cy="26107"/>
            </a:xfrm>
            <a:custGeom>
              <a:avLst/>
              <a:gdLst/>
              <a:ahLst/>
              <a:cxnLst/>
              <a:rect l="l" t="t" r="r" b="b"/>
              <a:pathLst>
                <a:path w="432" h="1132" extrusionOk="0">
                  <a:moveTo>
                    <a:pt x="283" y="0"/>
                  </a:moveTo>
                  <a:cubicBezTo>
                    <a:pt x="232" y="0"/>
                    <a:pt x="182" y="31"/>
                    <a:pt x="168" y="101"/>
                  </a:cubicBezTo>
                  <a:cubicBezTo>
                    <a:pt x="138" y="265"/>
                    <a:pt x="107" y="428"/>
                    <a:pt x="76" y="591"/>
                  </a:cubicBezTo>
                  <a:cubicBezTo>
                    <a:pt x="50" y="744"/>
                    <a:pt x="1" y="888"/>
                    <a:pt x="38" y="1040"/>
                  </a:cubicBezTo>
                  <a:cubicBezTo>
                    <a:pt x="56" y="1104"/>
                    <a:pt x="106" y="1131"/>
                    <a:pt x="159" y="1131"/>
                  </a:cubicBezTo>
                  <a:cubicBezTo>
                    <a:pt x="211" y="1131"/>
                    <a:pt x="265" y="1105"/>
                    <a:pt x="293" y="1060"/>
                  </a:cubicBezTo>
                  <a:cubicBezTo>
                    <a:pt x="369" y="934"/>
                    <a:pt x="357" y="767"/>
                    <a:pt x="373" y="622"/>
                  </a:cubicBezTo>
                  <a:cubicBezTo>
                    <a:pt x="389" y="466"/>
                    <a:pt x="407" y="310"/>
                    <a:pt x="422" y="154"/>
                  </a:cubicBezTo>
                  <a:cubicBezTo>
                    <a:pt x="431" y="59"/>
                    <a:pt x="355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23;p61"/>
            <p:cNvSpPr/>
            <p:nvPr/>
          </p:nvSpPr>
          <p:spPr>
            <a:xfrm>
              <a:off x="1819375" y="2505426"/>
              <a:ext cx="9456" cy="22417"/>
            </a:xfrm>
            <a:custGeom>
              <a:avLst/>
              <a:gdLst/>
              <a:ahLst/>
              <a:cxnLst/>
              <a:rect l="l" t="t" r="r" b="b"/>
              <a:pathLst>
                <a:path w="410" h="972" extrusionOk="0">
                  <a:moveTo>
                    <a:pt x="274" y="0"/>
                  </a:moveTo>
                  <a:cubicBezTo>
                    <a:pt x="225" y="0"/>
                    <a:pt x="176" y="28"/>
                    <a:pt x="160" y="90"/>
                  </a:cubicBezTo>
                  <a:cubicBezTo>
                    <a:pt x="92" y="349"/>
                    <a:pt x="16" y="592"/>
                    <a:pt x="5" y="859"/>
                  </a:cubicBezTo>
                  <a:cubicBezTo>
                    <a:pt x="0" y="928"/>
                    <a:pt x="67" y="971"/>
                    <a:pt x="132" y="971"/>
                  </a:cubicBezTo>
                  <a:cubicBezTo>
                    <a:pt x="176" y="971"/>
                    <a:pt x="220" y="951"/>
                    <a:pt x="237" y="904"/>
                  </a:cubicBezTo>
                  <a:cubicBezTo>
                    <a:pt x="328" y="657"/>
                    <a:pt x="354" y="402"/>
                    <a:pt x="396" y="141"/>
                  </a:cubicBezTo>
                  <a:cubicBezTo>
                    <a:pt x="410" y="52"/>
                    <a:pt x="341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24;p61"/>
            <p:cNvSpPr/>
            <p:nvPr/>
          </p:nvSpPr>
          <p:spPr>
            <a:xfrm>
              <a:off x="1860081" y="2496570"/>
              <a:ext cx="12546" cy="27629"/>
            </a:xfrm>
            <a:custGeom>
              <a:avLst/>
              <a:gdLst/>
              <a:ahLst/>
              <a:cxnLst/>
              <a:rect l="l" t="t" r="r" b="b"/>
              <a:pathLst>
                <a:path w="544" h="1198" extrusionOk="0">
                  <a:moveTo>
                    <a:pt x="376" y="1"/>
                  </a:moveTo>
                  <a:cubicBezTo>
                    <a:pt x="312" y="1"/>
                    <a:pt x="250" y="38"/>
                    <a:pt x="239" y="118"/>
                  </a:cubicBezTo>
                  <a:cubicBezTo>
                    <a:pt x="216" y="285"/>
                    <a:pt x="179" y="448"/>
                    <a:pt x="137" y="611"/>
                  </a:cubicBezTo>
                  <a:cubicBezTo>
                    <a:pt x="91" y="775"/>
                    <a:pt x="0" y="916"/>
                    <a:pt x="34" y="1083"/>
                  </a:cubicBezTo>
                  <a:cubicBezTo>
                    <a:pt x="49" y="1158"/>
                    <a:pt x="125" y="1198"/>
                    <a:pt x="196" y="1198"/>
                  </a:cubicBezTo>
                  <a:cubicBezTo>
                    <a:pt x="230" y="1198"/>
                    <a:pt x="263" y="1189"/>
                    <a:pt x="288" y="1171"/>
                  </a:cubicBezTo>
                  <a:cubicBezTo>
                    <a:pt x="437" y="1067"/>
                    <a:pt x="464" y="858"/>
                    <a:pt x="498" y="688"/>
                  </a:cubicBezTo>
                  <a:cubicBezTo>
                    <a:pt x="536" y="505"/>
                    <a:pt x="544" y="327"/>
                    <a:pt x="532" y="140"/>
                  </a:cubicBezTo>
                  <a:cubicBezTo>
                    <a:pt x="528" y="50"/>
                    <a:pt x="451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25;p61"/>
            <p:cNvSpPr/>
            <p:nvPr/>
          </p:nvSpPr>
          <p:spPr>
            <a:xfrm>
              <a:off x="1863471" y="2565480"/>
              <a:ext cx="12131" cy="22255"/>
            </a:xfrm>
            <a:custGeom>
              <a:avLst/>
              <a:gdLst/>
              <a:ahLst/>
              <a:cxnLst/>
              <a:rect l="l" t="t" r="r" b="b"/>
              <a:pathLst>
                <a:path w="526" h="965" extrusionOk="0">
                  <a:moveTo>
                    <a:pt x="374" y="0"/>
                  </a:moveTo>
                  <a:cubicBezTo>
                    <a:pt x="336" y="0"/>
                    <a:pt x="298" y="18"/>
                    <a:pt x="275" y="60"/>
                  </a:cubicBezTo>
                  <a:cubicBezTo>
                    <a:pt x="199" y="190"/>
                    <a:pt x="141" y="323"/>
                    <a:pt x="96" y="467"/>
                  </a:cubicBezTo>
                  <a:cubicBezTo>
                    <a:pt x="55" y="597"/>
                    <a:pt x="1" y="753"/>
                    <a:pt x="43" y="890"/>
                  </a:cubicBezTo>
                  <a:cubicBezTo>
                    <a:pt x="57" y="940"/>
                    <a:pt x="100" y="964"/>
                    <a:pt x="145" y="964"/>
                  </a:cubicBezTo>
                  <a:cubicBezTo>
                    <a:pt x="185" y="964"/>
                    <a:pt x="227" y="944"/>
                    <a:pt x="248" y="904"/>
                  </a:cubicBezTo>
                  <a:cubicBezTo>
                    <a:pt x="306" y="794"/>
                    <a:pt x="301" y="657"/>
                    <a:pt x="332" y="536"/>
                  </a:cubicBezTo>
                  <a:cubicBezTo>
                    <a:pt x="366" y="406"/>
                    <a:pt x="420" y="281"/>
                    <a:pt x="480" y="164"/>
                  </a:cubicBezTo>
                  <a:cubicBezTo>
                    <a:pt x="526" y="74"/>
                    <a:pt x="450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26;p61"/>
            <p:cNvSpPr/>
            <p:nvPr/>
          </p:nvSpPr>
          <p:spPr>
            <a:xfrm>
              <a:off x="1901339" y="2541057"/>
              <a:ext cx="13215" cy="25784"/>
            </a:xfrm>
            <a:custGeom>
              <a:avLst/>
              <a:gdLst/>
              <a:ahLst/>
              <a:cxnLst/>
              <a:rect l="l" t="t" r="r" b="b"/>
              <a:pathLst>
                <a:path w="573" h="1118" extrusionOk="0">
                  <a:moveTo>
                    <a:pt x="394" y="0"/>
                  </a:moveTo>
                  <a:cubicBezTo>
                    <a:pt x="346" y="0"/>
                    <a:pt x="301" y="25"/>
                    <a:pt x="279" y="82"/>
                  </a:cubicBezTo>
                  <a:cubicBezTo>
                    <a:pt x="226" y="219"/>
                    <a:pt x="173" y="356"/>
                    <a:pt x="119" y="493"/>
                  </a:cubicBezTo>
                  <a:cubicBezTo>
                    <a:pt x="63" y="640"/>
                    <a:pt x="32" y="770"/>
                    <a:pt x="13" y="922"/>
                  </a:cubicBezTo>
                  <a:cubicBezTo>
                    <a:pt x="1" y="1034"/>
                    <a:pt x="93" y="1118"/>
                    <a:pt x="184" y="1118"/>
                  </a:cubicBezTo>
                  <a:cubicBezTo>
                    <a:pt x="235" y="1118"/>
                    <a:pt x="286" y="1091"/>
                    <a:pt x="317" y="1028"/>
                  </a:cubicBezTo>
                  <a:cubicBezTo>
                    <a:pt x="386" y="891"/>
                    <a:pt x="431" y="766"/>
                    <a:pt x="461" y="614"/>
                  </a:cubicBezTo>
                  <a:cubicBezTo>
                    <a:pt x="492" y="470"/>
                    <a:pt x="522" y="321"/>
                    <a:pt x="553" y="177"/>
                  </a:cubicBezTo>
                  <a:cubicBezTo>
                    <a:pt x="572" y="77"/>
                    <a:pt x="480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27;p61"/>
            <p:cNvSpPr/>
            <p:nvPr/>
          </p:nvSpPr>
          <p:spPr>
            <a:xfrm>
              <a:off x="1894190" y="2495393"/>
              <a:ext cx="13907" cy="24585"/>
            </a:xfrm>
            <a:custGeom>
              <a:avLst/>
              <a:gdLst/>
              <a:ahLst/>
              <a:cxnLst/>
              <a:rect l="l" t="t" r="r" b="b"/>
              <a:pathLst>
                <a:path w="603" h="1066" extrusionOk="0">
                  <a:moveTo>
                    <a:pt x="443" y="1"/>
                  </a:moveTo>
                  <a:cubicBezTo>
                    <a:pt x="399" y="1"/>
                    <a:pt x="356" y="21"/>
                    <a:pt x="334" y="69"/>
                  </a:cubicBezTo>
                  <a:cubicBezTo>
                    <a:pt x="269" y="214"/>
                    <a:pt x="201" y="351"/>
                    <a:pt x="144" y="495"/>
                  </a:cubicBezTo>
                  <a:cubicBezTo>
                    <a:pt x="87" y="632"/>
                    <a:pt x="0" y="776"/>
                    <a:pt x="18" y="925"/>
                  </a:cubicBezTo>
                  <a:cubicBezTo>
                    <a:pt x="29" y="1013"/>
                    <a:pt x="96" y="1065"/>
                    <a:pt x="169" y="1065"/>
                  </a:cubicBezTo>
                  <a:cubicBezTo>
                    <a:pt x="208" y="1065"/>
                    <a:pt x="250" y="1050"/>
                    <a:pt x="285" y="1016"/>
                  </a:cubicBezTo>
                  <a:cubicBezTo>
                    <a:pt x="392" y="913"/>
                    <a:pt x="415" y="742"/>
                    <a:pt x="456" y="606"/>
                  </a:cubicBezTo>
                  <a:cubicBezTo>
                    <a:pt x="502" y="457"/>
                    <a:pt x="540" y="305"/>
                    <a:pt x="578" y="157"/>
                  </a:cubicBezTo>
                  <a:cubicBezTo>
                    <a:pt x="602" y="65"/>
                    <a:pt x="521" y="1"/>
                    <a:pt x="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28;p61"/>
            <p:cNvSpPr/>
            <p:nvPr/>
          </p:nvSpPr>
          <p:spPr>
            <a:xfrm>
              <a:off x="1919605" y="2497423"/>
              <a:ext cx="11001" cy="28436"/>
            </a:xfrm>
            <a:custGeom>
              <a:avLst/>
              <a:gdLst/>
              <a:ahLst/>
              <a:cxnLst/>
              <a:rect l="l" t="t" r="r" b="b"/>
              <a:pathLst>
                <a:path w="477" h="1233" extrusionOk="0">
                  <a:moveTo>
                    <a:pt x="311" y="0"/>
                  </a:moveTo>
                  <a:cubicBezTo>
                    <a:pt x="254" y="0"/>
                    <a:pt x="201" y="34"/>
                    <a:pt x="187" y="111"/>
                  </a:cubicBezTo>
                  <a:cubicBezTo>
                    <a:pt x="122" y="437"/>
                    <a:pt x="1" y="825"/>
                    <a:pt x="88" y="1156"/>
                  </a:cubicBezTo>
                  <a:cubicBezTo>
                    <a:pt x="100" y="1209"/>
                    <a:pt x="141" y="1232"/>
                    <a:pt x="185" y="1232"/>
                  </a:cubicBezTo>
                  <a:cubicBezTo>
                    <a:pt x="227" y="1232"/>
                    <a:pt x="271" y="1211"/>
                    <a:pt x="293" y="1172"/>
                  </a:cubicBezTo>
                  <a:cubicBezTo>
                    <a:pt x="457" y="890"/>
                    <a:pt x="441" y="491"/>
                    <a:pt x="468" y="172"/>
                  </a:cubicBezTo>
                  <a:cubicBezTo>
                    <a:pt x="477" y="67"/>
                    <a:pt x="391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29;p61"/>
            <p:cNvSpPr/>
            <p:nvPr/>
          </p:nvSpPr>
          <p:spPr>
            <a:xfrm>
              <a:off x="1941952" y="2486814"/>
              <a:ext cx="10378" cy="26337"/>
            </a:xfrm>
            <a:custGeom>
              <a:avLst/>
              <a:gdLst/>
              <a:ahLst/>
              <a:cxnLst/>
              <a:rect l="l" t="t" r="r" b="b"/>
              <a:pathLst>
                <a:path w="450" h="1142" extrusionOk="0">
                  <a:moveTo>
                    <a:pt x="280" y="0"/>
                  </a:moveTo>
                  <a:cubicBezTo>
                    <a:pt x="234" y="0"/>
                    <a:pt x="190" y="22"/>
                    <a:pt x="168" y="72"/>
                  </a:cubicBezTo>
                  <a:cubicBezTo>
                    <a:pt x="100" y="248"/>
                    <a:pt x="51" y="415"/>
                    <a:pt x="35" y="601"/>
                  </a:cubicBezTo>
                  <a:cubicBezTo>
                    <a:pt x="20" y="772"/>
                    <a:pt x="1" y="978"/>
                    <a:pt x="130" y="1103"/>
                  </a:cubicBezTo>
                  <a:cubicBezTo>
                    <a:pt x="157" y="1129"/>
                    <a:pt x="192" y="1141"/>
                    <a:pt x="228" y="1141"/>
                  </a:cubicBezTo>
                  <a:cubicBezTo>
                    <a:pt x="285" y="1141"/>
                    <a:pt x="343" y="1111"/>
                    <a:pt x="366" y="1057"/>
                  </a:cubicBezTo>
                  <a:cubicBezTo>
                    <a:pt x="430" y="920"/>
                    <a:pt x="370" y="772"/>
                    <a:pt x="366" y="628"/>
                  </a:cubicBezTo>
                  <a:cubicBezTo>
                    <a:pt x="362" y="472"/>
                    <a:pt x="381" y="312"/>
                    <a:pt x="423" y="164"/>
                  </a:cubicBezTo>
                  <a:cubicBezTo>
                    <a:pt x="450" y="69"/>
                    <a:pt x="36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30;p61"/>
            <p:cNvSpPr/>
            <p:nvPr/>
          </p:nvSpPr>
          <p:spPr>
            <a:xfrm>
              <a:off x="1922649" y="2443157"/>
              <a:ext cx="8187" cy="17758"/>
            </a:xfrm>
            <a:custGeom>
              <a:avLst/>
              <a:gdLst/>
              <a:ahLst/>
              <a:cxnLst/>
              <a:rect l="l" t="t" r="r" b="b"/>
              <a:pathLst>
                <a:path w="355" h="770" extrusionOk="0">
                  <a:moveTo>
                    <a:pt x="246" y="0"/>
                  </a:moveTo>
                  <a:cubicBezTo>
                    <a:pt x="190" y="0"/>
                    <a:pt x="133" y="39"/>
                    <a:pt x="130" y="110"/>
                  </a:cubicBezTo>
                  <a:cubicBezTo>
                    <a:pt x="127" y="202"/>
                    <a:pt x="112" y="293"/>
                    <a:pt x="89" y="380"/>
                  </a:cubicBezTo>
                  <a:cubicBezTo>
                    <a:pt x="62" y="472"/>
                    <a:pt x="13" y="547"/>
                    <a:pt x="5" y="642"/>
                  </a:cubicBezTo>
                  <a:cubicBezTo>
                    <a:pt x="0" y="716"/>
                    <a:pt x="53" y="770"/>
                    <a:pt x="113" y="770"/>
                  </a:cubicBezTo>
                  <a:cubicBezTo>
                    <a:pt x="140" y="770"/>
                    <a:pt x="169" y="759"/>
                    <a:pt x="195" y="734"/>
                  </a:cubicBezTo>
                  <a:cubicBezTo>
                    <a:pt x="344" y="593"/>
                    <a:pt x="355" y="293"/>
                    <a:pt x="348" y="99"/>
                  </a:cubicBezTo>
                  <a:cubicBezTo>
                    <a:pt x="344" y="32"/>
                    <a:pt x="29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31;p61"/>
            <p:cNvSpPr/>
            <p:nvPr/>
          </p:nvSpPr>
          <p:spPr>
            <a:xfrm>
              <a:off x="1890708" y="2459693"/>
              <a:ext cx="10770" cy="19396"/>
            </a:xfrm>
            <a:custGeom>
              <a:avLst/>
              <a:gdLst/>
              <a:ahLst/>
              <a:cxnLst/>
              <a:rect l="l" t="t" r="r" b="b"/>
              <a:pathLst>
                <a:path w="467" h="841" extrusionOk="0">
                  <a:moveTo>
                    <a:pt x="300" y="1"/>
                  </a:moveTo>
                  <a:cubicBezTo>
                    <a:pt x="256" y="1"/>
                    <a:pt x="215" y="21"/>
                    <a:pt x="197" y="70"/>
                  </a:cubicBezTo>
                  <a:cubicBezTo>
                    <a:pt x="155" y="180"/>
                    <a:pt x="113" y="290"/>
                    <a:pt x="75" y="401"/>
                  </a:cubicBezTo>
                  <a:cubicBezTo>
                    <a:pt x="33" y="515"/>
                    <a:pt x="6" y="610"/>
                    <a:pt x="3" y="732"/>
                  </a:cubicBezTo>
                  <a:cubicBezTo>
                    <a:pt x="0" y="795"/>
                    <a:pt x="64" y="841"/>
                    <a:pt x="123" y="841"/>
                  </a:cubicBezTo>
                  <a:cubicBezTo>
                    <a:pt x="153" y="841"/>
                    <a:pt x="182" y="829"/>
                    <a:pt x="201" y="800"/>
                  </a:cubicBezTo>
                  <a:cubicBezTo>
                    <a:pt x="231" y="755"/>
                    <a:pt x="265" y="713"/>
                    <a:pt x="288" y="664"/>
                  </a:cubicBezTo>
                  <a:cubicBezTo>
                    <a:pt x="311" y="610"/>
                    <a:pt x="326" y="549"/>
                    <a:pt x="341" y="496"/>
                  </a:cubicBezTo>
                  <a:cubicBezTo>
                    <a:pt x="375" y="382"/>
                    <a:pt x="409" y="271"/>
                    <a:pt x="440" y="157"/>
                  </a:cubicBezTo>
                  <a:cubicBezTo>
                    <a:pt x="466" y="67"/>
                    <a:pt x="379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32;p61"/>
            <p:cNvSpPr/>
            <p:nvPr/>
          </p:nvSpPr>
          <p:spPr>
            <a:xfrm>
              <a:off x="1934434" y="2398254"/>
              <a:ext cx="8072" cy="21886"/>
            </a:xfrm>
            <a:custGeom>
              <a:avLst/>
              <a:gdLst/>
              <a:ahLst/>
              <a:cxnLst/>
              <a:rect l="l" t="t" r="r" b="b"/>
              <a:pathLst>
                <a:path w="350" h="949" extrusionOk="0">
                  <a:moveTo>
                    <a:pt x="120" y="1"/>
                  </a:moveTo>
                  <a:cubicBezTo>
                    <a:pt x="60" y="1"/>
                    <a:pt x="1" y="41"/>
                    <a:pt x="12" y="115"/>
                  </a:cubicBezTo>
                  <a:cubicBezTo>
                    <a:pt x="35" y="240"/>
                    <a:pt x="49" y="366"/>
                    <a:pt x="65" y="494"/>
                  </a:cubicBezTo>
                  <a:cubicBezTo>
                    <a:pt x="80" y="620"/>
                    <a:pt x="53" y="750"/>
                    <a:pt x="76" y="875"/>
                  </a:cubicBezTo>
                  <a:cubicBezTo>
                    <a:pt x="83" y="918"/>
                    <a:pt x="122" y="948"/>
                    <a:pt x="160" y="948"/>
                  </a:cubicBezTo>
                  <a:cubicBezTo>
                    <a:pt x="186" y="948"/>
                    <a:pt x="211" y="935"/>
                    <a:pt x="228" y="905"/>
                  </a:cubicBezTo>
                  <a:cubicBezTo>
                    <a:pt x="349" y="670"/>
                    <a:pt x="308" y="316"/>
                    <a:pt x="228" y="73"/>
                  </a:cubicBezTo>
                  <a:cubicBezTo>
                    <a:pt x="211" y="24"/>
                    <a:pt x="166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33;p61"/>
            <p:cNvSpPr/>
            <p:nvPr/>
          </p:nvSpPr>
          <p:spPr>
            <a:xfrm>
              <a:off x="1948364" y="2422793"/>
              <a:ext cx="9686" cy="32011"/>
            </a:xfrm>
            <a:custGeom>
              <a:avLst/>
              <a:gdLst/>
              <a:ahLst/>
              <a:cxnLst/>
              <a:rect l="l" t="t" r="r" b="b"/>
              <a:pathLst>
                <a:path w="420" h="1388" extrusionOk="0">
                  <a:moveTo>
                    <a:pt x="275" y="0"/>
                  </a:moveTo>
                  <a:cubicBezTo>
                    <a:pt x="214" y="0"/>
                    <a:pt x="154" y="33"/>
                    <a:pt x="145" y="104"/>
                  </a:cubicBezTo>
                  <a:cubicBezTo>
                    <a:pt x="119" y="316"/>
                    <a:pt x="92" y="525"/>
                    <a:pt x="65" y="739"/>
                  </a:cubicBezTo>
                  <a:cubicBezTo>
                    <a:pt x="42" y="921"/>
                    <a:pt x="1" y="1115"/>
                    <a:pt x="50" y="1294"/>
                  </a:cubicBezTo>
                  <a:cubicBezTo>
                    <a:pt x="66" y="1356"/>
                    <a:pt x="123" y="1388"/>
                    <a:pt x="180" y="1388"/>
                  </a:cubicBezTo>
                  <a:cubicBezTo>
                    <a:pt x="230" y="1388"/>
                    <a:pt x="280" y="1363"/>
                    <a:pt x="301" y="1313"/>
                  </a:cubicBezTo>
                  <a:cubicBezTo>
                    <a:pt x="380" y="1146"/>
                    <a:pt x="369" y="944"/>
                    <a:pt x="380" y="765"/>
                  </a:cubicBezTo>
                  <a:cubicBezTo>
                    <a:pt x="392" y="553"/>
                    <a:pt x="403" y="339"/>
                    <a:pt x="415" y="127"/>
                  </a:cubicBezTo>
                  <a:cubicBezTo>
                    <a:pt x="419" y="45"/>
                    <a:pt x="346" y="0"/>
                    <a:pt x="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34;p61"/>
            <p:cNvSpPr/>
            <p:nvPr/>
          </p:nvSpPr>
          <p:spPr>
            <a:xfrm>
              <a:off x="1976246" y="2418572"/>
              <a:ext cx="11324" cy="29428"/>
            </a:xfrm>
            <a:custGeom>
              <a:avLst/>
              <a:gdLst/>
              <a:ahLst/>
              <a:cxnLst/>
              <a:rect l="l" t="t" r="r" b="b"/>
              <a:pathLst>
                <a:path w="491" h="1276" extrusionOk="0">
                  <a:moveTo>
                    <a:pt x="320" y="0"/>
                  </a:moveTo>
                  <a:cubicBezTo>
                    <a:pt x="265" y="0"/>
                    <a:pt x="210" y="31"/>
                    <a:pt x="206" y="89"/>
                  </a:cubicBezTo>
                  <a:cubicBezTo>
                    <a:pt x="187" y="271"/>
                    <a:pt x="152" y="450"/>
                    <a:pt x="110" y="625"/>
                  </a:cubicBezTo>
                  <a:cubicBezTo>
                    <a:pt x="77" y="781"/>
                    <a:pt x="1" y="987"/>
                    <a:pt x="27" y="1142"/>
                  </a:cubicBezTo>
                  <a:cubicBezTo>
                    <a:pt x="40" y="1227"/>
                    <a:pt x="99" y="1275"/>
                    <a:pt x="165" y="1275"/>
                  </a:cubicBezTo>
                  <a:cubicBezTo>
                    <a:pt x="202" y="1275"/>
                    <a:pt x="240" y="1261"/>
                    <a:pt x="275" y="1229"/>
                  </a:cubicBezTo>
                  <a:cubicBezTo>
                    <a:pt x="407" y="1112"/>
                    <a:pt x="464" y="850"/>
                    <a:pt x="475" y="678"/>
                  </a:cubicBezTo>
                  <a:cubicBezTo>
                    <a:pt x="491" y="473"/>
                    <a:pt x="472" y="279"/>
                    <a:pt x="430" y="78"/>
                  </a:cubicBezTo>
                  <a:cubicBezTo>
                    <a:pt x="419" y="25"/>
                    <a:pt x="370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35;p61"/>
            <p:cNvSpPr/>
            <p:nvPr/>
          </p:nvSpPr>
          <p:spPr>
            <a:xfrm>
              <a:off x="1985356" y="2362254"/>
              <a:ext cx="12269" cy="26522"/>
            </a:xfrm>
            <a:custGeom>
              <a:avLst/>
              <a:gdLst/>
              <a:ahLst/>
              <a:cxnLst/>
              <a:rect l="l" t="t" r="r" b="b"/>
              <a:pathLst>
                <a:path w="532" h="1150" extrusionOk="0">
                  <a:moveTo>
                    <a:pt x="397" y="1"/>
                  </a:moveTo>
                  <a:cubicBezTo>
                    <a:pt x="346" y="1"/>
                    <a:pt x="292" y="30"/>
                    <a:pt x="271" y="94"/>
                  </a:cubicBezTo>
                  <a:cubicBezTo>
                    <a:pt x="172" y="390"/>
                    <a:pt x="77" y="676"/>
                    <a:pt x="20" y="988"/>
                  </a:cubicBezTo>
                  <a:cubicBezTo>
                    <a:pt x="0" y="1092"/>
                    <a:pt x="74" y="1150"/>
                    <a:pt x="152" y="1150"/>
                  </a:cubicBezTo>
                  <a:cubicBezTo>
                    <a:pt x="210" y="1150"/>
                    <a:pt x="271" y="1116"/>
                    <a:pt x="294" y="1044"/>
                  </a:cubicBezTo>
                  <a:cubicBezTo>
                    <a:pt x="396" y="748"/>
                    <a:pt x="454" y="451"/>
                    <a:pt x="514" y="144"/>
                  </a:cubicBezTo>
                  <a:cubicBezTo>
                    <a:pt x="531" y="53"/>
                    <a:pt x="466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36;p61"/>
            <p:cNvSpPr/>
            <p:nvPr/>
          </p:nvSpPr>
          <p:spPr>
            <a:xfrm>
              <a:off x="1953876" y="2363084"/>
              <a:ext cx="13469" cy="30419"/>
            </a:xfrm>
            <a:custGeom>
              <a:avLst/>
              <a:gdLst/>
              <a:ahLst/>
              <a:cxnLst/>
              <a:rect l="l" t="t" r="r" b="b"/>
              <a:pathLst>
                <a:path w="584" h="1319" extrusionOk="0">
                  <a:moveTo>
                    <a:pt x="410" y="0"/>
                  </a:moveTo>
                  <a:cubicBezTo>
                    <a:pt x="359" y="0"/>
                    <a:pt x="308" y="29"/>
                    <a:pt x="301" y="89"/>
                  </a:cubicBezTo>
                  <a:cubicBezTo>
                    <a:pt x="282" y="286"/>
                    <a:pt x="218" y="487"/>
                    <a:pt x="153" y="673"/>
                  </a:cubicBezTo>
                  <a:cubicBezTo>
                    <a:pt x="92" y="849"/>
                    <a:pt x="1" y="1008"/>
                    <a:pt x="31" y="1194"/>
                  </a:cubicBezTo>
                  <a:cubicBezTo>
                    <a:pt x="43" y="1265"/>
                    <a:pt x="100" y="1319"/>
                    <a:pt x="166" y="1319"/>
                  </a:cubicBezTo>
                  <a:cubicBezTo>
                    <a:pt x="189" y="1319"/>
                    <a:pt x="213" y="1312"/>
                    <a:pt x="236" y="1298"/>
                  </a:cubicBezTo>
                  <a:cubicBezTo>
                    <a:pt x="583" y="1061"/>
                    <a:pt x="522" y="473"/>
                    <a:pt x="529" y="108"/>
                  </a:cubicBezTo>
                  <a:cubicBezTo>
                    <a:pt x="531" y="38"/>
                    <a:pt x="470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437;p61"/>
            <p:cNvSpPr/>
            <p:nvPr/>
          </p:nvSpPr>
          <p:spPr>
            <a:xfrm>
              <a:off x="1941007" y="2347816"/>
              <a:ext cx="9133" cy="16351"/>
            </a:xfrm>
            <a:custGeom>
              <a:avLst/>
              <a:gdLst/>
              <a:ahLst/>
              <a:cxnLst/>
              <a:rect l="l" t="t" r="r" b="b"/>
              <a:pathLst>
                <a:path w="396" h="709" extrusionOk="0">
                  <a:moveTo>
                    <a:pt x="147" y="1"/>
                  </a:moveTo>
                  <a:cubicBezTo>
                    <a:pt x="75" y="1"/>
                    <a:pt x="6" y="63"/>
                    <a:pt x="27" y="161"/>
                  </a:cubicBezTo>
                  <a:cubicBezTo>
                    <a:pt x="46" y="237"/>
                    <a:pt x="42" y="313"/>
                    <a:pt x="34" y="389"/>
                  </a:cubicBezTo>
                  <a:cubicBezTo>
                    <a:pt x="31" y="473"/>
                    <a:pt x="0" y="545"/>
                    <a:pt x="23" y="625"/>
                  </a:cubicBezTo>
                  <a:cubicBezTo>
                    <a:pt x="42" y="678"/>
                    <a:pt x="93" y="708"/>
                    <a:pt x="144" y="708"/>
                  </a:cubicBezTo>
                  <a:cubicBezTo>
                    <a:pt x="167" y="708"/>
                    <a:pt x="189" y="702"/>
                    <a:pt x="209" y="689"/>
                  </a:cubicBezTo>
                  <a:cubicBezTo>
                    <a:pt x="396" y="568"/>
                    <a:pt x="343" y="249"/>
                    <a:pt x="262" y="81"/>
                  </a:cubicBezTo>
                  <a:cubicBezTo>
                    <a:pt x="237" y="25"/>
                    <a:pt x="192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38;p61"/>
            <p:cNvSpPr/>
            <p:nvPr/>
          </p:nvSpPr>
          <p:spPr>
            <a:xfrm>
              <a:off x="1960126" y="2317997"/>
              <a:ext cx="11139" cy="27214"/>
            </a:xfrm>
            <a:custGeom>
              <a:avLst/>
              <a:gdLst/>
              <a:ahLst/>
              <a:cxnLst/>
              <a:rect l="l" t="t" r="r" b="b"/>
              <a:pathLst>
                <a:path w="483" h="1180" extrusionOk="0">
                  <a:moveTo>
                    <a:pt x="300" y="1"/>
                  </a:moveTo>
                  <a:cubicBezTo>
                    <a:pt x="241" y="1"/>
                    <a:pt x="178" y="45"/>
                    <a:pt x="182" y="115"/>
                  </a:cubicBezTo>
                  <a:cubicBezTo>
                    <a:pt x="190" y="279"/>
                    <a:pt x="163" y="450"/>
                    <a:pt x="121" y="606"/>
                  </a:cubicBezTo>
                  <a:cubicBezTo>
                    <a:pt x="79" y="754"/>
                    <a:pt x="0" y="910"/>
                    <a:pt x="46" y="1063"/>
                  </a:cubicBezTo>
                  <a:cubicBezTo>
                    <a:pt x="69" y="1135"/>
                    <a:pt x="139" y="1180"/>
                    <a:pt x="210" y="1180"/>
                  </a:cubicBezTo>
                  <a:cubicBezTo>
                    <a:pt x="242" y="1180"/>
                    <a:pt x="275" y="1170"/>
                    <a:pt x="304" y="1150"/>
                  </a:cubicBezTo>
                  <a:cubicBezTo>
                    <a:pt x="456" y="1043"/>
                    <a:pt x="479" y="815"/>
                    <a:pt x="479" y="637"/>
                  </a:cubicBezTo>
                  <a:cubicBezTo>
                    <a:pt x="483" y="439"/>
                    <a:pt x="441" y="261"/>
                    <a:pt x="395" y="74"/>
                  </a:cubicBezTo>
                  <a:cubicBezTo>
                    <a:pt x="383" y="23"/>
                    <a:pt x="342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39;p61"/>
            <p:cNvSpPr/>
            <p:nvPr/>
          </p:nvSpPr>
          <p:spPr>
            <a:xfrm>
              <a:off x="2027030" y="2001671"/>
              <a:ext cx="19926" cy="25692"/>
            </a:xfrm>
            <a:custGeom>
              <a:avLst/>
              <a:gdLst/>
              <a:ahLst/>
              <a:cxnLst/>
              <a:rect l="l" t="t" r="r" b="b"/>
              <a:pathLst>
                <a:path w="864" h="1114" extrusionOk="0">
                  <a:moveTo>
                    <a:pt x="693" y="1"/>
                  </a:moveTo>
                  <a:cubicBezTo>
                    <a:pt x="651" y="1"/>
                    <a:pt x="609" y="14"/>
                    <a:pt x="577" y="42"/>
                  </a:cubicBezTo>
                  <a:cubicBezTo>
                    <a:pt x="445" y="164"/>
                    <a:pt x="354" y="335"/>
                    <a:pt x="263" y="487"/>
                  </a:cubicBezTo>
                  <a:cubicBezTo>
                    <a:pt x="171" y="643"/>
                    <a:pt x="75" y="795"/>
                    <a:pt x="26" y="969"/>
                  </a:cubicBezTo>
                  <a:cubicBezTo>
                    <a:pt x="1" y="1063"/>
                    <a:pt x="72" y="1114"/>
                    <a:pt x="148" y="1114"/>
                  </a:cubicBezTo>
                  <a:cubicBezTo>
                    <a:pt x="183" y="1114"/>
                    <a:pt x="219" y="1103"/>
                    <a:pt x="247" y="1080"/>
                  </a:cubicBezTo>
                  <a:cubicBezTo>
                    <a:pt x="380" y="958"/>
                    <a:pt x="479" y="795"/>
                    <a:pt x="577" y="646"/>
                  </a:cubicBezTo>
                  <a:cubicBezTo>
                    <a:pt x="677" y="495"/>
                    <a:pt x="783" y="342"/>
                    <a:pt x="833" y="167"/>
                  </a:cubicBezTo>
                  <a:cubicBezTo>
                    <a:pt x="864" y="61"/>
                    <a:pt x="780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40;p61"/>
            <p:cNvSpPr/>
            <p:nvPr/>
          </p:nvSpPr>
          <p:spPr>
            <a:xfrm>
              <a:off x="2013954" y="1990786"/>
              <a:ext cx="14599" cy="15913"/>
            </a:xfrm>
            <a:custGeom>
              <a:avLst/>
              <a:gdLst/>
              <a:ahLst/>
              <a:cxnLst/>
              <a:rect l="l" t="t" r="r" b="b"/>
              <a:pathLst>
                <a:path w="633" h="690" extrusionOk="0">
                  <a:moveTo>
                    <a:pt x="522" y="0"/>
                  </a:moveTo>
                  <a:cubicBezTo>
                    <a:pt x="506" y="0"/>
                    <a:pt x="489" y="4"/>
                    <a:pt x="472" y="12"/>
                  </a:cubicBezTo>
                  <a:cubicBezTo>
                    <a:pt x="381" y="62"/>
                    <a:pt x="316" y="146"/>
                    <a:pt x="240" y="209"/>
                  </a:cubicBezTo>
                  <a:cubicBezTo>
                    <a:pt x="156" y="274"/>
                    <a:pt x="107" y="385"/>
                    <a:pt x="61" y="476"/>
                  </a:cubicBezTo>
                  <a:cubicBezTo>
                    <a:pt x="0" y="596"/>
                    <a:pt x="96" y="690"/>
                    <a:pt x="197" y="690"/>
                  </a:cubicBezTo>
                  <a:cubicBezTo>
                    <a:pt x="246" y="690"/>
                    <a:pt x="297" y="667"/>
                    <a:pt x="331" y="613"/>
                  </a:cubicBezTo>
                  <a:cubicBezTo>
                    <a:pt x="381" y="533"/>
                    <a:pt x="445" y="460"/>
                    <a:pt x="479" y="369"/>
                  </a:cubicBezTo>
                  <a:cubicBezTo>
                    <a:pt x="510" y="286"/>
                    <a:pt x="574" y="218"/>
                    <a:pt x="605" y="130"/>
                  </a:cubicBezTo>
                  <a:cubicBezTo>
                    <a:pt x="632" y="60"/>
                    <a:pt x="585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41;p61"/>
            <p:cNvSpPr/>
            <p:nvPr/>
          </p:nvSpPr>
          <p:spPr>
            <a:xfrm>
              <a:off x="2017390" y="1949296"/>
              <a:ext cx="24654" cy="27698"/>
            </a:xfrm>
            <a:custGeom>
              <a:avLst/>
              <a:gdLst/>
              <a:ahLst/>
              <a:cxnLst/>
              <a:rect l="l" t="t" r="r" b="b"/>
              <a:pathLst>
                <a:path w="1069" h="1201" extrusionOk="0">
                  <a:moveTo>
                    <a:pt x="960" y="0"/>
                  </a:moveTo>
                  <a:cubicBezTo>
                    <a:pt x="944" y="0"/>
                    <a:pt x="928" y="4"/>
                    <a:pt x="912" y="13"/>
                  </a:cubicBezTo>
                  <a:cubicBezTo>
                    <a:pt x="535" y="215"/>
                    <a:pt x="293" y="644"/>
                    <a:pt x="65" y="994"/>
                  </a:cubicBezTo>
                  <a:cubicBezTo>
                    <a:pt x="1" y="1091"/>
                    <a:pt x="105" y="1201"/>
                    <a:pt x="203" y="1201"/>
                  </a:cubicBezTo>
                  <a:cubicBezTo>
                    <a:pt x="239" y="1201"/>
                    <a:pt x="274" y="1186"/>
                    <a:pt x="300" y="1150"/>
                  </a:cubicBezTo>
                  <a:cubicBezTo>
                    <a:pt x="535" y="811"/>
                    <a:pt x="874" y="507"/>
                    <a:pt x="1041" y="123"/>
                  </a:cubicBezTo>
                  <a:cubicBezTo>
                    <a:pt x="1068" y="57"/>
                    <a:pt x="1019" y="0"/>
                    <a:pt x="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42;p61"/>
            <p:cNvSpPr/>
            <p:nvPr/>
          </p:nvSpPr>
          <p:spPr>
            <a:xfrm>
              <a:off x="2041237" y="1954278"/>
              <a:ext cx="16374" cy="18242"/>
            </a:xfrm>
            <a:custGeom>
              <a:avLst/>
              <a:gdLst/>
              <a:ahLst/>
              <a:cxnLst/>
              <a:rect l="l" t="t" r="r" b="b"/>
              <a:pathLst>
                <a:path w="710" h="791" extrusionOk="0">
                  <a:moveTo>
                    <a:pt x="584" y="1"/>
                  </a:moveTo>
                  <a:cubicBezTo>
                    <a:pt x="571" y="1"/>
                    <a:pt x="558" y="3"/>
                    <a:pt x="543" y="9"/>
                  </a:cubicBezTo>
                  <a:cubicBezTo>
                    <a:pt x="422" y="67"/>
                    <a:pt x="345" y="177"/>
                    <a:pt x="266" y="287"/>
                  </a:cubicBezTo>
                  <a:cubicBezTo>
                    <a:pt x="186" y="394"/>
                    <a:pt x="114" y="511"/>
                    <a:pt x="49" y="629"/>
                  </a:cubicBezTo>
                  <a:cubicBezTo>
                    <a:pt x="1" y="718"/>
                    <a:pt x="75" y="791"/>
                    <a:pt x="153" y="791"/>
                  </a:cubicBezTo>
                  <a:cubicBezTo>
                    <a:pt x="191" y="791"/>
                    <a:pt x="229" y="773"/>
                    <a:pt x="254" y="732"/>
                  </a:cubicBezTo>
                  <a:cubicBezTo>
                    <a:pt x="319" y="629"/>
                    <a:pt x="391" y="531"/>
                    <a:pt x="468" y="436"/>
                  </a:cubicBezTo>
                  <a:cubicBezTo>
                    <a:pt x="540" y="348"/>
                    <a:pt x="638" y="272"/>
                    <a:pt x="680" y="169"/>
                  </a:cubicBezTo>
                  <a:cubicBezTo>
                    <a:pt x="709" y="98"/>
                    <a:pt x="661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443;p61"/>
            <p:cNvSpPr/>
            <p:nvPr/>
          </p:nvSpPr>
          <p:spPr>
            <a:xfrm>
              <a:off x="2055743" y="1959167"/>
              <a:ext cx="30281" cy="23731"/>
            </a:xfrm>
            <a:custGeom>
              <a:avLst/>
              <a:gdLst/>
              <a:ahLst/>
              <a:cxnLst/>
              <a:rect l="l" t="t" r="r" b="b"/>
              <a:pathLst>
                <a:path w="1313" h="1029" extrusionOk="0">
                  <a:moveTo>
                    <a:pt x="1174" y="0"/>
                  </a:moveTo>
                  <a:cubicBezTo>
                    <a:pt x="1159" y="0"/>
                    <a:pt x="1144" y="4"/>
                    <a:pt x="1127" y="11"/>
                  </a:cubicBezTo>
                  <a:cubicBezTo>
                    <a:pt x="736" y="178"/>
                    <a:pt x="390" y="539"/>
                    <a:pt x="85" y="828"/>
                  </a:cubicBezTo>
                  <a:cubicBezTo>
                    <a:pt x="1" y="907"/>
                    <a:pt x="86" y="1029"/>
                    <a:pt x="183" y="1029"/>
                  </a:cubicBezTo>
                  <a:cubicBezTo>
                    <a:pt x="203" y="1029"/>
                    <a:pt x="225" y="1023"/>
                    <a:pt x="245" y="1010"/>
                  </a:cubicBezTo>
                  <a:cubicBezTo>
                    <a:pt x="436" y="885"/>
                    <a:pt x="618" y="764"/>
                    <a:pt x="792" y="619"/>
                  </a:cubicBezTo>
                  <a:cubicBezTo>
                    <a:pt x="948" y="490"/>
                    <a:pt x="1134" y="368"/>
                    <a:pt x="1257" y="204"/>
                  </a:cubicBezTo>
                  <a:cubicBezTo>
                    <a:pt x="1313" y="129"/>
                    <a:pt x="1263" y="0"/>
                    <a:pt x="1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444;p61"/>
            <p:cNvSpPr/>
            <p:nvPr/>
          </p:nvSpPr>
          <p:spPr>
            <a:xfrm>
              <a:off x="2105788" y="1921529"/>
              <a:ext cx="21540" cy="16167"/>
            </a:xfrm>
            <a:custGeom>
              <a:avLst/>
              <a:gdLst/>
              <a:ahLst/>
              <a:cxnLst/>
              <a:rect l="l" t="t" r="r" b="b"/>
              <a:pathLst>
                <a:path w="934" h="701" extrusionOk="0">
                  <a:moveTo>
                    <a:pt x="827" y="0"/>
                  </a:moveTo>
                  <a:cubicBezTo>
                    <a:pt x="823" y="0"/>
                    <a:pt x="820" y="0"/>
                    <a:pt x="817" y="1"/>
                  </a:cubicBezTo>
                  <a:cubicBezTo>
                    <a:pt x="672" y="15"/>
                    <a:pt x="573" y="115"/>
                    <a:pt x="463" y="201"/>
                  </a:cubicBezTo>
                  <a:cubicBezTo>
                    <a:pt x="338" y="297"/>
                    <a:pt x="215" y="396"/>
                    <a:pt x="94" y="494"/>
                  </a:cubicBezTo>
                  <a:cubicBezTo>
                    <a:pt x="0" y="566"/>
                    <a:pt x="61" y="701"/>
                    <a:pt x="155" y="701"/>
                  </a:cubicBezTo>
                  <a:cubicBezTo>
                    <a:pt x="175" y="701"/>
                    <a:pt x="197" y="694"/>
                    <a:pt x="219" y="680"/>
                  </a:cubicBezTo>
                  <a:cubicBezTo>
                    <a:pt x="349" y="594"/>
                    <a:pt x="478" y="506"/>
                    <a:pt x="607" y="418"/>
                  </a:cubicBezTo>
                  <a:cubicBezTo>
                    <a:pt x="721" y="343"/>
                    <a:pt x="854" y="274"/>
                    <a:pt x="908" y="145"/>
                  </a:cubicBezTo>
                  <a:cubicBezTo>
                    <a:pt x="933" y="83"/>
                    <a:pt x="896" y="0"/>
                    <a:pt x="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445;p61"/>
            <p:cNvSpPr/>
            <p:nvPr/>
          </p:nvSpPr>
          <p:spPr>
            <a:xfrm>
              <a:off x="2072371" y="1923005"/>
              <a:ext cx="21056" cy="18819"/>
            </a:xfrm>
            <a:custGeom>
              <a:avLst/>
              <a:gdLst/>
              <a:ahLst/>
              <a:cxnLst/>
              <a:rect l="l" t="t" r="r" b="b"/>
              <a:pathLst>
                <a:path w="913" h="816" extrusionOk="0">
                  <a:moveTo>
                    <a:pt x="800" y="0"/>
                  </a:moveTo>
                  <a:cubicBezTo>
                    <a:pt x="784" y="0"/>
                    <a:pt x="766" y="5"/>
                    <a:pt x="748" y="16"/>
                  </a:cubicBezTo>
                  <a:cubicBezTo>
                    <a:pt x="464" y="179"/>
                    <a:pt x="254" y="404"/>
                    <a:pt x="53" y="658"/>
                  </a:cubicBezTo>
                  <a:cubicBezTo>
                    <a:pt x="1" y="723"/>
                    <a:pt x="53" y="815"/>
                    <a:pt x="123" y="815"/>
                  </a:cubicBezTo>
                  <a:cubicBezTo>
                    <a:pt x="140" y="815"/>
                    <a:pt x="157" y="810"/>
                    <a:pt x="174" y="799"/>
                  </a:cubicBezTo>
                  <a:cubicBezTo>
                    <a:pt x="444" y="613"/>
                    <a:pt x="684" y="423"/>
                    <a:pt x="866" y="153"/>
                  </a:cubicBezTo>
                  <a:cubicBezTo>
                    <a:pt x="913" y="85"/>
                    <a:pt x="86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446;p61"/>
            <p:cNvSpPr/>
            <p:nvPr/>
          </p:nvSpPr>
          <p:spPr>
            <a:xfrm>
              <a:off x="2053667" y="1907715"/>
              <a:ext cx="24677" cy="21679"/>
            </a:xfrm>
            <a:custGeom>
              <a:avLst/>
              <a:gdLst/>
              <a:ahLst/>
              <a:cxnLst/>
              <a:rect l="l" t="t" r="r" b="b"/>
              <a:pathLst>
                <a:path w="1070" h="940" extrusionOk="0">
                  <a:moveTo>
                    <a:pt x="917" y="0"/>
                  </a:moveTo>
                  <a:cubicBezTo>
                    <a:pt x="899" y="0"/>
                    <a:pt x="881" y="4"/>
                    <a:pt x="864" y="14"/>
                  </a:cubicBezTo>
                  <a:cubicBezTo>
                    <a:pt x="536" y="184"/>
                    <a:pt x="217" y="432"/>
                    <a:pt x="43" y="767"/>
                  </a:cubicBezTo>
                  <a:cubicBezTo>
                    <a:pt x="0" y="851"/>
                    <a:pt x="72" y="940"/>
                    <a:pt x="153" y="940"/>
                  </a:cubicBezTo>
                  <a:cubicBezTo>
                    <a:pt x="174" y="940"/>
                    <a:pt x="196" y="933"/>
                    <a:pt x="217" y="919"/>
                  </a:cubicBezTo>
                  <a:cubicBezTo>
                    <a:pt x="514" y="717"/>
                    <a:pt x="761" y="432"/>
                    <a:pt x="1001" y="166"/>
                  </a:cubicBezTo>
                  <a:cubicBezTo>
                    <a:pt x="1069" y="91"/>
                    <a:pt x="999" y="0"/>
                    <a:pt x="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447;p61"/>
            <p:cNvSpPr/>
            <p:nvPr/>
          </p:nvSpPr>
          <p:spPr>
            <a:xfrm>
              <a:off x="2101591" y="1856147"/>
              <a:ext cx="24585" cy="19534"/>
            </a:xfrm>
            <a:custGeom>
              <a:avLst/>
              <a:gdLst/>
              <a:ahLst/>
              <a:cxnLst/>
              <a:rect l="l" t="t" r="r" b="b"/>
              <a:pathLst>
                <a:path w="1066" h="847" extrusionOk="0">
                  <a:moveTo>
                    <a:pt x="994" y="0"/>
                  </a:moveTo>
                  <a:cubicBezTo>
                    <a:pt x="986" y="0"/>
                    <a:pt x="977" y="2"/>
                    <a:pt x="968" y="7"/>
                  </a:cubicBezTo>
                  <a:cubicBezTo>
                    <a:pt x="606" y="167"/>
                    <a:pt x="345" y="428"/>
                    <a:pt x="63" y="699"/>
                  </a:cubicBezTo>
                  <a:cubicBezTo>
                    <a:pt x="1" y="757"/>
                    <a:pt x="63" y="847"/>
                    <a:pt x="132" y="847"/>
                  </a:cubicBezTo>
                  <a:cubicBezTo>
                    <a:pt x="147" y="847"/>
                    <a:pt x="163" y="842"/>
                    <a:pt x="178" y="832"/>
                  </a:cubicBezTo>
                  <a:cubicBezTo>
                    <a:pt x="501" y="618"/>
                    <a:pt x="808" y="425"/>
                    <a:pt x="1036" y="109"/>
                  </a:cubicBezTo>
                  <a:cubicBezTo>
                    <a:pt x="1066" y="70"/>
                    <a:pt x="1042" y="0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448;p61"/>
            <p:cNvSpPr/>
            <p:nvPr/>
          </p:nvSpPr>
          <p:spPr>
            <a:xfrm>
              <a:off x="2095157" y="1883983"/>
              <a:ext cx="29843" cy="21425"/>
            </a:xfrm>
            <a:custGeom>
              <a:avLst/>
              <a:gdLst/>
              <a:ahLst/>
              <a:cxnLst/>
              <a:rect l="l" t="t" r="r" b="b"/>
              <a:pathLst>
                <a:path w="1294" h="929" extrusionOk="0">
                  <a:moveTo>
                    <a:pt x="1061" y="1"/>
                  </a:moveTo>
                  <a:cubicBezTo>
                    <a:pt x="1050" y="1"/>
                    <a:pt x="1038" y="2"/>
                    <a:pt x="1027" y="4"/>
                  </a:cubicBezTo>
                  <a:cubicBezTo>
                    <a:pt x="840" y="50"/>
                    <a:pt x="685" y="214"/>
                    <a:pt x="536" y="332"/>
                  </a:cubicBezTo>
                  <a:cubicBezTo>
                    <a:pt x="384" y="453"/>
                    <a:pt x="236" y="575"/>
                    <a:pt x="95" y="712"/>
                  </a:cubicBezTo>
                  <a:cubicBezTo>
                    <a:pt x="0" y="810"/>
                    <a:pt x="100" y="929"/>
                    <a:pt x="208" y="929"/>
                  </a:cubicBezTo>
                  <a:cubicBezTo>
                    <a:pt x="230" y="929"/>
                    <a:pt x="253" y="924"/>
                    <a:pt x="274" y="913"/>
                  </a:cubicBezTo>
                  <a:cubicBezTo>
                    <a:pt x="460" y="818"/>
                    <a:pt x="631" y="704"/>
                    <a:pt x="802" y="587"/>
                  </a:cubicBezTo>
                  <a:cubicBezTo>
                    <a:pt x="954" y="483"/>
                    <a:pt x="1122" y="392"/>
                    <a:pt x="1220" y="232"/>
                  </a:cubicBezTo>
                  <a:cubicBezTo>
                    <a:pt x="1293" y="112"/>
                    <a:pt x="1175" y="1"/>
                    <a:pt x="1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449;p61"/>
            <p:cNvSpPr/>
            <p:nvPr/>
          </p:nvSpPr>
          <p:spPr>
            <a:xfrm>
              <a:off x="2128666" y="1894085"/>
              <a:ext cx="22878" cy="13791"/>
            </a:xfrm>
            <a:custGeom>
              <a:avLst/>
              <a:gdLst/>
              <a:ahLst/>
              <a:cxnLst/>
              <a:rect l="l" t="t" r="r" b="b"/>
              <a:pathLst>
                <a:path w="992" h="598" extrusionOk="0">
                  <a:moveTo>
                    <a:pt x="755" y="0"/>
                  </a:moveTo>
                  <a:cubicBezTo>
                    <a:pt x="487" y="0"/>
                    <a:pt x="226" y="239"/>
                    <a:pt x="60" y="419"/>
                  </a:cubicBezTo>
                  <a:cubicBezTo>
                    <a:pt x="1" y="485"/>
                    <a:pt x="57" y="597"/>
                    <a:pt x="137" y="597"/>
                  </a:cubicBezTo>
                  <a:cubicBezTo>
                    <a:pt x="149" y="597"/>
                    <a:pt x="162" y="595"/>
                    <a:pt x="174" y="589"/>
                  </a:cubicBezTo>
                  <a:cubicBezTo>
                    <a:pt x="413" y="491"/>
                    <a:pt x="767" y="430"/>
                    <a:pt x="934" y="213"/>
                  </a:cubicBezTo>
                  <a:cubicBezTo>
                    <a:pt x="992" y="137"/>
                    <a:pt x="957" y="42"/>
                    <a:pt x="870" y="15"/>
                  </a:cubicBezTo>
                  <a:cubicBezTo>
                    <a:pt x="831" y="5"/>
                    <a:pt x="793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450;p61"/>
            <p:cNvSpPr/>
            <p:nvPr/>
          </p:nvSpPr>
          <p:spPr>
            <a:xfrm>
              <a:off x="2160101" y="1896460"/>
              <a:ext cx="27675" cy="16421"/>
            </a:xfrm>
            <a:custGeom>
              <a:avLst/>
              <a:gdLst/>
              <a:ahLst/>
              <a:cxnLst/>
              <a:rect l="l" t="t" r="r" b="b"/>
              <a:pathLst>
                <a:path w="1200" h="712" extrusionOk="0">
                  <a:moveTo>
                    <a:pt x="1024" y="1"/>
                  </a:moveTo>
                  <a:cubicBezTo>
                    <a:pt x="852" y="1"/>
                    <a:pt x="717" y="72"/>
                    <a:pt x="564" y="163"/>
                  </a:cubicBezTo>
                  <a:cubicBezTo>
                    <a:pt x="385" y="266"/>
                    <a:pt x="203" y="380"/>
                    <a:pt x="59" y="528"/>
                  </a:cubicBezTo>
                  <a:cubicBezTo>
                    <a:pt x="1" y="589"/>
                    <a:pt x="45" y="712"/>
                    <a:pt x="130" y="712"/>
                  </a:cubicBezTo>
                  <a:cubicBezTo>
                    <a:pt x="135" y="712"/>
                    <a:pt x="140" y="712"/>
                    <a:pt x="145" y="711"/>
                  </a:cubicBezTo>
                  <a:cubicBezTo>
                    <a:pt x="351" y="672"/>
                    <a:pt x="541" y="593"/>
                    <a:pt x="731" y="505"/>
                  </a:cubicBezTo>
                  <a:cubicBezTo>
                    <a:pt x="910" y="421"/>
                    <a:pt x="1066" y="346"/>
                    <a:pt x="1164" y="167"/>
                  </a:cubicBezTo>
                  <a:cubicBezTo>
                    <a:pt x="1199" y="110"/>
                    <a:pt x="1157" y="11"/>
                    <a:pt x="1085" y="4"/>
                  </a:cubicBezTo>
                  <a:cubicBezTo>
                    <a:pt x="1064" y="2"/>
                    <a:pt x="1044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451;p61"/>
            <p:cNvSpPr/>
            <p:nvPr/>
          </p:nvSpPr>
          <p:spPr>
            <a:xfrm>
              <a:off x="2172324" y="1868854"/>
              <a:ext cx="33579" cy="16697"/>
            </a:xfrm>
            <a:custGeom>
              <a:avLst/>
              <a:gdLst/>
              <a:ahLst/>
              <a:cxnLst/>
              <a:rect l="l" t="t" r="r" b="b"/>
              <a:pathLst>
                <a:path w="1456" h="724" extrusionOk="0">
                  <a:moveTo>
                    <a:pt x="1159" y="1"/>
                  </a:moveTo>
                  <a:cubicBezTo>
                    <a:pt x="810" y="1"/>
                    <a:pt x="405" y="242"/>
                    <a:pt x="140" y="418"/>
                  </a:cubicBezTo>
                  <a:cubicBezTo>
                    <a:pt x="1" y="509"/>
                    <a:pt x="84" y="723"/>
                    <a:pt x="232" y="723"/>
                  </a:cubicBezTo>
                  <a:cubicBezTo>
                    <a:pt x="249" y="723"/>
                    <a:pt x="266" y="720"/>
                    <a:pt x="285" y="714"/>
                  </a:cubicBezTo>
                  <a:cubicBezTo>
                    <a:pt x="487" y="642"/>
                    <a:pt x="687" y="555"/>
                    <a:pt x="893" y="486"/>
                  </a:cubicBezTo>
                  <a:cubicBezTo>
                    <a:pt x="1075" y="425"/>
                    <a:pt x="1243" y="376"/>
                    <a:pt x="1384" y="235"/>
                  </a:cubicBezTo>
                  <a:cubicBezTo>
                    <a:pt x="1456" y="158"/>
                    <a:pt x="1403" y="41"/>
                    <a:pt x="1312" y="18"/>
                  </a:cubicBezTo>
                  <a:cubicBezTo>
                    <a:pt x="1262" y="6"/>
                    <a:pt x="1211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52;p61"/>
            <p:cNvSpPr/>
            <p:nvPr/>
          </p:nvSpPr>
          <p:spPr>
            <a:xfrm>
              <a:off x="2140567" y="1854440"/>
              <a:ext cx="24861" cy="14645"/>
            </a:xfrm>
            <a:custGeom>
              <a:avLst/>
              <a:gdLst/>
              <a:ahLst/>
              <a:cxnLst/>
              <a:rect l="l" t="t" r="r" b="b"/>
              <a:pathLst>
                <a:path w="1078" h="635" extrusionOk="0">
                  <a:moveTo>
                    <a:pt x="903" y="0"/>
                  </a:moveTo>
                  <a:cubicBezTo>
                    <a:pt x="900" y="0"/>
                    <a:pt x="897" y="0"/>
                    <a:pt x="894" y="1"/>
                  </a:cubicBezTo>
                  <a:cubicBezTo>
                    <a:pt x="753" y="8"/>
                    <a:pt x="632" y="92"/>
                    <a:pt x="513" y="160"/>
                  </a:cubicBezTo>
                  <a:cubicBezTo>
                    <a:pt x="381" y="232"/>
                    <a:pt x="248" y="313"/>
                    <a:pt x="114" y="385"/>
                  </a:cubicBezTo>
                  <a:cubicBezTo>
                    <a:pt x="0" y="452"/>
                    <a:pt x="70" y="634"/>
                    <a:pt x="182" y="634"/>
                  </a:cubicBezTo>
                  <a:cubicBezTo>
                    <a:pt x="197" y="634"/>
                    <a:pt x="212" y="631"/>
                    <a:pt x="229" y="624"/>
                  </a:cubicBezTo>
                  <a:cubicBezTo>
                    <a:pt x="369" y="564"/>
                    <a:pt x="510" y="502"/>
                    <a:pt x="650" y="438"/>
                  </a:cubicBezTo>
                  <a:cubicBezTo>
                    <a:pt x="772" y="381"/>
                    <a:pt x="917" y="335"/>
                    <a:pt x="1004" y="229"/>
                  </a:cubicBezTo>
                  <a:cubicBezTo>
                    <a:pt x="1078" y="140"/>
                    <a:pt x="1018" y="0"/>
                    <a:pt x="9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453;p61"/>
            <p:cNvSpPr/>
            <p:nvPr/>
          </p:nvSpPr>
          <p:spPr>
            <a:xfrm>
              <a:off x="2165267" y="1824528"/>
              <a:ext cx="34086" cy="14991"/>
            </a:xfrm>
            <a:custGeom>
              <a:avLst/>
              <a:gdLst/>
              <a:ahLst/>
              <a:cxnLst/>
              <a:rect l="l" t="t" r="r" b="b"/>
              <a:pathLst>
                <a:path w="1478" h="650" extrusionOk="0">
                  <a:moveTo>
                    <a:pt x="1256" y="1"/>
                  </a:moveTo>
                  <a:cubicBezTo>
                    <a:pt x="1074" y="5"/>
                    <a:pt x="891" y="96"/>
                    <a:pt x="716" y="157"/>
                  </a:cubicBezTo>
                  <a:cubicBezTo>
                    <a:pt x="526" y="225"/>
                    <a:pt x="340" y="306"/>
                    <a:pt x="149" y="381"/>
                  </a:cubicBezTo>
                  <a:cubicBezTo>
                    <a:pt x="0" y="444"/>
                    <a:pt x="54" y="649"/>
                    <a:pt x="195" y="649"/>
                  </a:cubicBezTo>
                  <a:cubicBezTo>
                    <a:pt x="208" y="649"/>
                    <a:pt x="222" y="647"/>
                    <a:pt x="237" y="643"/>
                  </a:cubicBezTo>
                  <a:cubicBezTo>
                    <a:pt x="435" y="594"/>
                    <a:pt x="633" y="545"/>
                    <a:pt x="826" y="484"/>
                  </a:cubicBezTo>
                  <a:cubicBezTo>
                    <a:pt x="1002" y="431"/>
                    <a:pt x="1199" y="397"/>
                    <a:pt x="1351" y="287"/>
                  </a:cubicBezTo>
                  <a:cubicBezTo>
                    <a:pt x="1477" y="195"/>
                    <a:pt x="1412" y="1"/>
                    <a:pt x="1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454;p61"/>
            <p:cNvSpPr/>
            <p:nvPr/>
          </p:nvSpPr>
          <p:spPr>
            <a:xfrm>
              <a:off x="2228343" y="1810345"/>
              <a:ext cx="32449" cy="11347"/>
            </a:xfrm>
            <a:custGeom>
              <a:avLst/>
              <a:gdLst/>
              <a:ahLst/>
              <a:cxnLst/>
              <a:rect l="l" t="t" r="r" b="b"/>
              <a:pathLst>
                <a:path w="1407" h="492" extrusionOk="0">
                  <a:moveTo>
                    <a:pt x="1186" y="1"/>
                  </a:moveTo>
                  <a:cubicBezTo>
                    <a:pt x="1015" y="1"/>
                    <a:pt x="849" y="59"/>
                    <a:pt x="681" y="103"/>
                  </a:cubicBezTo>
                  <a:cubicBezTo>
                    <a:pt x="483" y="152"/>
                    <a:pt x="285" y="202"/>
                    <a:pt x="103" y="297"/>
                  </a:cubicBezTo>
                  <a:cubicBezTo>
                    <a:pt x="0" y="346"/>
                    <a:pt x="76" y="487"/>
                    <a:pt x="167" y="491"/>
                  </a:cubicBezTo>
                  <a:cubicBezTo>
                    <a:pt x="176" y="491"/>
                    <a:pt x="185" y="491"/>
                    <a:pt x="193" y="491"/>
                  </a:cubicBezTo>
                  <a:cubicBezTo>
                    <a:pt x="379" y="491"/>
                    <a:pt x="560" y="455"/>
                    <a:pt x="741" y="419"/>
                  </a:cubicBezTo>
                  <a:cubicBezTo>
                    <a:pt x="932" y="381"/>
                    <a:pt x="1137" y="369"/>
                    <a:pt x="1304" y="270"/>
                  </a:cubicBezTo>
                  <a:cubicBezTo>
                    <a:pt x="1406" y="209"/>
                    <a:pt x="1380" y="16"/>
                    <a:pt x="1251" y="4"/>
                  </a:cubicBezTo>
                  <a:cubicBezTo>
                    <a:pt x="1229" y="2"/>
                    <a:pt x="1207" y="1"/>
                    <a:pt x="1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455;p61"/>
            <p:cNvSpPr/>
            <p:nvPr/>
          </p:nvSpPr>
          <p:spPr>
            <a:xfrm>
              <a:off x="2221977" y="1830594"/>
              <a:ext cx="31457" cy="13930"/>
            </a:xfrm>
            <a:custGeom>
              <a:avLst/>
              <a:gdLst/>
              <a:ahLst/>
              <a:cxnLst/>
              <a:rect l="l" t="t" r="r" b="b"/>
              <a:pathLst>
                <a:path w="1364" h="604" extrusionOk="0">
                  <a:moveTo>
                    <a:pt x="1162" y="1"/>
                  </a:moveTo>
                  <a:cubicBezTo>
                    <a:pt x="991" y="1"/>
                    <a:pt x="824" y="80"/>
                    <a:pt x="664" y="141"/>
                  </a:cubicBezTo>
                  <a:cubicBezTo>
                    <a:pt x="493" y="206"/>
                    <a:pt x="318" y="275"/>
                    <a:pt x="147" y="343"/>
                  </a:cubicBezTo>
                  <a:cubicBezTo>
                    <a:pt x="1" y="398"/>
                    <a:pt x="52" y="603"/>
                    <a:pt x="190" y="603"/>
                  </a:cubicBezTo>
                  <a:cubicBezTo>
                    <a:pt x="203" y="603"/>
                    <a:pt x="216" y="601"/>
                    <a:pt x="231" y="598"/>
                  </a:cubicBezTo>
                  <a:cubicBezTo>
                    <a:pt x="410" y="548"/>
                    <a:pt x="587" y="499"/>
                    <a:pt x="766" y="449"/>
                  </a:cubicBezTo>
                  <a:cubicBezTo>
                    <a:pt x="930" y="400"/>
                    <a:pt x="1112" y="366"/>
                    <a:pt x="1249" y="263"/>
                  </a:cubicBezTo>
                  <a:cubicBezTo>
                    <a:pt x="1363" y="180"/>
                    <a:pt x="1306" y="1"/>
                    <a:pt x="1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56;p61"/>
            <p:cNvSpPr/>
            <p:nvPr/>
          </p:nvSpPr>
          <p:spPr>
            <a:xfrm>
              <a:off x="2238259" y="1860137"/>
              <a:ext cx="28667" cy="11139"/>
            </a:xfrm>
            <a:custGeom>
              <a:avLst/>
              <a:gdLst/>
              <a:ahLst/>
              <a:cxnLst/>
              <a:rect l="l" t="t" r="r" b="b"/>
              <a:pathLst>
                <a:path w="1243" h="483" extrusionOk="0">
                  <a:moveTo>
                    <a:pt x="957" y="0"/>
                  </a:moveTo>
                  <a:cubicBezTo>
                    <a:pt x="836" y="0"/>
                    <a:pt x="719" y="42"/>
                    <a:pt x="597" y="77"/>
                  </a:cubicBezTo>
                  <a:cubicBezTo>
                    <a:pt x="418" y="126"/>
                    <a:pt x="220" y="161"/>
                    <a:pt x="72" y="271"/>
                  </a:cubicBezTo>
                  <a:cubicBezTo>
                    <a:pt x="0" y="324"/>
                    <a:pt x="11" y="453"/>
                    <a:pt x="110" y="473"/>
                  </a:cubicBezTo>
                  <a:cubicBezTo>
                    <a:pt x="148" y="479"/>
                    <a:pt x="186" y="482"/>
                    <a:pt x="225" y="482"/>
                  </a:cubicBezTo>
                  <a:cubicBezTo>
                    <a:pt x="383" y="482"/>
                    <a:pt x="543" y="435"/>
                    <a:pt x="695" y="408"/>
                  </a:cubicBezTo>
                  <a:cubicBezTo>
                    <a:pt x="882" y="373"/>
                    <a:pt x="1041" y="354"/>
                    <a:pt x="1178" y="213"/>
                  </a:cubicBezTo>
                  <a:cubicBezTo>
                    <a:pt x="1243" y="145"/>
                    <a:pt x="1190" y="54"/>
                    <a:pt x="1118" y="27"/>
                  </a:cubicBezTo>
                  <a:cubicBezTo>
                    <a:pt x="1063" y="8"/>
                    <a:pt x="1010" y="0"/>
                    <a:pt x="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457;p61"/>
            <p:cNvSpPr/>
            <p:nvPr/>
          </p:nvSpPr>
          <p:spPr>
            <a:xfrm>
              <a:off x="2256502" y="1887374"/>
              <a:ext cx="40267" cy="11324"/>
            </a:xfrm>
            <a:custGeom>
              <a:avLst/>
              <a:gdLst/>
              <a:ahLst/>
              <a:cxnLst/>
              <a:rect l="l" t="t" r="r" b="b"/>
              <a:pathLst>
                <a:path w="1746" h="491" extrusionOk="0">
                  <a:moveTo>
                    <a:pt x="1224" y="1"/>
                  </a:moveTo>
                  <a:cubicBezTo>
                    <a:pt x="843" y="1"/>
                    <a:pt x="432" y="90"/>
                    <a:pt x="110" y="245"/>
                  </a:cubicBezTo>
                  <a:cubicBezTo>
                    <a:pt x="1" y="297"/>
                    <a:pt x="3" y="490"/>
                    <a:pt x="136" y="490"/>
                  </a:cubicBezTo>
                  <a:cubicBezTo>
                    <a:pt x="142" y="490"/>
                    <a:pt x="149" y="490"/>
                    <a:pt x="155" y="489"/>
                  </a:cubicBezTo>
                  <a:cubicBezTo>
                    <a:pt x="503" y="441"/>
                    <a:pt x="832" y="396"/>
                    <a:pt x="1181" y="396"/>
                  </a:cubicBezTo>
                  <a:cubicBezTo>
                    <a:pt x="1218" y="396"/>
                    <a:pt x="1255" y="396"/>
                    <a:pt x="1292" y="398"/>
                  </a:cubicBezTo>
                  <a:cubicBezTo>
                    <a:pt x="1305" y="398"/>
                    <a:pt x="1318" y="398"/>
                    <a:pt x="1333" y="398"/>
                  </a:cubicBezTo>
                  <a:cubicBezTo>
                    <a:pt x="1497" y="398"/>
                    <a:pt x="1745" y="371"/>
                    <a:pt x="1668" y="150"/>
                  </a:cubicBezTo>
                  <a:cubicBezTo>
                    <a:pt x="1650" y="90"/>
                    <a:pt x="1592" y="33"/>
                    <a:pt x="1528" y="22"/>
                  </a:cubicBezTo>
                  <a:cubicBezTo>
                    <a:pt x="1430" y="8"/>
                    <a:pt x="1328" y="1"/>
                    <a:pt x="1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458;p61"/>
            <p:cNvSpPr/>
            <p:nvPr/>
          </p:nvSpPr>
          <p:spPr>
            <a:xfrm>
              <a:off x="2209823" y="1884445"/>
              <a:ext cx="30027" cy="9317"/>
            </a:xfrm>
            <a:custGeom>
              <a:avLst/>
              <a:gdLst/>
              <a:ahLst/>
              <a:cxnLst/>
              <a:rect l="l" t="t" r="r" b="b"/>
              <a:pathLst>
                <a:path w="1302" h="404" extrusionOk="0">
                  <a:moveTo>
                    <a:pt x="1000" y="1"/>
                  </a:moveTo>
                  <a:cubicBezTo>
                    <a:pt x="709" y="1"/>
                    <a:pt x="416" y="73"/>
                    <a:pt x="142" y="144"/>
                  </a:cubicBezTo>
                  <a:cubicBezTo>
                    <a:pt x="0" y="181"/>
                    <a:pt x="40" y="404"/>
                    <a:pt x="181" y="404"/>
                  </a:cubicBezTo>
                  <a:cubicBezTo>
                    <a:pt x="184" y="404"/>
                    <a:pt x="188" y="403"/>
                    <a:pt x="191" y="403"/>
                  </a:cubicBezTo>
                  <a:cubicBezTo>
                    <a:pt x="526" y="384"/>
                    <a:pt x="895" y="358"/>
                    <a:pt x="1198" y="212"/>
                  </a:cubicBezTo>
                  <a:cubicBezTo>
                    <a:pt x="1279" y="175"/>
                    <a:pt x="1302" y="26"/>
                    <a:pt x="1187" y="12"/>
                  </a:cubicBezTo>
                  <a:cubicBezTo>
                    <a:pt x="1125" y="4"/>
                    <a:pt x="1062" y="1"/>
                    <a:pt x="1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459;p61"/>
            <p:cNvSpPr/>
            <p:nvPr/>
          </p:nvSpPr>
          <p:spPr>
            <a:xfrm>
              <a:off x="2303457" y="1849505"/>
              <a:ext cx="23616" cy="8210"/>
            </a:xfrm>
            <a:custGeom>
              <a:avLst/>
              <a:gdLst/>
              <a:ahLst/>
              <a:cxnLst/>
              <a:rect l="l" t="t" r="r" b="b"/>
              <a:pathLst>
                <a:path w="1024" h="356" extrusionOk="0">
                  <a:moveTo>
                    <a:pt x="786" y="0"/>
                  </a:moveTo>
                  <a:cubicBezTo>
                    <a:pt x="563" y="0"/>
                    <a:pt x="343" y="75"/>
                    <a:pt x="127" y="127"/>
                  </a:cubicBezTo>
                  <a:cubicBezTo>
                    <a:pt x="1" y="157"/>
                    <a:pt x="37" y="356"/>
                    <a:pt x="162" y="356"/>
                  </a:cubicBezTo>
                  <a:cubicBezTo>
                    <a:pt x="165" y="356"/>
                    <a:pt x="169" y="355"/>
                    <a:pt x="172" y="355"/>
                  </a:cubicBezTo>
                  <a:cubicBezTo>
                    <a:pt x="412" y="332"/>
                    <a:pt x="667" y="336"/>
                    <a:pt x="891" y="241"/>
                  </a:cubicBezTo>
                  <a:cubicBezTo>
                    <a:pt x="1024" y="188"/>
                    <a:pt x="983" y="9"/>
                    <a:pt x="846" y="2"/>
                  </a:cubicBezTo>
                  <a:cubicBezTo>
                    <a:pt x="826" y="1"/>
                    <a:pt x="806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460;p61"/>
            <p:cNvSpPr/>
            <p:nvPr/>
          </p:nvSpPr>
          <p:spPr>
            <a:xfrm>
              <a:off x="2291764" y="1816295"/>
              <a:ext cx="35309" cy="11969"/>
            </a:xfrm>
            <a:custGeom>
              <a:avLst/>
              <a:gdLst/>
              <a:ahLst/>
              <a:cxnLst/>
              <a:rect l="l" t="t" r="r" b="b"/>
              <a:pathLst>
                <a:path w="1531" h="519" extrusionOk="0">
                  <a:moveTo>
                    <a:pt x="1164" y="1"/>
                  </a:moveTo>
                  <a:cubicBezTo>
                    <a:pt x="820" y="1"/>
                    <a:pt x="467" y="156"/>
                    <a:pt x="144" y="244"/>
                  </a:cubicBezTo>
                  <a:cubicBezTo>
                    <a:pt x="0" y="284"/>
                    <a:pt x="34" y="519"/>
                    <a:pt x="180" y="519"/>
                  </a:cubicBezTo>
                  <a:cubicBezTo>
                    <a:pt x="185" y="519"/>
                    <a:pt x="191" y="518"/>
                    <a:pt x="197" y="518"/>
                  </a:cubicBezTo>
                  <a:cubicBezTo>
                    <a:pt x="611" y="465"/>
                    <a:pt x="1113" y="491"/>
                    <a:pt x="1459" y="221"/>
                  </a:cubicBezTo>
                  <a:cubicBezTo>
                    <a:pt x="1531" y="165"/>
                    <a:pt x="1512" y="58"/>
                    <a:pt x="1425" y="35"/>
                  </a:cubicBezTo>
                  <a:cubicBezTo>
                    <a:pt x="1339" y="11"/>
                    <a:pt x="1252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461;p61"/>
            <p:cNvSpPr/>
            <p:nvPr/>
          </p:nvSpPr>
          <p:spPr>
            <a:xfrm>
              <a:off x="2274329" y="1843901"/>
              <a:ext cx="18957" cy="6458"/>
            </a:xfrm>
            <a:custGeom>
              <a:avLst/>
              <a:gdLst/>
              <a:ahLst/>
              <a:cxnLst/>
              <a:rect l="l" t="t" r="r" b="b"/>
              <a:pathLst>
                <a:path w="822" h="280" extrusionOk="0">
                  <a:moveTo>
                    <a:pt x="696" y="0"/>
                  </a:moveTo>
                  <a:cubicBezTo>
                    <a:pt x="690" y="0"/>
                    <a:pt x="685" y="1"/>
                    <a:pt x="679" y="1"/>
                  </a:cubicBezTo>
                  <a:cubicBezTo>
                    <a:pt x="485" y="24"/>
                    <a:pt x="298" y="47"/>
                    <a:pt x="109" y="85"/>
                  </a:cubicBezTo>
                  <a:cubicBezTo>
                    <a:pt x="1" y="108"/>
                    <a:pt x="35" y="279"/>
                    <a:pt x="135" y="279"/>
                  </a:cubicBezTo>
                  <a:cubicBezTo>
                    <a:pt x="138" y="279"/>
                    <a:pt x="140" y="279"/>
                    <a:pt x="142" y="279"/>
                  </a:cubicBezTo>
                  <a:cubicBezTo>
                    <a:pt x="329" y="268"/>
                    <a:pt x="507" y="245"/>
                    <a:pt x="690" y="222"/>
                  </a:cubicBezTo>
                  <a:cubicBezTo>
                    <a:pt x="821" y="204"/>
                    <a:pt x="820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462;p61"/>
            <p:cNvSpPr/>
            <p:nvPr/>
          </p:nvSpPr>
          <p:spPr>
            <a:xfrm>
              <a:off x="2332562" y="1879140"/>
              <a:ext cx="22232" cy="8303"/>
            </a:xfrm>
            <a:custGeom>
              <a:avLst/>
              <a:gdLst/>
              <a:ahLst/>
              <a:cxnLst/>
              <a:rect l="l" t="t" r="r" b="b"/>
              <a:pathLst>
                <a:path w="964" h="360" extrusionOk="0">
                  <a:moveTo>
                    <a:pt x="616" y="1"/>
                  </a:moveTo>
                  <a:cubicBezTo>
                    <a:pt x="580" y="1"/>
                    <a:pt x="544" y="4"/>
                    <a:pt x="504" y="14"/>
                  </a:cubicBezTo>
                  <a:cubicBezTo>
                    <a:pt x="374" y="44"/>
                    <a:pt x="249" y="89"/>
                    <a:pt x="127" y="139"/>
                  </a:cubicBezTo>
                  <a:cubicBezTo>
                    <a:pt x="1" y="192"/>
                    <a:pt x="46" y="360"/>
                    <a:pt x="163" y="360"/>
                  </a:cubicBezTo>
                  <a:cubicBezTo>
                    <a:pt x="173" y="360"/>
                    <a:pt x="184" y="358"/>
                    <a:pt x="195" y="356"/>
                  </a:cubicBezTo>
                  <a:cubicBezTo>
                    <a:pt x="314" y="325"/>
                    <a:pt x="435" y="306"/>
                    <a:pt x="553" y="295"/>
                  </a:cubicBezTo>
                  <a:cubicBezTo>
                    <a:pt x="671" y="283"/>
                    <a:pt x="762" y="237"/>
                    <a:pt x="872" y="211"/>
                  </a:cubicBezTo>
                  <a:cubicBezTo>
                    <a:pt x="963" y="192"/>
                    <a:pt x="952" y="47"/>
                    <a:pt x="865" y="36"/>
                  </a:cubicBezTo>
                  <a:cubicBezTo>
                    <a:pt x="772" y="20"/>
                    <a:pt x="697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463;p61"/>
            <p:cNvSpPr/>
            <p:nvPr/>
          </p:nvSpPr>
          <p:spPr>
            <a:xfrm>
              <a:off x="2379517" y="1856170"/>
              <a:ext cx="27098" cy="12246"/>
            </a:xfrm>
            <a:custGeom>
              <a:avLst/>
              <a:gdLst/>
              <a:ahLst/>
              <a:cxnLst/>
              <a:rect l="l" t="t" r="r" b="b"/>
              <a:pathLst>
                <a:path w="1175" h="531" extrusionOk="0">
                  <a:moveTo>
                    <a:pt x="959" y="0"/>
                  </a:moveTo>
                  <a:cubicBezTo>
                    <a:pt x="681" y="0"/>
                    <a:pt x="379" y="180"/>
                    <a:pt x="136" y="287"/>
                  </a:cubicBezTo>
                  <a:cubicBezTo>
                    <a:pt x="1" y="350"/>
                    <a:pt x="47" y="531"/>
                    <a:pt x="179" y="531"/>
                  </a:cubicBezTo>
                  <a:cubicBezTo>
                    <a:pt x="191" y="531"/>
                    <a:pt x="204" y="529"/>
                    <a:pt x="217" y="526"/>
                  </a:cubicBezTo>
                  <a:cubicBezTo>
                    <a:pt x="501" y="466"/>
                    <a:pt x="897" y="424"/>
                    <a:pt x="1110" y="211"/>
                  </a:cubicBezTo>
                  <a:cubicBezTo>
                    <a:pt x="1175" y="146"/>
                    <a:pt x="1133" y="17"/>
                    <a:pt x="1042" y="6"/>
                  </a:cubicBezTo>
                  <a:cubicBezTo>
                    <a:pt x="1014" y="2"/>
                    <a:pt x="987" y="0"/>
                    <a:pt x="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464;p61"/>
            <p:cNvSpPr/>
            <p:nvPr/>
          </p:nvSpPr>
          <p:spPr>
            <a:xfrm>
              <a:off x="2357931" y="1846645"/>
              <a:ext cx="23962" cy="9940"/>
            </a:xfrm>
            <a:custGeom>
              <a:avLst/>
              <a:gdLst/>
              <a:ahLst/>
              <a:cxnLst/>
              <a:rect l="l" t="t" r="r" b="b"/>
              <a:pathLst>
                <a:path w="1039" h="431" extrusionOk="0">
                  <a:moveTo>
                    <a:pt x="796" y="1"/>
                  </a:moveTo>
                  <a:cubicBezTo>
                    <a:pt x="566" y="1"/>
                    <a:pt x="327" y="95"/>
                    <a:pt x="122" y="179"/>
                  </a:cubicBezTo>
                  <a:cubicBezTo>
                    <a:pt x="1" y="226"/>
                    <a:pt x="15" y="431"/>
                    <a:pt x="156" y="431"/>
                  </a:cubicBezTo>
                  <a:cubicBezTo>
                    <a:pt x="161" y="431"/>
                    <a:pt x="166" y="430"/>
                    <a:pt x="172" y="430"/>
                  </a:cubicBezTo>
                  <a:cubicBezTo>
                    <a:pt x="437" y="403"/>
                    <a:pt x="769" y="365"/>
                    <a:pt x="981" y="186"/>
                  </a:cubicBezTo>
                  <a:cubicBezTo>
                    <a:pt x="1039" y="137"/>
                    <a:pt x="1030" y="35"/>
                    <a:pt x="947" y="16"/>
                  </a:cubicBezTo>
                  <a:cubicBezTo>
                    <a:pt x="898" y="5"/>
                    <a:pt x="847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465;p61"/>
            <p:cNvSpPr/>
            <p:nvPr/>
          </p:nvSpPr>
          <p:spPr>
            <a:xfrm>
              <a:off x="2342525" y="1828149"/>
              <a:ext cx="20526" cy="9732"/>
            </a:xfrm>
            <a:custGeom>
              <a:avLst/>
              <a:gdLst/>
              <a:ahLst/>
              <a:cxnLst/>
              <a:rect l="l" t="t" r="r" b="b"/>
              <a:pathLst>
                <a:path w="890" h="422" extrusionOk="0">
                  <a:moveTo>
                    <a:pt x="649" y="0"/>
                  </a:moveTo>
                  <a:cubicBezTo>
                    <a:pt x="579" y="0"/>
                    <a:pt x="506" y="19"/>
                    <a:pt x="444" y="35"/>
                  </a:cubicBezTo>
                  <a:cubicBezTo>
                    <a:pt x="330" y="65"/>
                    <a:pt x="224" y="118"/>
                    <a:pt x="121" y="172"/>
                  </a:cubicBezTo>
                  <a:cubicBezTo>
                    <a:pt x="1" y="240"/>
                    <a:pt x="78" y="421"/>
                    <a:pt x="197" y="421"/>
                  </a:cubicBezTo>
                  <a:cubicBezTo>
                    <a:pt x="211" y="421"/>
                    <a:pt x="224" y="419"/>
                    <a:pt x="239" y="414"/>
                  </a:cubicBezTo>
                  <a:cubicBezTo>
                    <a:pt x="333" y="384"/>
                    <a:pt x="425" y="361"/>
                    <a:pt x="520" y="346"/>
                  </a:cubicBezTo>
                  <a:cubicBezTo>
                    <a:pt x="615" y="331"/>
                    <a:pt x="726" y="335"/>
                    <a:pt x="802" y="274"/>
                  </a:cubicBezTo>
                  <a:cubicBezTo>
                    <a:pt x="889" y="205"/>
                    <a:pt x="877" y="91"/>
                    <a:pt x="786" y="35"/>
                  </a:cubicBezTo>
                  <a:cubicBezTo>
                    <a:pt x="745" y="9"/>
                    <a:pt x="698" y="0"/>
                    <a:pt x="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466;p61"/>
            <p:cNvSpPr/>
            <p:nvPr/>
          </p:nvSpPr>
          <p:spPr>
            <a:xfrm>
              <a:off x="2297599" y="1914818"/>
              <a:ext cx="29151" cy="15498"/>
            </a:xfrm>
            <a:custGeom>
              <a:avLst/>
              <a:gdLst/>
              <a:ahLst/>
              <a:cxnLst/>
              <a:rect l="l" t="t" r="r" b="b"/>
              <a:pathLst>
                <a:path w="1264" h="672" extrusionOk="0">
                  <a:moveTo>
                    <a:pt x="1088" y="1"/>
                  </a:moveTo>
                  <a:cubicBezTo>
                    <a:pt x="1082" y="1"/>
                    <a:pt x="1075" y="1"/>
                    <a:pt x="1069" y="2"/>
                  </a:cubicBezTo>
                  <a:cubicBezTo>
                    <a:pt x="902" y="32"/>
                    <a:pt x="780" y="139"/>
                    <a:pt x="632" y="215"/>
                  </a:cubicBezTo>
                  <a:cubicBezTo>
                    <a:pt x="468" y="295"/>
                    <a:pt x="297" y="352"/>
                    <a:pt x="130" y="424"/>
                  </a:cubicBezTo>
                  <a:cubicBezTo>
                    <a:pt x="0" y="478"/>
                    <a:pt x="28" y="671"/>
                    <a:pt x="175" y="671"/>
                  </a:cubicBezTo>
                  <a:cubicBezTo>
                    <a:pt x="377" y="667"/>
                    <a:pt x="579" y="611"/>
                    <a:pt x="761" y="531"/>
                  </a:cubicBezTo>
                  <a:cubicBezTo>
                    <a:pt x="932" y="459"/>
                    <a:pt x="1114" y="383"/>
                    <a:pt x="1214" y="223"/>
                  </a:cubicBezTo>
                  <a:cubicBezTo>
                    <a:pt x="1264" y="137"/>
                    <a:pt x="1189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467;p61"/>
            <p:cNvSpPr/>
            <p:nvPr/>
          </p:nvSpPr>
          <p:spPr>
            <a:xfrm>
              <a:off x="2130465" y="2102316"/>
              <a:ext cx="37015" cy="16213"/>
            </a:xfrm>
            <a:custGeom>
              <a:avLst/>
              <a:gdLst/>
              <a:ahLst/>
              <a:cxnLst/>
              <a:rect l="l" t="t" r="r" b="b"/>
              <a:pathLst>
                <a:path w="1605" h="703" extrusionOk="0">
                  <a:moveTo>
                    <a:pt x="1476" y="1"/>
                  </a:moveTo>
                  <a:cubicBezTo>
                    <a:pt x="1475" y="1"/>
                    <a:pt x="1474" y="1"/>
                    <a:pt x="1472" y="1"/>
                  </a:cubicBezTo>
                  <a:cubicBezTo>
                    <a:pt x="990" y="12"/>
                    <a:pt x="537" y="252"/>
                    <a:pt x="115" y="465"/>
                  </a:cubicBezTo>
                  <a:cubicBezTo>
                    <a:pt x="0" y="522"/>
                    <a:pt x="72" y="702"/>
                    <a:pt x="185" y="702"/>
                  </a:cubicBezTo>
                  <a:cubicBezTo>
                    <a:pt x="199" y="702"/>
                    <a:pt x="214" y="699"/>
                    <a:pt x="229" y="693"/>
                  </a:cubicBezTo>
                  <a:cubicBezTo>
                    <a:pt x="655" y="514"/>
                    <a:pt x="1126" y="404"/>
                    <a:pt x="1526" y="164"/>
                  </a:cubicBezTo>
                  <a:cubicBezTo>
                    <a:pt x="1604" y="115"/>
                    <a:pt x="1558" y="1"/>
                    <a:pt x="1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468;p61"/>
            <p:cNvSpPr/>
            <p:nvPr/>
          </p:nvSpPr>
          <p:spPr>
            <a:xfrm>
              <a:off x="2116605" y="2126347"/>
              <a:ext cx="23616" cy="11001"/>
            </a:xfrm>
            <a:custGeom>
              <a:avLst/>
              <a:gdLst/>
              <a:ahLst/>
              <a:cxnLst/>
              <a:rect l="l" t="t" r="r" b="b"/>
              <a:pathLst>
                <a:path w="1024" h="477" extrusionOk="0">
                  <a:moveTo>
                    <a:pt x="834" y="0"/>
                  </a:moveTo>
                  <a:cubicBezTo>
                    <a:pt x="600" y="0"/>
                    <a:pt x="342" y="131"/>
                    <a:pt x="138" y="225"/>
                  </a:cubicBezTo>
                  <a:cubicBezTo>
                    <a:pt x="1" y="292"/>
                    <a:pt x="50" y="476"/>
                    <a:pt x="187" y="476"/>
                  </a:cubicBezTo>
                  <a:cubicBezTo>
                    <a:pt x="198" y="476"/>
                    <a:pt x="210" y="475"/>
                    <a:pt x="222" y="472"/>
                  </a:cubicBezTo>
                  <a:cubicBezTo>
                    <a:pt x="462" y="419"/>
                    <a:pt x="781" y="366"/>
                    <a:pt x="964" y="190"/>
                  </a:cubicBezTo>
                  <a:cubicBezTo>
                    <a:pt x="1024" y="134"/>
                    <a:pt x="982" y="16"/>
                    <a:pt x="903" y="4"/>
                  </a:cubicBezTo>
                  <a:cubicBezTo>
                    <a:pt x="880" y="2"/>
                    <a:pt x="857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469;p61"/>
            <p:cNvSpPr/>
            <p:nvPr/>
          </p:nvSpPr>
          <p:spPr>
            <a:xfrm>
              <a:off x="2178159" y="2116961"/>
              <a:ext cx="30742" cy="10240"/>
            </a:xfrm>
            <a:custGeom>
              <a:avLst/>
              <a:gdLst/>
              <a:ahLst/>
              <a:cxnLst/>
              <a:rect l="l" t="t" r="r" b="b"/>
              <a:pathLst>
                <a:path w="1333" h="444" extrusionOk="0">
                  <a:moveTo>
                    <a:pt x="1173" y="1"/>
                  </a:moveTo>
                  <a:cubicBezTo>
                    <a:pt x="819" y="8"/>
                    <a:pt x="434" y="187"/>
                    <a:pt x="97" y="286"/>
                  </a:cubicBezTo>
                  <a:cubicBezTo>
                    <a:pt x="0" y="315"/>
                    <a:pt x="41" y="443"/>
                    <a:pt x="131" y="443"/>
                  </a:cubicBezTo>
                  <a:cubicBezTo>
                    <a:pt x="137" y="443"/>
                    <a:pt x="143" y="443"/>
                    <a:pt x="150" y="441"/>
                  </a:cubicBezTo>
                  <a:cubicBezTo>
                    <a:pt x="499" y="373"/>
                    <a:pt x="913" y="350"/>
                    <a:pt x="1233" y="190"/>
                  </a:cubicBezTo>
                  <a:cubicBezTo>
                    <a:pt x="1332" y="145"/>
                    <a:pt x="1264" y="1"/>
                    <a:pt x="1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470;p61"/>
            <p:cNvSpPr/>
            <p:nvPr/>
          </p:nvSpPr>
          <p:spPr>
            <a:xfrm>
              <a:off x="2193149" y="2089447"/>
              <a:ext cx="30396" cy="13999"/>
            </a:xfrm>
            <a:custGeom>
              <a:avLst/>
              <a:gdLst/>
              <a:ahLst/>
              <a:cxnLst/>
              <a:rect l="l" t="t" r="r" b="b"/>
              <a:pathLst>
                <a:path w="1318" h="607" extrusionOk="0">
                  <a:moveTo>
                    <a:pt x="1074" y="1"/>
                  </a:moveTo>
                  <a:cubicBezTo>
                    <a:pt x="956" y="1"/>
                    <a:pt x="841" y="61"/>
                    <a:pt x="716" y="114"/>
                  </a:cubicBezTo>
                  <a:cubicBezTo>
                    <a:pt x="503" y="197"/>
                    <a:pt x="298" y="293"/>
                    <a:pt x="93" y="395"/>
                  </a:cubicBezTo>
                  <a:cubicBezTo>
                    <a:pt x="0" y="442"/>
                    <a:pt x="45" y="606"/>
                    <a:pt x="143" y="606"/>
                  </a:cubicBezTo>
                  <a:cubicBezTo>
                    <a:pt x="149" y="606"/>
                    <a:pt x="155" y="606"/>
                    <a:pt x="161" y="604"/>
                  </a:cubicBezTo>
                  <a:cubicBezTo>
                    <a:pt x="389" y="567"/>
                    <a:pt x="610" y="517"/>
                    <a:pt x="830" y="460"/>
                  </a:cubicBezTo>
                  <a:cubicBezTo>
                    <a:pt x="1028" y="407"/>
                    <a:pt x="1226" y="384"/>
                    <a:pt x="1302" y="171"/>
                  </a:cubicBezTo>
                  <a:cubicBezTo>
                    <a:pt x="1317" y="125"/>
                    <a:pt x="1305" y="88"/>
                    <a:pt x="1264" y="60"/>
                  </a:cubicBezTo>
                  <a:cubicBezTo>
                    <a:pt x="1198" y="17"/>
                    <a:pt x="1136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471;p61"/>
            <p:cNvSpPr/>
            <p:nvPr/>
          </p:nvSpPr>
          <p:spPr>
            <a:xfrm>
              <a:off x="2194902" y="2071897"/>
              <a:ext cx="22417" cy="11992"/>
            </a:xfrm>
            <a:custGeom>
              <a:avLst/>
              <a:gdLst/>
              <a:ahLst/>
              <a:cxnLst/>
              <a:rect l="l" t="t" r="r" b="b"/>
              <a:pathLst>
                <a:path w="972" h="520" extrusionOk="0">
                  <a:moveTo>
                    <a:pt x="789" y="0"/>
                  </a:moveTo>
                  <a:cubicBezTo>
                    <a:pt x="671" y="0"/>
                    <a:pt x="572" y="80"/>
                    <a:pt x="469" y="133"/>
                  </a:cubicBezTo>
                  <a:cubicBezTo>
                    <a:pt x="355" y="195"/>
                    <a:pt x="241" y="240"/>
                    <a:pt x="119" y="282"/>
                  </a:cubicBezTo>
                  <a:cubicBezTo>
                    <a:pt x="0" y="318"/>
                    <a:pt x="22" y="519"/>
                    <a:pt x="145" y="519"/>
                  </a:cubicBezTo>
                  <a:cubicBezTo>
                    <a:pt x="151" y="519"/>
                    <a:pt x="158" y="519"/>
                    <a:pt x="165" y="518"/>
                  </a:cubicBezTo>
                  <a:cubicBezTo>
                    <a:pt x="397" y="479"/>
                    <a:pt x="792" y="423"/>
                    <a:pt x="917" y="198"/>
                  </a:cubicBezTo>
                  <a:cubicBezTo>
                    <a:pt x="971" y="103"/>
                    <a:pt x="887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472;p61"/>
            <p:cNvSpPr/>
            <p:nvPr/>
          </p:nvSpPr>
          <p:spPr>
            <a:xfrm>
              <a:off x="2243287" y="2098372"/>
              <a:ext cx="30419" cy="14852"/>
            </a:xfrm>
            <a:custGeom>
              <a:avLst/>
              <a:gdLst/>
              <a:ahLst/>
              <a:cxnLst/>
              <a:rect l="l" t="t" r="r" b="b"/>
              <a:pathLst>
                <a:path w="1319" h="644" extrusionOk="0">
                  <a:moveTo>
                    <a:pt x="1156" y="0"/>
                  </a:moveTo>
                  <a:cubicBezTo>
                    <a:pt x="1152" y="0"/>
                    <a:pt x="1147" y="1"/>
                    <a:pt x="1143" y="1"/>
                  </a:cubicBezTo>
                  <a:cubicBezTo>
                    <a:pt x="964" y="12"/>
                    <a:pt x="800" y="107"/>
                    <a:pt x="641" y="183"/>
                  </a:cubicBezTo>
                  <a:cubicBezTo>
                    <a:pt x="462" y="263"/>
                    <a:pt x="288" y="350"/>
                    <a:pt x="109" y="431"/>
                  </a:cubicBezTo>
                  <a:cubicBezTo>
                    <a:pt x="1" y="481"/>
                    <a:pt x="34" y="644"/>
                    <a:pt x="136" y="644"/>
                  </a:cubicBezTo>
                  <a:cubicBezTo>
                    <a:pt x="149" y="644"/>
                    <a:pt x="163" y="641"/>
                    <a:pt x="177" y="636"/>
                  </a:cubicBezTo>
                  <a:cubicBezTo>
                    <a:pt x="360" y="575"/>
                    <a:pt x="546" y="517"/>
                    <a:pt x="732" y="457"/>
                  </a:cubicBezTo>
                  <a:cubicBezTo>
                    <a:pt x="900" y="400"/>
                    <a:pt x="1086" y="362"/>
                    <a:pt x="1227" y="248"/>
                  </a:cubicBezTo>
                  <a:cubicBezTo>
                    <a:pt x="1318" y="171"/>
                    <a:pt x="1290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73;p61"/>
            <p:cNvSpPr/>
            <p:nvPr/>
          </p:nvSpPr>
          <p:spPr>
            <a:xfrm>
              <a:off x="2244210" y="2117653"/>
              <a:ext cx="38560" cy="12984"/>
            </a:xfrm>
            <a:custGeom>
              <a:avLst/>
              <a:gdLst/>
              <a:ahLst/>
              <a:cxnLst/>
              <a:rect l="l" t="t" r="r" b="b"/>
              <a:pathLst>
                <a:path w="1672" h="563" extrusionOk="0">
                  <a:moveTo>
                    <a:pt x="1445" y="1"/>
                  </a:moveTo>
                  <a:cubicBezTo>
                    <a:pt x="1444" y="1"/>
                    <a:pt x="1443" y="1"/>
                    <a:pt x="1441" y="1"/>
                  </a:cubicBezTo>
                  <a:cubicBezTo>
                    <a:pt x="1239" y="5"/>
                    <a:pt x="1057" y="100"/>
                    <a:pt x="860" y="142"/>
                  </a:cubicBezTo>
                  <a:cubicBezTo>
                    <a:pt x="693" y="180"/>
                    <a:pt x="521" y="195"/>
                    <a:pt x="351" y="195"/>
                  </a:cubicBezTo>
                  <a:cubicBezTo>
                    <a:pt x="300" y="195"/>
                    <a:pt x="249" y="194"/>
                    <a:pt x="198" y="191"/>
                  </a:cubicBezTo>
                  <a:cubicBezTo>
                    <a:pt x="195" y="191"/>
                    <a:pt x="191" y="191"/>
                    <a:pt x="188" y="191"/>
                  </a:cubicBezTo>
                  <a:cubicBezTo>
                    <a:pt x="11" y="191"/>
                    <a:pt x="0" y="477"/>
                    <a:pt x="171" y="511"/>
                  </a:cubicBezTo>
                  <a:cubicBezTo>
                    <a:pt x="328" y="540"/>
                    <a:pt x="514" y="562"/>
                    <a:pt x="702" y="562"/>
                  </a:cubicBezTo>
                  <a:cubicBezTo>
                    <a:pt x="1029" y="562"/>
                    <a:pt x="1364" y="495"/>
                    <a:pt x="1574" y="275"/>
                  </a:cubicBezTo>
                  <a:cubicBezTo>
                    <a:pt x="1672" y="170"/>
                    <a:pt x="1580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474;p61"/>
            <p:cNvSpPr/>
            <p:nvPr/>
          </p:nvSpPr>
          <p:spPr>
            <a:xfrm>
              <a:off x="2245386" y="2069498"/>
              <a:ext cx="26568" cy="10378"/>
            </a:xfrm>
            <a:custGeom>
              <a:avLst/>
              <a:gdLst/>
              <a:ahLst/>
              <a:cxnLst/>
              <a:rect l="l" t="t" r="r" b="b"/>
              <a:pathLst>
                <a:path w="1152" h="450" extrusionOk="0">
                  <a:moveTo>
                    <a:pt x="867" y="0"/>
                  </a:moveTo>
                  <a:cubicBezTo>
                    <a:pt x="769" y="0"/>
                    <a:pt x="666" y="27"/>
                    <a:pt x="573" y="51"/>
                  </a:cubicBezTo>
                  <a:cubicBezTo>
                    <a:pt x="413" y="90"/>
                    <a:pt x="269" y="158"/>
                    <a:pt x="120" y="230"/>
                  </a:cubicBezTo>
                  <a:cubicBezTo>
                    <a:pt x="0" y="294"/>
                    <a:pt x="90" y="449"/>
                    <a:pt x="201" y="449"/>
                  </a:cubicBezTo>
                  <a:cubicBezTo>
                    <a:pt x="209" y="449"/>
                    <a:pt x="218" y="448"/>
                    <a:pt x="227" y="446"/>
                  </a:cubicBezTo>
                  <a:cubicBezTo>
                    <a:pt x="371" y="416"/>
                    <a:pt x="520" y="397"/>
                    <a:pt x="664" y="382"/>
                  </a:cubicBezTo>
                  <a:cubicBezTo>
                    <a:pt x="801" y="367"/>
                    <a:pt x="938" y="382"/>
                    <a:pt x="1052" y="302"/>
                  </a:cubicBezTo>
                  <a:cubicBezTo>
                    <a:pt x="1151" y="237"/>
                    <a:pt x="1139" y="90"/>
                    <a:pt x="1037" y="36"/>
                  </a:cubicBezTo>
                  <a:cubicBezTo>
                    <a:pt x="984" y="10"/>
                    <a:pt x="92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475;p61"/>
            <p:cNvSpPr/>
            <p:nvPr/>
          </p:nvSpPr>
          <p:spPr>
            <a:xfrm>
              <a:off x="2250736" y="2050379"/>
              <a:ext cx="23847" cy="11554"/>
            </a:xfrm>
            <a:custGeom>
              <a:avLst/>
              <a:gdLst/>
              <a:ahLst/>
              <a:cxnLst/>
              <a:rect l="l" t="t" r="r" b="b"/>
              <a:pathLst>
                <a:path w="1034" h="501" extrusionOk="0">
                  <a:moveTo>
                    <a:pt x="830" y="1"/>
                  </a:moveTo>
                  <a:cubicBezTo>
                    <a:pt x="728" y="1"/>
                    <a:pt x="634" y="47"/>
                    <a:pt x="535" y="82"/>
                  </a:cubicBezTo>
                  <a:cubicBezTo>
                    <a:pt x="409" y="127"/>
                    <a:pt x="288" y="169"/>
                    <a:pt x="162" y="215"/>
                  </a:cubicBezTo>
                  <a:cubicBezTo>
                    <a:pt x="1" y="274"/>
                    <a:pt x="56" y="500"/>
                    <a:pt x="204" y="500"/>
                  </a:cubicBezTo>
                  <a:cubicBezTo>
                    <a:pt x="219" y="500"/>
                    <a:pt x="236" y="498"/>
                    <a:pt x="253" y="492"/>
                  </a:cubicBezTo>
                  <a:cubicBezTo>
                    <a:pt x="379" y="454"/>
                    <a:pt x="508" y="417"/>
                    <a:pt x="633" y="378"/>
                  </a:cubicBezTo>
                  <a:cubicBezTo>
                    <a:pt x="755" y="340"/>
                    <a:pt x="873" y="322"/>
                    <a:pt x="960" y="226"/>
                  </a:cubicBezTo>
                  <a:cubicBezTo>
                    <a:pt x="1033" y="154"/>
                    <a:pt x="987" y="21"/>
                    <a:pt x="888" y="6"/>
                  </a:cubicBezTo>
                  <a:cubicBezTo>
                    <a:pt x="868" y="2"/>
                    <a:pt x="849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76;p61"/>
            <p:cNvSpPr/>
            <p:nvPr/>
          </p:nvSpPr>
          <p:spPr>
            <a:xfrm>
              <a:off x="2287867" y="2003194"/>
              <a:ext cx="26799" cy="17366"/>
            </a:xfrm>
            <a:custGeom>
              <a:avLst/>
              <a:gdLst/>
              <a:ahLst/>
              <a:cxnLst/>
              <a:rect l="l" t="t" r="r" b="b"/>
              <a:pathLst>
                <a:path w="1162" h="753" extrusionOk="0">
                  <a:moveTo>
                    <a:pt x="956" y="1"/>
                  </a:moveTo>
                  <a:cubicBezTo>
                    <a:pt x="941" y="1"/>
                    <a:pt x="925" y="3"/>
                    <a:pt x="910" y="6"/>
                  </a:cubicBezTo>
                  <a:cubicBezTo>
                    <a:pt x="750" y="45"/>
                    <a:pt x="636" y="189"/>
                    <a:pt x="506" y="284"/>
                  </a:cubicBezTo>
                  <a:cubicBezTo>
                    <a:pt x="369" y="383"/>
                    <a:pt x="225" y="474"/>
                    <a:pt x="80" y="566"/>
                  </a:cubicBezTo>
                  <a:cubicBezTo>
                    <a:pt x="1" y="613"/>
                    <a:pt x="39" y="753"/>
                    <a:pt x="131" y="753"/>
                  </a:cubicBezTo>
                  <a:cubicBezTo>
                    <a:pt x="136" y="753"/>
                    <a:pt x="140" y="752"/>
                    <a:pt x="145" y="752"/>
                  </a:cubicBezTo>
                  <a:cubicBezTo>
                    <a:pt x="336" y="729"/>
                    <a:pt x="499" y="680"/>
                    <a:pt x="673" y="596"/>
                  </a:cubicBezTo>
                  <a:cubicBezTo>
                    <a:pt x="837" y="515"/>
                    <a:pt x="1043" y="417"/>
                    <a:pt x="1111" y="242"/>
                  </a:cubicBezTo>
                  <a:cubicBezTo>
                    <a:pt x="1162" y="117"/>
                    <a:pt x="1077" y="1"/>
                    <a:pt x="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477;p61"/>
            <p:cNvSpPr/>
            <p:nvPr/>
          </p:nvSpPr>
          <p:spPr>
            <a:xfrm>
              <a:off x="2295616" y="2044983"/>
              <a:ext cx="29359" cy="16951"/>
            </a:xfrm>
            <a:custGeom>
              <a:avLst/>
              <a:gdLst/>
              <a:ahLst/>
              <a:cxnLst/>
              <a:rect l="l" t="t" r="r" b="b"/>
              <a:pathLst>
                <a:path w="1273" h="735" extrusionOk="0">
                  <a:moveTo>
                    <a:pt x="1099" y="0"/>
                  </a:moveTo>
                  <a:cubicBezTo>
                    <a:pt x="1090" y="0"/>
                    <a:pt x="1081" y="1"/>
                    <a:pt x="1072" y="4"/>
                  </a:cubicBezTo>
                  <a:cubicBezTo>
                    <a:pt x="900" y="49"/>
                    <a:pt x="744" y="163"/>
                    <a:pt x="593" y="255"/>
                  </a:cubicBezTo>
                  <a:cubicBezTo>
                    <a:pt x="425" y="354"/>
                    <a:pt x="258" y="460"/>
                    <a:pt x="91" y="563"/>
                  </a:cubicBezTo>
                  <a:cubicBezTo>
                    <a:pt x="0" y="621"/>
                    <a:pt x="64" y="734"/>
                    <a:pt x="152" y="734"/>
                  </a:cubicBezTo>
                  <a:cubicBezTo>
                    <a:pt x="168" y="734"/>
                    <a:pt x="184" y="731"/>
                    <a:pt x="200" y="723"/>
                  </a:cubicBezTo>
                  <a:cubicBezTo>
                    <a:pt x="520" y="567"/>
                    <a:pt x="930" y="430"/>
                    <a:pt x="1189" y="186"/>
                  </a:cubicBezTo>
                  <a:cubicBezTo>
                    <a:pt x="1272" y="111"/>
                    <a:pt x="1189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478;p61"/>
            <p:cNvSpPr/>
            <p:nvPr/>
          </p:nvSpPr>
          <p:spPr>
            <a:xfrm>
              <a:off x="2293725" y="2086472"/>
              <a:ext cx="16951" cy="10171"/>
            </a:xfrm>
            <a:custGeom>
              <a:avLst/>
              <a:gdLst/>
              <a:ahLst/>
              <a:cxnLst/>
              <a:rect l="l" t="t" r="r" b="b"/>
              <a:pathLst>
                <a:path w="735" h="441" extrusionOk="0">
                  <a:moveTo>
                    <a:pt x="554" y="0"/>
                  </a:moveTo>
                  <a:cubicBezTo>
                    <a:pt x="487" y="0"/>
                    <a:pt x="430" y="11"/>
                    <a:pt x="359" y="45"/>
                  </a:cubicBezTo>
                  <a:cubicBezTo>
                    <a:pt x="275" y="87"/>
                    <a:pt x="196" y="133"/>
                    <a:pt x="119" y="189"/>
                  </a:cubicBezTo>
                  <a:cubicBezTo>
                    <a:pt x="0" y="281"/>
                    <a:pt x="75" y="440"/>
                    <a:pt x="203" y="440"/>
                  </a:cubicBezTo>
                  <a:cubicBezTo>
                    <a:pt x="214" y="440"/>
                    <a:pt x="225" y="439"/>
                    <a:pt x="237" y="437"/>
                  </a:cubicBezTo>
                  <a:cubicBezTo>
                    <a:pt x="324" y="418"/>
                    <a:pt x="405" y="391"/>
                    <a:pt x="484" y="357"/>
                  </a:cubicBezTo>
                  <a:cubicBezTo>
                    <a:pt x="572" y="319"/>
                    <a:pt x="633" y="277"/>
                    <a:pt x="689" y="198"/>
                  </a:cubicBezTo>
                  <a:cubicBezTo>
                    <a:pt x="735" y="136"/>
                    <a:pt x="724" y="11"/>
                    <a:pt x="624" y="3"/>
                  </a:cubicBezTo>
                  <a:cubicBezTo>
                    <a:pt x="599" y="1"/>
                    <a:pt x="576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479;p61"/>
            <p:cNvSpPr/>
            <p:nvPr/>
          </p:nvSpPr>
          <p:spPr>
            <a:xfrm>
              <a:off x="2306409" y="2118091"/>
              <a:ext cx="27329" cy="10862"/>
            </a:xfrm>
            <a:custGeom>
              <a:avLst/>
              <a:gdLst/>
              <a:ahLst/>
              <a:cxnLst/>
              <a:rect l="l" t="t" r="r" b="b"/>
              <a:pathLst>
                <a:path w="1185" h="471" extrusionOk="0">
                  <a:moveTo>
                    <a:pt x="1007" y="1"/>
                  </a:moveTo>
                  <a:cubicBezTo>
                    <a:pt x="866" y="1"/>
                    <a:pt x="722" y="70"/>
                    <a:pt x="588" y="111"/>
                  </a:cubicBezTo>
                  <a:cubicBezTo>
                    <a:pt x="436" y="157"/>
                    <a:pt x="284" y="199"/>
                    <a:pt x="128" y="233"/>
                  </a:cubicBezTo>
                  <a:cubicBezTo>
                    <a:pt x="0" y="259"/>
                    <a:pt x="34" y="470"/>
                    <a:pt x="158" y="470"/>
                  </a:cubicBezTo>
                  <a:cubicBezTo>
                    <a:pt x="163" y="470"/>
                    <a:pt x="168" y="470"/>
                    <a:pt x="174" y="469"/>
                  </a:cubicBezTo>
                  <a:cubicBezTo>
                    <a:pt x="444" y="434"/>
                    <a:pt x="881" y="412"/>
                    <a:pt x="1094" y="229"/>
                  </a:cubicBezTo>
                  <a:cubicBezTo>
                    <a:pt x="1185" y="150"/>
                    <a:pt x="1147" y="5"/>
                    <a:pt x="1018" y="1"/>
                  </a:cubicBezTo>
                  <a:cubicBezTo>
                    <a:pt x="1014" y="1"/>
                    <a:pt x="1011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480;p61"/>
            <p:cNvSpPr/>
            <p:nvPr/>
          </p:nvSpPr>
          <p:spPr>
            <a:xfrm>
              <a:off x="2359130" y="2079946"/>
              <a:ext cx="32403" cy="21886"/>
            </a:xfrm>
            <a:custGeom>
              <a:avLst/>
              <a:gdLst/>
              <a:ahLst/>
              <a:cxnLst/>
              <a:rect l="l" t="t" r="r" b="b"/>
              <a:pathLst>
                <a:path w="1405" h="949" extrusionOk="0">
                  <a:moveTo>
                    <a:pt x="1242" y="0"/>
                  </a:moveTo>
                  <a:cubicBezTo>
                    <a:pt x="1034" y="0"/>
                    <a:pt x="875" y="136"/>
                    <a:pt x="705" y="252"/>
                  </a:cubicBezTo>
                  <a:cubicBezTo>
                    <a:pt x="496" y="397"/>
                    <a:pt x="298" y="556"/>
                    <a:pt x="101" y="712"/>
                  </a:cubicBezTo>
                  <a:cubicBezTo>
                    <a:pt x="0" y="797"/>
                    <a:pt x="68" y="948"/>
                    <a:pt x="173" y="948"/>
                  </a:cubicBezTo>
                  <a:cubicBezTo>
                    <a:pt x="196" y="948"/>
                    <a:pt x="220" y="941"/>
                    <a:pt x="245" y="925"/>
                  </a:cubicBezTo>
                  <a:cubicBezTo>
                    <a:pt x="454" y="788"/>
                    <a:pt x="671" y="655"/>
                    <a:pt x="887" y="530"/>
                  </a:cubicBezTo>
                  <a:cubicBezTo>
                    <a:pt x="1073" y="419"/>
                    <a:pt x="1271" y="340"/>
                    <a:pt x="1366" y="138"/>
                  </a:cubicBezTo>
                  <a:cubicBezTo>
                    <a:pt x="1405" y="70"/>
                    <a:pt x="1347" y="5"/>
                    <a:pt x="1275" y="2"/>
                  </a:cubicBezTo>
                  <a:cubicBezTo>
                    <a:pt x="1264" y="1"/>
                    <a:pt x="1253" y="0"/>
                    <a:pt x="1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481;p61"/>
            <p:cNvSpPr/>
            <p:nvPr/>
          </p:nvSpPr>
          <p:spPr>
            <a:xfrm>
              <a:off x="2340818" y="2073280"/>
              <a:ext cx="24193" cy="17182"/>
            </a:xfrm>
            <a:custGeom>
              <a:avLst/>
              <a:gdLst/>
              <a:ahLst/>
              <a:cxnLst/>
              <a:rect l="l" t="t" r="r" b="b"/>
              <a:pathLst>
                <a:path w="1049" h="745" extrusionOk="0">
                  <a:moveTo>
                    <a:pt x="911" y="1"/>
                  </a:moveTo>
                  <a:cubicBezTo>
                    <a:pt x="907" y="1"/>
                    <a:pt x="903" y="1"/>
                    <a:pt x="898" y="1"/>
                  </a:cubicBezTo>
                  <a:cubicBezTo>
                    <a:pt x="602" y="40"/>
                    <a:pt x="324" y="291"/>
                    <a:pt x="115" y="492"/>
                  </a:cubicBezTo>
                  <a:cubicBezTo>
                    <a:pt x="1" y="607"/>
                    <a:pt x="120" y="745"/>
                    <a:pt x="247" y="745"/>
                  </a:cubicBezTo>
                  <a:cubicBezTo>
                    <a:pt x="272" y="745"/>
                    <a:pt x="297" y="739"/>
                    <a:pt x="321" y="728"/>
                  </a:cubicBezTo>
                  <a:cubicBezTo>
                    <a:pt x="461" y="659"/>
                    <a:pt x="602" y="579"/>
                    <a:pt x="727" y="484"/>
                  </a:cubicBezTo>
                  <a:cubicBezTo>
                    <a:pt x="830" y="405"/>
                    <a:pt x="955" y="291"/>
                    <a:pt x="1012" y="173"/>
                  </a:cubicBezTo>
                  <a:cubicBezTo>
                    <a:pt x="1049" y="100"/>
                    <a:pt x="995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482;p61"/>
            <p:cNvSpPr/>
            <p:nvPr/>
          </p:nvSpPr>
          <p:spPr>
            <a:xfrm>
              <a:off x="2342202" y="2044545"/>
              <a:ext cx="26591" cy="16813"/>
            </a:xfrm>
            <a:custGeom>
              <a:avLst/>
              <a:gdLst/>
              <a:ahLst/>
              <a:cxnLst/>
              <a:rect l="l" t="t" r="r" b="b"/>
              <a:pathLst>
                <a:path w="1153" h="729" extrusionOk="0">
                  <a:moveTo>
                    <a:pt x="990" y="1"/>
                  </a:moveTo>
                  <a:cubicBezTo>
                    <a:pt x="980" y="1"/>
                    <a:pt x="970" y="2"/>
                    <a:pt x="960" y="5"/>
                  </a:cubicBezTo>
                  <a:cubicBezTo>
                    <a:pt x="823" y="35"/>
                    <a:pt x="659" y="119"/>
                    <a:pt x="542" y="191"/>
                  </a:cubicBezTo>
                  <a:cubicBezTo>
                    <a:pt x="401" y="274"/>
                    <a:pt x="268" y="365"/>
                    <a:pt x="135" y="453"/>
                  </a:cubicBezTo>
                  <a:cubicBezTo>
                    <a:pt x="1" y="543"/>
                    <a:pt x="85" y="729"/>
                    <a:pt x="224" y="729"/>
                  </a:cubicBezTo>
                  <a:cubicBezTo>
                    <a:pt x="238" y="729"/>
                    <a:pt x="253" y="727"/>
                    <a:pt x="268" y="723"/>
                  </a:cubicBezTo>
                  <a:cubicBezTo>
                    <a:pt x="576" y="639"/>
                    <a:pt x="941" y="464"/>
                    <a:pt x="1105" y="171"/>
                  </a:cubicBezTo>
                  <a:cubicBezTo>
                    <a:pt x="1152" y="83"/>
                    <a:pt x="1075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483;p61"/>
            <p:cNvSpPr/>
            <p:nvPr/>
          </p:nvSpPr>
          <p:spPr>
            <a:xfrm>
              <a:off x="2327650" y="2007737"/>
              <a:ext cx="30788" cy="17458"/>
            </a:xfrm>
            <a:custGeom>
              <a:avLst/>
              <a:gdLst/>
              <a:ahLst/>
              <a:cxnLst/>
              <a:rect l="l" t="t" r="r" b="b"/>
              <a:pathLst>
                <a:path w="1335" h="757" extrusionOk="0">
                  <a:moveTo>
                    <a:pt x="1248" y="1"/>
                  </a:moveTo>
                  <a:cubicBezTo>
                    <a:pt x="1239" y="1"/>
                    <a:pt x="1229" y="3"/>
                    <a:pt x="1218" y="7"/>
                  </a:cubicBezTo>
                  <a:cubicBezTo>
                    <a:pt x="846" y="186"/>
                    <a:pt x="485" y="391"/>
                    <a:pt x="101" y="551"/>
                  </a:cubicBezTo>
                  <a:cubicBezTo>
                    <a:pt x="1" y="591"/>
                    <a:pt x="16" y="757"/>
                    <a:pt x="131" y="757"/>
                  </a:cubicBezTo>
                  <a:cubicBezTo>
                    <a:pt x="135" y="757"/>
                    <a:pt x="139" y="757"/>
                    <a:pt x="143" y="756"/>
                  </a:cubicBezTo>
                  <a:cubicBezTo>
                    <a:pt x="595" y="718"/>
                    <a:pt x="1040" y="520"/>
                    <a:pt x="1302" y="136"/>
                  </a:cubicBezTo>
                  <a:cubicBezTo>
                    <a:pt x="1335" y="87"/>
                    <a:pt x="1308" y="1"/>
                    <a:pt x="1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484;p61"/>
            <p:cNvSpPr/>
            <p:nvPr/>
          </p:nvSpPr>
          <p:spPr>
            <a:xfrm>
              <a:off x="2318955" y="1964587"/>
              <a:ext cx="31365" cy="19349"/>
            </a:xfrm>
            <a:custGeom>
              <a:avLst/>
              <a:gdLst/>
              <a:ahLst/>
              <a:cxnLst/>
              <a:rect l="l" t="t" r="r" b="b"/>
              <a:pathLst>
                <a:path w="1360" h="839" extrusionOk="0">
                  <a:moveTo>
                    <a:pt x="1263" y="1"/>
                  </a:moveTo>
                  <a:cubicBezTo>
                    <a:pt x="1256" y="1"/>
                    <a:pt x="1249" y="2"/>
                    <a:pt x="1241" y="4"/>
                  </a:cubicBezTo>
                  <a:cubicBezTo>
                    <a:pt x="843" y="141"/>
                    <a:pt x="462" y="392"/>
                    <a:pt x="97" y="605"/>
                  </a:cubicBezTo>
                  <a:cubicBezTo>
                    <a:pt x="1" y="662"/>
                    <a:pt x="46" y="838"/>
                    <a:pt x="157" y="838"/>
                  </a:cubicBezTo>
                  <a:cubicBezTo>
                    <a:pt x="164" y="838"/>
                    <a:pt x="170" y="838"/>
                    <a:pt x="177" y="836"/>
                  </a:cubicBezTo>
                  <a:cubicBezTo>
                    <a:pt x="630" y="761"/>
                    <a:pt x="1104" y="521"/>
                    <a:pt x="1333" y="110"/>
                  </a:cubicBezTo>
                  <a:cubicBezTo>
                    <a:pt x="1360" y="60"/>
                    <a:pt x="1316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485;p61"/>
            <p:cNvSpPr/>
            <p:nvPr/>
          </p:nvSpPr>
          <p:spPr>
            <a:xfrm>
              <a:off x="2321630" y="1947636"/>
              <a:ext cx="20756" cy="11577"/>
            </a:xfrm>
            <a:custGeom>
              <a:avLst/>
              <a:gdLst/>
              <a:ahLst/>
              <a:cxnLst/>
              <a:rect l="l" t="t" r="r" b="b"/>
              <a:pathLst>
                <a:path w="900" h="502" extrusionOk="0">
                  <a:moveTo>
                    <a:pt x="708" y="1"/>
                  </a:moveTo>
                  <a:cubicBezTo>
                    <a:pt x="706" y="1"/>
                    <a:pt x="703" y="1"/>
                    <a:pt x="700" y="1"/>
                  </a:cubicBezTo>
                  <a:cubicBezTo>
                    <a:pt x="476" y="13"/>
                    <a:pt x="290" y="183"/>
                    <a:pt x="103" y="290"/>
                  </a:cubicBezTo>
                  <a:cubicBezTo>
                    <a:pt x="1" y="348"/>
                    <a:pt x="67" y="502"/>
                    <a:pt x="167" y="502"/>
                  </a:cubicBezTo>
                  <a:cubicBezTo>
                    <a:pt x="178" y="502"/>
                    <a:pt x="190" y="500"/>
                    <a:pt x="202" y="495"/>
                  </a:cubicBezTo>
                  <a:cubicBezTo>
                    <a:pt x="407" y="423"/>
                    <a:pt x="655" y="397"/>
                    <a:pt x="814" y="237"/>
                  </a:cubicBezTo>
                  <a:cubicBezTo>
                    <a:pt x="900" y="148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486;p61"/>
            <p:cNvSpPr/>
            <p:nvPr/>
          </p:nvSpPr>
          <p:spPr>
            <a:xfrm>
              <a:off x="2367663" y="1968185"/>
              <a:ext cx="19811" cy="16328"/>
            </a:xfrm>
            <a:custGeom>
              <a:avLst/>
              <a:gdLst/>
              <a:ahLst/>
              <a:cxnLst/>
              <a:rect l="l" t="t" r="r" b="b"/>
              <a:pathLst>
                <a:path w="859" h="708" extrusionOk="0">
                  <a:moveTo>
                    <a:pt x="752" y="1"/>
                  </a:moveTo>
                  <a:cubicBezTo>
                    <a:pt x="744" y="1"/>
                    <a:pt x="735" y="2"/>
                    <a:pt x="726" y="3"/>
                  </a:cubicBezTo>
                  <a:cubicBezTo>
                    <a:pt x="461" y="64"/>
                    <a:pt x="259" y="357"/>
                    <a:pt x="69" y="536"/>
                  </a:cubicBezTo>
                  <a:cubicBezTo>
                    <a:pt x="1" y="601"/>
                    <a:pt x="70" y="708"/>
                    <a:pt x="150" y="708"/>
                  </a:cubicBezTo>
                  <a:cubicBezTo>
                    <a:pt x="160" y="708"/>
                    <a:pt x="169" y="706"/>
                    <a:pt x="179" y="703"/>
                  </a:cubicBezTo>
                  <a:cubicBezTo>
                    <a:pt x="441" y="612"/>
                    <a:pt x="814" y="429"/>
                    <a:pt x="852" y="114"/>
                  </a:cubicBezTo>
                  <a:cubicBezTo>
                    <a:pt x="859" y="47"/>
                    <a:pt x="815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487;p61"/>
            <p:cNvSpPr/>
            <p:nvPr/>
          </p:nvSpPr>
          <p:spPr>
            <a:xfrm>
              <a:off x="2371399" y="2002963"/>
              <a:ext cx="20872" cy="16905"/>
            </a:xfrm>
            <a:custGeom>
              <a:avLst/>
              <a:gdLst/>
              <a:ahLst/>
              <a:cxnLst/>
              <a:rect l="l" t="t" r="r" b="b"/>
              <a:pathLst>
                <a:path w="905" h="733" extrusionOk="0">
                  <a:moveTo>
                    <a:pt x="735" y="0"/>
                  </a:moveTo>
                  <a:cubicBezTo>
                    <a:pt x="722" y="0"/>
                    <a:pt x="710" y="2"/>
                    <a:pt x="697" y="5"/>
                  </a:cubicBezTo>
                  <a:cubicBezTo>
                    <a:pt x="569" y="43"/>
                    <a:pt x="466" y="160"/>
                    <a:pt x="371" y="252"/>
                  </a:cubicBezTo>
                  <a:cubicBezTo>
                    <a:pt x="264" y="359"/>
                    <a:pt x="165" y="469"/>
                    <a:pt x="59" y="576"/>
                  </a:cubicBezTo>
                  <a:cubicBezTo>
                    <a:pt x="0" y="640"/>
                    <a:pt x="62" y="732"/>
                    <a:pt x="134" y="732"/>
                  </a:cubicBezTo>
                  <a:cubicBezTo>
                    <a:pt x="151" y="732"/>
                    <a:pt x="168" y="727"/>
                    <a:pt x="185" y="716"/>
                  </a:cubicBezTo>
                  <a:cubicBezTo>
                    <a:pt x="310" y="636"/>
                    <a:pt x="436" y="553"/>
                    <a:pt x="557" y="469"/>
                  </a:cubicBezTo>
                  <a:cubicBezTo>
                    <a:pt x="667" y="389"/>
                    <a:pt x="797" y="313"/>
                    <a:pt x="857" y="188"/>
                  </a:cubicBezTo>
                  <a:cubicBezTo>
                    <a:pt x="905" y="97"/>
                    <a:pt x="827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488;p61"/>
            <p:cNvSpPr/>
            <p:nvPr/>
          </p:nvSpPr>
          <p:spPr>
            <a:xfrm>
              <a:off x="2382354" y="2039955"/>
              <a:ext cx="18727" cy="16720"/>
            </a:xfrm>
            <a:custGeom>
              <a:avLst/>
              <a:gdLst/>
              <a:ahLst/>
              <a:cxnLst/>
              <a:rect l="l" t="t" r="r" b="b"/>
              <a:pathLst>
                <a:path w="812" h="725" extrusionOk="0">
                  <a:moveTo>
                    <a:pt x="657" y="1"/>
                  </a:moveTo>
                  <a:cubicBezTo>
                    <a:pt x="652" y="1"/>
                    <a:pt x="647" y="1"/>
                    <a:pt x="641" y="2"/>
                  </a:cubicBezTo>
                  <a:cubicBezTo>
                    <a:pt x="500" y="25"/>
                    <a:pt x="447" y="123"/>
                    <a:pt x="352" y="214"/>
                  </a:cubicBezTo>
                  <a:cubicBezTo>
                    <a:pt x="268" y="298"/>
                    <a:pt x="180" y="386"/>
                    <a:pt x="94" y="462"/>
                  </a:cubicBezTo>
                  <a:cubicBezTo>
                    <a:pt x="0" y="545"/>
                    <a:pt x="41" y="724"/>
                    <a:pt x="160" y="724"/>
                  </a:cubicBezTo>
                  <a:cubicBezTo>
                    <a:pt x="177" y="724"/>
                    <a:pt x="195" y="721"/>
                    <a:pt x="215" y="713"/>
                  </a:cubicBezTo>
                  <a:cubicBezTo>
                    <a:pt x="348" y="655"/>
                    <a:pt x="466" y="591"/>
                    <a:pt x="576" y="496"/>
                  </a:cubicBezTo>
                  <a:cubicBezTo>
                    <a:pt x="682" y="401"/>
                    <a:pt x="812" y="302"/>
                    <a:pt x="805" y="150"/>
                  </a:cubicBezTo>
                  <a:cubicBezTo>
                    <a:pt x="801" y="79"/>
                    <a:pt x="734" y="1"/>
                    <a:pt x="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489;p61"/>
            <p:cNvSpPr/>
            <p:nvPr/>
          </p:nvSpPr>
          <p:spPr>
            <a:xfrm>
              <a:off x="2418308" y="2053839"/>
              <a:ext cx="15152" cy="14068"/>
            </a:xfrm>
            <a:custGeom>
              <a:avLst/>
              <a:gdLst/>
              <a:ahLst/>
              <a:cxnLst/>
              <a:rect l="l" t="t" r="r" b="b"/>
              <a:pathLst>
                <a:path w="657" h="610" extrusionOk="0">
                  <a:moveTo>
                    <a:pt x="511" y="0"/>
                  </a:moveTo>
                  <a:cubicBezTo>
                    <a:pt x="401" y="0"/>
                    <a:pt x="306" y="103"/>
                    <a:pt x="234" y="179"/>
                  </a:cubicBezTo>
                  <a:cubicBezTo>
                    <a:pt x="154" y="263"/>
                    <a:pt x="93" y="358"/>
                    <a:pt x="44" y="460"/>
                  </a:cubicBezTo>
                  <a:cubicBezTo>
                    <a:pt x="1" y="544"/>
                    <a:pt x="68" y="609"/>
                    <a:pt x="137" y="609"/>
                  </a:cubicBezTo>
                  <a:cubicBezTo>
                    <a:pt x="172" y="609"/>
                    <a:pt x="207" y="593"/>
                    <a:pt x="230" y="555"/>
                  </a:cubicBezTo>
                  <a:cubicBezTo>
                    <a:pt x="283" y="476"/>
                    <a:pt x="344" y="400"/>
                    <a:pt x="416" y="339"/>
                  </a:cubicBezTo>
                  <a:cubicBezTo>
                    <a:pt x="485" y="281"/>
                    <a:pt x="576" y="248"/>
                    <a:pt x="618" y="160"/>
                  </a:cubicBezTo>
                  <a:cubicBezTo>
                    <a:pt x="656" y="84"/>
                    <a:pt x="595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490;p61"/>
            <p:cNvSpPr/>
            <p:nvPr/>
          </p:nvSpPr>
          <p:spPr>
            <a:xfrm>
              <a:off x="2434614" y="2005777"/>
              <a:ext cx="18934" cy="18219"/>
            </a:xfrm>
            <a:custGeom>
              <a:avLst/>
              <a:gdLst/>
              <a:ahLst/>
              <a:cxnLst/>
              <a:rect l="l" t="t" r="r" b="b"/>
              <a:pathLst>
                <a:path w="821" h="790" extrusionOk="0">
                  <a:moveTo>
                    <a:pt x="676" y="0"/>
                  </a:moveTo>
                  <a:cubicBezTo>
                    <a:pt x="656" y="0"/>
                    <a:pt x="635" y="5"/>
                    <a:pt x="614" y="16"/>
                  </a:cubicBezTo>
                  <a:cubicBezTo>
                    <a:pt x="500" y="77"/>
                    <a:pt x="413" y="198"/>
                    <a:pt x="332" y="298"/>
                  </a:cubicBezTo>
                  <a:cubicBezTo>
                    <a:pt x="241" y="408"/>
                    <a:pt x="155" y="518"/>
                    <a:pt x="63" y="624"/>
                  </a:cubicBezTo>
                  <a:cubicBezTo>
                    <a:pt x="0" y="702"/>
                    <a:pt x="66" y="790"/>
                    <a:pt x="141" y="790"/>
                  </a:cubicBezTo>
                  <a:cubicBezTo>
                    <a:pt x="166" y="790"/>
                    <a:pt x="192" y="780"/>
                    <a:pt x="215" y="758"/>
                  </a:cubicBezTo>
                  <a:cubicBezTo>
                    <a:pt x="318" y="663"/>
                    <a:pt x="420" y="563"/>
                    <a:pt x="523" y="468"/>
                  </a:cubicBezTo>
                  <a:cubicBezTo>
                    <a:pt x="618" y="377"/>
                    <a:pt x="728" y="286"/>
                    <a:pt x="781" y="164"/>
                  </a:cubicBezTo>
                  <a:cubicBezTo>
                    <a:pt x="821" y="76"/>
                    <a:pt x="756" y="0"/>
                    <a:pt x="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491;p61"/>
            <p:cNvSpPr/>
            <p:nvPr/>
          </p:nvSpPr>
          <p:spPr>
            <a:xfrm>
              <a:off x="2411736" y="1992285"/>
              <a:ext cx="20503" cy="19488"/>
            </a:xfrm>
            <a:custGeom>
              <a:avLst/>
              <a:gdLst/>
              <a:ahLst/>
              <a:cxnLst/>
              <a:rect l="l" t="t" r="r" b="b"/>
              <a:pathLst>
                <a:path w="889" h="845" extrusionOk="0">
                  <a:moveTo>
                    <a:pt x="704" y="1"/>
                  </a:moveTo>
                  <a:cubicBezTo>
                    <a:pt x="680" y="1"/>
                    <a:pt x="655" y="8"/>
                    <a:pt x="633" y="23"/>
                  </a:cubicBezTo>
                  <a:cubicBezTo>
                    <a:pt x="584" y="58"/>
                    <a:pt x="534" y="61"/>
                    <a:pt x="480" y="103"/>
                  </a:cubicBezTo>
                  <a:cubicBezTo>
                    <a:pt x="428" y="149"/>
                    <a:pt x="382" y="217"/>
                    <a:pt x="336" y="274"/>
                  </a:cubicBezTo>
                  <a:cubicBezTo>
                    <a:pt x="241" y="388"/>
                    <a:pt x="146" y="498"/>
                    <a:pt x="66" y="620"/>
                  </a:cubicBezTo>
                  <a:cubicBezTo>
                    <a:pt x="0" y="723"/>
                    <a:pt x="106" y="845"/>
                    <a:pt x="212" y="845"/>
                  </a:cubicBezTo>
                  <a:cubicBezTo>
                    <a:pt x="239" y="845"/>
                    <a:pt x="266" y="837"/>
                    <a:pt x="291" y="818"/>
                  </a:cubicBezTo>
                  <a:cubicBezTo>
                    <a:pt x="405" y="727"/>
                    <a:pt x="508" y="623"/>
                    <a:pt x="614" y="518"/>
                  </a:cubicBezTo>
                  <a:cubicBezTo>
                    <a:pt x="659" y="472"/>
                    <a:pt x="717" y="426"/>
                    <a:pt x="754" y="377"/>
                  </a:cubicBezTo>
                  <a:cubicBezTo>
                    <a:pt x="782" y="339"/>
                    <a:pt x="785" y="304"/>
                    <a:pt x="800" y="263"/>
                  </a:cubicBezTo>
                  <a:cubicBezTo>
                    <a:pt x="804" y="251"/>
                    <a:pt x="804" y="248"/>
                    <a:pt x="808" y="244"/>
                  </a:cubicBezTo>
                  <a:cubicBezTo>
                    <a:pt x="808" y="240"/>
                    <a:pt x="815" y="232"/>
                    <a:pt x="834" y="198"/>
                  </a:cubicBezTo>
                  <a:cubicBezTo>
                    <a:pt x="889" y="105"/>
                    <a:pt x="799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492;p61"/>
            <p:cNvSpPr/>
            <p:nvPr/>
          </p:nvSpPr>
          <p:spPr>
            <a:xfrm>
              <a:off x="2401196" y="1940579"/>
              <a:ext cx="30235" cy="18773"/>
            </a:xfrm>
            <a:custGeom>
              <a:avLst/>
              <a:gdLst/>
              <a:ahLst/>
              <a:cxnLst/>
              <a:rect l="l" t="t" r="r" b="b"/>
              <a:pathLst>
                <a:path w="1311" h="814" extrusionOk="0">
                  <a:moveTo>
                    <a:pt x="1095" y="0"/>
                  </a:moveTo>
                  <a:cubicBezTo>
                    <a:pt x="1080" y="0"/>
                    <a:pt x="1064" y="2"/>
                    <a:pt x="1048" y="7"/>
                  </a:cubicBezTo>
                  <a:cubicBezTo>
                    <a:pt x="877" y="56"/>
                    <a:pt x="744" y="205"/>
                    <a:pt x="595" y="300"/>
                  </a:cubicBezTo>
                  <a:cubicBezTo>
                    <a:pt x="440" y="395"/>
                    <a:pt x="272" y="482"/>
                    <a:pt x="109" y="570"/>
                  </a:cubicBezTo>
                  <a:cubicBezTo>
                    <a:pt x="0" y="632"/>
                    <a:pt x="54" y="814"/>
                    <a:pt x="172" y="814"/>
                  </a:cubicBezTo>
                  <a:cubicBezTo>
                    <a:pt x="177" y="814"/>
                    <a:pt x="183" y="813"/>
                    <a:pt x="189" y="812"/>
                  </a:cubicBezTo>
                  <a:cubicBezTo>
                    <a:pt x="402" y="786"/>
                    <a:pt x="581" y="726"/>
                    <a:pt x="770" y="626"/>
                  </a:cubicBezTo>
                  <a:cubicBezTo>
                    <a:pt x="949" y="535"/>
                    <a:pt x="1166" y="433"/>
                    <a:pt x="1253" y="247"/>
                  </a:cubicBezTo>
                  <a:cubicBezTo>
                    <a:pt x="1311" y="125"/>
                    <a:pt x="1215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493;p61"/>
            <p:cNvSpPr/>
            <p:nvPr/>
          </p:nvSpPr>
          <p:spPr>
            <a:xfrm>
              <a:off x="2384683" y="1926142"/>
              <a:ext cx="26845" cy="12984"/>
            </a:xfrm>
            <a:custGeom>
              <a:avLst/>
              <a:gdLst/>
              <a:ahLst/>
              <a:cxnLst/>
              <a:rect l="l" t="t" r="r" b="b"/>
              <a:pathLst>
                <a:path w="1164" h="563" extrusionOk="0">
                  <a:moveTo>
                    <a:pt x="990" y="1"/>
                  </a:moveTo>
                  <a:cubicBezTo>
                    <a:pt x="973" y="1"/>
                    <a:pt x="955" y="4"/>
                    <a:pt x="935" y="13"/>
                  </a:cubicBezTo>
                  <a:cubicBezTo>
                    <a:pt x="791" y="74"/>
                    <a:pt x="642" y="138"/>
                    <a:pt x="495" y="196"/>
                  </a:cubicBezTo>
                  <a:cubicBezTo>
                    <a:pt x="358" y="249"/>
                    <a:pt x="205" y="275"/>
                    <a:pt x="79" y="352"/>
                  </a:cubicBezTo>
                  <a:cubicBezTo>
                    <a:pt x="0" y="401"/>
                    <a:pt x="34" y="522"/>
                    <a:pt x="118" y="541"/>
                  </a:cubicBezTo>
                  <a:cubicBezTo>
                    <a:pt x="170" y="556"/>
                    <a:pt x="225" y="562"/>
                    <a:pt x="281" y="562"/>
                  </a:cubicBezTo>
                  <a:cubicBezTo>
                    <a:pt x="555" y="562"/>
                    <a:pt x="858" y="409"/>
                    <a:pt x="1057" y="260"/>
                  </a:cubicBezTo>
                  <a:cubicBezTo>
                    <a:pt x="1163" y="184"/>
                    <a:pt x="1107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494;p61"/>
            <p:cNvSpPr/>
            <p:nvPr/>
          </p:nvSpPr>
          <p:spPr>
            <a:xfrm>
              <a:off x="2351335" y="1919315"/>
              <a:ext cx="26799" cy="12408"/>
            </a:xfrm>
            <a:custGeom>
              <a:avLst/>
              <a:gdLst/>
              <a:ahLst/>
              <a:cxnLst/>
              <a:rect l="l" t="t" r="r" b="b"/>
              <a:pathLst>
                <a:path w="1162" h="538" extrusionOk="0">
                  <a:moveTo>
                    <a:pt x="981" y="0"/>
                  </a:moveTo>
                  <a:cubicBezTo>
                    <a:pt x="978" y="0"/>
                    <a:pt x="974" y="0"/>
                    <a:pt x="971" y="1"/>
                  </a:cubicBezTo>
                  <a:cubicBezTo>
                    <a:pt x="891" y="13"/>
                    <a:pt x="811" y="1"/>
                    <a:pt x="735" y="16"/>
                  </a:cubicBezTo>
                  <a:cubicBezTo>
                    <a:pt x="663" y="32"/>
                    <a:pt x="586" y="66"/>
                    <a:pt x="522" y="88"/>
                  </a:cubicBezTo>
                  <a:cubicBezTo>
                    <a:pt x="378" y="142"/>
                    <a:pt x="241" y="206"/>
                    <a:pt x="107" y="290"/>
                  </a:cubicBezTo>
                  <a:cubicBezTo>
                    <a:pt x="0" y="357"/>
                    <a:pt x="55" y="538"/>
                    <a:pt x="180" y="538"/>
                  </a:cubicBezTo>
                  <a:cubicBezTo>
                    <a:pt x="184" y="538"/>
                    <a:pt x="188" y="538"/>
                    <a:pt x="191" y="537"/>
                  </a:cubicBezTo>
                  <a:cubicBezTo>
                    <a:pt x="344" y="525"/>
                    <a:pt x="492" y="495"/>
                    <a:pt x="640" y="450"/>
                  </a:cubicBezTo>
                  <a:cubicBezTo>
                    <a:pt x="709" y="431"/>
                    <a:pt x="788" y="411"/>
                    <a:pt x="853" y="381"/>
                  </a:cubicBezTo>
                  <a:cubicBezTo>
                    <a:pt x="925" y="347"/>
                    <a:pt x="986" y="294"/>
                    <a:pt x="1055" y="252"/>
                  </a:cubicBezTo>
                  <a:cubicBezTo>
                    <a:pt x="1162" y="185"/>
                    <a:pt x="1104" y="0"/>
                    <a:pt x="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495;p61"/>
            <p:cNvSpPr/>
            <p:nvPr/>
          </p:nvSpPr>
          <p:spPr>
            <a:xfrm>
              <a:off x="2412912" y="1879971"/>
              <a:ext cx="28690" cy="12385"/>
            </a:xfrm>
            <a:custGeom>
              <a:avLst/>
              <a:gdLst/>
              <a:ahLst/>
              <a:cxnLst/>
              <a:rect l="l" t="t" r="r" b="b"/>
              <a:pathLst>
                <a:path w="1244" h="537" extrusionOk="0">
                  <a:moveTo>
                    <a:pt x="1079" y="0"/>
                  </a:moveTo>
                  <a:cubicBezTo>
                    <a:pt x="921" y="0"/>
                    <a:pt x="799" y="85"/>
                    <a:pt x="658" y="148"/>
                  </a:cubicBezTo>
                  <a:cubicBezTo>
                    <a:pt x="498" y="220"/>
                    <a:pt x="327" y="281"/>
                    <a:pt x="152" y="304"/>
                  </a:cubicBezTo>
                  <a:cubicBezTo>
                    <a:pt x="34" y="320"/>
                    <a:pt x="1" y="510"/>
                    <a:pt x="133" y="521"/>
                  </a:cubicBezTo>
                  <a:cubicBezTo>
                    <a:pt x="216" y="529"/>
                    <a:pt x="315" y="536"/>
                    <a:pt x="420" y="536"/>
                  </a:cubicBezTo>
                  <a:cubicBezTo>
                    <a:pt x="735" y="536"/>
                    <a:pt x="1097" y="471"/>
                    <a:pt x="1205" y="183"/>
                  </a:cubicBezTo>
                  <a:cubicBezTo>
                    <a:pt x="1243" y="92"/>
                    <a:pt x="1187" y="4"/>
                    <a:pt x="1091" y="0"/>
                  </a:cubicBezTo>
                  <a:cubicBezTo>
                    <a:pt x="1087" y="0"/>
                    <a:pt x="1083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496;p61"/>
            <p:cNvSpPr/>
            <p:nvPr/>
          </p:nvSpPr>
          <p:spPr>
            <a:xfrm>
              <a:off x="2436966" y="1916432"/>
              <a:ext cx="20641" cy="14714"/>
            </a:xfrm>
            <a:custGeom>
              <a:avLst/>
              <a:gdLst/>
              <a:ahLst/>
              <a:cxnLst/>
              <a:rect l="l" t="t" r="r" b="b"/>
              <a:pathLst>
                <a:path w="895" h="638" extrusionOk="0">
                  <a:moveTo>
                    <a:pt x="706" y="0"/>
                  </a:moveTo>
                  <a:cubicBezTo>
                    <a:pt x="701" y="0"/>
                    <a:pt x="696" y="0"/>
                    <a:pt x="691" y="1"/>
                  </a:cubicBezTo>
                  <a:cubicBezTo>
                    <a:pt x="562" y="8"/>
                    <a:pt x="463" y="85"/>
                    <a:pt x="360" y="157"/>
                  </a:cubicBezTo>
                  <a:cubicBezTo>
                    <a:pt x="261" y="229"/>
                    <a:pt x="158" y="305"/>
                    <a:pt x="83" y="399"/>
                  </a:cubicBezTo>
                  <a:cubicBezTo>
                    <a:pt x="1" y="502"/>
                    <a:pt x="78" y="638"/>
                    <a:pt x="196" y="638"/>
                  </a:cubicBezTo>
                  <a:cubicBezTo>
                    <a:pt x="210" y="638"/>
                    <a:pt x="224" y="636"/>
                    <a:pt x="239" y="632"/>
                  </a:cubicBezTo>
                  <a:cubicBezTo>
                    <a:pt x="356" y="601"/>
                    <a:pt x="467" y="536"/>
                    <a:pt x="569" y="472"/>
                  </a:cubicBezTo>
                  <a:cubicBezTo>
                    <a:pt x="679" y="408"/>
                    <a:pt x="783" y="347"/>
                    <a:pt x="843" y="233"/>
                  </a:cubicBezTo>
                  <a:cubicBezTo>
                    <a:pt x="894" y="130"/>
                    <a:pt x="81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497;p61"/>
            <p:cNvSpPr/>
            <p:nvPr/>
          </p:nvSpPr>
          <p:spPr>
            <a:xfrm>
              <a:off x="2451265" y="1957045"/>
              <a:ext cx="19880" cy="20295"/>
            </a:xfrm>
            <a:custGeom>
              <a:avLst/>
              <a:gdLst/>
              <a:ahLst/>
              <a:cxnLst/>
              <a:rect l="l" t="t" r="r" b="b"/>
              <a:pathLst>
                <a:path w="862" h="880" extrusionOk="0">
                  <a:moveTo>
                    <a:pt x="699" y="0"/>
                  </a:moveTo>
                  <a:cubicBezTo>
                    <a:pt x="685" y="0"/>
                    <a:pt x="671" y="2"/>
                    <a:pt x="656" y="7"/>
                  </a:cubicBezTo>
                  <a:cubicBezTo>
                    <a:pt x="512" y="57"/>
                    <a:pt x="413" y="209"/>
                    <a:pt x="318" y="323"/>
                  </a:cubicBezTo>
                  <a:cubicBezTo>
                    <a:pt x="219" y="441"/>
                    <a:pt x="94" y="570"/>
                    <a:pt x="37" y="711"/>
                  </a:cubicBezTo>
                  <a:cubicBezTo>
                    <a:pt x="0" y="801"/>
                    <a:pt x="63" y="880"/>
                    <a:pt x="143" y="880"/>
                  </a:cubicBezTo>
                  <a:cubicBezTo>
                    <a:pt x="164" y="880"/>
                    <a:pt x="186" y="875"/>
                    <a:pt x="208" y="863"/>
                  </a:cubicBezTo>
                  <a:cubicBezTo>
                    <a:pt x="340" y="791"/>
                    <a:pt x="459" y="650"/>
                    <a:pt x="565" y="544"/>
                  </a:cubicBezTo>
                  <a:cubicBezTo>
                    <a:pt x="672" y="433"/>
                    <a:pt x="809" y="323"/>
                    <a:pt x="842" y="175"/>
                  </a:cubicBezTo>
                  <a:cubicBezTo>
                    <a:pt x="862" y="83"/>
                    <a:pt x="786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498;p61"/>
            <p:cNvSpPr/>
            <p:nvPr/>
          </p:nvSpPr>
          <p:spPr>
            <a:xfrm>
              <a:off x="2490725" y="1899182"/>
              <a:ext cx="27237" cy="19234"/>
            </a:xfrm>
            <a:custGeom>
              <a:avLst/>
              <a:gdLst/>
              <a:ahLst/>
              <a:cxnLst/>
              <a:rect l="l" t="t" r="r" b="b"/>
              <a:pathLst>
                <a:path w="1181" h="834" extrusionOk="0">
                  <a:moveTo>
                    <a:pt x="937" y="1"/>
                  </a:moveTo>
                  <a:cubicBezTo>
                    <a:pt x="844" y="1"/>
                    <a:pt x="738" y="70"/>
                    <a:pt x="668" y="126"/>
                  </a:cubicBezTo>
                  <a:cubicBezTo>
                    <a:pt x="505" y="258"/>
                    <a:pt x="307" y="361"/>
                    <a:pt x="147" y="498"/>
                  </a:cubicBezTo>
                  <a:cubicBezTo>
                    <a:pt x="0" y="627"/>
                    <a:pt x="85" y="833"/>
                    <a:pt x="259" y="833"/>
                  </a:cubicBezTo>
                  <a:cubicBezTo>
                    <a:pt x="274" y="833"/>
                    <a:pt x="290" y="832"/>
                    <a:pt x="307" y="828"/>
                  </a:cubicBezTo>
                  <a:cubicBezTo>
                    <a:pt x="500" y="787"/>
                    <a:pt x="714" y="646"/>
                    <a:pt x="865" y="524"/>
                  </a:cubicBezTo>
                  <a:cubicBezTo>
                    <a:pt x="987" y="426"/>
                    <a:pt x="1181" y="262"/>
                    <a:pt x="1078" y="87"/>
                  </a:cubicBezTo>
                  <a:cubicBezTo>
                    <a:pt x="1042" y="24"/>
                    <a:pt x="992" y="1"/>
                    <a:pt x="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499;p61"/>
            <p:cNvSpPr/>
            <p:nvPr/>
          </p:nvSpPr>
          <p:spPr>
            <a:xfrm>
              <a:off x="2469461" y="1876857"/>
              <a:ext cx="26983" cy="16790"/>
            </a:xfrm>
            <a:custGeom>
              <a:avLst/>
              <a:gdLst/>
              <a:ahLst/>
              <a:cxnLst/>
              <a:rect l="l" t="t" r="r" b="b"/>
              <a:pathLst>
                <a:path w="1170" h="728" extrusionOk="0">
                  <a:moveTo>
                    <a:pt x="1051" y="1"/>
                  </a:moveTo>
                  <a:cubicBezTo>
                    <a:pt x="1045" y="1"/>
                    <a:pt x="1040" y="1"/>
                    <a:pt x="1034" y="2"/>
                  </a:cubicBezTo>
                  <a:cubicBezTo>
                    <a:pt x="711" y="59"/>
                    <a:pt x="449" y="306"/>
                    <a:pt x="156" y="439"/>
                  </a:cubicBezTo>
                  <a:cubicBezTo>
                    <a:pt x="1" y="508"/>
                    <a:pt x="49" y="728"/>
                    <a:pt x="201" y="728"/>
                  </a:cubicBezTo>
                  <a:cubicBezTo>
                    <a:pt x="217" y="728"/>
                    <a:pt x="234" y="725"/>
                    <a:pt x="251" y="720"/>
                  </a:cubicBezTo>
                  <a:cubicBezTo>
                    <a:pt x="574" y="633"/>
                    <a:pt x="993" y="500"/>
                    <a:pt x="1141" y="166"/>
                  </a:cubicBezTo>
                  <a:cubicBezTo>
                    <a:pt x="1169" y="102"/>
                    <a:pt x="1128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500;p61"/>
            <p:cNvSpPr/>
            <p:nvPr/>
          </p:nvSpPr>
          <p:spPr>
            <a:xfrm>
              <a:off x="2444830" y="1850497"/>
              <a:ext cx="28136" cy="11877"/>
            </a:xfrm>
            <a:custGeom>
              <a:avLst/>
              <a:gdLst/>
              <a:ahLst/>
              <a:cxnLst/>
              <a:rect l="l" t="t" r="r" b="b"/>
              <a:pathLst>
                <a:path w="1220" h="515" extrusionOk="0">
                  <a:moveTo>
                    <a:pt x="943" y="1"/>
                  </a:moveTo>
                  <a:cubicBezTo>
                    <a:pt x="942" y="1"/>
                    <a:pt x="940" y="1"/>
                    <a:pt x="939" y="1"/>
                  </a:cubicBezTo>
                  <a:cubicBezTo>
                    <a:pt x="658" y="5"/>
                    <a:pt x="369" y="164"/>
                    <a:pt x="118" y="270"/>
                  </a:cubicBezTo>
                  <a:cubicBezTo>
                    <a:pt x="1" y="322"/>
                    <a:pt x="14" y="515"/>
                    <a:pt x="148" y="515"/>
                  </a:cubicBezTo>
                  <a:cubicBezTo>
                    <a:pt x="153" y="515"/>
                    <a:pt x="158" y="514"/>
                    <a:pt x="163" y="514"/>
                  </a:cubicBezTo>
                  <a:cubicBezTo>
                    <a:pt x="452" y="484"/>
                    <a:pt x="791" y="475"/>
                    <a:pt x="1049" y="339"/>
                  </a:cubicBezTo>
                  <a:cubicBezTo>
                    <a:pt x="1219" y="248"/>
                    <a:pt x="1109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1;p61"/>
            <p:cNvSpPr/>
            <p:nvPr/>
          </p:nvSpPr>
          <p:spPr>
            <a:xfrm>
              <a:off x="2418262" y="1829879"/>
              <a:ext cx="30004" cy="9064"/>
            </a:xfrm>
            <a:custGeom>
              <a:avLst/>
              <a:gdLst/>
              <a:ahLst/>
              <a:cxnLst/>
              <a:rect l="l" t="t" r="r" b="b"/>
              <a:pathLst>
                <a:path w="1301" h="393" extrusionOk="0">
                  <a:moveTo>
                    <a:pt x="963" y="1"/>
                  </a:moveTo>
                  <a:cubicBezTo>
                    <a:pt x="845" y="1"/>
                    <a:pt x="720" y="30"/>
                    <a:pt x="608" y="43"/>
                  </a:cubicBezTo>
                  <a:cubicBezTo>
                    <a:pt x="437" y="66"/>
                    <a:pt x="270" y="97"/>
                    <a:pt x="106" y="149"/>
                  </a:cubicBezTo>
                  <a:cubicBezTo>
                    <a:pt x="0" y="180"/>
                    <a:pt x="0" y="362"/>
                    <a:pt x="118" y="374"/>
                  </a:cubicBezTo>
                  <a:cubicBezTo>
                    <a:pt x="224" y="387"/>
                    <a:pt x="329" y="393"/>
                    <a:pt x="434" y="393"/>
                  </a:cubicBezTo>
                  <a:cubicBezTo>
                    <a:pt x="510" y="393"/>
                    <a:pt x="585" y="390"/>
                    <a:pt x="662" y="385"/>
                  </a:cubicBezTo>
                  <a:cubicBezTo>
                    <a:pt x="841" y="370"/>
                    <a:pt x="1019" y="381"/>
                    <a:pt x="1175" y="294"/>
                  </a:cubicBezTo>
                  <a:cubicBezTo>
                    <a:pt x="1301" y="225"/>
                    <a:pt x="1232" y="58"/>
                    <a:pt x="1122" y="24"/>
                  </a:cubicBezTo>
                  <a:cubicBezTo>
                    <a:pt x="1071" y="7"/>
                    <a:pt x="1018" y="1"/>
                    <a:pt x="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2;p61"/>
            <p:cNvSpPr/>
            <p:nvPr/>
          </p:nvSpPr>
          <p:spPr>
            <a:xfrm>
              <a:off x="2502971" y="1836106"/>
              <a:ext cx="24285" cy="10632"/>
            </a:xfrm>
            <a:custGeom>
              <a:avLst/>
              <a:gdLst/>
              <a:ahLst/>
              <a:cxnLst/>
              <a:rect l="l" t="t" r="r" b="b"/>
              <a:pathLst>
                <a:path w="1053" h="461" extrusionOk="0">
                  <a:moveTo>
                    <a:pt x="814" y="0"/>
                  </a:moveTo>
                  <a:cubicBezTo>
                    <a:pt x="779" y="0"/>
                    <a:pt x="745" y="5"/>
                    <a:pt x="714" y="13"/>
                  </a:cubicBezTo>
                  <a:cubicBezTo>
                    <a:pt x="616" y="39"/>
                    <a:pt x="525" y="81"/>
                    <a:pt x="425" y="111"/>
                  </a:cubicBezTo>
                  <a:cubicBezTo>
                    <a:pt x="323" y="141"/>
                    <a:pt x="213" y="164"/>
                    <a:pt x="114" y="210"/>
                  </a:cubicBezTo>
                  <a:cubicBezTo>
                    <a:pt x="11" y="260"/>
                    <a:pt x="0" y="420"/>
                    <a:pt x="125" y="446"/>
                  </a:cubicBezTo>
                  <a:cubicBezTo>
                    <a:pt x="164" y="455"/>
                    <a:pt x="228" y="460"/>
                    <a:pt x="303" y="460"/>
                  </a:cubicBezTo>
                  <a:cubicBezTo>
                    <a:pt x="591" y="460"/>
                    <a:pt x="1052" y="383"/>
                    <a:pt x="1007" y="127"/>
                  </a:cubicBezTo>
                  <a:cubicBezTo>
                    <a:pt x="991" y="31"/>
                    <a:pt x="902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03;p61"/>
            <p:cNvSpPr/>
            <p:nvPr/>
          </p:nvSpPr>
          <p:spPr>
            <a:xfrm>
              <a:off x="2511988" y="1859791"/>
              <a:ext cx="22993" cy="12661"/>
            </a:xfrm>
            <a:custGeom>
              <a:avLst/>
              <a:gdLst/>
              <a:ahLst/>
              <a:cxnLst/>
              <a:rect l="l" t="t" r="r" b="b"/>
              <a:pathLst>
                <a:path w="997" h="549" extrusionOk="0">
                  <a:moveTo>
                    <a:pt x="764" y="0"/>
                  </a:moveTo>
                  <a:cubicBezTo>
                    <a:pt x="518" y="0"/>
                    <a:pt x="259" y="195"/>
                    <a:pt x="73" y="339"/>
                  </a:cubicBezTo>
                  <a:cubicBezTo>
                    <a:pt x="0" y="401"/>
                    <a:pt x="21" y="549"/>
                    <a:pt x="125" y="549"/>
                  </a:cubicBezTo>
                  <a:cubicBezTo>
                    <a:pt x="130" y="549"/>
                    <a:pt x="136" y="549"/>
                    <a:pt x="141" y="548"/>
                  </a:cubicBezTo>
                  <a:cubicBezTo>
                    <a:pt x="396" y="514"/>
                    <a:pt x="711" y="465"/>
                    <a:pt x="894" y="270"/>
                  </a:cubicBezTo>
                  <a:cubicBezTo>
                    <a:pt x="997" y="164"/>
                    <a:pt x="897" y="0"/>
                    <a:pt x="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04;p61"/>
            <p:cNvSpPr/>
            <p:nvPr/>
          </p:nvSpPr>
          <p:spPr>
            <a:xfrm>
              <a:off x="1782314" y="2004024"/>
              <a:ext cx="28505" cy="33002"/>
            </a:xfrm>
            <a:custGeom>
              <a:avLst/>
              <a:gdLst/>
              <a:ahLst/>
              <a:cxnLst/>
              <a:rect l="l" t="t" r="r" b="b"/>
              <a:pathLst>
                <a:path w="1236" h="1431" extrusionOk="0">
                  <a:moveTo>
                    <a:pt x="115" y="0"/>
                  </a:moveTo>
                  <a:cubicBezTo>
                    <a:pt x="56" y="0"/>
                    <a:pt x="1" y="55"/>
                    <a:pt x="19" y="130"/>
                  </a:cubicBezTo>
                  <a:cubicBezTo>
                    <a:pt x="125" y="598"/>
                    <a:pt x="540" y="1263"/>
                    <a:pt x="1007" y="1423"/>
                  </a:cubicBezTo>
                  <a:cubicBezTo>
                    <a:pt x="1023" y="1428"/>
                    <a:pt x="1038" y="1431"/>
                    <a:pt x="1053" y="1431"/>
                  </a:cubicBezTo>
                  <a:cubicBezTo>
                    <a:pt x="1170" y="1431"/>
                    <a:pt x="1235" y="1270"/>
                    <a:pt x="1179" y="1172"/>
                  </a:cubicBezTo>
                  <a:cubicBezTo>
                    <a:pt x="1056" y="978"/>
                    <a:pt x="844" y="841"/>
                    <a:pt x="688" y="670"/>
                  </a:cubicBezTo>
                  <a:cubicBezTo>
                    <a:pt x="509" y="472"/>
                    <a:pt x="365" y="251"/>
                    <a:pt x="198" y="42"/>
                  </a:cubicBezTo>
                  <a:cubicBezTo>
                    <a:pt x="174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05;p61"/>
            <p:cNvSpPr/>
            <p:nvPr/>
          </p:nvSpPr>
          <p:spPr>
            <a:xfrm>
              <a:off x="1808928" y="1991593"/>
              <a:ext cx="14737" cy="25207"/>
            </a:xfrm>
            <a:custGeom>
              <a:avLst/>
              <a:gdLst/>
              <a:ahLst/>
              <a:cxnLst/>
              <a:rect l="l" t="t" r="r" b="b"/>
              <a:pathLst>
                <a:path w="639" h="1093" extrusionOk="0">
                  <a:moveTo>
                    <a:pt x="94" y="0"/>
                  </a:moveTo>
                  <a:cubicBezTo>
                    <a:pt x="48" y="0"/>
                    <a:pt x="1" y="33"/>
                    <a:pt x="5" y="88"/>
                  </a:cubicBezTo>
                  <a:cubicBezTo>
                    <a:pt x="36" y="411"/>
                    <a:pt x="127" y="893"/>
                    <a:pt x="427" y="1076"/>
                  </a:cubicBezTo>
                  <a:cubicBezTo>
                    <a:pt x="446" y="1087"/>
                    <a:pt x="466" y="1092"/>
                    <a:pt x="485" y="1092"/>
                  </a:cubicBezTo>
                  <a:cubicBezTo>
                    <a:pt x="567" y="1092"/>
                    <a:pt x="638" y="996"/>
                    <a:pt x="613" y="913"/>
                  </a:cubicBezTo>
                  <a:cubicBezTo>
                    <a:pt x="572" y="772"/>
                    <a:pt x="453" y="658"/>
                    <a:pt x="381" y="528"/>
                  </a:cubicBezTo>
                  <a:cubicBezTo>
                    <a:pt x="290" y="380"/>
                    <a:pt x="222" y="225"/>
                    <a:pt x="172" y="57"/>
                  </a:cubicBezTo>
                  <a:cubicBezTo>
                    <a:pt x="161" y="18"/>
                    <a:pt x="128" y="0"/>
                    <a:pt x="9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06;p61"/>
            <p:cNvSpPr/>
            <p:nvPr/>
          </p:nvSpPr>
          <p:spPr>
            <a:xfrm>
              <a:off x="1789579" y="1941132"/>
              <a:ext cx="9294" cy="24631"/>
            </a:xfrm>
            <a:custGeom>
              <a:avLst/>
              <a:gdLst/>
              <a:ahLst/>
              <a:cxnLst/>
              <a:rect l="l" t="t" r="r" b="b"/>
              <a:pathLst>
                <a:path w="403" h="1068" extrusionOk="0">
                  <a:moveTo>
                    <a:pt x="140" y="1"/>
                  </a:moveTo>
                  <a:cubicBezTo>
                    <a:pt x="88" y="1"/>
                    <a:pt x="38" y="30"/>
                    <a:pt x="30" y="93"/>
                  </a:cubicBezTo>
                  <a:cubicBezTo>
                    <a:pt x="0" y="405"/>
                    <a:pt x="8" y="839"/>
                    <a:pt x="285" y="1051"/>
                  </a:cubicBezTo>
                  <a:cubicBezTo>
                    <a:pt x="299" y="1062"/>
                    <a:pt x="315" y="1067"/>
                    <a:pt x="329" y="1067"/>
                  </a:cubicBezTo>
                  <a:cubicBezTo>
                    <a:pt x="363" y="1067"/>
                    <a:pt x="393" y="1038"/>
                    <a:pt x="395" y="998"/>
                  </a:cubicBezTo>
                  <a:cubicBezTo>
                    <a:pt x="403" y="865"/>
                    <a:pt x="365" y="716"/>
                    <a:pt x="343" y="588"/>
                  </a:cubicBezTo>
                  <a:cubicBezTo>
                    <a:pt x="316" y="428"/>
                    <a:pt x="278" y="276"/>
                    <a:pt x="270" y="112"/>
                  </a:cubicBezTo>
                  <a:cubicBezTo>
                    <a:pt x="266" y="41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07;p61"/>
            <p:cNvSpPr/>
            <p:nvPr/>
          </p:nvSpPr>
          <p:spPr>
            <a:xfrm>
              <a:off x="1748873" y="1956008"/>
              <a:ext cx="13953" cy="24562"/>
            </a:xfrm>
            <a:custGeom>
              <a:avLst/>
              <a:gdLst/>
              <a:ahLst/>
              <a:cxnLst/>
              <a:rect l="l" t="t" r="r" b="b"/>
              <a:pathLst>
                <a:path w="605" h="1065" extrusionOk="0">
                  <a:moveTo>
                    <a:pt x="144" y="0"/>
                  </a:moveTo>
                  <a:cubicBezTo>
                    <a:pt x="80" y="0"/>
                    <a:pt x="14" y="58"/>
                    <a:pt x="9" y="132"/>
                  </a:cubicBezTo>
                  <a:cubicBezTo>
                    <a:pt x="1" y="311"/>
                    <a:pt x="54" y="475"/>
                    <a:pt x="119" y="642"/>
                  </a:cubicBezTo>
                  <a:cubicBezTo>
                    <a:pt x="179" y="798"/>
                    <a:pt x="233" y="950"/>
                    <a:pt x="378" y="1045"/>
                  </a:cubicBezTo>
                  <a:cubicBezTo>
                    <a:pt x="399" y="1059"/>
                    <a:pt x="422" y="1065"/>
                    <a:pt x="444" y="1065"/>
                  </a:cubicBezTo>
                  <a:cubicBezTo>
                    <a:pt x="527" y="1065"/>
                    <a:pt x="605" y="980"/>
                    <a:pt x="602" y="896"/>
                  </a:cubicBezTo>
                  <a:cubicBezTo>
                    <a:pt x="594" y="737"/>
                    <a:pt x="488" y="612"/>
                    <a:pt x="427" y="471"/>
                  </a:cubicBezTo>
                  <a:cubicBezTo>
                    <a:pt x="362" y="330"/>
                    <a:pt x="316" y="189"/>
                    <a:pt x="237" y="57"/>
                  </a:cubicBezTo>
                  <a:cubicBezTo>
                    <a:pt x="213" y="17"/>
                    <a:pt x="179" y="0"/>
                    <a:pt x="14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08;p61"/>
            <p:cNvSpPr/>
            <p:nvPr/>
          </p:nvSpPr>
          <p:spPr>
            <a:xfrm>
              <a:off x="1753001" y="1923328"/>
              <a:ext cx="10609" cy="18473"/>
            </a:xfrm>
            <a:custGeom>
              <a:avLst/>
              <a:gdLst/>
              <a:ahLst/>
              <a:cxnLst/>
              <a:rect l="l" t="t" r="r" b="b"/>
              <a:pathLst>
                <a:path w="460" h="801" extrusionOk="0">
                  <a:moveTo>
                    <a:pt x="100" y="0"/>
                  </a:moveTo>
                  <a:cubicBezTo>
                    <a:pt x="49" y="0"/>
                    <a:pt x="0" y="43"/>
                    <a:pt x="23" y="109"/>
                  </a:cubicBezTo>
                  <a:cubicBezTo>
                    <a:pt x="65" y="230"/>
                    <a:pt x="111" y="351"/>
                    <a:pt x="153" y="470"/>
                  </a:cubicBezTo>
                  <a:cubicBezTo>
                    <a:pt x="191" y="580"/>
                    <a:pt x="218" y="690"/>
                    <a:pt x="297" y="774"/>
                  </a:cubicBezTo>
                  <a:cubicBezTo>
                    <a:pt x="315" y="792"/>
                    <a:pt x="335" y="800"/>
                    <a:pt x="356" y="800"/>
                  </a:cubicBezTo>
                  <a:cubicBezTo>
                    <a:pt x="408" y="800"/>
                    <a:pt x="459" y="751"/>
                    <a:pt x="457" y="694"/>
                  </a:cubicBezTo>
                  <a:cubicBezTo>
                    <a:pt x="453" y="584"/>
                    <a:pt x="388" y="481"/>
                    <a:pt x="339" y="382"/>
                  </a:cubicBezTo>
                  <a:cubicBezTo>
                    <a:pt x="290" y="272"/>
                    <a:pt x="237" y="162"/>
                    <a:pt x="183" y="55"/>
                  </a:cubicBezTo>
                  <a:cubicBezTo>
                    <a:pt x="165" y="17"/>
                    <a:pt x="132" y="0"/>
                    <a:pt x="10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09;p61"/>
            <p:cNvSpPr/>
            <p:nvPr/>
          </p:nvSpPr>
          <p:spPr>
            <a:xfrm>
              <a:off x="1769007" y="1894200"/>
              <a:ext cx="11393" cy="22163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28" y="0"/>
                  </a:moveTo>
                  <a:cubicBezTo>
                    <a:pt x="64" y="0"/>
                    <a:pt x="1" y="56"/>
                    <a:pt x="22" y="140"/>
                  </a:cubicBezTo>
                  <a:cubicBezTo>
                    <a:pt x="90" y="391"/>
                    <a:pt x="131" y="687"/>
                    <a:pt x="276" y="912"/>
                  </a:cubicBezTo>
                  <a:cubicBezTo>
                    <a:pt x="298" y="946"/>
                    <a:pt x="332" y="961"/>
                    <a:pt x="367" y="961"/>
                  </a:cubicBezTo>
                  <a:cubicBezTo>
                    <a:pt x="429" y="961"/>
                    <a:pt x="494" y="912"/>
                    <a:pt x="489" y="839"/>
                  </a:cubicBezTo>
                  <a:cubicBezTo>
                    <a:pt x="470" y="577"/>
                    <a:pt x="326" y="310"/>
                    <a:pt x="227" y="71"/>
                  </a:cubicBezTo>
                  <a:cubicBezTo>
                    <a:pt x="208" y="22"/>
                    <a:pt x="168" y="0"/>
                    <a:pt x="12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0;p61"/>
            <p:cNvSpPr/>
            <p:nvPr/>
          </p:nvSpPr>
          <p:spPr>
            <a:xfrm>
              <a:off x="1787088" y="1863043"/>
              <a:ext cx="12223" cy="30535"/>
            </a:xfrm>
            <a:custGeom>
              <a:avLst/>
              <a:gdLst/>
              <a:ahLst/>
              <a:cxnLst/>
              <a:rect l="l" t="t" r="r" b="b"/>
              <a:pathLst>
                <a:path w="530" h="1324" extrusionOk="0">
                  <a:moveTo>
                    <a:pt x="48" y="1"/>
                  </a:moveTo>
                  <a:cubicBezTo>
                    <a:pt x="24" y="1"/>
                    <a:pt x="1" y="17"/>
                    <a:pt x="5" y="46"/>
                  </a:cubicBezTo>
                  <a:cubicBezTo>
                    <a:pt x="36" y="247"/>
                    <a:pt x="63" y="452"/>
                    <a:pt x="97" y="654"/>
                  </a:cubicBezTo>
                  <a:cubicBezTo>
                    <a:pt x="128" y="844"/>
                    <a:pt x="112" y="1054"/>
                    <a:pt x="184" y="1232"/>
                  </a:cubicBezTo>
                  <a:cubicBezTo>
                    <a:pt x="206" y="1293"/>
                    <a:pt x="262" y="1323"/>
                    <a:pt x="316" y="1323"/>
                  </a:cubicBezTo>
                  <a:cubicBezTo>
                    <a:pt x="374" y="1323"/>
                    <a:pt x="431" y="1289"/>
                    <a:pt x="447" y="1221"/>
                  </a:cubicBezTo>
                  <a:cubicBezTo>
                    <a:pt x="530" y="826"/>
                    <a:pt x="298" y="338"/>
                    <a:pt x="86" y="19"/>
                  </a:cubicBezTo>
                  <a:cubicBezTo>
                    <a:pt x="77" y="6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1;p61"/>
            <p:cNvSpPr/>
            <p:nvPr/>
          </p:nvSpPr>
          <p:spPr>
            <a:xfrm>
              <a:off x="1714925" y="1882323"/>
              <a:ext cx="13284" cy="31319"/>
            </a:xfrm>
            <a:custGeom>
              <a:avLst/>
              <a:gdLst/>
              <a:ahLst/>
              <a:cxnLst/>
              <a:rect l="l" t="t" r="r" b="b"/>
              <a:pathLst>
                <a:path w="576" h="1358" extrusionOk="0">
                  <a:moveTo>
                    <a:pt x="120" y="0"/>
                  </a:moveTo>
                  <a:cubicBezTo>
                    <a:pt x="61" y="0"/>
                    <a:pt x="1" y="41"/>
                    <a:pt x="9" y="111"/>
                  </a:cubicBezTo>
                  <a:cubicBezTo>
                    <a:pt x="47" y="514"/>
                    <a:pt x="116" y="959"/>
                    <a:pt x="340" y="1301"/>
                  </a:cubicBezTo>
                  <a:cubicBezTo>
                    <a:pt x="367" y="1341"/>
                    <a:pt x="401" y="1357"/>
                    <a:pt x="434" y="1357"/>
                  </a:cubicBezTo>
                  <a:cubicBezTo>
                    <a:pt x="506" y="1357"/>
                    <a:pt x="576" y="1280"/>
                    <a:pt x="560" y="1194"/>
                  </a:cubicBezTo>
                  <a:cubicBezTo>
                    <a:pt x="484" y="815"/>
                    <a:pt x="317" y="450"/>
                    <a:pt x="218" y="73"/>
                  </a:cubicBezTo>
                  <a:cubicBezTo>
                    <a:pt x="205" y="23"/>
                    <a:pt x="163" y="0"/>
                    <a:pt x="12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2;p61"/>
            <p:cNvSpPr/>
            <p:nvPr/>
          </p:nvSpPr>
          <p:spPr>
            <a:xfrm>
              <a:off x="1737734" y="1874182"/>
              <a:ext cx="11739" cy="26637"/>
            </a:xfrm>
            <a:custGeom>
              <a:avLst/>
              <a:gdLst/>
              <a:ahLst/>
              <a:cxnLst/>
              <a:rect l="l" t="t" r="r" b="b"/>
              <a:pathLst>
                <a:path w="509" h="1155" extrusionOk="0">
                  <a:moveTo>
                    <a:pt x="139" y="1"/>
                  </a:moveTo>
                  <a:cubicBezTo>
                    <a:pt x="72" y="1"/>
                    <a:pt x="0" y="50"/>
                    <a:pt x="5" y="129"/>
                  </a:cubicBezTo>
                  <a:cubicBezTo>
                    <a:pt x="27" y="471"/>
                    <a:pt x="73" y="863"/>
                    <a:pt x="317" y="1126"/>
                  </a:cubicBezTo>
                  <a:cubicBezTo>
                    <a:pt x="336" y="1146"/>
                    <a:pt x="360" y="1155"/>
                    <a:pt x="385" y="1155"/>
                  </a:cubicBezTo>
                  <a:cubicBezTo>
                    <a:pt x="446" y="1155"/>
                    <a:pt x="509" y="1100"/>
                    <a:pt x="503" y="1034"/>
                  </a:cubicBezTo>
                  <a:cubicBezTo>
                    <a:pt x="484" y="711"/>
                    <a:pt x="324" y="396"/>
                    <a:pt x="248" y="84"/>
                  </a:cubicBezTo>
                  <a:cubicBezTo>
                    <a:pt x="234" y="26"/>
                    <a:pt x="188" y="1"/>
                    <a:pt x="13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13;p61"/>
            <p:cNvSpPr/>
            <p:nvPr/>
          </p:nvSpPr>
          <p:spPr>
            <a:xfrm>
              <a:off x="1758675" y="1838596"/>
              <a:ext cx="10055" cy="20825"/>
            </a:xfrm>
            <a:custGeom>
              <a:avLst/>
              <a:gdLst/>
              <a:ahLst/>
              <a:cxnLst/>
              <a:rect l="l" t="t" r="r" b="b"/>
              <a:pathLst>
                <a:path w="436" h="903" extrusionOk="0">
                  <a:moveTo>
                    <a:pt x="145" y="1"/>
                  </a:moveTo>
                  <a:cubicBezTo>
                    <a:pt x="73" y="1"/>
                    <a:pt x="0" y="51"/>
                    <a:pt x="14" y="136"/>
                  </a:cubicBezTo>
                  <a:cubicBezTo>
                    <a:pt x="32" y="261"/>
                    <a:pt x="44" y="387"/>
                    <a:pt x="63" y="517"/>
                  </a:cubicBezTo>
                  <a:cubicBezTo>
                    <a:pt x="70" y="570"/>
                    <a:pt x="70" y="638"/>
                    <a:pt x="89" y="688"/>
                  </a:cubicBezTo>
                  <a:cubicBezTo>
                    <a:pt x="109" y="741"/>
                    <a:pt x="151" y="772"/>
                    <a:pt x="173" y="824"/>
                  </a:cubicBezTo>
                  <a:cubicBezTo>
                    <a:pt x="198" y="877"/>
                    <a:pt x="247" y="903"/>
                    <a:pt x="295" y="903"/>
                  </a:cubicBezTo>
                  <a:cubicBezTo>
                    <a:pt x="357" y="903"/>
                    <a:pt x="416" y="860"/>
                    <a:pt x="416" y="779"/>
                  </a:cubicBezTo>
                  <a:cubicBezTo>
                    <a:pt x="412" y="722"/>
                    <a:pt x="435" y="680"/>
                    <a:pt x="435" y="623"/>
                  </a:cubicBezTo>
                  <a:cubicBezTo>
                    <a:pt x="432" y="570"/>
                    <a:pt x="401" y="505"/>
                    <a:pt x="386" y="456"/>
                  </a:cubicBezTo>
                  <a:cubicBezTo>
                    <a:pt x="348" y="330"/>
                    <a:pt x="306" y="209"/>
                    <a:pt x="268" y="87"/>
                  </a:cubicBezTo>
                  <a:cubicBezTo>
                    <a:pt x="250" y="28"/>
                    <a:pt x="198" y="1"/>
                    <a:pt x="14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14;p61"/>
            <p:cNvSpPr/>
            <p:nvPr/>
          </p:nvSpPr>
          <p:spPr>
            <a:xfrm>
              <a:off x="1716609" y="1797084"/>
              <a:ext cx="15014" cy="33787"/>
            </a:xfrm>
            <a:custGeom>
              <a:avLst/>
              <a:gdLst/>
              <a:ahLst/>
              <a:cxnLst/>
              <a:rect l="l" t="t" r="r" b="b"/>
              <a:pathLst>
                <a:path w="651" h="1465" extrusionOk="0">
                  <a:moveTo>
                    <a:pt x="475" y="1"/>
                  </a:moveTo>
                  <a:cubicBezTo>
                    <a:pt x="433" y="1"/>
                    <a:pt x="390" y="21"/>
                    <a:pt x="362" y="70"/>
                  </a:cubicBezTo>
                  <a:cubicBezTo>
                    <a:pt x="255" y="268"/>
                    <a:pt x="168" y="473"/>
                    <a:pt x="99" y="689"/>
                  </a:cubicBezTo>
                  <a:cubicBezTo>
                    <a:pt x="69" y="789"/>
                    <a:pt x="43" y="891"/>
                    <a:pt x="27" y="998"/>
                  </a:cubicBezTo>
                  <a:cubicBezTo>
                    <a:pt x="1" y="1131"/>
                    <a:pt x="24" y="1214"/>
                    <a:pt x="39" y="1351"/>
                  </a:cubicBezTo>
                  <a:cubicBezTo>
                    <a:pt x="47" y="1424"/>
                    <a:pt x="107" y="1465"/>
                    <a:pt x="166" y="1465"/>
                  </a:cubicBezTo>
                  <a:cubicBezTo>
                    <a:pt x="216" y="1465"/>
                    <a:pt x="266" y="1435"/>
                    <a:pt x="282" y="1370"/>
                  </a:cubicBezTo>
                  <a:cubicBezTo>
                    <a:pt x="301" y="1279"/>
                    <a:pt x="339" y="1195"/>
                    <a:pt x="355" y="1100"/>
                  </a:cubicBezTo>
                  <a:cubicBezTo>
                    <a:pt x="369" y="998"/>
                    <a:pt x="381" y="891"/>
                    <a:pt x="404" y="789"/>
                  </a:cubicBezTo>
                  <a:cubicBezTo>
                    <a:pt x="446" y="583"/>
                    <a:pt x="515" y="382"/>
                    <a:pt x="601" y="191"/>
                  </a:cubicBezTo>
                  <a:cubicBezTo>
                    <a:pt x="650" y="87"/>
                    <a:pt x="563" y="1"/>
                    <a:pt x="47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15;p61"/>
            <p:cNvSpPr/>
            <p:nvPr/>
          </p:nvSpPr>
          <p:spPr>
            <a:xfrm>
              <a:off x="1761604" y="1791964"/>
              <a:ext cx="10632" cy="33394"/>
            </a:xfrm>
            <a:custGeom>
              <a:avLst/>
              <a:gdLst/>
              <a:ahLst/>
              <a:cxnLst/>
              <a:rect l="l" t="t" r="r" b="b"/>
              <a:pathLst>
                <a:path w="461" h="1448" extrusionOk="0">
                  <a:moveTo>
                    <a:pt x="204" y="0"/>
                  </a:moveTo>
                  <a:cubicBezTo>
                    <a:pt x="145" y="0"/>
                    <a:pt x="87" y="35"/>
                    <a:pt x="69" y="109"/>
                  </a:cubicBezTo>
                  <a:cubicBezTo>
                    <a:pt x="15" y="326"/>
                    <a:pt x="1" y="554"/>
                    <a:pt x="4" y="774"/>
                  </a:cubicBezTo>
                  <a:cubicBezTo>
                    <a:pt x="8" y="885"/>
                    <a:pt x="15" y="999"/>
                    <a:pt x="31" y="1105"/>
                  </a:cubicBezTo>
                  <a:cubicBezTo>
                    <a:pt x="46" y="1220"/>
                    <a:pt x="99" y="1284"/>
                    <a:pt x="149" y="1383"/>
                  </a:cubicBezTo>
                  <a:cubicBezTo>
                    <a:pt x="170" y="1427"/>
                    <a:pt x="214" y="1447"/>
                    <a:pt x="261" y="1447"/>
                  </a:cubicBezTo>
                  <a:cubicBezTo>
                    <a:pt x="329" y="1447"/>
                    <a:pt x="402" y="1404"/>
                    <a:pt x="411" y="1334"/>
                  </a:cubicBezTo>
                  <a:cubicBezTo>
                    <a:pt x="461" y="946"/>
                    <a:pt x="388" y="523"/>
                    <a:pt x="350" y="132"/>
                  </a:cubicBezTo>
                  <a:cubicBezTo>
                    <a:pt x="342" y="46"/>
                    <a:pt x="273" y="0"/>
                    <a:pt x="20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6;p61"/>
            <p:cNvSpPr/>
            <p:nvPr/>
          </p:nvSpPr>
          <p:spPr>
            <a:xfrm>
              <a:off x="1789048" y="1762675"/>
              <a:ext cx="12408" cy="31619"/>
            </a:xfrm>
            <a:custGeom>
              <a:avLst/>
              <a:gdLst/>
              <a:ahLst/>
              <a:cxnLst/>
              <a:rect l="l" t="t" r="r" b="b"/>
              <a:pathLst>
                <a:path w="538" h="1371" extrusionOk="0">
                  <a:moveTo>
                    <a:pt x="378" y="1"/>
                  </a:moveTo>
                  <a:cubicBezTo>
                    <a:pt x="321" y="1"/>
                    <a:pt x="267" y="35"/>
                    <a:pt x="251" y="113"/>
                  </a:cubicBezTo>
                  <a:cubicBezTo>
                    <a:pt x="171" y="474"/>
                    <a:pt x="1" y="923"/>
                    <a:pt x="103" y="1291"/>
                  </a:cubicBezTo>
                  <a:cubicBezTo>
                    <a:pt x="118" y="1347"/>
                    <a:pt x="161" y="1370"/>
                    <a:pt x="207" y="1370"/>
                  </a:cubicBezTo>
                  <a:cubicBezTo>
                    <a:pt x="252" y="1370"/>
                    <a:pt x="301" y="1347"/>
                    <a:pt x="327" y="1307"/>
                  </a:cubicBezTo>
                  <a:cubicBezTo>
                    <a:pt x="525" y="1003"/>
                    <a:pt x="494" y="524"/>
                    <a:pt x="529" y="170"/>
                  </a:cubicBezTo>
                  <a:cubicBezTo>
                    <a:pt x="538" y="66"/>
                    <a:pt x="456" y="1"/>
                    <a:pt x="37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17;p61"/>
            <p:cNvSpPr/>
            <p:nvPr/>
          </p:nvSpPr>
          <p:spPr>
            <a:xfrm>
              <a:off x="1762826" y="1743971"/>
              <a:ext cx="10332" cy="23777"/>
            </a:xfrm>
            <a:custGeom>
              <a:avLst/>
              <a:gdLst/>
              <a:ahLst/>
              <a:cxnLst/>
              <a:rect l="l" t="t" r="r" b="b"/>
              <a:pathLst>
                <a:path w="448" h="1031" extrusionOk="0">
                  <a:moveTo>
                    <a:pt x="310" y="1"/>
                  </a:moveTo>
                  <a:cubicBezTo>
                    <a:pt x="258" y="1"/>
                    <a:pt x="204" y="30"/>
                    <a:pt x="183" y="95"/>
                  </a:cubicBezTo>
                  <a:cubicBezTo>
                    <a:pt x="137" y="240"/>
                    <a:pt x="76" y="384"/>
                    <a:pt x="39" y="528"/>
                  </a:cubicBezTo>
                  <a:cubicBezTo>
                    <a:pt x="1" y="662"/>
                    <a:pt x="4" y="814"/>
                    <a:pt x="12" y="955"/>
                  </a:cubicBezTo>
                  <a:cubicBezTo>
                    <a:pt x="14" y="1004"/>
                    <a:pt x="52" y="1031"/>
                    <a:pt x="92" y="1031"/>
                  </a:cubicBezTo>
                  <a:cubicBezTo>
                    <a:pt x="122" y="1031"/>
                    <a:pt x="154" y="1016"/>
                    <a:pt x="171" y="985"/>
                  </a:cubicBezTo>
                  <a:cubicBezTo>
                    <a:pt x="244" y="867"/>
                    <a:pt x="320" y="730"/>
                    <a:pt x="350" y="597"/>
                  </a:cubicBezTo>
                  <a:cubicBezTo>
                    <a:pt x="385" y="449"/>
                    <a:pt x="404" y="297"/>
                    <a:pt x="430" y="149"/>
                  </a:cubicBezTo>
                  <a:cubicBezTo>
                    <a:pt x="448" y="55"/>
                    <a:pt x="380" y="1"/>
                    <a:pt x="31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18;p61"/>
            <p:cNvSpPr/>
            <p:nvPr/>
          </p:nvSpPr>
          <p:spPr>
            <a:xfrm>
              <a:off x="1731161" y="1727804"/>
              <a:ext cx="15014" cy="33164"/>
            </a:xfrm>
            <a:custGeom>
              <a:avLst/>
              <a:gdLst/>
              <a:ahLst/>
              <a:cxnLst/>
              <a:rect l="l" t="t" r="r" b="b"/>
              <a:pathLst>
                <a:path w="651" h="1438" extrusionOk="0">
                  <a:moveTo>
                    <a:pt x="557" y="1"/>
                  </a:moveTo>
                  <a:cubicBezTo>
                    <a:pt x="524" y="1"/>
                    <a:pt x="491" y="20"/>
                    <a:pt x="480" y="62"/>
                  </a:cubicBezTo>
                  <a:cubicBezTo>
                    <a:pt x="431" y="291"/>
                    <a:pt x="332" y="511"/>
                    <a:pt x="240" y="720"/>
                  </a:cubicBezTo>
                  <a:cubicBezTo>
                    <a:pt x="157" y="914"/>
                    <a:pt x="47" y="1093"/>
                    <a:pt x="9" y="1302"/>
                  </a:cubicBezTo>
                  <a:cubicBezTo>
                    <a:pt x="0" y="1366"/>
                    <a:pt x="59" y="1437"/>
                    <a:pt x="123" y="1437"/>
                  </a:cubicBezTo>
                  <a:cubicBezTo>
                    <a:pt x="142" y="1437"/>
                    <a:pt x="162" y="1431"/>
                    <a:pt x="180" y="1416"/>
                  </a:cubicBezTo>
                  <a:cubicBezTo>
                    <a:pt x="549" y="1104"/>
                    <a:pt x="594" y="545"/>
                    <a:pt x="644" y="97"/>
                  </a:cubicBezTo>
                  <a:cubicBezTo>
                    <a:pt x="650" y="37"/>
                    <a:pt x="603" y="1"/>
                    <a:pt x="55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19;p61"/>
            <p:cNvSpPr/>
            <p:nvPr/>
          </p:nvSpPr>
          <p:spPr>
            <a:xfrm>
              <a:off x="1767646" y="1679488"/>
              <a:ext cx="13353" cy="32726"/>
            </a:xfrm>
            <a:custGeom>
              <a:avLst/>
              <a:gdLst/>
              <a:ahLst/>
              <a:cxnLst/>
              <a:rect l="l" t="t" r="r" b="b"/>
              <a:pathLst>
                <a:path w="579" h="1419" extrusionOk="0">
                  <a:moveTo>
                    <a:pt x="463" y="0"/>
                  </a:moveTo>
                  <a:cubicBezTo>
                    <a:pt x="424" y="0"/>
                    <a:pt x="386" y="23"/>
                    <a:pt x="373" y="71"/>
                  </a:cubicBezTo>
                  <a:cubicBezTo>
                    <a:pt x="324" y="294"/>
                    <a:pt x="255" y="511"/>
                    <a:pt x="183" y="728"/>
                  </a:cubicBezTo>
                  <a:cubicBezTo>
                    <a:pt x="115" y="926"/>
                    <a:pt x="1" y="1097"/>
                    <a:pt x="23" y="1313"/>
                  </a:cubicBezTo>
                  <a:cubicBezTo>
                    <a:pt x="32" y="1377"/>
                    <a:pt x="81" y="1419"/>
                    <a:pt x="136" y="1419"/>
                  </a:cubicBezTo>
                  <a:cubicBezTo>
                    <a:pt x="157" y="1419"/>
                    <a:pt x="178" y="1413"/>
                    <a:pt x="199" y="1401"/>
                  </a:cubicBezTo>
                  <a:cubicBezTo>
                    <a:pt x="408" y="1280"/>
                    <a:pt x="457" y="1040"/>
                    <a:pt x="514" y="819"/>
                  </a:cubicBezTo>
                  <a:cubicBezTo>
                    <a:pt x="575" y="580"/>
                    <a:pt x="578" y="332"/>
                    <a:pt x="555" y="85"/>
                  </a:cubicBezTo>
                  <a:cubicBezTo>
                    <a:pt x="551" y="30"/>
                    <a:pt x="507" y="0"/>
                    <a:pt x="463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0;p61"/>
            <p:cNvSpPr/>
            <p:nvPr/>
          </p:nvSpPr>
          <p:spPr>
            <a:xfrm>
              <a:off x="1792992" y="1707186"/>
              <a:ext cx="6596" cy="23478"/>
            </a:xfrm>
            <a:custGeom>
              <a:avLst/>
              <a:gdLst/>
              <a:ahLst/>
              <a:cxnLst/>
              <a:rect l="l" t="t" r="r" b="b"/>
              <a:pathLst>
                <a:path w="286" h="1018" extrusionOk="0">
                  <a:moveTo>
                    <a:pt x="172" y="1"/>
                  </a:moveTo>
                  <a:cubicBezTo>
                    <a:pt x="132" y="1"/>
                    <a:pt x="93" y="23"/>
                    <a:pt x="88" y="70"/>
                  </a:cubicBezTo>
                  <a:cubicBezTo>
                    <a:pt x="69" y="219"/>
                    <a:pt x="42" y="363"/>
                    <a:pt x="35" y="512"/>
                  </a:cubicBezTo>
                  <a:cubicBezTo>
                    <a:pt x="23" y="653"/>
                    <a:pt x="0" y="816"/>
                    <a:pt x="42" y="953"/>
                  </a:cubicBezTo>
                  <a:cubicBezTo>
                    <a:pt x="57" y="994"/>
                    <a:pt x="99" y="1017"/>
                    <a:pt x="140" y="1017"/>
                  </a:cubicBezTo>
                  <a:cubicBezTo>
                    <a:pt x="175" y="1017"/>
                    <a:pt x="209" y="1000"/>
                    <a:pt x="225" y="964"/>
                  </a:cubicBezTo>
                  <a:cubicBezTo>
                    <a:pt x="278" y="839"/>
                    <a:pt x="270" y="695"/>
                    <a:pt x="278" y="558"/>
                  </a:cubicBezTo>
                  <a:cubicBezTo>
                    <a:pt x="286" y="402"/>
                    <a:pt x="274" y="246"/>
                    <a:pt x="267" y="86"/>
                  </a:cubicBezTo>
                  <a:cubicBezTo>
                    <a:pt x="267" y="31"/>
                    <a:pt x="219" y="1"/>
                    <a:pt x="17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1;p61"/>
            <p:cNvSpPr/>
            <p:nvPr/>
          </p:nvSpPr>
          <p:spPr>
            <a:xfrm>
              <a:off x="1812895" y="1711568"/>
              <a:ext cx="9663" cy="24400"/>
            </a:xfrm>
            <a:custGeom>
              <a:avLst/>
              <a:gdLst/>
              <a:ahLst/>
              <a:cxnLst/>
              <a:rect l="l" t="t" r="r" b="b"/>
              <a:pathLst>
                <a:path w="419" h="1058" extrusionOk="0">
                  <a:moveTo>
                    <a:pt x="178" y="0"/>
                  </a:moveTo>
                  <a:cubicBezTo>
                    <a:pt x="136" y="0"/>
                    <a:pt x="90" y="33"/>
                    <a:pt x="88" y="82"/>
                  </a:cubicBezTo>
                  <a:cubicBezTo>
                    <a:pt x="84" y="375"/>
                    <a:pt x="0" y="710"/>
                    <a:pt x="99" y="991"/>
                  </a:cubicBezTo>
                  <a:cubicBezTo>
                    <a:pt x="114" y="1034"/>
                    <a:pt x="154" y="1057"/>
                    <a:pt x="194" y="1057"/>
                  </a:cubicBezTo>
                  <a:cubicBezTo>
                    <a:pt x="228" y="1057"/>
                    <a:pt x="261" y="1041"/>
                    <a:pt x="278" y="1006"/>
                  </a:cubicBezTo>
                  <a:cubicBezTo>
                    <a:pt x="418" y="710"/>
                    <a:pt x="316" y="352"/>
                    <a:pt x="244" y="52"/>
                  </a:cubicBezTo>
                  <a:cubicBezTo>
                    <a:pt x="235" y="16"/>
                    <a:pt x="207" y="0"/>
                    <a:pt x="17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2;p61"/>
            <p:cNvSpPr/>
            <p:nvPr/>
          </p:nvSpPr>
          <p:spPr>
            <a:xfrm>
              <a:off x="1818983" y="1657441"/>
              <a:ext cx="10678" cy="27929"/>
            </a:xfrm>
            <a:custGeom>
              <a:avLst/>
              <a:gdLst/>
              <a:ahLst/>
              <a:cxnLst/>
              <a:rect l="l" t="t" r="r" b="b"/>
              <a:pathLst>
                <a:path w="463" h="1211" extrusionOk="0">
                  <a:moveTo>
                    <a:pt x="151" y="1"/>
                  </a:moveTo>
                  <a:cubicBezTo>
                    <a:pt x="86" y="1"/>
                    <a:pt x="23" y="57"/>
                    <a:pt x="45" y="144"/>
                  </a:cubicBezTo>
                  <a:cubicBezTo>
                    <a:pt x="117" y="475"/>
                    <a:pt x="14" y="790"/>
                    <a:pt x="3" y="1118"/>
                  </a:cubicBezTo>
                  <a:cubicBezTo>
                    <a:pt x="0" y="1178"/>
                    <a:pt x="50" y="1211"/>
                    <a:pt x="102" y="1211"/>
                  </a:cubicBezTo>
                  <a:cubicBezTo>
                    <a:pt x="131" y="1211"/>
                    <a:pt x="161" y="1200"/>
                    <a:pt x="182" y="1178"/>
                  </a:cubicBezTo>
                  <a:cubicBezTo>
                    <a:pt x="463" y="881"/>
                    <a:pt x="398" y="414"/>
                    <a:pt x="254" y="72"/>
                  </a:cubicBezTo>
                  <a:cubicBezTo>
                    <a:pt x="232" y="23"/>
                    <a:pt x="191" y="1"/>
                    <a:pt x="15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23;p61"/>
            <p:cNvSpPr/>
            <p:nvPr/>
          </p:nvSpPr>
          <p:spPr>
            <a:xfrm>
              <a:off x="1792369" y="1654788"/>
              <a:ext cx="9294" cy="21656"/>
            </a:xfrm>
            <a:custGeom>
              <a:avLst/>
              <a:gdLst/>
              <a:ahLst/>
              <a:cxnLst/>
              <a:rect l="l" t="t" r="r" b="b"/>
              <a:pathLst>
                <a:path w="403" h="939" extrusionOk="0">
                  <a:moveTo>
                    <a:pt x="298" y="0"/>
                  </a:moveTo>
                  <a:cubicBezTo>
                    <a:pt x="271" y="0"/>
                    <a:pt x="245" y="14"/>
                    <a:pt x="232" y="47"/>
                  </a:cubicBezTo>
                  <a:cubicBezTo>
                    <a:pt x="145" y="278"/>
                    <a:pt x="1" y="612"/>
                    <a:pt x="81" y="863"/>
                  </a:cubicBezTo>
                  <a:cubicBezTo>
                    <a:pt x="98" y="911"/>
                    <a:pt x="148" y="939"/>
                    <a:pt x="197" y="939"/>
                  </a:cubicBezTo>
                  <a:cubicBezTo>
                    <a:pt x="237" y="939"/>
                    <a:pt x="276" y="920"/>
                    <a:pt x="294" y="879"/>
                  </a:cubicBezTo>
                  <a:cubicBezTo>
                    <a:pt x="339" y="761"/>
                    <a:pt x="336" y="631"/>
                    <a:pt x="343" y="506"/>
                  </a:cubicBezTo>
                  <a:cubicBezTo>
                    <a:pt x="350" y="370"/>
                    <a:pt x="366" y="236"/>
                    <a:pt x="392" y="103"/>
                  </a:cubicBezTo>
                  <a:cubicBezTo>
                    <a:pt x="402" y="45"/>
                    <a:pt x="348" y="0"/>
                    <a:pt x="29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24;p61"/>
            <p:cNvSpPr/>
            <p:nvPr/>
          </p:nvSpPr>
          <p:spPr>
            <a:xfrm>
              <a:off x="1851202" y="1656103"/>
              <a:ext cx="14599" cy="30189"/>
            </a:xfrm>
            <a:custGeom>
              <a:avLst/>
              <a:gdLst/>
              <a:ahLst/>
              <a:cxnLst/>
              <a:rect l="l" t="t" r="r" b="b"/>
              <a:pathLst>
                <a:path w="633" h="1309" extrusionOk="0">
                  <a:moveTo>
                    <a:pt x="139" y="1"/>
                  </a:moveTo>
                  <a:cubicBezTo>
                    <a:pt x="69" y="1"/>
                    <a:pt x="0" y="63"/>
                    <a:pt x="24" y="157"/>
                  </a:cubicBezTo>
                  <a:cubicBezTo>
                    <a:pt x="103" y="499"/>
                    <a:pt x="157" y="971"/>
                    <a:pt x="381" y="1252"/>
                  </a:cubicBezTo>
                  <a:cubicBezTo>
                    <a:pt x="411" y="1291"/>
                    <a:pt x="450" y="1308"/>
                    <a:pt x="489" y="1308"/>
                  </a:cubicBezTo>
                  <a:cubicBezTo>
                    <a:pt x="557" y="1308"/>
                    <a:pt x="622" y="1256"/>
                    <a:pt x="624" y="1171"/>
                  </a:cubicBezTo>
                  <a:cubicBezTo>
                    <a:pt x="632" y="811"/>
                    <a:pt x="396" y="400"/>
                    <a:pt x="252" y="81"/>
                  </a:cubicBezTo>
                  <a:cubicBezTo>
                    <a:pt x="228" y="25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525;p61"/>
            <p:cNvSpPr/>
            <p:nvPr/>
          </p:nvSpPr>
          <p:spPr>
            <a:xfrm>
              <a:off x="1868452" y="1645540"/>
              <a:ext cx="12085" cy="22763"/>
            </a:xfrm>
            <a:custGeom>
              <a:avLst/>
              <a:gdLst/>
              <a:ahLst/>
              <a:cxnLst/>
              <a:rect l="l" t="t" r="r" b="b"/>
              <a:pathLst>
                <a:path w="524" h="987" extrusionOk="0">
                  <a:moveTo>
                    <a:pt x="117" y="0"/>
                  </a:moveTo>
                  <a:cubicBezTo>
                    <a:pt x="58" y="0"/>
                    <a:pt x="0" y="52"/>
                    <a:pt x="17" y="132"/>
                  </a:cubicBezTo>
                  <a:cubicBezTo>
                    <a:pt x="48" y="280"/>
                    <a:pt x="78" y="428"/>
                    <a:pt x="113" y="576"/>
                  </a:cubicBezTo>
                  <a:cubicBezTo>
                    <a:pt x="143" y="717"/>
                    <a:pt x="162" y="846"/>
                    <a:pt x="264" y="949"/>
                  </a:cubicBezTo>
                  <a:cubicBezTo>
                    <a:pt x="290" y="975"/>
                    <a:pt x="323" y="986"/>
                    <a:pt x="357" y="986"/>
                  </a:cubicBezTo>
                  <a:cubicBezTo>
                    <a:pt x="425" y="986"/>
                    <a:pt x="494" y="941"/>
                    <a:pt x="504" y="873"/>
                  </a:cubicBezTo>
                  <a:cubicBezTo>
                    <a:pt x="523" y="725"/>
                    <a:pt x="462" y="611"/>
                    <a:pt x="401" y="478"/>
                  </a:cubicBezTo>
                  <a:cubicBezTo>
                    <a:pt x="341" y="341"/>
                    <a:pt x="276" y="204"/>
                    <a:pt x="211" y="67"/>
                  </a:cubicBezTo>
                  <a:cubicBezTo>
                    <a:pt x="191" y="20"/>
                    <a:pt x="153" y="0"/>
                    <a:pt x="11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526;p61"/>
            <p:cNvSpPr/>
            <p:nvPr/>
          </p:nvSpPr>
          <p:spPr>
            <a:xfrm>
              <a:off x="1846981" y="1596348"/>
              <a:ext cx="15475" cy="27260"/>
            </a:xfrm>
            <a:custGeom>
              <a:avLst/>
              <a:gdLst/>
              <a:ahLst/>
              <a:cxnLst/>
              <a:rect l="l" t="t" r="r" b="b"/>
              <a:pathLst>
                <a:path w="671" h="1182" extrusionOk="0">
                  <a:moveTo>
                    <a:pt x="161" y="1"/>
                  </a:moveTo>
                  <a:cubicBezTo>
                    <a:pt x="84" y="1"/>
                    <a:pt x="1" y="71"/>
                    <a:pt x="40" y="154"/>
                  </a:cubicBezTo>
                  <a:cubicBezTo>
                    <a:pt x="112" y="299"/>
                    <a:pt x="146" y="463"/>
                    <a:pt x="172" y="619"/>
                  </a:cubicBezTo>
                  <a:cubicBezTo>
                    <a:pt x="203" y="778"/>
                    <a:pt x="184" y="949"/>
                    <a:pt x="252" y="1093"/>
                  </a:cubicBezTo>
                  <a:cubicBezTo>
                    <a:pt x="278" y="1148"/>
                    <a:pt x="333" y="1182"/>
                    <a:pt x="387" y="1182"/>
                  </a:cubicBezTo>
                  <a:cubicBezTo>
                    <a:pt x="431" y="1182"/>
                    <a:pt x="474" y="1160"/>
                    <a:pt x="500" y="1109"/>
                  </a:cubicBezTo>
                  <a:cubicBezTo>
                    <a:pt x="670" y="774"/>
                    <a:pt x="423" y="337"/>
                    <a:pt x="252" y="52"/>
                  </a:cubicBezTo>
                  <a:cubicBezTo>
                    <a:pt x="232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527;p61"/>
            <p:cNvSpPr/>
            <p:nvPr/>
          </p:nvSpPr>
          <p:spPr>
            <a:xfrm>
              <a:off x="1821543" y="1612192"/>
              <a:ext cx="9963" cy="25738"/>
            </a:xfrm>
            <a:custGeom>
              <a:avLst/>
              <a:gdLst/>
              <a:ahLst/>
              <a:cxnLst/>
              <a:rect l="l" t="t" r="r" b="b"/>
              <a:pathLst>
                <a:path w="432" h="1116" extrusionOk="0">
                  <a:moveTo>
                    <a:pt x="138" y="0"/>
                  </a:moveTo>
                  <a:cubicBezTo>
                    <a:pt x="80" y="0"/>
                    <a:pt x="25" y="49"/>
                    <a:pt x="43" y="125"/>
                  </a:cubicBezTo>
                  <a:cubicBezTo>
                    <a:pt x="78" y="262"/>
                    <a:pt x="93" y="411"/>
                    <a:pt x="82" y="551"/>
                  </a:cubicBezTo>
                  <a:cubicBezTo>
                    <a:pt x="71" y="688"/>
                    <a:pt x="20" y="817"/>
                    <a:pt x="6" y="950"/>
                  </a:cubicBezTo>
                  <a:cubicBezTo>
                    <a:pt x="0" y="1031"/>
                    <a:pt x="74" y="1115"/>
                    <a:pt x="148" y="1115"/>
                  </a:cubicBezTo>
                  <a:cubicBezTo>
                    <a:pt x="179" y="1115"/>
                    <a:pt x="209" y="1100"/>
                    <a:pt x="234" y="1064"/>
                  </a:cubicBezTo>
                  <a:cubicBezTo>
                    <a:pt x="431" y="779"/>
                    <a:pt x="375" y="365"/>
                    <a:pt x="234" y="64"/>
                  </a:cubicBezTo>
                  <a:cubicBezTo>
                    <a:pt x="213" y="20"/>
                    <a:pt x="175" y="0"/>
                    <a:pt x="13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528;p61"/>
            <p:cNvSpPr/>
            <p:nvPr/>
          </p:nvSpPr>
          <p:spPr>
            <a:xfrm>
              <a:off x="1796405" y="1608064"/>
              <a:ext cx="9502" cy="22025"/>
            </a:xfrm>
            <a:custGeom>
              <a:avLst/>
              <a:gdLst/>
              <a:ahLst/>
              <a:cxnLst/>
              <a:rect l="l" t="t" r="r" b="b"/>
              <a:pathLst>
                <a:path w="412" h="955" extrusionOk="0">
                  <a:moveTo>
                    <a:pt x="167" y="1"/>
                  </a:moveTo>
                  <a:cubicBezTo>
                    <a:pt x="102" y="1"/>
                    <a:pt x="35" y="57"/>
                    <a:pt x="66" y="129"/>
                  </a:cubicBezTo>
                  <a:cubicBezTo>
                    <a:pt x="115" y="243"/>
                    <a:pt x="130" y="380"/>
                    <a:pt x="107" y="502"/>
                  </a:cubicBezTo>
                  <a:cubicBezTo>
                    <a:pt x="80" y="631"/>
                    <a:pt x="1" y="718"/>
                    <a:pt x="35" y="852"/>
                  </a:cubicBezTo>
                  <a:cubicBezTo>
                    <a:pt x="47" y="913"/>
                    <a:pt x="114" y="954"/>
                    <a:pt x="175" y="954"/>
                  </a:cubicBezTo>
                  <a:cubicBezTo>
                    <a:pt x="189" y="954"/>
                    <a:pt x="204" y="952"/>
                    <a:pt x="217" y="947"/>
                  </a:cubicBezTo>
                  <a:cubicBezTo>
                    <a:pt x="392" y="878"/>
                    <a:pt x="412" y="673"/>
                    <a:pt x="408" y="506"/>
                  </a:cubicBezTo>
                  <a:cubicBezTo>
                    <a:pt x="403" y="331"/>
                    <a:pt x="343" y="187"/>
                    <a:pt x="248" y="42"/>
                  </a:cubicBezTo>
                  <a:cubicBezTo>
                    <a:pt x="229" y="13"/>
                    <a:pt x="198" y="1"/>
                    <a:pt x="16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529;p61"/>
            <p:cNvSpPr/>
            <p:nvPr/>
          </p:nvSpPr>
          <p:spPr>
            <a:xfrm>
              <a:off x="1817438" y="1560716"/>
              <a:ext cx="10909" cy="23824"/>
            </a:xfrm>
            <a:custGeom>
              <a:avLst/>
              <a:gdLst/>
              <a:ahLst/>
              <a:cxnLst/>
              <a:rect l="l" t="t" r="r" b="b"/>
              <a:pathLst>
                <a:path w="473" h="1033" extrusionOk="0">
                  <a:moveTo>
                    <a:pt x="112" y="0"/>
                  </a:moveTo>
                  <a:cubicBezTo>
                    <a:pt x="57" y="0"/>
                    <a:pt x="0" y="43"/>
                    <a:pt x="5" y="106"/>
                  </a:cubicBezTo>
                  <a:cubicBezTo>
                    <a:pt x="21" y="248"/>
                    <a:pt x="39" y="388"/>
                    <a:pt x="39" y="529"/>
                  </a:cubicBezTo>
                  <a:cubicBezTo>
                    <a:pt x="39" y="666"/>
                    <a:pt x="5" y="806"/>
                    <a:pt x="62" y="939"/>
                  </a:cubicBezTo>
                  <a:cubicBezTo>
                    <a:pt x="83" y="992"/>
                    <a:pt x="143" y="1033"/>
                    <a:pt x="200" y="1033"/>
                  </a:cubicBezTo>
                  <a:cubicBezTo>
                    <a:pt x="233" y="1033"/>
                    <a:pt x="266" y="1019"/>
                    <a:pt x="290" y="985"/>
                  </a:cubicBezTo>
                  <a:cubicBezTo>
                    <a:pt x="472" y="727"/>
                    <a:pt x="340" y="297"/>
                    <a:pt x="191" y="46"/>
                  </a:cubicBezTo>
                  <a:cubicBezTo>
                    <a:pt x="173" y="14"/>
                    <a:pt x="143" y="0"/>
                    <a:pt x="11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530;p61"/>
            <p:cNvSpPr/>
            <p:nvPr/>
          </p:nvSpPr>
          <p:spPr>
            <a:xfrm>
              <a:off x="1877262" y="1566528"/>
              <a:ext cx="24792" cy="25392"/>
            </a:xfrm>
            <a:custGeom>
              <a:avLst/>
              <a:gdLst/>
              <a:ahLst/>
              <a:cxnLst/>
              <a:rect l="l" t="t" r="r" b="b"/>
              <a:pathLst>
                <a:path w="1075" h="1101" extrusionOk="0">
                  <a:moveTo>
                    <a:pt x="124" y="1"/>
                  </a:moveTo>
                  <a:cubicBezTo>
                    <a:pt x="59" y="1"/>
                    <a:pt x="0" y="57"/>
                    <a:pt x="23" y="136"/>
                  </a:cubicBezTo>
                  <a:cubicBezTo>
                    <a:pt x="87" y="341"/>
                    <a:pt x="213" y="531"/>
                    <a:pt x="354" y="695"/>
                  </a:cubicBezTo>
                  <a:cubicBezTo>
                    <a:pt x="487" y="854"/>
                    <a:pt x="620" y="1033"/>
                    <a:pt x="821" y="1094"/>
                  </a:cubicBezTo>
                  <a:cubicBezTo>
                    <a:pt x="834" y="1098"/>
                    <a:pt x="847" y="1100"/>
                    <a:pt x="861" y="1100"/>
                  </a:cubicBezTo>
                  <a:cubicBezTo>
                    <a:pt x="970" y="1100"/>
                    <a:pt x="1074" y="971"/>
                    <a:pt x="1026" y="866"/>
                  </a:cubicBezTo>
                  <a:cubicBezTo>
                    <a:pt x="947" y="687"/>
                    <a:pt x="784" y="577"/>
                    <a:pt x="643" y="440"/>
                  </a:cubicBezTo>
                  <a:cubicBezTo>
                    <a:pt x="498" y="299"/>
                    <a:pt x="354" y="143"/>
                    <a:pt x="190" y="22"/>
                  </a:cubicBezTo>
                  <a:cubicBezTo>
                    <a:pt x="170" y="7"/>
                    <a:pt x="147" y="1"/>
                    <a:pt x="12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531;p61"/>
            <p:cNvSpPr/>
            <p:nvPr/>
          </p:nvSpPr>
          <p:spPr>
            <a:xfrm>
              <a:off x="1870920" y="1609563"/>
              <a:ext cx="20134" cy="26176"/>
            </a:xfrm>
            <a:custGeom>
              <a:avLst/>
              <a:gdLst/>
              <a:ahLst/>
              <a:cxnLst/>
              <a:rect l="l" t="t" r="r" b="b"/>
              <a:pathLst>
                <a:path w="873" h="1135" extrusionOk="0">
                  <a:moveTo>
                    <a:pt x="129" y="1"/>
                  </a:moveTo>
                  <a:cubicBezTo>
                    <a:pt x="62" y="1"/>
                    <a:pt x="0" y="78"/>
                    <a:pt x="47" y="148"/>
                  </a:cubicBezTo>
                  <a:cubicBezTo>
                    <a:pt x="153" y="311"/>
                    <a:pt x="256" y="479"/>
                    <a:pt x="355" y="650"/>
                  </a:cubicBezTo>
                  <a:cubicBezTo>
                    <a:pt x="443" y="806"/>
                    <a:pt x="511" y="981"/>
                    <a:pt x="648" y="1102"/>
                  </a:cubicBezTo>
                  <a:cubicBezTo>
                    <a:pt x="671" y="1125"/>
                    <a:pt x="700" y="1134"/>
                    <a:pt x="730" y="1134"/>
                  </a:cubicBezTo>
                  <a:cubicBezTo>
                    <a:pt x="801" y="1134"/>
                    <a:pt x="873" y="1077"/>
                    <a:pt x="864" y="999"/>
                  </a:cubicBezTo>
                  <a:cubicBezTo>
                    <a:pt x="827" y="616"/>
                    <a:pt x="462" y="266"/>
                    <a:pt x="188" y="23"/>
                  </a:cubicBezTo>
                  <a:cubicBezTo>
                    <a:pt x="170" y="7"/>
                    <a:pt x="149" y="1"/>
                    <a:pt x="12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532;p61"/>
            <p:cNvSpPr/>
            <p:nvPr/>
          </p:nvSpPr>
          <p:spPr>
            <a:xfrm>
              <a:off x="1914462" y="1657348"/>
              <a:ext cx="22371" cy="17458"/>
            </a:xfrm>
            <a:custGeom>
              <a:avLst/>
              <a:gdLst/>
              <a:ahLst/>
              <a:cxnLst/>
              <a:rect l="l" t="t" r="r" b="b"/>
              <a:pathLst>
                <a:path w="970" h="757" extrusionOk="0">
                  <a:moveTo>
                    <a:pt x="115" y="0"/>
                  </a:moveTo>
                  <a:cubicBezTo>
                    <a:pt x="47" y="0"/>
                    <a:pt x="0" y="107"/>
                    <a:pt x="60" y="164"/>
                  </a:cubicBezTo>
                  <a:cubicBezTo>
                    <a:pt x="174" y="270"/>
                    <a:pt x="288" y="380"/>
                    <a:pt x="406" y="483"/>
                  </a:cubicBezTo>
                  <a:cubicBezTo>
                    <a:pt x="513" y="578"/>
                    <a:pt x="627" y="696"/>
                    <a:pt x="759" y="749"/>
                  </a:cubicBezTo>
                  <a:cubicBezTo>
                    <a:pt x="774" y="754"/>
                    <a:pt x="789" y="757"/>
                    <a:pt x="804" y="757"/>
                  </a:cubicBezTo>
                  <a:cubicBezTo>
                    <a:pt x="892" y="757"/>
                    <a:pt x="970" y="666"/>
                    <a:pt x="908" y="578"/>
                  </a:cubicBezTo>
                  <a:cubicBezTo>
                    <a:pt x="820" y="448"/>
                    <a:pt x="672" y="361"/>
                    <a:pt x="550" y="273"/>
                  </a:cubicBezTo>
                  <a:cubicBezTo>
                    <a:pt x="422" y="187"/>
                    <a:pt x="288" y="103"/>
                    <a:pt x="159" y="15"/>
                  </a:cubicBezTo>
                  <a:cubicBezTo>
                    <a:pt x="144" y="5"/>
                    <a:pt x="129" y="0"/>
                    <a:pt x="1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533;p61"/>
            <p:cNvSpPr/>
            <p:nvPr/>
          </p:nvSpPr>
          <p:spPr>
            <a:xfrm>
              <a:off x="1934642" y="1635554"/>
              <a:ext cx="20549" cy="16213"/>
            </a:xfrm>
            <a:custGeom>
              <a:avLst/>
              <a:gdLst/>
              <a:ahLst/>
              <a:cxnLst/>
              <a:rect l="l" t="t" r="r" b="b"/>
              <a:pathLst>
                <a:path w="891" h="703" extrusionOk="0">
                  <a:moveTo>
                    <a:pt x="155" y="1"/>
                  </a:moveTo>
                  <a:cubicBezTo>
                    <a:pt x="71" y="1"/>
                    <a:pt x="0" y="114"/>
                    <a:pt x="82" y="181"/>
                  </a:cubicBezTo>
                  <a:cubicBezTo>
                    <a:pt x="189" y="265"/>
                    <a:pt x="276" y="379"/>
                    <a:pt x="375" y="474"/>
                  </a:cubicBezTo>
                  <a:cubicBezTo>
                    <a:pt x="463" y="565"/>
                    <a:pt x="554" y="690"/>
                    <a:pt x="691" y="702"/>
                  </a:cubicBezTo>
                  <a:cubicBezTo>
                    <a:pt x="695" y="702"/>
                    <a:pt x="699" y="702"/>
                    <a:pt x="704" y="702"/>
                  </a:cubicBezTo>
                  <a:cubicBezTo>
                    <a:pt x="804" y="702"/>
                    <a:pt x="891" y="620"/>
                    <a:pt x="858" y="511"/>
                  </a:cubicBezTo>
                  <a:cubicBezTo>
                    <a:pt x="816" y="382"/>
                    <a:pt x="691" y="321"/>
                    <a:pt x="580" y="253"/>
                  </a:cubicBezTo>
                  <a:cubicBezTo>
                    <a:pt x="463" y="177"/>
                    <a:pt x="329" y="112"/>
                    <a:pt x="219" y="25"/>
                  </a:cubicBezTo>
                  <a:cubicBezTo>
                    <a:pt x="198" y="8"/>
                    <a:pt x="176" y="1"/>
                    <a:pt x="15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534;p61"/>
            <p:cNvSpPr/>
            <p:nvPr/>
          </p:nvSpPr>
          <p:spPr>
            <a:xfrm>
              <a:off x="1970804" y="1655988"/>
              <a:ext cx="15890" cy="17643"/>
            </a:xfrm>
            <a:custGeom>
              <a:avLst/>
              <a:gdLst/>
              <a:ahLst/>
              <a:cxnLst/>
              <a:rect l="l" t="t" r="r" b="b"/>
              <a:pathLst>
                <a:path w="689" h="765" extrusionOk="0">
                  <a:moveTo>
                    <a:pt x="135" y="0"/>
                  </a:moveTo>
                  <a:cubicBezTo>
                    <a:pt x="70" y="0"/>
                    <a:pt x="1" y="60"/>
                    <a:pt x="20" y="142"/>
                  </a:cubicBezTo>
                  <a:cubicBezTo>
                    <a:pt x="54" y="295"/>
                    <a:pt x="104" y="428"/>
                    <a:pt x="199" y="549"/>
                  </a:cubicBezTo>
                  <a:cubicBezTo>
                    <a:pt x="277" y="647"/>
                    <a:pt x="384" y="765"/>
                    <a:pt x="513" y="765"/>
                  </a:cubicBezTo>
                  <a:cubicBezTo>
                    <a:pt x="535" y="765"/>
                    <a:pt x="557" y="762"/>
                    <a:pt x="579" y="755"/>
                  </a:cubicBezTo>
                  <a:cubicBezTo>
                    <a:pt x="651" y="728"/>
                    <a:pt x="689" y="648"/>
                    <a:pt x="666" y="576"/>
                  </a:cubicBezTo>
                  <a:cubicBezTo>
                    <a:pt x="632" y="454"/>
                    <a:pt x="511" y="428"/>
                    <a:pt x="423" y="351"/>
                  </a:cubicBezTo>
                  <a:cubicBezTo>
                    <a:pt x="339" y="279"/>
                    <a:pt x="263" y="181"/>
                    <a:pt x="229" y="74"/>
                  </a:cubicBezTo>
                  <a:cubicBezTo>
                    <a:pt x="213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535;p61"/>
            <p:cNvSpPr/>
            <p:nvPr/>
          </p:nvSpPr>
          <p:spPr>
            <a:xfrm>
              <a:off x="1916215" y="1608179"/>
              <a:ext cx="17827" cy="20710"/>
            </a:xfrm>
            <a:custGeom>
              <a:avLst/>
              <a:gdLst/>
              <a:ahLst/>
              <a:cxnLst/>
              <a:rect l="l" t="t" r="r" b="b"/>
              <a:pathLst>
                <a:path w="773" h="898" extrusionOk="0">
                  <a:moveTo>
                    <a:pt x="161" y="1"/>
                  </a:moveTo>
                  <a:cubicBezTo>
                    <a:pt x="79" y="1"/>
                    <a:pt x="0" y="79"/>
                    <a:pt x="26" y="178"/>
                  </a:cubicBezTo>
                  <a:cubicBezTo>
                    <a:pt x="64" y="329"/>
                    <a:pt x="140" y="478"/>
                    <a:pt x="231" y="608"/>
                  </a:cubicBezTo>
                  <a:cubicBezTo>
                    <a:pt x="311" y="722"/>
                    <a:pt x="425" y="881"/>
                    <a:pt x="574" y="896"/>
                  </a:cubicBezTo>
                  <a:cubicBezTo>
                    <a:pt x="582" y="897"/>
                    <a:pt x="591" y="898"/>
                    <a:pt x="599" y="898"/>
                  </a:cubicBezTo>
                  <a:cubicBezTo>
                    <a:pt x="703" y="898"/>
                    <a:pt x="772" y="811"/>
                    <a:pt x="748" y="703"/>
                  </a:cubicBezTo>
                  <a:cubicBezTo>
                    <a:pt x="718" y="577"/>
                    <a:pt x="592" y="494"/>
                    <a:pt x="509" y="394"/>
                  </a:cubicBezTo>
                  <a:cubicBezTo>
                    <a:pt x="418" y="292"/>
                    <a:pt x="346" y="174"/>
                    <a:pt x="269" y="60"/>
                  </a:cubicBezTo>
                  <a:cubicBezTo>
                    <a:pt x="240" y="18"/>
                    <a:pt x="200" y="1"/>
                    <a:pt x="16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536;p61"/>
            <p:cNvSpPr/>
            <p:nvPr/>
          </p:nvSpPr>
          <p:spPr>
            <a:xfrm>
              <a:off x="1912340" y="1698215"/>
              <a:ext cx="16236" cy="29566"/>
            </a:xfrm>
            <a:custGeom>
              <a:avLst/>
              <a:gdLst/>
              <a:ahLst/>
              <a:cxnLst/>
              <a:rect l="l" t="t" r="r" b="b"/>
              <a:pathLst>
                <a:path w="704" h="1282" extrusionOk="0">
                  <a:moveTo>
                    <a:pt x="151" y="0"/>
                  </a:moveTo>
                  <a:cubicBezTo>
                    <a:pt x="77" y="0"/>
                    <a:pt x="0" y="70"/>
                    <a:pt x="34" y="156"/>
                  </a:cubicBezTo>
                  <a:cubicBezTo>
                    <a:pt x="163" y="494"/>
                    <a:pt x="224" y="935"/>
                    <a:pt x="452" y="1228"/>
                  </a:cubicBezTo>
                  <a:cubicBezTo>
                    <a:pt x="481" y="1265"/>
                    <a:pt x="520" y="1281"/>
                    <a:pt x="557" y="1281"/>
                  </a:cubicBezTo>
                  <a:cubicBezTo>
                    <a:pt x="623" y="1281"/>
                    <a:pt x="685" y="1230"/>
                    <a:pt x="688" y="1147"/>
                  </a:cubicBezTo>
                  <a:cubicBezTo>
                    <a:pt x="703" y="768"/>
                    <a:pt x="426" y="368"/>
                    <a:pt x="240" y="52"/>
                  </a:cubicBezTo>
                  <a:cubicBezTo>
                    <a:pt x="219" y="16"/>
                    <a:pt x="185" y="0"/>
                    <a:pt x="15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537;p61"/>
            <p:cNvSpPr/>
            <p:nvPr/>
          </p:nvSpPr>
          <p:spPr>
            <a:xfrm>
              <a:off x="1886026" y="1696278"/>
              <a:ext cx="11762" cy="24423"/>
            </a:xfrm>
            <a:custGeom>
              <a:avLst/>
              <a:gdLst/>
              <a:ahLst/>
              <a:cxnLst/>
              <a:rect l="l" t="t" r="r" b="b"/>
              <a:pathLst>
                <a:path w="510" h="1059" extrusionOk="0">
                  <a:moveTo>
                    <a:pt x="77" y="1"/>
                  </a:moveTo>
                  <a:cubicBezTo>
                    <a:pt x="38" y="1"/>
                    <a:pt x="0" y="30"/>
                    <a:pt x="0" y="76"/>
                  </a:cubicBezTo>
                  <a:cubicBezTo>
                    <a:pt x="0" y="232"/>
                    <a:pt x="46" y="392"/>
                    <a:pt x="81" y="540"/>
                  </a:cubicBezTo>
                  <a:cubicBezTo>
                    <a:pt x="118" y="692"/>
                    <a:pt x="133" y="878"/>
                    <a:pt x="240" y="1000"/>
                  </a:cubicBezTo>
                  <a:cubicBezTo>
                    <a:pt x="274" y="1040"/>
                    <a:pt x="316" y="1059"/>
                    <a:pt x="356" y="1059"/>
                  </a:cubicBezTo>
                  <a:cubicBezTo>
                    <a:pt x="426" y="1059"/>
                    <a:pt x="491" y="1004"/>
                    <a:pt x="498" y="912"/>
                  </a:cubicBezTo>
                  <a:cubicBezTo>
                    <a:pt x="509" y="752"/>
                    <a:pt x="411" y="597"/>
                    <a:pt x="350" y="452"/>
                  </a:cubicBezTo>
                  <a:cubicBezTo>
                    <a:pt x="289" y="308"/>
                    <a:pt x="228" y="156"/>
                    <a:pt x="137" y="31"/>
                  </a:cubicBezTo>
                  <a:cubicBezTo>
                    <a:pt x="121" y="10"/>
                    <a:pt x="98" y="1"/>
                    <a:pt x="7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538;p61"/>
            <p:cNvSpPr/>
            <p:nvPr/>
          </p:nvSpPr>
          <p:spPr>
            <a:xfrm>
              <a:off x="1858051" y="1707509"/>
              <a:ext cx="10978" cy="21217"/>
            </a:xfrm>
            <a:custGeom>
              <a:avLst/>
              <a:gdLst/>
              <a:ahLst/>
              <a:cxnLst/>
              <a:rect l="l" t="t" r="r" b="b"/>
              <a:pathLst>
                <a:path w="476" h="920" extrusionOk="0">
                  <a:moveTo>
                    <a:pt x="109" y="0"/>
                  </a:moveTo>
                  <a:cubicBezTo>
                    <a:pt x="56" y="0"/>
                    <a:pt x="1" y="41"/>
                    <a:pt x="8" y="102"/>
                  </a:cubicBezTo>
                  <a:cubicBezTo>
                    <a:pt x="23" y="232"/>
                    <a:pt x="53" y="357"/>
                    <a:pt x="84" y="486"/>
                  </a:cubicBezTo>
                  <a:cubicBezTo>
                    <a:pt x="115" y="616"/>
                    <a:pt x="134" y="753"/>
                    <a:pt x="217" y="863"/>
                  </a:cubicBezTo>
                  <a:cubicBezTo>
                    <a:pt x="249" y="902"/>
                    <a:pt x="291" y="919"/>
                    <a:pt x="331" y="919"/>
                  </a:cubicBezTo>
                  <a:cubicBezTo>
                    <a:pt x="402" y="919"/>
                    <a:pt x="469" y="866"/>
                    <a:pt x="472" y="779"/>
                  </a:cubicBezTo>
                  <a:cubicBezTo>
                    <a:pt x="476" y="639"/>
                    <a:pt x="407" y="521"/>
                    <a:pt x="354" y="395"/>
                  </a:cubicBezTo>
                  <a:cubicBezTo>
                    <a:pt x="301" y="274"/>
                    <a:pt x="251" y="156"/>
                    <a:pt x="183" y="42"/>
                  </a:cubicBezTo>
                  <a:cubicBezTo>
                    <a:pt x="167" y="13"/>
                    <a:pt x="138" y="0"/>
                    <a:pt x="10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539;p61"/>
            <p:cNvSpPr/>
            <p:nvPr/>
          </p:nvSpPr>
          <p:spPr>
            <a:xfrm>
              <a:off x="1842461" y="1734792"/>
              <a:ext cx="7726" cy="15636"/>
            </a:xfrm>
            <a:custGeom>
              <a:avLst/>
              <a:gdLst/>
              <a:ahLst/>
              <a:cxnLst/>
              <a:rect l="l" t="t" r="r" b="b"/>
              <a:pathLst>
                <a:path w="335" h="678" extrusionOk="0">
                  <a:moveTo>
                    <a:pt x="108" y="1"/>
                  </a:moveTo>
                  <a:cubicBezTo>
                    <a:pt x="56" y="1"/>
                    <a:pt x="1" y="49"/>
                    <a:pt x="26" y="105"/>
                  </a:cubicBezTo>
                  <a:cubicBezTo>
                    <a:pt x="94" y="242"/>
                    <a:pt x="114" y="428"/>
                    <a:pt x="114" y="577"/>
                  </a:cubicBezTo>
                  <a:cubicBezTo>
                    <a:pt x="115" y="646"/>
                    <a:pt x="163" y="677"/>
                    <a:pt x="213" y="677"/>
                  </a:cubicBezTo>
                  <a:cubicBezTo>
                    <a:pt x="268" y="677"/>
                    <a:pt x="326" y="639"/>
                    <a:pt x="331" y="570"/>
                  </a:cubicBezTo>
                  <a:cubicBezTo>
                    <a:pt x="334" y="470"/>
                    <a:pt x="327" y="375"/>
                    <a:pt x="300" y="284"/>
                  </a:cubicBezTo>
                  <a:cubicBezTo>
                    <a:pt x="273" y="193"/>
                    <a:pt x="217" y="117"/>
                    <a:pt x="171" y="37"/>
                  </a:cubicBezTo>
                  <a:cubicBezTo>
                    <a:pt x="156" y="11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540;p61"/>
            <p:cNvSpPr/>
            <p:nvPr/>
          </p:nvSpPr>
          <p:spPr>
            <a:xfrm>
              <a:off x="1953461" y="1744617"/>
              <a:ext cx="18081" cy="24193"/>
            </a:xfrm>
            <a:custGeom>
              <a:avLst/>
              <a:gdLst/>
              <a:ahLst/>
              <a:cxnLst/>
              <a:rect l="l" t="t" r="r" b="b"/>
              <a:pathLst>
                <a:path w="784" h="1049" extrusionOk="0">
                  <a:moveTo>
                    <a:pt x="151" y="1"/>
                  </a:moveTo>
                  <a:cubicBezTo>
                    <a:pt x="72" y="1"/>
                    <a:pt x="0" y="80"/>
                    <a:pt x="54" y="166"/>
                  </a:cubicBezTo>
                  <a:cubicBezTo>
                    <a:pt x="148" y="307"/>
                    <a:pt x="243" y="440"/>
                    <a:pt x="312" y="600"/>
                  </a:cubicBezTo>
                  <a:cubicBezTo>
                    <a:pt x="373" y="744"/>
                    <a:pt x="384" y="892"/>
                    <a:pt x="491" y="1006"/>
                  </a:cubicBezTo>
                  <a:cubicBezTo>
                    <a:pt x="518" y="1036"/>
                    <a:pt x="552" y="1049"/>
                    <a:pt x="586" y="1049"/>
                  </a:cubicBezTo>
                  <a:cubicBezTo>
                    <a:pt x="657" y="1049"/>
                    <a:pt x="730" y="994"/>
                    <a:pt x="745" y="923"/>
                  </a:cubicBezTo>
                  <a:cubicBezTo>
                    <a:pt x="784" y="751"/>
                    <a:pt x="673" y="581"/>
                    <a:pt x="582" y="432"/>
                  </a:cubicBezTo>
                  <a:cubicBezTo>
                    <a:pt x="491" y="281"/>
                    <a:pt x="365" y="128"/>
                    <a:pt x="217" y="21"/>
                  </a:cubicBezTo>
                  <a:cubicBezTo>
                    <a:pt x="196" y="7"/>
                    <a:pt x="173" y="1"/>
                    <a:pt x="15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541;p61"/>
            <p:cNvSpPr/>
            <p:nvPr/>
          </p:nvSpPr>
          <p:spPr>
            <a:xfrm>
              <a:off x="1959549" y="1711453"/>
              <a:ext cx="19165" cy="21748"/>
            </a:xfrm>
            <a:custGeom>
              <a:avLst/>
              <a:gdLst/>
              <a:ahLst/>
              <a:cxnLst/>
              <a:rect l="l" t="t" r="r" b="b"/>
              <a:pathLst>
                <a:path w="831" h="943" extrusionOk="0">
                  <a:moveTo>
                    <a:pt x="158" y="0"/>
                  </a:moveTo>
                  <a:cubicBezTo>
                    <a:pt x="70" y="0"/>
                    <a:pt x="0" y="114"/>
                    <a:pt x="82" y="190"/>
                  </a:cubicBezTo>
                  <a:cubicBezTo>
                    <a:pt x="314" y="399"/>
                    <a:pt x="420" y="726"/>
                    <a:pt x="660" y="920"/>
                  </a:cubicBezTo>
                  <a:cubicBezTo>
                    <a:pt x="680" y="936"/>
                    <a:pt x="703" y="943"/>
                    <a:pt x="725" y="943"/>
                  </a:cubicBezTo>
                  <a:cubicBezTo>
                    <a:pt x="779" y="943"/>
                    <a:pt x="831" y="901"/>
                    <a:pt x="831" y="836"/>
                  </a:cubicBezTo>
                  <a:cubicBezTo>
                    <a:pt x="820" y="482"/>
                    <a:pt x="478" y="228"/>
                    <a:pt x="227" y="26"/>
                  </a:cubicBezTo>
                  <a:cubicBezTo>
                    <a:pt x="204" y="8"/>
                    <a:pt x="180" y="0"/>
                    <a:pt x="15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542;p61"/>
            <p:cNvSpPr/>
            <p:nvPr/>
          </p:nvSpPr>
          <p:spPr>
            <a:xfrm>
              <a:off x="1965545" y="1680895"/>
              <a:ext cx="15221" cy="19165"/>
            </a:xfrm>
            <a:custGeom>
              <a:avLst/>
              <a:gdLst/>
              <a:ahLst/>
              <a:cxnLst/>
              <a:rect l="l" t="t" r="r" b="b"/>
              <a:pathLst>
                <a:path w="660" h="831" extrusionOk="0">
                  <a:moveTo>
                    <a:pt x="124" y="1"/>
                  </a:moveTo>
                  <a:cubicBezTo>
                    <a:pt x="61" y="1"/>
                    <a:pt x="0" y="64"/>
                    <a:pt x="16" y="142"/>
                  </a:cubicBezTo>
                  <a:cubicBezTo>
                    <a:pt x="62" y="366"/>
                    <a:pt x="198" y="728"/>
                    <a:pt x="427" y="819"/>
                  </a:cubicBezTo>
                  <a:cubicBezTo>
                    <a:pt x="447" y="827"/>
                    <a:pt x="468" y="831"/>
                    <a:pt x="488" y="831"/>
                  </a:cubicBezTo>
                  <a:cubicBezTo>
                    <a:pt x="582" y="831"/>
                    <a:pt x="660" y="748"/>
                    <a:pt x="632" y="644"/>
                  </a:cubicBezTo>
                  <a:cubicBezTo>
                    <a:pt x="594" y="522"/>
                    <a:pt x="499" y="443"/>
                    <a:pt x="423" y="347"/>
                  </a:cubicBezTo>
                  <a:cubicBezTo>
                    <a:pt x="346" y="252"/>
                    <a:pt x="278" y="150"/>
                    <a:pt x="206" y="47"/>
                  </a:cubicBezTo>
                  <a:cubicBezTo>
                    <a:pt x="183" y="14"/>
                    <a:pt x="153" y="1"/>
                    <a:pt x="12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543;p61"/>
            <p:cNvSpPr/>
            <p:nvPr/>
          </p:nvSpPr>
          <p:spPr>
            <a:xfrm>
              <a:off x="2011693" y="1716642"/>
              <a:ext cx="18658" cy="23293"/>
            </a:xfrm>
            <a:custGeom>
              <a:avLst/>
              <a:gdLst/>
              <a:ahLst/>
              <a:cxnLst/>
              <a:rect l="l" t="t" r="r" b="b"/>
              <a:pathLst>
                <a:path w="809" h="1010" extrusionOk="0">
                  <a:moveTo>
                    <a:pt x="103" y="1"/>
                  </a:moveTo>
                  <a:cubicBezTo>
                    <a:pt x="52" y="1"/>
                    <a:pt x="0" y="45"/>
                    <a:pt x="22" y="102"/>
                  </a:cubicBezTo>
                  <a:cubicBezTo>
                    <a:pt x="83" y="250"/>
                    <a:pt x="186" y="387"/>
                    <a:pt x="266" y="527"/>
                  </a:cubicBezTo>
                  <a:cubicBezTo>
                    <a:pt x="345" y="668"/>
                    <a:pt x="387" y="869"/>
                    <a:pt x="521" y="969"/>
                  </a:cubicBezTo>
                  <a:cubicBezTo>
                    <a:pt x="556" y="997"/>
                    <a:pt x="594" y="1009"/>
                    <a:pt x="630" y="1009"/>
                  </a:cubicBezTo>
                  <a:cubicBezTo>
                    <a:pt x="717" y="1009"/>
                    <a:pt x="793" y="937"/>
                    <a:pt x="798" y="836"/>
                  </a:cubicBezTo>
                  <a:cubicBezTo>
                    <a:pt x="809" y="653"/>
                    <a:pt x="646" y="478"/>
                    <a:pt x="535" y="345"/>
                  </a:cubicBezTo>
                  <a:cubicBezTo>
                    <a:pt x="433" y="220"/>
                    <a:pt x="289" y="71"/>
                    <a:pt x="133" y="6"/>
                  </a:cubicBezTo>
                  <a:cubicBezTo>
                    <a:pt x="123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544;p61"/>
            <p:cNvSpPr/>
            <p:nvPr/>
          </p:nvSpPr>
          <p:spPr>
            <a:xfrm>
              <a:off x="2033095" y="1700798"/>
              <a:ext cx="21817" cy="25761"/>
            </a:xfrm>
            <a:custGeom>
              <a:avLst/>
              <a:gdLst/>
              <a:ahLst/>
              <a:cxnLst/>
              <a:rect l="l" t="t" r="r" b="b"/>
              <a:pathLst>
                <a:path w="946" h="1117" extrusionOk="0">
                  <a:moveTo>
                    <a:pt x="123" y="1"/>
                  </a:moveTo>
                  <a:cubicBezTo>
                    <a:pt x="55" y="1"/>
                    <a:pt x="1" y="87"/>
                    <a:pt x="45" y="150"/>
                  </a:cubicBezTo>
                  <a:cubicBezTo>
                    <a:pt x="155" y="302"/>
                    <a:pt x="261" y="450"/>
                    <a:pt x="356" y="614"/>
                  </a:cubicBezTo>
                  <a:cubicBezTo>
                    <a:pt x="444" y="766"/>
                    <a:pt x="497" y="975"/>
                    <a:pt x="642" y="1077"/>
                  </a:cubicBezTo>
                  <a:cubicBezTo>
                    <a:pt x="680" y="1104"/>
                    <a:pt x="720" y="1117"/>
                    <a:pt x="759" y="1117"/>
                  </a:cubicBezTo>
                  <a:cubicBezTo>
                    <a:pt x="852" y="1117"/>
                    <a:pt x="933" y="1046"/>
                    <a:pt x="938" y="933"/>
                  </a:cubicBezTo>
                  <a:cubicBezTo>
                    <a:pt x="946" y="735"/>
                    <a:pt x="767" y="538"/>
                    <a:pt x="638" y="397"/>
                  </a:cubicBezTo>
                  <a:cubicBezTo>
                    <a:pt x="497" y="249"/>
                    <a:pt x="345" y="112"/>
                    <a:pt x="167" y="13"/>
                  </a:cubicBezTo>
                  <a:cubicBezTo>
                    <a:pt x="152" y="5"/>
                    <a:pt x="137" y="1"/>
                    <a:pt x="123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545;p61"/>
            <p:cNvSpPr/>
            <p:nvPr/>
          </p:nvSpPr>
          <p:spPr>
            <a:xfrm>
              <a:off x="1985218" y="1738897"/>
              <a:ext cx="19626" cy="25415"/>
            </a:xfrm>
            <a:custGeom>
              <a:avLst/>
              <a:gdLst/>
              <a:ahLst/>
              <a:cxnLst/>
              <a:rect l="l" t="t" r="r" b="b"/>
              <a:pathLst>
                <a:path w="851" h="1102" extrusionOk="0">
                  <a:moveTo>
                    <a:pt x="178" y="0"/>
                  </a:moveTo>
                  <a:cubicBezTo>
                    <a:pt x="89" y="0"/>
                    <a:pt x="1" y="99"/>
                    <a:pt x="72" y="182"/>
                  </a:cubicBezTo>
                  <a:cubicBezTo>
                    <a:pt x="182" y="319"/>
                    <a:pt x="258" y="460"/>
                    <a:pt x="323" y="620"/>
                  </a:cubicBezTo>
                  <a:cubicBezTo>
                    <a:pt x="379" y="757"/>
                    <a:pt x="421" y="924"/>
                    <a:pt x="509" y="1041"/>
                  </a:cubicBezTo>
                  <a:cubicBezTo>
                    <a:pt x="539" y="1083"/>
                    <a:pt x="582" y="1102"/>
                    <a:pt x="625" y="1102"/>
                  </a:cubicBezTo>
                  <a:cubicBezTo>
                    <a:pt x="684" y="1102"/>
                    <a:pt x="742" y="1064"/>
                    <a:pt x="760" y="996"/>
                  </a:cubicBezTo>
                  <a:cubicBezTo>
                    <a:pt x="851" y="623"/>
                    <a:pt x="509" y="247"/>
                    <a:pt x="251" y="27"/>
                  </a:cubicBezTo>
                  <a:cubicBezTo>
                    <a:pt x="229" y="8"/>
                    <a:pt x="203" y="0"/>
                    <a:pt x="17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546;p61"/>
            <p:cNvSpPr/>
            <p:nvPr/>
          </p:nvSpPr>
          <p:spPr>
            <a:xfrm>
              <a:off x="1993220" y="1791849"/>
              <a:ext cx="12246" cy="24054"/>
            </a:xfrm>
            <a:custGeom>
              <a:avLst/>
              <a:gdLst/>
              <a:ahLst/>
              <a:cxnLst/>
              <a:rect l="l" t="t" r="r" b="b"/>
              <a:pathLst>
                <a:path w="531" h="1043" extrusionOk="0">
                  <a:moveTo>
                    <a:pt x="107" y="0"/>
                  </a:moveTo>
                  <a:cubicBezTo>
                    <a:pt x="55" y="0"/>
                    <a:pt x="0" y="51"/>
                    <a:pt x="21" y="110"/>
                  </a:cubicBezTo>
                  <a:cubicBezTo>
                    <a:pt x="82" y="274"/>
                    <a:pt x="123" y="441"/>
                    <a:pt x="155" y="612"/>
                  </a:cubicBezTo>
                  <a:cubicBezTo>
                    <a:pt x="177" y="753"/>
                    <a:pt x="181" y="882"/>
                    <a:pt x="260" y="1000"/>
                  </a:cubicBezTo>
                  <a:cubicBezTo>
                    <a:pt x="280" y="1030"/>
                    <a:pt x="307" y="1043"/>
                    <a:pt x="335" y="1043"/>
                  </a:cubicBezTo>
                  <a:cubicBezTo>
                    <a:pt x="378" y="1043"/>
                    <a:pt x="422" y="1012"/>
                    <a:pt x="436" y="965"/>
                  </a:cubicBezTo>
                  <a:cubicBezTo>
                    <a:pt x="530" y="673"/>
                    <a:pt x="299" y="293"/>
                    <a:pt x="169" y="38"/>
                  </a:cubicBezTo>
                  <a:cubicBezTo>
                    <a:pt x="155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547;p61"/>
            <p:cNvSpPr/>
            <p:nvPr/>
          </p:nvSpPr>
          <p:spPr>
            <a:xfrm>
              <a:off x="2015799" y="1789981"/>
              <a:ext cx="11600" cy="26084"/>
            </a:xfrm>
            <a:custGeom>
              <a:avLst/>
              <a:gdLst/>
              <a:ahLst/>
              <a:cxnLst/>
              <a:rect l="l" t="t" r="r" b="b"/>
              <a:pathLst>
                <a:path w="503" h="1131" extrusionOk="0">
                  <a:moveTo>
                    <a:pt x="140" y="1"/>
                  </a:moveTo>
                  <a:cubicBezTo>
                    <a:pt x="73" y="1"/>
                    <a:pt x="2" y="52"/>
                    <a:pt x="4" y="134"/>
                  </a:cubicBezTo>
                  <a:cubicBezTo>
                    <a:pt x="8" y="305"/>
                    <a:pt x="0" y="476"/>
                    <a:pt x="15" y="651"/>
                  </a:cubicBezTo>
                  <a:cubicBezTo>
                    <a:pt x="27" y="815"/>
                    <a:pt x="8" y="974"/>
                    <a:pt x="145" y="1088"/>
                  </a:cubicBezTo>
                  <a:cubicBezTo>
                    <a:pt x="179" y="1117"/>
                    <a:pt x="217" y="1130"/>
                    <a:pt x="253" y="1130"/>
                  </a:cubicBezTo>
                  <a:cubicBezTo>
                    <a:pt x="314" y="1130"/>
                    <a:pt x="373" y="1095"/>
                    <a:pt x="411" y="1035"/>
                  </a:cubicBezTo>
                  <a:cubicBezTo>
                    <a:pt x="502" y="895"/>
                    <a:pt x="430" y="732"/>
                    <a:pt x="392" y="579"/>
                  </a:cubicBezTo>
                  <a:cubicBezTo>
                    <a:pt x="354" y="412"/>
                    <a:pt x="297" y="253"/>
                    <a:pt x="251" y="85"/>
                  </a:cubicBezTo>
                  <a:cubicBezTo>
                    <a:pt x="234" y="26"/>
                    <a:pt x="188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548;p61"/>
            <p:cNvSpPr/>
            <p:nvPr/>
          </p:nvSpPr>
          <p:spPr>
            <a:xfrm>
              <a:off x="2038238" y="1749391"/>
              <a:ext cx="10447" cy="20110"/>
            </a:xfrm>
            <a:custGeom>
              <a:avLst/>
              <a:gdLst/>
              <a:ahLst/>
              <a:cxnLst/>
              <a:rect l="l" t="t" r="r" b="b"/>
              <a:pathLst>
                <a:path w="453" h="872" extrusionOk="0">
                  <a:moveTo>
                    <a:pt x="158" y="1"/>
                  </a:moveTo>
                  <a:cubicBezTo>
                    <a:pt x="80" y="1"/>
                    <a:pt x="0" y="54"/>
                    <a:pt x="16" y="146"/>
                  </a:cubicBezTo>
                  <a:cubicBezTo>
                    <a:pt x="54" y="370"/>
                    <a:pt x="69" y="616"/>
                    <a:pt x="191" y="814"/>
                  </a:cubicBezTo>
                  <a:cubicBezTo>
                    <a:pt x="215" y="853"/>
                    <a:pt x="260" y="872"/>
                    <a:pt x="305" y="872"/>
                  </a:cubicBezTo>
                  <a:cubicBezTo>
                    <a:pt x="367" y="872"/>
                    <a:pt x="429" y="836"/>
                    <a:pt x="434" y="765"/>
                  </a:cubicBezTo>
                  <a:cubicBezTo>
                    <a:pt x="453" y="533"/>
                    <a:pt x="361" y="313"/>
                    <a:pt x="293" y="92"/>
                  </a:cubicBezTo>
                  <a:cubicBezTo>
                    <a:pt x="274" y="29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549;p61"/>
            <p:cNvSpPr/>
            <p:nvPr/>
          </p:nvSpPr>
          <p:spPr>
            <a:xfrm>
              <a:off x="2065406" y="1805709"/>
              <a:ext cx="9778" cy="29681"/>
            </a:xfrm>
            <a:custGeom>
              <a:avLst/>
              <a:gdLst/>
              <a:ahLst/>
              <a:cxnLst/>
              <a:rect l="l" t="t" r="r" b="b"/>
              <a:pathLst>
                <a:path w="424" h="1287" extrusionOk="0">
                  <a:moveTo>
                    <a:pt x="244" y="0"/>
                  </a:moveTo>
                  <a:cubicBezTo>
                    <a:pt x="199" y="0"/>
                    <a:pt x="156" y="26"/>
                    <a:pt x="150" y="80"/>
                  </a:cubicBezTo>
                  <a:cubicBezTo>
                    <a:pt x="100" y="441"/>
                    <a:pt x="1" y="855"/>
                    <a:pt x="92" y="1213"/>
                  </a:cubicBezTo>
                  <a:cubicBezTo>
                    <a:pt x="105" y="1260"/>
                    <a:pt x="153" y="1286"/>
                    <a:pt x="200" y="1286"/>
                  </a:cubicBezTo>
                  <a:cubicBezTo>
                    <a:pt x="239" y="1286"/>
                    <a:pt x="278" y="1268"/>
                    <a:pt x="294" y="1228"/>
                  </a:cubicBezTo>
                  <a:cubicBezTo>
                    <a:pt x="423" y="878"/>
                    <a:pt x="366" y="464"/>
                    <a:pt x="355" y="99"/>
                  </a:cubicBezTo>
                  <a:cubicBezTo>
                    <a:pt x="353" y="35"/>
                    <a:pt x="297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550;p61"/>
            <p:cNvSpPr/>
            <p:nvPr/>
          </p:nvSpPr>
          <p:spPr>
            <a:xfrm>
              <a:off x="2082219" y="1773099"/>
              <a:ext cx="15406" cy="24285"/>
            </a:xfrm>
            <a:custGeom>
              <a:avLst/>
              <a:gdLst/>
              <a:ahLst/>
              <a:cxnLst/>
              <a:rect l="l" t="t" r="r" b="b"/>
              <a:pathLst>
                <a:path w="668" h="1053" extrusionOk="0">
                  <a:moveTo>
                    <a:pt x="162" y="0"/>
                  </a:moveTo>
                  <a:cubicBezTo>
                    <a:pt x="81" y="0"/>
                    <a:pt x="0" y="72"/>
                    <a:pt x="37" y="167"/>
                  </a:cubicBezTo>
                  <a:cubicBezTo>
                    <a:pt x="90" y="300"/>
                    <a:pt x="112" y="448"/>
                    <a:pt x="123" y="589"/>
                  </a:cubicBezTo>
                  <a:cubicBezTo>
                    <a:pt x="132" y="725"/>
                    <a:pt x="116" y="866"/>
                    <a:pt x="188" y="985"/>
                  </a:cubicBezTo>
                  <a:cubicBezTo>
                    <a:pt x="217" y="1030"/>
                    <a:pt x="266" y="1052"/>
                    <a:pt x="315" y="1052"/>
                  </a:cubicBezTo>
                  <a:cubicBezTo>
                    <a:pt x="359" y="1052"/>
                    <a:pt x="403" y="1035"/>
                    <a:pt x="432" y="1003"/>
                  </a:cubicBezTo>
                  <a:cubicBezTo>
                    <a:pt x="667" y="741"/>
                    <a:pt x="428" y="288"/>
                    <a:pt x="265" y="53"/>
                  </a:cubicBezTo>
                  <a:cubicBezTo>
                    <a:pt x="239" y="16"/>
                    <a:pt x="201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551;p61"/>
            <p:cNvSpPr/>
            <p:nvPr/>
          </p:nvSpPr>
          <p:spPr>
            <a:xfrm>
              <a:off x="2038677" y="1792840"/>
              <a:ext cx="8118" cy="16674"/>
            </a:xfrm>
            <a:custGeom>
              <a:avLst/>
              <a:gdLst/>
              <a:ahLst/>
              <a:cxnLst/>
              <a:rect l="l" t="t" r="r" b="b"/>
              <a:pathLst>
                <a:path w="352" h="723" extrusionOk="0">
                  <a:moveTo>
                    <a:pt x="220" y="0"/>
                  </a:moveTo>
                  <a:cubicBezTo>
                    <a:pt x="173" y="0"/>
                    <a:pt x="127" y="28"/>
                    <a:pt x="114" y="90"/>
                  </a:cubicBezTo>
                  <a:cubicBezTo>
                    <a:pt x="95" y="185"/>
                    <a:pt x="77" y="276"/>
                    <a:pt x="54" y="371"/>
                  </a:cubicBezTo>
                  <a:cubicBezTo>
                    <a:pt x="31" y="462"/>
                    <a:pt x="0" y="546"/>
                    <a:pt x="31" y="641"/>
                  </a:cubicBezTo>
                  <a:cubicBezTo>
                    <a:pt x="48" y="691"/>
                    <a:pt x="99" y="723"/>
                    <a:pt x="149" y="723"/>
                  </a:cubicBezTo>
                  <a:cubicBezTo>
                    <a:pt x="180" y="723"/>
                    <a:pt x="210" y="711"/>
                    <a:pt x="232" y="683"/>
                  </a:cubicBezTo>
                  <a:cubicBezTo>
                    <a:pt x="293" y="603"/>
                    <a:pt x="293" y="520"/>
                    <a:pt x="305" y="425"/>
                  </a:cubicBezTo>
                  <a:cubicBezTo>
                    <a:pt x="312" y="329"/>
                    <a:pt x="328" y="234"/>
                    <a:pt x="339" y="136"/>
                  </a:cubicBezTo>
                  <a:cubicBezTo>
                    <a:pt x="352" y="52"/>
                    <a:pt x="285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552;p61"/>
            <p:cNvSpPr/>
            <p:nvPr/>
          </p:nvSpPr>
          <p:spPr>
            <a:xfrm>
              <a:off x="2052814" y="1865741"/>
              <a:ext cx="10263" cy="21425"/>
            </a:xfrm>
            <a:custGeom>
              <a:avLst/>
              <a:gdLst/>
              <a:ahLst/>
              <a:cxnLst/>
              <a:rect l="l" t="t" r="r" b="b"/>
              <a:pathLst>
                <a:path w="445" h="929" extrusionOk="0">
                  <a:moveTo>
                    <a:pt x="295" y="0"/>
                  </a:moveTo>
                  <a:cubicBezTo>
                    <a:pt x="242" y="0"/>
                    <a:pt x="190" y="32"/>
                    <a:pt x="175" y="104"/>
                  </a:cubicBezTo>
                  <a:cubicBezTo>
                    <a:pt x="121" y="358"/>
                    <a:pt x="22" y="598"/>
                    <a:pt x="3" y="860"/>
                  </a:cubicBezTo>
                  <a:cubicBezTo>
                    <a:pt x="1" y="906"/>
                    <a:pt x="38" y="929"/>
                    <a:pt x="76" y="929"/>
                  </a:cubicBezTo>
                  <a:cubicBezTo>
                    <a:pt x="99" y="929"/>
                    <a:pt x="121" y="921"/>
                    <a:pt x="136" y="906"/>
                  </a:cubicBezTo>
                  <a:cubicBezTo>
                    <a:pt x="338" y="709"/>
                    <a:pt x="399" y="427"/>
                    <a:pt x="433" y="157"/>
                  </a:cubicBezTo>
                  <a:cubicBezTo>
                    <a:pt x="444" y="60"/>
                    <a:pt x="368" y="0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553;p61"/>
            <p:cNvSpPr/>
            <p:nvPr/>
          </p:nvSpPr>
          <p:spPr>
            <a:xfrm>
              <a:off x="2029382" y="1849182"/>
              <a:ext cx="12292" cy="27421"/>
            </a:xfrm>
            <a:custGeom>
              <a:avLst/>
              <a:gdLst/>
              <a:ahLst/>
              <a:cxnLst/>
              <a:rect l="l" t="t" r="r" b="b"/>
              <a:pathLst>
                <a:path w="533" h="1189" extrusionOk="0">
                  <a:moveTo>
                    <a:pt x="332" y="1"/>
                  </a:moveTo>
                  <a:cubicBezTo>
                    <a:pt x="275" y="1"/>
                    <a:pt x="213" y="40"/>
                    <a:pt x="202" y="95"/>
                  </a:cubicBezTo>
                  <a:cubicBezTo>
                    <a:pt x="164" y="274"/>
                    <a:pt x="161" y="453"/>
                    <a:pt x="122" y="632"/>
                  </a:cubicBezTo>
                  <a:cubicBezTo>
                    <a:pt x="80" y="806"/>
                    <a:pt x="1" y="951"/>
                    <a:pt x="92" y="1122"/>
                  </a:cubicBezTo>
                  <a:cubicBezTo>
                    <a:pt x="114" y="1165"/>
                    <a:pt x="166" y="1188"/>
                    <a:pt x="213" y="1188"/>
                  </a:cubicBezTo>
                  <a:cubicBezTo>
                    <a:pt x="230" y="1188"/>
                    <a:pt x="245" y="1185"/>
                    <a:pt x="259" y="1179"/>
                  </a:cubicBezTo>
                  <a:cubicBezTo>
                    <a:pt x="475" y="1103"/>
                    <a:pt x="498" y="860"/>
                    <a:pt x="514" y="658"/>
                  </a:cubicBezTo>
                  <a:cubicBezTo>
                    <a:pt x="533" y="457"/>
                    <a:pt x="514" y="236"/>
                    <a:pt x="422" y="53"/>
                  </a:cubicBezTo>
                  <a:cubicBezTo>
                    <a:pt x="403" y="17"/>
                    <a:pt x="369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554;p61"/>
            <p:cNvSpPr/>
            <p:nvPr/>
          </p:nvSpPr>
          <p:spPr>
            <a:xfrm>
              <a:off x="2004775" y="1842494"/>
              <a:ext cx="10240" cy="30812"/>
            </a:xfrm>
            <a:custGeom>
              <a:avLst/>
              <a:gdLst/>
              <a:ahLst/>
              <a:cxnLst/>
              <a:rect l="l" t="t" r="r" b="b"/>
              <a:pathLst>
                <a:path w="444" h="1336" extrusionOk="0">
                  <a:moveTo>
                    <a:pt x="311" y="0"/>
                  </a:moveTo>
                  <a:cubicBezTo>
                    <a:pt x="244" y="0"/>
                    <a:pt x="173" y="48"/>
                    <a:pt x="166" y="134"/>
                  </a:cubicBezTo>
                  <a:cubicBezTo>
                    <a:pt x="151" y="352"/>
                    <a:pt x="64" y="557"/>
                    <a:pt x="41" y="770"/>
                  </a:cubicBezTo>
                  <a:cubicBezTo>
                    <a:pt x="33" y="838"/>
                    <a:pt x="49" y="903"/>
                    <a:pt x="37" y="975"/>
                  </a:cubicBezTo>
                  <a:cubicBezTo>
                    <a:pt x="26" y="1073"/>
                    <a:pt x="7" y="1165"/>
                    <a:pt x="3" y="1264"/>
                  </a:cubicBezTo>
                  <a:cubicBezTo>
                    <a:pt x="1" y="1308"/>
                    <a:pt x="40" y="1335"/>
                    <a:pt x="79" y="1335"/>
                  </a:cubicBezTo>
                  <a:cubicBezTo>
                    <a:pt x="100" y="1335"/>
                    <a:pt x="121" y="1327"/>
                    <a:pt x="136" y="1310"/>
                  </a:cubicBezTo>
                  <a:cubicBezTo>
                    <a:pt x="250" y="1169"/>
                    <a:pt x="379" y="956"/>
                    <a:pt x="410" y="777"/>
                  </a:cubicBezTo>
                  <a:cubicBezTo>
                    <a:pt x="444" y="561"/>
                    <a:pt x="440" y="340"/>
                    <a:pt x="433" y="123"/>
                  </a:cubicBezTo>
                  <a:cubicBezTo>
                    <a:pt x="429" y="39"/>
                    <a:pt x="372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555;p61"/>
            <p:cNvSpPr/>
            <p:nvPr/>
          </p:nvSpPr>
          <p:spPr>
            <a:xfrm>
              <a:off x="2002123" y="1905063"/>
              <a:ext cx="12039" cy="30212"/>
            </a:xfrm>
            <a:custGeom>
              <a:avLst/>
              <a:gdLst/>
              <a:ahLst/>
              <a:cxnLst/>
              <a:rect l="l" t="t" r="r" b="b"/>
              <a:pathLst>
                <a:path w="522" h="1310" extrusionOk="0">
                  <a:moveTo>
                    <a:pt x="192" y="1"/>
                  </a:moveTo>
                  <a:cubicBezTo>
                    <a:pt x="119" y="1"/>
                    <a:pt x="49" y="51"/>
                    <a:pt x="53" y="140"/>
                  </a:cubicBezTo>
                  <a:cubicBezTo>
                    <a:pt x="69" y="319"/>
                    <a:pt x="102" y="497"/>
                    <a:pt x="88" y="673"/>
                  </a:cubicBezTo>
                  <a:cubicBezTo>
                    <a:pt x="76" y="851"/>
                    <a:pt x="0" y="1007"/>
                    <a:pt x="46" y="1185"/>
                  </a:cubicBezTo>
                  <a:cubicBezTo>
                    <a:pt x="67" y="1272"/>
                    <a:pt x="137" y="1309"/>
                    <a:pt x="210" y="1309"/>
                  </a:cubicBezTo>
                  <a:cubicBezTo>
                    <a:pt x="266" y="1309"/>
                    <a:pt x="324" y="1288"/>
                    <a:pt x="365" y="1250"/>
                  </a:cubicBezTo>
                  <a:cubicBezTo>
                    <a:pt x="521" y="1110"/>
                    <a:pt x="513" y="840"/>
                    <a:pt x="502" y="650"/>
                  </a:cubicBezTo>
                  <a:cubicBezTo>
                    <a:pt x="483" y="436"/>
                    <a:pt x="434" y="231"/>
                    <a:pt x="308" y="57"/>
                  </a:cubicBezTo>
                  <a:cubicBezTo>
                    <a:pt x="278" y="18"/>
                    <a:pt x="235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556;p61"/>
            <p:cNvSpPr/>
            <p:nvPr/>
          </p:nvSpPr>
          <p:spPr>
            <a:xfrm>
              <a:off x="2020688" y="1893324"/>
              <a:ext cx="12569" cy="25276"/>
            </a:xfrm>
            <a:custGeom>
              <a:avLst/>
              <a:gdLst/>
              <a:ahLst/>
              <a:cxnLst/>
              <a:rect l="l" t="t" r="r" b="b"/>
              <a:pathLst>
                <a:path w="545" h="1096" extrusionOk="0">
                  <a:moveTo>
                    <a:pt x="386" y="1"/>
                  </a:moveTo>
                  <a:cubicBezTo>
                    <a:pt x="328" y="1"/>
                    <a:pt x="268" y="35"/>
                    <a:pt x="252" y="106"/>
                  </a:cubicBezTo>
                  <a:cubicBezTo>
                    <a:pt x="183" y="371"/>
                    <a:pt x="1" y="763"/>
                    <a:pt x="164" y="1022"/>
                  </a:cubicBezTo>
                  <a:cubicBezTo>
                    <a:pt x="197" y="1072"/>
                    <a:pt x="249" y="1096"/>
                    <a:pt x="302" y="1096"/>
                  </a:cubicBezTo>
                  <a:cubicBezTo>
                    <a:pt x="349" y="1096"/>
                    <a:pt x="397" y="1077"/>
                    <a:pt x="431" y="1041"/>
                  </a:cubicBezTo>
                  <a:cubicBezTo>
                    <a:pt x="541" y="927"/>
                    <a:pt x="541" y="755"/>
                    <a:pt x="541" y="603"/>
                  </a:cubicBezTo>
                  <a:cubicBezTo>
                    <a:pt x="545" y="443"/>
                    <a:pt x="526" y="288"/>
                    <a:pt x="518" y="124"/>
                  </a:cubicBezTo>
                  <a:cubicBezTo>
                    <a:pt x="514" y="43"/>
                    <a:pt x="45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557;p61"/>
            <p:cNvSpPr/>
            <p:nvPr/>
          </p:nvSpPr>
          <p:spPr>
            <a:xfrm>
              <a:off x="2009549" y="2285617"/>
              <a:ext cx="23293" cy="25138"/>
            </a:xfrm>
            <a:custGeom>
              <a:avLst/>
              <a:gdLst/>
              <a:ahLst/>
              <a:cxnLst/>
              <a:rect l="l" t="t" r="r" b="b"/>
              <a:pathLst>
                <a:path w="1010" h="1090" extrusionOk="0">
                  <a:moveTo>
                    <a:pt x="129" y="0"/>
                  </a:moveTo>
                  <a:cubicBezTo>
                    <a:pt x="61" y="0"/>
                    <a:pt x="0" y="82"/>
                    <a:pt x="47" y="154"/>
                  </a:cubicBezTo>
                  <a:cubicBezTo>
                    <a:pt x="237" y="466"/>
                    <a:pt x="473" y="889"/>
                    <a:pt x="800" y="1075"/>
                  </a:cubicBezTo>
                  <a:cubicBezTo>
                    <a:pt x="817" y="1085"/>
                    <a:pt x="835" y="1089"/>
                    <a:pt x="853" y="1089"/>
                  </a:cubicBezTo>
                  <a:cubicBezTo>
                    <a:pt x="934" y="1089"/>
                    <a:pt x="1009" y="1003"/>
                    <a:pt x="979" y="923"/>
                  </a:cubicBezTo>
                  <a:cubicBezTo>
                    <a:pt x="849" y="570"/>
                    <a:pt x="468" y="265"/>
                    <a:pt x="191" y="26"/>
                  </a:cubicBezTo>
                  <a:cubicBezTo>
                    <a:pt x="172" y="8"/>
                    <a:pt x="150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558;p61"/>
            <p:cNvSpPr/>
            <p:nvPr/>
          </p:nvSpPr>
          <p:spPr>
            <a:xfrm>
              <a:off x="2009134" y="2316936"/>
              <a:ext cx="14414" cy="23547"/>
            </a:xfrm>
            <a:custGeom>
              <a:avLst/>
              <a:gdLst/>
              <a:ahLst/>
              <a:cxnLst/>
              <a:rect l="l" t="t" r="r" b="b"/>
              <a:pathLst>
                <a:path w="625" h="1021" extrusionOk="0">
                  <a:moveTo>
                    <a:pt x="101" y="1"/>
                  </a:moveTo>
                  <a:cubicBezTo>
                    <a:pt x="50" y="1"/>
                    <a:pt x="0" y="43"/>
                    <a:pt x="0" y="101"/>
                  </a:cubicBezTo>
                  <a:cubicBezTo>
                    <a:pt x="0" y="405"/>
                    <a:pt x="167" y="854"/>
                    <a:pt x="445" y="1006"/>
                  </a:cubicBezTo>
                  <a:cubicBezTo>
                    <a:pt x="464" y="1016"/>
                    <a:pt x="483" y="1020"/>
                    <a:pt x="500" y="1020"/>
                  </a:cubicBezTo>
                  <a:cubicBezTo>
                    <a:pt x="572" y="1020"/>
                    <a:pt x="624" y="939"/>
                    <a:pt x="609" y="865"/>
                  </a:cubicBezTo>
                  <a:cubicBezTo>
                    <a:pt x="578" y="717"/>
                    <a:pt x="479" y="588"/>
                    <a:pt x="407" y="458"/>
                  </a:cubicBezTo>
                  <a:cubicBezTo>
                    <a:pt x="327" y="321"/>
                    <a:pt x="267" y="173"/>
                    <a:pt x="179" y="44"/>
                  </a:cubicBezTo>
                  <a:cubicBezTo>
                    <a:pt x="158" y="14"/>
                    <a:pt x="130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559;p61"/>
            <p:cNvSpPr/>
            <p:nvPr/>
          </p:nvSpPr>
          <p:spPr>
            <a:xfrm>
              <a:off x="2037016" y="2328421"/>
              <a:ext cx="24492" cy="18242"/>
            </a:xfrm>
            <a:custGeom>
              <a:avLst/>
              <a:gdLst/>
              <a:ahLst/>
              <a:cxnLst/>
              <a:rect l="l" t="t" r="r" b="b"/>
              <a:pathLst>
                <a:path w="1062" h="791" extrusionOk="0">
                  <a:moveTo>
                    <a:pt x="132" y="0"/>
                  </a:moveTo>
                  <a:cubicBezTo>
                    <a:pt x="55" y="0"/>
                    <a:pt x="1" y="81"/>
                    <a:pt x="19" y="162"/>
                  </a:cubicBezTo>
                  <a:cubicBezTo>
                    <a:pt x="61" y="360"/>
                    <a:pt x="258" y="530"/>
                    <a:pt x="414" y="644"/>
                  </a:cubicBezTo>
                  <a:cubicBezTo>
                    <a:pt x="495" y="702"/>
                    <a:pt x="659" y="791"/>
                    <a:pt x="793" y="791"/>
                  </a:cubicBezTo>
                  <a:cubicBezTo>
                    <a:pt x="856" y="791"/>
                    <a:pt x="912" y="772"/>
                    <a:pt x="951" y="721"/>
                  </a:cubicBezTo>
                  <a:cubicBezTo>
                    <a:pt x="1061" y="576"/>
                    <a:pt x="825" y="420"/>
                    <a:pt x="715" y="363"/>
                  </a:cubicBezTo>
                  <a:cubicBezTo>
                    <a:pt x="620" y="310"/>
                    <a:pt x="528" y="257"/>
                    <a:pt x="441" y="196"/>
                  </a:cubicBezTo>
                  <a:cubicBezTo>
                    <a:pt x="358" y="135"/>
                    <a:pt x="278" y="59"/>
                    <a:pt x="186" y="14"/>
                  </a:cubicBezTo>
                  <a:cubicBezTo>
                    <a:pt x="167" y="5"/>
                    <a:pt x="149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560;p61"/>
            <p:cNvSpPr/>
            <p:nvPr/>
          </p:nvSpPr>
          <p:spPr>
            <a:xfrm>
              <a:off x="2038538" y="2359186"/>
              <a:ext cx="19972" cy="20710"/>
            </a:xfrm>
            <a:custGeom>
              <a:avLst/>
              <a:gdLst/>
              <a:ahLst/>
              <a:cxnLst/>
              <a:rect l="l" t="t" r="r" b="b"/>
              <a:pathLst>
                <a:path w="866" h="898" extrusionOk="0">
                  <a:moveTo>
                    <a:pt x="117" y="1"/>
                  </a:moveTo>
                  <a:cubicBezTo>
                    <a:pt x="58" y="1"/>
                    <a:pt x="0" y="72"/>
                    <a:pt x="45" y="128"/>
                  </a:cubicBezTo>
                  <a:cubicBezTo>
                    <a:pt x="166" y="277"/>
                    <a:pt x="269" y="451"/>
                    <a:pt x="387" y="603"/>
                  </a:cubicBezTo>
                  <a:cubicBezTo>
                    <a:pt x="485" y="737"/>
                    <a:pt x="580" y="865"/>
                    <a:pt x="748" y="896"/>
                  </a:cubicBezTo>
                  <a:cubicBezTo>
                    <a:pt x="754" y="897"/>
                    <a:pt x="760" y="898"/>
                    <a:pt x="765" y="898"/>
                  </a:cubicBezTo>
                  <a:cubicBezTo>
                    <a:pt x="816" y="898"/>
                    <a:pt x="865" y="856"/>
                    <a:pt x="862" y="801"/>
                  </a:cubicBezTo>
                  <a:cubicBezTo>
                    <a:pt x="847" y="626"/>
                    <a:pt x="733" y="523"/>
                    <a:pt x="611" y="409"/>
                  </a:cubicBezTo>
                  <a:cubicBezTo>
                    <a:pt x="466" y="277"/>
                    <a:pt x="303" y="158"/>
                    <a:pt x="166" y="21"/>
                  </a:cubicBezTo>
                  <a:cubicBezTo>
                    <a:pt x="151" y="7"/>
                    <a:pt x="134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561;p61"/>
            <p:cNvSpPr/>
            <p:nvPr/>
          </p:nvSpPr>
          <p:spPr>
            <a:xfrm>
              <a:off x="2026799" y="2389329"/>
              <a:ext cx="21333" cy="19834"/>
            </a:xfrm>
            <a:custGeom>
              <a:avLst/>
              <a:gdLst/>
              <a:ahLst/>
              <a:cxnLst/>
              <a:rect l="l" t="t" r="r" b="b"/>
              <a:pathLst>
                <a:path w="925" h="860" extrusionOk="0">
                  <a:moveTo>
                    <a:pt x="135" y="1"/>
                  </a:moveTo>
                  <a:cubicBezTo>
                    <a:pt x="61" y="1"/>
                    <a:pt x="0" y="102"/>
                    <a:pt x="48" y="171"/>
                  </a:cubicBezTo>
                  <a:cubicBezTo>
                    <a:pt x="143" y="307"/>
                    <a:pt x="238" y="448"/>
                    <a:pt x="348" y="574"/>
                  </a:cubicBezTo>
                  <a:cubicBezTo>
                    <a:pt x="459" y="692"/>
                    <a:pt x="565" y="836"/>
                    <a:pt x="736" y="859"/>
                  </a:cubicBezTo>
                  <a:cubicBezTo>
                    <a:pt x="743" y="859"/>
                    <a:pt x="749" y="860"/>
                    <a:pt x="756" y="860"/>
                  </a:cubicBezTo>
                  <a:cubicBezTo>
                    <a:pt x="833" y="860"/>
                    <a:pt x="925" y="801"/>
                    <a:pt x="911" y="707"/>
                  </a:cubicBezTo>
                  <a:cubicBezTo>
                    <a:pt x="850" y="379"/>
                    <a:pt x="440" y="179"/>
                    <a:pt x="181" y="14"/>
                  </a:cubicBezTo>
                  <a:cubicBezTo>
                    <a:pt x="166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562;p61"/>
            <p:cNvSpPr/>
            <p:nvPr/>
          </p:nvSpPr>
          <p:spPr>
            <a:xfrm>
              <a:off x="2050208" y="2434232"/>
              <a:ext cx="31019" cy="15844"/>
            </a:xfrm>
            <a:custGeom>
              <a:avLst/>
              <a:gdLst/>
              <a:ahLst/>
              <a:cxnLst/>
              <a:rect l="l" t="t" r="r" b="b"/>
              <a:pathLst>
                <a:path w="1345" h="687" extrusionOk="0">
                  <a:moveTo>
                    <a:pt x="138" y="1"/>
                  </a:moveTo>
                  <a:cubicBezTo>
                    <a:pt x="48" y="1"/>
                    <a:pt x="0" y="115"/>
                    <a:pt x="71" y="182"/>
                  </a:cubicBezTo>
                  <a:cubicBezTo>
                    <a:pt x="227" y="338"/>
                    <a:pt x="439" y="448"/>
                    <a:pt x="637" y="539"/>
                  </a:cubicBezTo>
                  <a:cubicBezTo>
                    <a:pt x="784" y="610"/>
                    <a:pt x="935" y="687"/>
                    <a:pt x="1094" y="687"/>
                  </a:cubicBezTo>
                  <a:cubicBezTo>
                    <a:pt x="1141" y="687"/>
                    <a:pt x="1189" y="680"/>
                    <a:pt x="1238" y="664"/>
                  </a:cubicBezTo>
                  <a:cubicBezTo>
                    <a:pt x="1311" y="642"/>
                    <a:pt x="1344" y="547"/>
                    <a:pt x="1299" y="486"/>
                  </a:cubicBezTo>
                  <a:cubicBezTo>
                    <a:pt x="1174" y="308"/>
                    <a:pt x="972" y="269"/>
                    <a:pt x="781" y="201"/>
                  </a:cubicBezTo>
                  <a:cubicBezTo>
                    <a:pt x="581" y="132"/>
                    <a:pt x="371" y="41"/>
                    <a:pt x="158" y="3"/>
                  </a:cubicBezTo>
                  <a:cubicBezTo>
                    <a:pt x="151" y="2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563;p61"/>
            <p:cNvSpPr/>
            <p:nvPr/>
          </p:nvSpPr>
          <p:spPr>
            <a:xfrm>
              <a:off x="2058234" y="2409785"/>
              <a:ext cx="32103" cy="12892"/>
            </a:xfrm>
            <a:custGeom>
              <a:avLst/>
              <a:gdLst/>
              <a:ahLst/>
              <a:cxnLst/>
              <a:rect l="l" t="t" r="r" b="b"/>
              <a:pathLst>
                <a:path w="1392" h="559" extrusionOk="0">
                  <a:moveTo>
                    <a:pt x="186" y="0"/>
                  </a:moveTo>
                  <a:cubicBezTo>
                    <a:pt x="64" y="0"/>
                    <a:pt x="1" y="185"/>
                    <a:pt x="129" y="238"/>
                  </a:cubicBezTo>
                  <a:cubicBezTo>
                    <a:pt x="350" y="333"/>
                    <a:pt x="567" y="432"/>
                    <a:pt x="798" y="496"/>
                  </a:cubicBezTo>
                  <a:cubicBezTo>
                    <a:pt x="872" y="517"/>
                    <a:pt x="1002" y="558"/>
                    <a:pt x="1117" y="558"/>
                  </a:cubicBezTo>
                  <a:cubicBezTo>
                    <a:pt x="1215" y="558"/>
                    <a:pt x="1301" y="528"/>
                    <a:pt x="1331" y="428"/>
                  </a:cubicBezTo>
                  <a:cubicBezTo>
                    <a:pt x="1391" y="238"/>
                    <a:pt x="1107" y="159"/>
                    <a:pt x="977" y="131"/>
                  </a:cubicBezTo>
                  <a:cubicBezTo>
                    <a:pt x="723" y="82"/>
                    <a:pt x="468" y="48"/>
                    <a:pt x="210" y="3"/>
                  </a:cubicBezTo>
                  <a:cubicBezTo>
                    <a:pt x="202" y="1"/>
                    <a:pt x="194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64;p61"/>
            <p:cNvSpPr/>
            <p:nvPr/>
          </p:nvSpPr>
          <p:spPr>
            <a:xfrm>
              <a:off x="2080074" y="2380173"/>
              <a:ext cx="24562" cy="14968"/>
            </a:xfrm>
            <a:custGeom>
              <a:avLst/>
              <a:gdLst/>
              <a:ahLst/>
              <a:cxnLst/>
              <a:rect l="l" t="t" r="r" b="b"/>
              <a:pathLst>
                <a:path w="1065" h="649" extrusionOk="0">
                  <a:moveTo>
                    <a:pt x="128" y="0"/>
                  </a:moveTo>
                  <a:cubicBezTo>
                    <a:pt x="121" y="0"/>
                    <a:pt x="114" y="1"/>
                    <a:pt x="107" y="1"/>
                  </a:cubicBezTo>
                  <a:cubicBezTo>
                    <a:pt x="34" y="5"/>
                    <a:pt x="0" y="85"/>
                    <a:pt x="34" y="146"/>
                  </a:cubicBezTo>
                  <a:cubicBezTo>
                    <a:pt x="114" y="275"/>
                    <a:pt x="251" y="359"/>
                    <a:pt x="381" y="434"/>
                  </a:cubicBezTo>
                  <a:cubicBezTo>
                    <a:pt x="513" y="518"/>
                    <a:pt x="650" y="632"/>
                    <a:pt x="809" y="648"/>
                  </a:cubicBezTo>
                  <a:cubicBezTo>
                    <a:pt x="814" y="648"/>
                    <a:pt x="819" y="648"/>
                    <a:pt x="824" y="648"/>
                  </a:cubicBezTo>
                  <a:cubicBezTo>
                    <a:pt x="942" y="648"/>
                    <a:pt x="1065" y="521"/>
                    <a:pt x="974" y="404"/>
                  </a:cubicBezTo>
                  <a:cubicBezTo>
                    <a:pt x="867" y="267"/>
                    <a:pt x="707" y="211"/>
                    <a:pt x="555" y="134"/>
                  </a:cubicBezTo>
                  <a:cubicBezTo>
                    <a:pt x="424" y="72"/>
                    <a:pt x="276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65;p61"/>
            <p:cNvSpPr/>
            <p:nvPr/>
          </p:nvSpPr>
          <p:spPr>
            <a:xfrm>
              <a:off x="2218357" y="2399038"/>
              <a:ext cx="23408" cy="10240"/>
            </a:xfrm>
            <a:custGeom>
              <a:avLst/>
              <a:gdLst/>
              <a:ahLst/>
              <a:cxnLst/>
              <a:rect l="l" t="t" r="r" b="b"/>
              <a:pathLst>
                <a:path w="1015" h="444" extrusionOk="0">
                  <a:moveTo>
                    <a:pt x="147" y="1"/>
                  </a:moveTo>
                  <a:cubicBezTo>
                    <a:pt x="51" y="1"/>
                    <a:pt x="0" y="163"/>
                    <a:pt x="106" y="198"/>
                  </a:cubicBezTo>
                  <a:cubicBezTo>
                    <a:pt x="239" y="244"/>
                    <a:pt x="372" y="293"/>
                    <a:pt x="505" y="343"/>
                  </a:cubicBezTo>
                  <a:cubicBezTo>
                    <a:pt x="615" y="382"/>
                    <a:pt x="734" y="443"/>
                    <a:pt x="850" y="443"/>
                  </a:cubicBezTo>
                  <a:cubicBezTo>
                    <a:pt x="860" y="443"/>
                    <a:pt x="869" y="443"/>
                    <a:pt x="878" y="442"/>
                  </a:cubicBezTo>
                  <a:cubicBezTo>
                    <a:pt x="969" y="434"/>
                    <a:pt x="1015" y="320"/>
                    <a:pt x="942" y="260"/>
                  </a:cubicBezTo>
                  <a:cubicBezTo>
                    <a:pt x="848" y="176"/>
                    <a:pt x="703" y="156"/>
                    <a:pt x="581" y="123"/>
                  </a:cubicBezTo>
                  <a:cubicBezTo>
                    <a:pt x="444" y="81"/>
                    <a:pt x="307" y="42"/>
                    <a:pt x="171" y="4"/>
                  </a:cubicBezTo>
                  <a:cubicBezTo>
                    <a:pt x="162" y="2"/>
                    <a:pt x="154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66;p61"/>
            <p:cNvSpPr/>
            <p:nvPr/>
          </p:nvSpPr>
          <p:spPr>
            <a:xfrm>
              <a:off x="2202835" y="2417073"/>
              <a:ext cx="23501" cy="10171"/>
            </a:xfrm>
            <a:custGeom>
              <a:avLst/>
              <a:gdLst/>
              <a:ahLst/>
              <a:cxnLst/>
              <a:rect l="l" t="t" r="r" b="b"/>
              <a:pathLst>
                <a:path w="1019" h="441" extrusionOk="0">
                  <a:moveTo>
                    <a:pt x="147" y="1"/>
                  </a:moveTo>
                  <a:cubicBezTo>
                    <a:pt x="25" y="1"/>
                    <a:pt x="0" y="199"/>
                    <a:pt x="133" y="241"/>
                  </a:cubicBezTo>
                  <a:cubicBezTo>
                    <a:pt x="259" y="280"/>
                    <a:pt x="387" y="322"/>
                    <a:pt x="517" y="363"/>
                  </a:cubicBezTo>
                  <a:cubicBezTo>
                    <a:pt x="617" y="392"/>
                    <a:pt x="725" y="441"/>
                    <a:pt x="832" y="441"/>
                  </a:cubicBezTo>
                  <a:cubicBezTo>
                    <a:pt x="851" y="441"/>
                    <a:pt x="870" y="439"/>
                    <a:pt x="889" y="436"/>
                  </a:cubicBezTo>
                  <a:cubicBezTo>
                    <a:pt x="973" y="420"/>
                    <a:pt x="1019" y="329"/>
                    <a:pt x="950" y="264"/>
                  </a:cubicBezTo>
                  <a:cubicBezTo>
                    <a:pt x="855" y="173"/>
                    <a:pt x="715" y="154"/>
                    <a:pt x="593" y="120"/>
                  </a:cubicBezTo>
                  <a:cubicBezTo>
                    <a:pt x="456" y="82"/>
                    <a:pt x="319" y="43"/>
                    <a:pt x="182" y="6"/>
                  </a:cubicBezTo>
                  <a:cubicBezTo>
                    <a:pt x="170" y="2"/>
                    <a:pt x="158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67;p61"/>
            <p:cNvSpPr/>
            <p:nvPr/>
          </p:nvSpPr>
          <p:spPr>
            <a:xfrm>
              <a:off x="2156826" y="2394057"/>
              <a:ext cx="22763" cy="13561"/>
            </a:xfrm>
            <a:custGeom>
              <a:avLst/>
              <a:gdLst/>
              <a:ahLst/>
              <a:cxnLst/>
              <a:rect l="l" t="t" r="r" b="b"/>
              <a:pathLst>
                <a:path w="987" h="588" extrusionOk="0">
                  <a:moveTo>
                    <a:pt x="195" y="0"/>
                  </a:moveTo>
                  <a:cubicBezTo>
                    <a:pt x="95" y="0"/>
                    <a:pt x="1" y="128"/>
                    <a:pt x="105" y="202"/>
                  </a:cubicBezTo>
                  <a:cubicBezTo>
                    <a:pt x="223" y="281"/>
                    <a:pt x="337" y="365"/>
                    <a:pt x="452" y="445"/>
                  </a:cubicBezTo>
                  <a:cubicBezTo>
                    <a:pt x="549" y="514"/>
                    <a:pt x="639" y="588"/>
                    <a:pt x="742" y="588"/>
                  </a:cubicBezTo>
                  <a:cubicBezTo>
                    <a:pt x="759" y="588"/>
                    <a:pt x="776" y="586"/>
                    <a:pt x="794" y="581"/>
                  </a:cubicBezTo>
                  <a:lnTo>
                    <a:pt x="820" y="581"/>
                  </a:lnTo>
                  <a:cubicBezTo>
                    <a:pt x="821" y="581"/>
                    <a:pt x="823" y="582"/>
                    <a:pt x="824" y="582"/>
                  </a:cubicBezTo>
                  <a:cubicBezTo>
                    <a:pt x="924" y="582"/>
                    <a:pt x="986" y="447"/>
                    <a:pt x="926" y="369"/>
                  </a:cubicBezTo>
                  <a:cubicBezTo>
                    <a:pt x="922" y="365"/>
                    <a:pt x="922" y="362"/>
                    <a:pt x="919" y="362"/>
                  </a:cubicBezTo>
                  <a:cubicBezTo>
                    <a:pt x="880" y="236"/>
                    <a:pt x="748" y="197"/>
                    <a:pt x="626" y="152"/>
                  </a:cubicBezTo>
                  <a:cubicBezTo>
                    <a:pt x="497" y="102"/>
                    <a:pt x="368" y="57"/>
                    <a:pt x="234" y="7"/>
                  </a:cubicBezTo>
                  <a:cubicBezTo>
                    <a:pt x="221" y="3"/>
                    <a:pt x="208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68;p61"/>
            <p:cNvSpPr/>
            <p:nvPr/>
          </p:nvSpPr>
          <p:spPr>
            <a:xfrm>
              <a:off x="2133233" y="2410270"/>
              <a:ext cx="23639" cy="13538"/>
            </a:xfrm>
            <a:custGeom>
              <a:avLst/>
              <a:gdLst/>
              <a:ahLst/>
              <a:cxnLst/>
              <a:rect l="l" t="t" r="r" b="b"/>
              <a:pathLst>
                <a:path w="1025" h="587" extrusionOk="0">
                  <a:moveTo>
                    <a:pt x="178" y="0"/>
                  </a:moveTo>
                  <a:cubicBezTo>
                    <a:pt x="75" y="0"/>
                    <a:pt x="1" y="159"/>
                    <a:pt x="98" y="229"/>
                  </a:cubicBezTo>
                  <a:cubicBezTo>
                    <a:pt x="204" y="305"/>
                    <a:pt x="315" y="369"/>
                    <a:pt x="429" y="434"/>
                  </a:cubicBezTo>
                  <a:cubicBezTo>
                    <a:pt x="543" y="498"/>
                    <a:pt x="657" y="575"/>
                    <a:pt x="794" y="586"/>
                  </a:cubicBezTo>
                  <a:cubicBezTo>
                    <a:pt x="801" y="586"/>
                    <a:pt x="807" y="587"/>
                    <a:pt x="814" y="587"/>
                  </a:cubicBezTo>
                  <a:cubicBezTo>
                    <a:pt x="949" y="587"/>
                    <a:pt x="1024" y="436"/>
                    <a:pt x="922" y="327"/>
                  </a:cubicBezTo>
                  <a:cubicBezTo>
                    <a:pt x="828" y="229"/>
                    <a:pt x="699" y="187"/>
                    <a:pt x="577" y="138"/>
                  </a:cubicBezTo>
                  <a:cubicBezTo>
                    <a:pt x="455" y="87"/>
                    <a:pt x="334" y="38"/>
                    <a:pt x="208" y="4"/>
                  </a:cubicBezTo>
                  <a:cubicBezTo>
                    <a:pt x="198" y="1"/>
                    <a:pt x="188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69;p61"/>
            <p:cNvSpPr/>
            <p:nvPr/>
          </p:nvSpPr>
          <p:spPr>
            <a:xfrm>
              <a:off x="2103321" y="2440297"/>
              <a:ext cx="25484" cy="18658"/>
            </a:xfrm>
            <a:custGeom>
              <a:avLst/>
              <a:gdLst/>
              <a:ahLst/>
              <a:cxnLst/>
              <a:rect l="l" t="t" r="r" b="b"/>
              <a:pathLst>
                <a:path w="1105" h="809" extrusionOk="0">
                  <a:moveTo>
                    <a:pt x="168" y="1"/>
                  </a:moveTo>
                  <a:cubicBezTo>
                    <a:pt x="73" y="1"/>
                    <a:pt x="1" y="142"/>
                    <a:pt x="91" y="215"/>
                  </a:cubicBezTo>
                  <a:cubicBezTo>
                    <a:pt x="220" y="326"/>
                    <a:pt x="349" y="436"/>
                    <a:pt x="482" y="546"/>
                  </a:cubicBezTo>
                  <a:cubicBezTo>
                    <a:pt x="608" y="645"/>
                    <a:pt x="726" y="766"/>
                    <a:pt x="885" y="805"/>
                  </a:cubicBezTo>
                  <a:cubicBezTo>
                    <a:pt x="897" y="807"/>
                    <a:pt x="907" y="808"/>
                    <a:pt x="918" y="808"/>
                  </a:cubicBezTo>
                  <a:cubicBezTo>
                    <a:pt x="1030" y="808"/>
                    <a:pt x="1104" y="670"/>
                    <a:pt x="1041" y="573"/>
                  </a:cubicBezTo>
                  <a:cubicBezTo>
                    <a:pt x="958" y="436"/>
                    <a:pt x="794" y="364"/>
                    <a:pt x="661" y="280"/>
                  </a:cubicBezTo>
                  <a:cubicBezTo>
                    <a:pt x="517" y="189"/>
                    <a:pt x="372" y="105"/>
                    <a:pt x="224" y="17"/>
                  </a:cubicBezTo>
                  <a:cubicBezTo>
                    <a:pt x="205" y="6"/>
                    <a:pt x="186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70;p61"/>
            <p:cNvSpPr/>
            <p:nvPr/>
          </p:nvSpPr>
          <p:spPr>
            <a:xfrm>
              <a:off x="2156710" y="2448046"/>
              <a:ext cx="22278" cy="13330"/>
            </a:xfrm>
            <a:custGeom>
              <a:avLst/>
              <a:gdLst/>
              <a:ahLst/>
              <a:cxnLst/>
              <a:rect l="l" t="t" r="r" b="b"/>
              <a:pathLst>
                <a:path w="966" h="578" extrusionOk="0">
                  <a:moveTo>
                    <a:pt x="122" y="1"/>
                  </a:moveTo>
                  <a:cubicBezTo>
                    <a:pt x="46" y="1"/>
                    <a:pt x="0" y="96"/>
                    <a:pt x="46" y="153"/>
                  </a:cubicBezTo>
                  <a:cubicBezTo>
                    <a:pt x="141" y="283"/>
                    <a:pt x="285" y="362"/>
                    <a:pt x="422" y="442"/>
                  </a:cubicBezTo>
                  <a:cubicBezTo>
                    <a:pt x="535" y="511"/>
                    <a:pt x="652" y="577"/>
                    <a:pt x="782" y="577"/>
                  </a:cubicBezTo>
                  <a:cubicBezTo>
                    <a:pt x="810" y="577"/>
                    <a:pt x="838" y="574"/>
                    <a:pt x="867" y="567"/>
                  </a:cubicBezTo>
                  <a:cubicBezTo>
                    <a:pt x="924" y="556"/>
                    <a:pt x="966" y="476"/>
                    <a:pt x="943" y="419"/>
                  </a:cubicBezTo>
                  <a:cubicBezTo>
                    <a:pt x="874" y="263"/>
                    <a:pt x="722" y="199"/>
                    <a:pt x="574" y="134"/>
                  </a:cubicBezTo>
                  <a:cubicBezTo>
                    <a:pt x="429" y="74"/>
                    <a:pt x="281" y="5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1;p61"/>
            <p:cNvSpPr/>
            <p:nvPr/>
          </p:nvSpPr>
          <p:spPr>
            <a:xfrm>
              <a:off x="2163975" y="2484162"/>
              <a:ext cx="31573" cy="11716"/>
            </a:xfrm>
            <a:custGeom>
              <a:avLst/>
              <a:gdLst/>
              <a:ahLst/>
              <a:cxnLst/>
              <a:rect l="l" t="t" r="r" b="b"/>
              <a:pathLst>
                <a:path w="1369" h="508" extrusionOk="0">
                  <a:moveTo>
                    <a:pt x="198" y="0"/>
                  </a:moveTo>
                  <a:cubicBezTo>
                    <a:pt x="68" y="0"/>
                    <a:pt x="1" y="215"/>
                    <a:pt x="137" y="268"/>
                  </a:cubicBezTo>
                  <a:cubicBezTo>
                    <a:pt x="404" y="375"/>
                    <a:pt x="731" y="507"/>
                    <a:pt x="1038" y="507"/>
                  </a:cubicBezTo>
                  <a:cubicBezTo>
                    <a:pt x="1124" y="507"/>
                    <a:pt x="1208" y="497"/>
                    <a:pt x="1289" y="473"/>
                  </a:cubicBezTo>
                  <a:cubicBezTo>
                    <a:pt x="1369" y="450"/>
                    <a:pt x="1365" y="343"/>
                    <a:pt x="1300" y="302"/>
                  </a:cubicBezTo>
                  <a:cubicBezTo>
                    <a:pt x="1145" y="210"/>
                    <a:pt x="958" y="180"/>
                    <a:pt x="788" y="145"/>
                  </a:cubicBezTo>
                  <a:cubicBezTo>
                    <a:pt x="601" y="108"/>
                    <a:pt x="415" y="59"/>
                    <a:pt x="233" y="5"/>
                  </a:cubicBezTo>
                  <a:cubicBezTo>
                    <a:pt x="221" y="2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72;p61"/>
            <p:cNvSpPr/>
            <p:nvPr/>
          </p:nvSpPr>
          <p:spPr>
            <a:xfrm>
              <a:off x="2215405" y="2455449"/>
              <a:ext cx="32403" cy="12454"/>
            </a:xfrm>
            <a:custGeom>
              <a:avLst/>
              <a:gdLst/>
              <a:ahLst/>
              <a:cxnLst/>
              <a:rect l="l" t="t" r="r" b="b"/>
              <a:pathLst>
                <a:path w="1405" h="540" extrusionOk="0">
                  <a:moveTo>
                    <a:pt x="148" y="0"/>
                  </a:moveTo>
                  <a:cubicBezTo>
                    <a:pt x="21" y="0"/>
                    <a:pt x="0" y="189"/>
                    <a:pt x="128" y="235"/>
                  </a:cubicBezTo>
                  <a:cubicBezTo>
                    <a:pt x="504" y="364"/>
                    <a:pt x="872" y="520"/>
                    <a:pt x="1276" y="539"/>
                  </a:cubicBezTo>
                  <a:cubicBezTo>
                    <a:pt x="1277" y="539"/>
                    <a:pt x="1278" y="539"/>
                    <a:pt x="1280" y="539"/>
                  </a:cubicBezTo>
                  <a:cubicBezTo>
                    <a:pt x="1390" y="539"/>
                    <a:pt x="1404" y="383"/>
                    <a:pt x="1318" y="337"/>
                  </a:cubicBezTo>
                  <a:cubicBezTo>
                    <a:pt x="964" y="148"/>
                    <a:pt x="565" y="90"/>
                    <a:pt x="177" y="4"/>
                  </a:cubicBezTo>
                  <a:cubicBezTo>
                    <a:pt x="167" y="1"/>
                    <a:pt x="157" y="0"/>
                    <a:pt x="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73;p61"/>
            <p:cNvSpPr/>
            <p:nvPr/>
          </p:nvSpPr>
          <p:spPr>
            <a:xfrm>
              <a:off x="2222877" y="2481717"/>
              <a:ext cx="37523" cy="15959"/>
            </a:xfrm>
            <a:custGeom>
              <a:avLst/>
              <a:gdLst/>
              <a:ahLst/>
              <a:cxnLst/>
              <a:rect l="l" t="t" r="r" b="b"/>
              <a:pathLst>
                <a:path w="1627" h="692" extrusionOk="0">
                  <a:moveTo>
                    <a:pt x="264" y="0"/>
                  </a:moveTo>
                  <a:cubicBezTo>
                    <a:pt x="223" y="0"/>
                    <a:pt x="183" y="2"/>
                    <a:pt x="142" y="5"/>
                  </a:cubicBezTo>
                  <a:cubicBezTo>
                    <a:pt x="1" y="16"/>
                    <a:pt x="1" y="199"/>
                    <a:pt x="123" y="237"/>
                  </a:cubicBezTo>
                  <a:cubicBezTo>
                    <a:pt x="336" y="305"/>
                    <a:pt x="557" y="347"/>
                    <a:pt x="769" y="423"/>
                  </a:cubicBezTo>
                  <a:cubicBezTo>
                    <a:pt x="971" y="499"/>
                    <a:pt x="1169" y="583"/>
                    <a:pt x="1362" y="674"/>
                  </a:cubicBezTo>
                  <a:cubicBezTo>
                    <a:pt x="1387" y="686"/>
                    <a:pt x="1411" y="691"/>
                    <a:pt x="1433" y="691"/>
                  </a:cubicBezTo>
                  <a:cubicBezTo>
                    <a:pt x="1564" y="691"/>
                    <a:pt x="1626" y="500"/>
                    <a:pt x="1496" y="411"/>
                  </a:cubicBezTo>
                  <a:cubicBezTo>
                    <a:pt x="1145" y="179"/>
                    <a:pt x="69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574;p61"/>
            <p:cNvSpPr/>
            <p:nvPr/>
          </p:nvSpPr>
          <p:spPr>
            <a:xfrm>
              <a:off x="2107541" y="2377775"/>
              <a:ext cx="27606" cy="13515"/>
            </a:xfrm>
            <a:custGeom>
              <a:avLst/>
              <a:gdLst/>
              <a:ahLst/>
              <a:cxnLst/>
              <a:rect l="l" t="t" r="r" b="b"/>
              <a:pathLst>
                <a:path w="1197" h="586" extrusionOk="0">
                  <a:moveTo>
                    <a:pt x="197" y="1"/>
                  </a:moveTo>
                  <a:cubicBezTo>
                    <a:pt x="91" y="1"/>
                    <a:pt x="1" y="152"/>
                    <a:pt x="109" y="227"/>
                  </a:cubicBezTo>
                  <a:cubicBezTo>
                    <a:pt x="254" y="329"/>
                    <a:pt x="413" y="447"/>
                    <a:pt x="585" y="501"/>
                  </a:cubicBezTo>
                  <a:cubicBezTo>
                    <a:pt x="710" y="541"/>
                    <a:pt x="868" y="585"/>
                    <a:pt x="1008" y="585"/>
                  </a:cubicBezTo>
                  <a:cubicBezTo>
                    <a:pt x="1042" y="585"/>
                    <a:pt x="1075" y="582"/>
                    <a:pt x="1106" y="577"/>
                  </a:cubicBezTo>
                  <a:cubicBezTo>
                    <a:pt x="1178" y="561"/>
                    <a:pt x="1197" y="447"/>
                    <a:pt x="1140" y="410"/>
                  </a:cubicBezTo>
                  <a:cubicBezTo>
                    <a:pt x="1018" y="318"/>
                    <a:pt x="850" y="280"/>
                    <a:pt x="710" y="212"/>
                  </a:cubicBezTo>
                  <a:cubicBezTo>
                    <a:pt x="562" y="140"/>
                    <a:pt x="399" y="90"/>
                    <a:pt x="250" y="14"/>
                  </a:cubicBezTo>
                  <a:cubicBezTo>
                    <a:pt x="232" y="5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575;p61"/>
            <p:cNvSpPr/>
            <p:nvPr/>
          </p:nvSpPr>
          <p:spPr>
            <a:xfrm>
              <a:off x="2225368" y="2375745"/>
              <a:ext cx="29312" cy="15729"/>
            </a:xfrm>
            <a:custGeom>
              <a:avLst/>
              <a:gdLst/>
              <a:ahLst/>
              <a:cxnLst/>
              <a:rect l="l" t="t" r="r" b="b"/>
              <a:pathLst>
                <a:path w="1271" h="682" extrusionOk="0">
                  <a:moveTo>
                    <a:pt x="121" y="0"/>
                  </a:moveTo>
                  <a:cubicBezTo>
                    <a:pt x="22" y="0"/>
                    <a:pt x="0" y="154"/>
                    <a:pt x="107" y="186"/>
                  </a:cubicBezTo>
                  <a:cubicBezTo>
                    <a:pt x="289" y="243"/>
                    <a:pt x="468" y="345"/>
                    <a:pt x="635" y="440"/>
                  </a:cubicBezTo>
                  <a:cubicBezTo>
                    <a:pt x="779" y="520"/>
                    <a:pt x="942" y="661"/>
                    <a:pt x="1110" y="680"/>
                  </a:cubicBezTo>
                  <a:cubicBezTo>
                    <a:pt x="1117" y="681"/>
                    <a:pt x="1124" y="682"/>
                    <a:pt x="1131" y="682"/>
                  </a:cubicBezTo>
                  <a:cubicBezTo>
                    <a:pt x="1223" y="682"/>
                    <a:pt x="1270" y="590"/>
                    <a:pt x="1228" y="505"/>
                  </a:cubicBezTo>
                  <a:cubicBezTo>
                    <a:pt x="1144" y="338"/>
                    <a:pt x="905" y="231"/>
                    <a:pt x="742" y="163"/>
                  </a:cubicBezTo>
                  <a:cubicBezTo>
                    <a:pt x="547" y="83"/>
                    <a:pt x="349" y="49"/>
                    <a:pt x="144" y="3"/>
                  </a:cubicBezTo>
                  <a:cubicBezTo>
                    <a:pt x="136" y="1"/>
                    <a:pt x="128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576;p61"/>
            <p:cNvSpPr/>
            <p:nvPr/>
          </p:nvSpPr>
          <p:spPr>
            <a:xfrm>
              <a:off x="2250137" y="2345902"/>
              <a:ext cx="24169" cy="17366"/>
            </a:xfrm>
            <a:custGeom>
              <a:avLst/>
              <a:gdLst/>
              <a:ahLst/>
              <a:cxnLst/>
              <a:rect l="l" t="t" r="r" b="b"/>
              <a:pathLst>
                <a:path w="1048" h="753" extrusionOk="0">
                  <a:moveTo>
                    <a:pt x="222" y="1"/>
                  </a:moveTo>
                  <a:cubicBezTo>
                    <a:pt x="111" y="1"/>
                    <a:pt x="0" y="134"/>
                    <a:pt x="85" y="237"/>
                  </a:cubicBezTo>
                  <a:cubicBezTo>
                    <a:pt x="196" y="365"/>
                    <a:pt x="310" y="491"/>
                    <a:pt x="450" y="590"/>
                  </a:cubicBezTo>
                  <a:cubicBezTo>
                    <a:pt x="551" y="663"/>
                    <a:pt x="729" y="752"/>
                    <a:pt x="866" y="752"/>
                  </a:cubicBezTo>
                  <a:cubicBezTo>
                    <a:pt x="879" y="752"/>
                    <a:pt x="891" y="751"/>
                    <a:pt x="903" y="750"/>
                  </a:cubicBezTo>
                  <a:cubicBezTo>
                    <a:pt x="986" y="739"/>
                    <a:pt x="1047" y="647"/>
                    <a:pt x="994" y="571"/>
                  </a:cubicBezTo>
                  <a:cubicBezTo>
                    <a:pt x="918" y="465"/>
                    <a:pt x="770" y="385"/>
                    <a:pt x="663" y="313"/>
                  </a:cubicBezTo>
                  <a:cubicBezTo>
                    <a:pt x="538" y="229"/>
                    <a:pt x="420" y="146"/>
                    <a:pt x="314" y="39"/>
                  </a:cubicBezTo>
                  <a:cubicBezTo>
                    <a:pt x="286" y="12"/>
                    <a:pt x="254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577;p61"/>
            <p:cNvSpPr/>
            <p:nvPr/>
          </p:nvSpPr>
          <p:spPr>
            <a:xfrm>
              <a:off x="2260399" y="2305151"/>
              <a:ext cx="24769" cy="23985"/>
            </a:xfrm>
            <a:custGeom>
              <a:avLst/>
              <a:gdLst/>
              <a:ahLst/>
              <a:cxnLst/>
              <a:rect l="l" t="t" r="r" b="b"/>
              <a:pathLst>
                <a:path w="1074" h="1040" extrusionOk="0">
                  <a:moveTo>
                    <a:pt x="208" y="0"/>
                  </a:moveTo>
                  <a:cubicBezTo>
                    <a:pt x="100" y="0"/>
                    <a:pt x="0" y="108"/>
                    <a:pt x="85" y="220"/>
                  </a:cubicBezTo>
                  <a:cubicBezTo>
                    <a:pt x="222" y="399"/>
                    <a:pt x="340" y="585"/>
                    <a:pt x="492" y="753"/>
                  </a:cubicBezTo>
                  <a:cubicBezTo>
                    <a:pt x="614" y="889"/>
                    <a:pt x="743" y="1039"/>
                    <a:pt x="936" y="1039"/>
                  </a:cubicBezTo>
                  <a:cubicBezTo>
                    <a:pt x="948" y="1039"/>
                    <a:pt x="959" y="1039"/>
                    <a:pt x="971" y="1037"/>
                  </a:cubicBezTo>
                  <a:cubicBezTo>
                    <a:pt x="1032" y="1034"/>
                    <a:pt x="1074" y="988"/>
                    <a:pt x="1074" y="927"/>
                  </a:cubicBezTo>
                  <a:cubicBezTo>
                    <a:pt x="1066" y="741"/>
                    <a:pt x="933" y="623"/>
                    <a:pt x="804" y="506"/>
                  </a:cubicBezTo>
                  <a:cubicBezTo>
                    <a:pt x="644" y="361"/>
                    <a:pt x="469" y="220"/>
                    <a:pt x="328" y="57"/>
                  </a:cubicBezTo>
                  <a:cubicBezTo>
                    <a:pt x="294" y="17"/>
                    <a:pt x="251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578;p61"/>
            <p:cNvSpPr/>
            <p:nvPr/>
          </p:nvSpPr>
          <p:spPr>
            <a:xfrm>
              <a:off x="2297692" y="2377544"/>
              <a:ext cx="22348" cy="23593"/>
            </a:xfrm>
            <a:custGeom>
              <a:avLst/>
              <a:gdLst/>
              <a:ahLst/>
              <a:cxnLst/>
              <a:rect l="l" t="t" r="r" b="b"/>
              <a:pathLst>
                <a:path w="969" h="1023" extrusionOk="0">
                  <a:moveTo>
                    <a:pt x="171" y="1"/>
                  </a:moveTo>
                  <a:cubicBezTo>
                    <a:pt x="85" y="1"/>
                    <a:pt x="1" y="106"/>
                    <a:pt x="65" y="188"/>
                  </a:cubicBezTo>
                  <a:cubicBezTo>
                    <a:pt x="289" y="488"/>
                    <a:pt x="514" y="804"/>
                    <a:pt x="829" y="1013"/>
                  </a:cubicBezTo>
                  <a:cubicBezTo>
                    <a:pt x="840" y="1020"/>
                    <a:pt x="851" y="1023"/>
                    <a:pt x="863" y="1023"/>
                  </a:cubicBezTo>
                  <a:cubicBezTo>
                    <a:pt x="914" y="1023"/>
                    <a:pt x="969" y="963"/>
                    <a:pt x="947" y="913"/>
                  </a:cubicBezTo>
                  <a:cubicBezTo>
                    <a:pt x="784" y="567"/>
                    <a:pt x="506" y="297"/>
                    <a:pt x="244" y="32"/>
                  </a:cubicBezTo>
                  <a:cubicBezTo>
                    <a:pt x="222" y="10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579;p61"/>
            <p:cNvSpPr/>
            <p:nvPr/>
          </p:nvSpPr>
          <p:spPr>
            <a:xfrm>
              <a:off x="2275782" y="2397539"/>
              <a:ext cx="23478" cy="20503"/>
            </a:xfrm>
            <a:custGeom>
              <a:avLst/>
              <a:gdLst/>
              <a:ahLst/>
              <a:cxnLst/>
              <a:rect l="l" t="t" r="r" b="b"/>
              <a:pathLst>
                <a:path w="1018" h="889" extrusionOk="0">
                  <a:moveTo>
                    <a:pt x="191" y="1"/>
                  </a:moveTo>
                  <a:cubicBezTo>
                    <a:pt x="86" y="1"/>
                    <a:pt x="0" y="164"/>
                    <a:pt x="102" y="244"/>
                  </a:cubicBezTo>
                  <a:cubicBezTo>
                    <a:pt x="228" y="339"/>
                    <a:pt x="349" y="446"/>
                    <a:pt x="464" y="560"/>
                  </a:cubicBezTo>
                  <a:cubicBezTo>
                    <a:pt x="570" y="667"/>
                    <a:pt x="658" y="788"/>
                    <a:pt x="791" y="872"/>
                  </a:cubicBezTo>
                  <a:cubicBezTo>
                    <a:pt x="810" y="883"/>
                    <a:pt x="830" y="888"/>
                    <a:pt x="849" y="888"/>
                  </a:cubicBezTo>
                  <a:cubicBezTo>
                    <a:pt x="935" y="888"/>
                    <a:pt x="1018" y="795"/>
                    <a:pt x="981" y="708"/>
                  </a:cubicBezTo>
                  <a:cubicBezTo>
                    <a:pt x="860" y="411"/>
                    <a:pt x="509" y="195"/>
                    <a:pt x="251" y="20"/>
                  </a:cubicBezTo>
                  <a:cubicBezTo>
                    <a:pt x="231" y="7"/>
                    <a:pt x="211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580;p61"/>
            <p:cNvSpPr/>
            <p:nvPr/>
          </p:nvSpPr>
          <p:spPr>
            <a:xfrm>
              <a:off x="2260469" y="2420509"/>
              <a:ext cx="20849" cy="15406"/>
            </a:xfrm>
            <a:custGeom>
              <a:avLst/>
              <a:gdLst/>
              <a:ahLst/>
              <a:cxnLst/>
              <a:rect l="l" t="t" r="r" b="b"/>
              <a:pathLst>
                <a:path w="904" h="668" extrusionOk="0">
                  <a:moveTo>
                    <a:pt x="156" y="1"/>
                  </a:moveTo>
                  <a:cubicBezTo>
                    <a:pt x="78" y="1"/>
                    <a:pt x="1" y="77"/>
                    <a:pt x="64" y="157"/>
                  </a:cubicBezTo>
                  <a:cubicBezTo>
                    <a:pt x="166" y="278"/>
                    <a:pt x="276" y="401"/>
                    <a:pt x="401" y="496"/>
                  </a:cubicBezTo>
                  <a:cubicBezTo>
                    <a:pt x="502" y="574"/>
                    <a:pt x="647" y="667"/>
                    <a:pt x="778" y="667"/>
                  </a:cubicBezTo>
                  <a:cubicBezTo>
                    <a:pt x="786" y="667"/>
                    <a:pt x="793" y="667"/>
                    <a:pt x="801" y="666"/>
                  </a:cubicBezTo>
                  <a:cubicBezTo>
                    <a:pt x="850" y="663"/>
                    <a:pt x="903" y="606"/>
                    <a:pt x="877" y="556"/>
                  </a:cubicBezTo>
                  <a:cubicBezTo>
                    <a:pt x="824" y="438"/>
                    <a:pt x="702" y="351"/>
                    <a:pt x="599" y="278"/>
                  </a:cubicBezTo>
                  <a:cubicBezTo>
                    <a:pt x="474" y="191"/>
                    <a:pt x="345" y="108"/>
                    <a:pt x="219" y="20"/>
                  </a:cubicBezTo>
                  <a:cubicBezTo>
                    <a:pt x="200" y="7"/>
                    <a:pt x="178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581;p61"/>
            <p:cNvSpPr/>
            <p:nvPr/>
          </p:nvSpPr>
          <p:spPr>
            <a:xfrm>
              <a:off x="2268956" y="2457755"/>
              <a:ext cx="19788" cy="23016"/>
            </a:xfrm>
            <a:custGeom>
              <a:avLst/>
              <a:gdLst/>
              <a:ahLst/>
              <a:cxnLst/>
              <a:rect l="l" t="t" r="r" b="b"/>
              <a:pathLst>
                <a:path w="858" h="998" extrusionOk="0">
                  <a:moveTo>
                    <a:pt x="162" y="1"/>
                  </a:moveTo>
                  <a:cubicBezTo>
                    <a:pt x="78" y="1"/>
                    <a:pt x="1" y="86"/>
                    <a:pt x="61" y="181"/>
                  </a:cubicBezTo>
                  <a:cubicBezTo>
                    <a:pt x="159" y="329"/>
                    <a:pt x="254" y="477"/>
                    <a:pt x="357" y="625"/>
                  </a:cubicBezTo>
                  <a:cubicBezTo>
                    <a:pt x="448" y="755"/>
                    <a:pt x="524" y="895"/>
                    <a:pt x="661" y="979"/>
                  </a:cubicBezTo>
                  <a:cubicBezTo>
                    <a:pt x="680" y="992"/>
                    <a:pt x="700" y="997"/>
                    <a:pt x="718" y="997"/>
                  </a:cubicBezTo>
                  <a:cubicBezTo>
                    <a:pt x="795" y="997"/>
                    <a:pt x="857" y="903"/>
                    <a:pt x="836" y="827"/>
                  </a:cubicBezTo>
                  <a:cubicBezTo>
                    <a:pt x="798" y="679"/>
                    <a:pt x="672" y="557"/>
                    <a:pt x="577" y="439"/>
                  </a:cubicBezTo>
                  <a:cubicBezTo>
                    <a:pt x="475" y="306"/>
                    <a:pt x="368" y="177"/>
                    <a:pt x="258" y="48"/>
                  </a:cubicBezTo>
                  <a:cubicBezTo>
                    <a:pt x="230" y="15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582;p61"/>
            <p:cNvSpPr/>
            <p:nvPr/>
          </p:nvSpPr>
          <p:spPr>
            <a:xfrm>
              <a:off x="2301197" y="2450744"/>
              <a:ext cx="19672" cy="21033"/>
            </a:xfrm>
            <a:custGeom>
              <a:avLst/>
              <a:gdLst/>
              <a:ahLst/>
              <a:cxnLst/>
              <a:rect l="l" t="t" r="r" b="b"/>
              <a:pathLst>
                <a:path w="853" h="912" extrusionOk="0">
                  <a:moveTo>
                    <a:pt x="187" y="0"/>
                  </a:moveTo>
                  <a:cubicBezTo>
                    <a:pt x="84" y="0"/>
                    <a:pt x="0" y="137"/>
                    <a:pt x="100" y="230"/>
                  </a:cubicBezTo>
                  <a:cubicBezTo>
                    <a:pt x="323" y="439"/>
                    <a:pt x="415" y="747"/>
                    <a:pt x="696" y="899"/>
                  </a:cubicBezTo>
                  <a:cubicBezTo>
                    <a:pt x="711" y="907"/>
                    <a:pt x="726" y="911"/>
                    <a:pt x="740" y="911"/>
                  </a:cubicBezTo>
                  <a:cubicBezTo>
                    <a:pt x="790" y="911"/>
                    <a:pt x="830" y="862"/>
                    <a:pt x="833" y="812"/>
                  </a:cubicBezTo>
                  <a:cubicBezTo>
                    <a:pt x="853" y="439"/>
                    <a:pt x="525" y="238"/>
                    <a:pt x="270" y="32"/>
                  </a:cubicBezTo>
                  <a:cubicBezTo>
                    <a:pt x="243" y="10"/>
                    <a:pt x="21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583;p61"/>
            <p:cNvSpPr/>
            <p:nvPr/>
          </p:nvSpPr>
          <p:spPr>
            <a:xfrm>
              <a:off x="2328434" y="2427889"/>
              <a:ext cx="15752" cy="26130"/>
            </a:xfrm>
            <a:custGeom>
              <a:avLst/>
              <a:gdLst/>
              <a:ahLst/>
              <a:cxnLst/>
              <a:rect l="l" t="t" r="r" b="b"/>
              <a:pathLst>
                <a:path w="683" h="1133" extrusionOk="0">
                  <a:moveTo>
                    <a:pt x="174" y="0"/>
                  </a:moveTo>
                  <a:cubicBezTo>
                    <a:pt x="91" y="0"/>
                    <a:pt x="1" y="84"/>
                    <a:pt x="32" y="183"/>
                  </a:cubicBezTo>
                  <a:cubicBezTo>
                    <a:pt x="82" y="346"/>
                    <a:pt x="120" y="510"/>
                    <a:pt x="181" y="674"/>
                  </a:cubicBezTo>
                  <a:cubicBezTo>
                    <a:pt x="237" y="822"/>
                    <a:pt x="272" y="985"/>
                    <a:pt x="393" y="1092"/>
                  </a:cubicBezTo>
                  <a:cubicBezTo>
                    <a:pt x="428" y="1120"/>
                    <a:pt x="465" y="1132"/>
                    <a:pt x="501" y="1132"/>
                  </a:cubicBezTo>
                  <a:cubicBezTo>
                    <a:pt x="589" y="1132"/>
                    <a:pt x="667" y="1055"/>
                    <a:pt x="675" y="955"/>
                  </a:cubicBezTo>
                  <a:cubicBezTo>
                    <a:pt x="683" y="792"/>
                    <a:pt x="576" y="636"/>
                    <a:pt x="507" y="491"/>
                  </a:cubicBezTo>
                  <a:cubicBezTo>
                    <a:pt x="439" y="343"/>
                    <a:pt x="348" y="209"/>
                    <a:pt x="272" y="62"/>
                  </a:cubicBezTo>
                  <a:cubicBezTo>
                    <a:pt x="249" y="18"/>
                    <a:pt x="212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584;p61"/>
            <p:cNvSpPr/>
            <p:nvPr/>
          </p:nvSpPr>
          <p:spPr>
            <a:xfrm>
              <a:off x="2347299" y="2370879"/>
              <a:ext cx="18681" cy="26314"/>
            </a:xfrm>
            <a:custGeom>
              <a:avLst/>
              <a:gdLst/>
              <a:ahLst/>
              <a:cxnLst/>
              <a:rect l="l" t="t" r="r" b="b"/>
              <a:pathLst>
                <a:path w="810" h="1141" extrusionOk="0">
                  <a:moveTo>
                    <a:pt x="85" y="1"/>
                  </a:moveTo>
                  <a:cubicBezTo>
                    <a:pt x="43" y="1"/>
                    <a:pt x="0" y="48"/>
                    <a:pt x="17" y="93"/>
                  </a:cubicBezTo>
                  <a:cubicBezTo>
                    <a:pt x="85" y="267"/>
                    <a:pt x="165" y="442"/>
                    <a:pt x="249" y="614"/>
                  </a:cubicBezTo>
                  <a:cubicBezTo>
                    <a:pt x="332" y="781"/>
                    <a:pt x="405" y="982"/>
                    <a:pt x="553" y="1104"/>
                  </a:cubicBezTo>
                  <a:cubicBezTo>
                    <a:pt x="582" y="1129"/>
                    <a:pt x="614" y="1140"/>
                    <a:pt x="645" y="1140"/>
                  </a:cubicBezTo>
                  <a:cubicBezTo>
                    <a:pt x="733" y="1140"/>
                    <a:pt x="810" y="1050"/>
                    <a:pt x="784" y="951"/>
                  </a:cubicBezTo>
                  <a:cubicBezTo>
                    <a:pt x="742" y="769"/>
                    <a:pt x="595" y="606"/>
                    <a:pt x="480" y="458"/>
                  </a:cubicBezTo>
                  <a:cubicBezTo>
                    <a:pt x="370" y="305"/>
                    <a:pt x="252" y="161"/>
                    <a:pt x="126" y="21"/>
                  </a:cubicBezTo>
                  <a:cubicBezTo>
                    <a:pt x="114" y="7"/>
                    <a:pt x="100" y="1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585;p61"/>
            <p:cNvSpPr/>
            <p:nvPr/>
          </p:nvSpPr>
          <p:spPr>
            <a:xfrm>
              <a:off x="2311229" y="2339491"/>
              <a:ext cx="15844" cy="23870"/>
            </a:xfrm>
            <a:custGeom>
              <a:avLst/>
              <a:gdLst/>
              <a:ahLst/>
              <a:cxnLst/>
              <a:rect l="l" t="t" r="r" b="b"/>
              <a:pathLst>
                <a:path w="687" h="1035" extrusionOk="0">
                  <a:moveTo>
                    <a:pt x="142" y="1"/>
                  </a:moveTo>
                  <a:cubicBezTo>
                    <a:pt x="70" y="1"/>
                    <a:pt x="0" y="61"/>
                    <a:pt x="33" y="145"/>
                  </a:cubicBezTo>
                  <a:cubicBezTo>
                    <a:pt x="158" y="473"/>
                    <a:pt x="272" y="819"/>
                    <a:pt x="573" y="1024"/>
                  </a:cubicBezTo>
                  <a:cubicBezTo>
                    <a:pt x="584" y="1031"/>
                    <a:pt x="596" y="1034"/>
                    <a:pt x="607" y="1034"/>
                  </a:cubicBezTo>
                  <a:cubicBezTo>
                    <a:pt x="649" y="1034"/>
                    <a:pt x="687" y="990"/>
                    <a:pt x="687" y="948"/>
                  </a:cubicBezTo>
                  <a:cubicBezTo>
                    <a:pt x="676" y="598"/>
                    <a:pt x="436" y="317"/>
                    <a:pt x="235" y="47"/>
                  </a:cubicBezTo>
                  <a:cubicBezTo>
                    <a:pt x="211" y="15"/>
                    <a:pt x="176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586;p61"/>
            <p:cNvSpPr/>
            <p:nvPr/>
          </p:nvSpPr>
          <p:spPr>
            <a:xfrm>
              <a:off x="2352511" y="2307549"/>
              <a:ext cx="14206" cy="29889"/>
            </a:xfrm>
            <a:custGeom>
              <a:avLst/>
              <a:gdLst/>
              <a:ahLst/>
              <a:cxnLst/>
              <a:rect l="l" t="t" r="r" b="b"/>
              <a:pathLst>
                <a:path w="616" h="1296" extrusionOk="0">
                  <a:moveTo>
                    <a:pt x="155" y="1"/>
                  </a:moveTo>
                  <a:cubicBezTo>
                    <a:pt x="77" y="1"/>
                    <a:pt x="0" y="69"/>
                    <a:pt x="26" y="170"/>
                  </a:cubicBezTo>
                  <a:cubicBezTo>
                    <a:pt x="118" y="538"/>
                    <a:pt x="179" y="937"/>
                    <a:pt x="410" y="1249"/>
                  </a:cubicBezTo>
                  <a:cubicBezTo>
                    <a:pt x="435" y="1281"/>
                    <a:pt x="469" y="1295"/>
                    <a:pt x="501" y="1295"/>
                  </a:cubicBezTo>
                  <a:cubicBezTo>
                    <a:pt x="558" y="1295"/>
                    <a:pt x="613" y="1251"/>
                    <a:pt x="616" y="1181"/>
                  </a:cubicBezTo>
                  <a:cubicBezTo>
                    <a:pt x="616" y="793"/>
                    <a:pt x="421" y="435"/>
                    <a:pt x="277" y="86"/>
                  </a:cubicBezTo>
                  <a:cubicBezTo>
                    <a:pt x="251" y="26"/>
                    <a:pt x="203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587;p61"/>
            <p:cNvSpPr/>
            <p:nvPr/>
          </p:nvSpPr>
          <p:spPr>
            <a:xfrm>
              <a:off x="2386505" y="2406441"/>
              <a:ext cx="13607" cy="27767"/>
            </a:xfrm>
            <a:custGeom>
              <a:avLst/>
              <a:gdLst/>
              <a:ahLst/>
              <a:cxnLst/>
              <a:rect l="l" t="t" r="r" b="b"/>
              <a:pathLst>
                <a:path w="590" h="1204" extrusionOk="0">
                  <a:moveTo>
                    <a:pt x="87" y="1"/>
                  </a:moveTo>
                  <a:cubicBezTo>
                    <a:pt x="46" y="1"/>
                    <a:pt x="8" y="37"/>
                    <a:pt x="5" y="83"/>
                  </a:cubicBezTo>
                  <a:cubicBezTo>
                    <a:pt x="0" y="273"/>
                    <a:pt x="39" y="455"/>
                    <a:pt x="62" y="646"/>
                  </a:cubicBezTo>
                  <a:cubicBezTo>
                    <a:pt x="81" y="813"/>
                    <a:pt x="104" y="992"/>
                    <a:pt x="187" y="1143"/>
                  </a:cubicBezTo>
                  <a:cubicBezTo>
                    <a:pt x="210" y="1185"/>
                    <a:pt x="251" y="1203"/>
                    <a:pt x="293" y="1203"/>
                  </a:cubicBezTo>
                  <a:cubicBezTo>
                    <a:pt x="344" y="1203"/>
                    <a:pt x="396" y="1176"/>
                    <a:pt x="419" y="1128"/>
                  </a:cubicBezTo>
                  <a:cubicBezTo>
                    <a:pt x="590" y="786"/>
                    <a:pt x="407" y="265"/>
                    <a:pt x="137" y="22"/>
                  </a:cubicBezTo>
                  <a:cubicBezTo>
                    <a:pt x="122" y="7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588;p61"/>
            <p:cNvSpPr/>
            <p:nvPr/>
          </p:nvSpPr>
          <p:spPr>
            <a:xfrm>
              <a:off x="2373821" y="2363314"/>
              <a:ext cx="11923" cy="27952"/>
            </a:xfrm>
            <a:custGeom>
              <a:avLst/>
              <a:gdLst/>
              <a:ahLst/>
              <a:cxnLst/>
              <a:rect l="l" t="t" r="r" b="b"/>
              <a:pathLst>
                <a:path w="517" h="1212" extrusionOk="0">
                  <a:moveTo>
                    <a:pt x="149" y="1"/>
                  </a:moveTo>
                  <a:cubicBezTo>
                    <a:pt x="78" y="1"/>
                    <a:pt x="0" y="70"/>
                    <a:pt x="34" y="151"/>
                  </a:cubicBezTo>
                  <a:cubicBezTo>
                    <a:pt x="99" y="314"/>
                    <a:pt x="140" y="500"/>
                    <a:pt x="167" y="675"/>
                  </a:cubicBezTo>
                  <a:cubicBezTo>
                    <a:pt x="190" y="835"/>
                    <a:pt x="220" y="979"/>
                    <a:pt x="258" y="1135"/>
                  </a:cubicBezTo>
                  <a:cubicBezTo>
                    <a:pt x="269" y="1188"/>
                    <a:pt x="311" y="1211"/>
                    <a:pt x="355" y="1211"/>
                  </a:cubicBezTo>
                  <a:cubicBezTo>
                    <a:pt x="407" y="1211"/>
                    <a:pt x="462" y="1179"/>
                    <a:pt x="475" y="1124"/>
                  </a:cubicBezTo>
                  <a:cubicBezTo>
                    <a:pt x="513" y="926"/>
                    <a:pt x="517" y="777"/>
                    <a:pt x="464" y="580"/>
                  </a:cubicBezTo>
                  <a:cubicBezTo>
                    <a:pt x="410" y="386"/>
                    <a:pt x="327" y="226"/>
                    <a:pt x="231" y="52"/>
                  </a:cubicBezTo>
                  <a:cubicBezTo>
                    <a:pt x="213" y="16"/>
                    <a:pt x="182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589;p61"/>
            <p:cNvSpPr/>
            <p:nvPr/>
          </p:nvSpPr>
          <p:spPr>
            <a:xfrm>
              <a:off x="2358946" y="2437138"/>
              <a:ext cx="13538" cy="30004"/>
            </a:xfrm>
            <a:custGeom>
              <a:avLst/>
              <a:gdLst/>
              <a:ahLst/>
              <a:cxnLst/>
              <a:rect l="l" t="t" r="r" b="b"/>
              <a:pathLst>
                <a:path w="587" h="1301" extrusionOk="0">
                  <a:moveTo>
                    <a:pt x="155" y="0"/>
                  </a:moveTo>
                  <a:cubicBezTo>
                    <a:pt x="77" y="0"/>
                    <a:pt x="0" y="67"/>
                    <a:pt x="28" y="166"/>
                  </a:cubicBezTo>
                  <a:cubicBezTo>
                    <a:pt x="135" y="550"/>
                    <a:pt x="237" y="938"/>
                    <a:pt x="465" y="1272"/>
                  </a:cubicBezTo>
                  <a:cubicBezTo>
                    <a:pt x="480" y="1292"/>
                    <a:pt x="500" y="1301"/>
                    <a:pt x="520" y="1301"/>
                  </a:cubicBezTo>
                  <a:cubicBezTo>
                    <a:pt x="554" y="1301"/>
                    <a:pt x="586" y="1275"/>
                    <a:pt x="584" y="1235"/>
                  </a:cubicBezTo>
                  <a:cubicBezTo>
                    <a:pt x="565" y="828"/>
                    <a:pt x="416" y="455"/>
                    <a:pt x="272" y="82"/>
                  </a:cubicBezTo>
                  <a:cubicBezTo>
                    <a:pt x="249" y="25"/>
                    <a:pt x="202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590;p61"/>
            <p:cNvSpPr/>
            <p:nvPr/>
          </p:nvSpPr>
          <p:spPr>
            <a:xfrm>
              <a:off x="2381362" y="2490274"/>
              <a:ext cx="13053" cy="26845"/>
            </a:xfrm>
            <a:custGeom>
              <a:avLst/>
              <a:gdLst/>
              <a:ahLst/>
              <a:cxnLst/>
              <a:rect l="l" t="t" r="r" b="b"/>
              <a:pathLst>
                <a:path w="566" h="1164" extrusionOk="0">
                  <a:moveTo>
                    <a:pt x="107" y="1"/>
                  </a:moveTo>
                  <a:cubicBezTo>
                    <a:pt x="53" y="1"/>
                    <a:pt x="1" y="44"/>
                    <a:pt x="4" y="109"/>
                  </a:cubicBezTo>
                  <a:cubicBezTo>
                    <a:pt x="11" y="276"/>
                    <a:pt x="60" y="436"/>
                    <a:pt x="76" y="603"/>
                  </a:cubicBezTo>
                  <a:cubicBezTo>
                    <a:pt x="87" y="770"/>
                    <a:pt x="60" y="934"/>
                    <a:pt x="148" y="1082"/>
                  </a:cubicBezTo>
                  <a:cubicBezTo>
                    <a:pt x="180" y="1140"/>
                    <a:pt x="230" y="1163"/>
                    <a:pt x="282" y="1163"/>
                  </a:cubicBezTo>
                  <a:cubicBezTo>
                    <a:pt x="350" y="1163"/>
                    <a:pt x="422" y="1122"/>
                    <a:pt x="463" y="1063"/>
                  </a:cubicBezTo>
                  <a:cubicBezTo>
                    <a:pt x="566" y="907"/>
                    <a:pt x="509" y="672"/>
                    <a:pt x="456" y="501"/>
                  </a:cubicBezTo>
                  <a:cubicBezTo>
                    <a:pt x="402" y="326"/>
                    <a:pt x="319" y="140"/>
                    <a:pt x="174" y="26"/>
                  </a:cubicBezTo>
                  <a:cubicBezTo>
                    <a:pt x="154" y="9"/>
                    <a:pt x="13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591;p61"/>
            <p:cNvSpPr/>
            <p:nvPr/>
          </p:nvSpPr>
          <p:spPr>
            <a:xfrm>
              <a:off x="2340034" y="2481648"/>
              <a:ext cx="14391" cy="24169"/>
            </a:xfrm>
            <a:custGeom>
              <a:avLst/>
              <a:gdLst/>
              <a:ahLst/>
              <a:cxnLst/>
              <a:rect l="l" t="t" r="r" b="b"/>
              <a:pathLst>
                <a:path w="624" h="1048" extrusionOk="0">
                  <a:moveTo>
                    <a:pt x="145" y="0"/>
                  </a:moveTo>
                  <a:cubicBezTo>
                    <a:pt x="74" y="0"/>
                    <a:pt x="0" y="73"/>
                    <a:pt x="24" y="156"/>
                  </a:cubicBezTo>
                  <a:cubicBezTo>
                    <a:pt x="69" y="312"/>
                    <a:pt x="107" y="468"/>
                    <a:pt x="164" y="619"/>
                  </a:cubicBezTo>
                  <a:cubicBezTo>
                    <a:pt x="213" y="756"/>
                    <a:pt x="244" y="909"/>
                    <a:pt x="362" y="1007"/>
                  </a:cubicBezTo>
                  <a:cubicBezTo>
                    <a:pt x="394" y="1035"/>
                    <a:pt x="428" y="1047"/>
                    <a:pt x="461" y="1047"/>
                  </a:cubicBezTo>
                  <a:cubicBezTo>
                    <a:pt x="541" y="1047"/>
                    <a:pt x="611" y="975"/>
                    <a:pt x="617" y="886"/>
                  </a:cubicBezTo>
                  <a:cubicBezTo>
                    <a:pt x="624" y="734"/>
                    <a:pt x="525" y="593"/>
                    <a:pt x="461" y="464"/>
                  </a:cubicBezTo>
                  <a:cubicBezTo>
                    <a:pt x="392" y="323"/>
                    <a:pt x="309" y="191"/>
                    <a:pt x="232" y="54"/>
                  </a:cubicBezTo>
                  <a:cubicBezTo>
                    <a:pt x="211" y="16"/>
                    <a:pt x="178" y="0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592;p61"/>
            <p:cNvSpPr/>
            <p:nvPr/>
          </p:nvSpPr>
          <p:spPr>
            <a:xfrm>
              <a:off x="2307631" y="2499245"/>
              <a:ext cx="15221" cy="16582"/>
            </a:xfrm>
            <a:custGeom>
              <a:avLst/>
              <a:gdLst/>
              <a:ahLst/>
              <a:cxnLst/>
              <a:rect l="l" t="t" r="r" b="b"/>
              <a:pathLst>
                <a:path w="660" h="719" extrusionOk="0">
                  <a:moveTo>
                    <a:pt x="158" y="0"/>
                  </a:moveTo>
                  <a:cubicBezTo>
                    <a:pt x="76" y="0"/>
                    <a:pt x="1" y="82"/>
                    <a:pt x="63" y="169"/>
                  </a:cubicBezTo>
                  <a:cubicBezTo>
                    <a:pt x="132" y="272"/>
                    <a:pt x="200" y="367"/>
                    <a:pt x="265" y="472"/>
                  </a:cubicBezTo>
                  <a:cubicBezTo>
                    <a:pt x="326" y="583"/>
                    <a:pt x="372" y="670"/>
                    <a:pt x="493" y="712"/>
                  </a:cubicBezTo>
                  <a:cubicBezTo>
                    <a:pt x="505" y="717"/>
                    <a:pt x="516" y="718"/>
                    <a:pt x="528" y="718"/>
                  </a:cubicBezTo>
                  <a:cubicBezTo>
                    <a:pt x="598" y="718"/>
                    <a:pt x="660" y="644"/>
                    <a:pt x="657" y="575"/>
                  </a:cubicBezTo>
                  <a:cubicBezTo>
                    <a:pt x="649" y="458"/>
                    <a:pt x="565" y="389"/>
                    <a:pt x="486" y="305"/>
                  </a:cubicBezTo>
                  <a:cubicBezTo>
                    <a:pt x="402" y="221"/>
                    <a:pt x="326" y="135"/>
                    <a:pt x="250" y="44"/>
                  </a:cubicBezTo>
                  <a:cubicBezTo>
                    <a:pt x="224" y="13"/>
                    <a:pt x="190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593;p61"/>
            <p:cNvSpPr/>
            <p:nvPr/>
          </p:nvSpPr>
          <p:spPr>
            <a:xfrm>
              <a:off x="2275944" y="2513152"/>
              <a:ext cx="31919" cy="12177"/>
            </a:xfrm>
            <a:custGeom>
              <a:avLst/>
              <a:gdLst/>
              <a:ahLst/>
              <a:cxnLst/>
              <a:rect l="l" t="t" r="r" b="b"/>
              <a:pathLst>
                <a:path w="1384" h="528" extrusionOk="0">
                  <a:moveTo>
                    <a:pt x="169" y="1"/>
                  </a:moveTo>
                  <a:cubicBezTo>
                    <a:pt x="54" y="1"/>
                    <a:pt x="0" y="162"/>
                    <a:pt x="111" y="220"/>
                  </a:cubicBezTo>
                  <a:cubicBezTo>
                    <a:pt x="449" y="399"/>
                    <a:pt x="871" y="508"/>
                    <a:pt x="1248" y="527"/>
                  </a:cubicBezTo>
                  <a:cubicBezTo>
                    <a:pt x="1249" y="527"/>
                    <a:pt x="1250" y="527"/>
                    <a:pt x="1251" y="527"/>
                  </a:cubicBezTo>
                  <a:cubicBezTo>
                    <a:pt x="1355" y="527"/>
                    <a:pt x="1384" y="363"/>
                    <a:pt x="1290" y="322"/>
                  </a:cubicBezTo>
                  <a:cubicBezTo>
                    <a:pt x="1111" y="243"/>
                    <a:pt x="951" y="197"/>
                    <a:pt x="765" y="148"/>
                  </a:cubicBezTo>
                  <a:cubicBezTo>
                    <a:pt x="571" y="97"/>
                    <a:pt x="384" y="34"/>
                    <a:pt x="191" y="3"/>
                  </a:cubicBezTo>
                  <a:cubicBezTo>
                    <a:pt x="183" y="1"/>
                    <a:pt x="176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594;p61"/>
            <p:cNvSpPr/>
            <p:nvPr/>
          </p:nvSpPr>
          <p:spPr>
            <a:xfrm>
              <a:off x="2344578" y="2523161"/>
              <a:ext cx="20087" cy="16997"/>
            </a:xfrm>
            <a:custGeom>
              <a:avLst/>
              <a:gdLst/>
              <a:ahLst/>
              <a:cxnLst/>
              <a:rect l="l" t="t" r="r" b="b"/>
              <a:pathLst>
                <a:path w="871" h="737" extrusionOk="0">
                  <a:moveTo>
                    <a:pt x="178" y="1"/>
                  </a:moveTo>
                  <a:cubicBezTo>
                    <a:pt x="86" y="1"/>
                    <a:pt x="0" y="125"/>
                    <a:pt x="70" y="204"/>
                  </a:cubicBezTo>
                  <a:cubicBezTo>
                    <a:pt x="158" y="307"/>
                    <a:pt x="244" y="413"/>
                    <a:pt x="344" y="508"/>
                  </a:cubicBezTo>
                  <a:cubicBezTo>
                    <a:pt x="431" y="599"/>
                    <a:pt x="541" y="725"/>
                    <a:pt x="674" y="736"/>
                  </a:cubicBezTo>
                  <a:cubicBezTo>
                    <a:pt x="682" y="736"/>
                    <a:pt x="689" y="737"/>
                    <a:pt x="696" y="737"/>
                  </a:cubicBezTo>
                  <a:cubicBezTo>
                    <a:pt x="802" y="737"/>
                    <a:pt x="871" y="656"/>
                    <a:pt x="846" y="546"/>
                  </a:cubicBezTo>
                  <a:cubicBezTo>
                    <a:pt x="815" y="413"/>
                    <a:pt x="674" y="325"/>
                    <a:pt x="572" y="246"/>
                  </a:cubicBezTo>
                  <a:cubicBezTo>
                    <a:pt x="465" y="162"/>
                    <a:pt x="348" y="93"/>
                    <a:pt x="233" y="18"/>
                  </a:cubicBezTo>
                  <a:cubicBezTo>
                    <a:pt x="216" y="6"/>
                    <a:pt x="197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595;p61"/>
            <p:cNvSpPr/>
            <p:nvPr/>
          </p:nvSpPr>
          <p:spPr>
            <a:xfrm>
              <a:off x="2233370" y="2263800"/>
              <a:ext cx="19811" cy="15129"/>
            </a:xfrm>
            <a:custGeom>
              <a:avLst/>
              <a:gdLst/>
              <a:ahLst/>
              <a:cxnLst/>
              <a:rect l="l" t="t" r="r" b="b"/>
              <a:pathLst>
                <a:path w="859" h="656" extrusionOk="0">
                  <a:moveTo>
                    <a:pt x="217" y="1"/>
                  </a:moveTo>
                  <a:cubicBezTo>
                    <a:pt x="98" y="1"/>
                    <a:pt x="0" y="144"/>
                    <a:pt x="116" y="245"/>
                  </a:cubicBezTo>
                  <a:cubicBezTo>
                    <a:pt x="281" y="390"/>
                    <a:pt x="444" y="580"/>
                    <a:pt x="656" y="649"/>
                  </a:cubicBezTo>
                  <a:cubicBezTo>
                    <a:pt x="670" y="653"/>
                    <a:pt x="683" y="655"/>
                    <a:pt x="696" y="655"/>
                  </a:cubicBezTo>
                  <a:cubicBezTo>
                    <a:pt x="799" y="655"/>
                    <a:pt x="859" y="516"/>
                    <a:pt x="805" y="428"/>
                  </a:cubicBezTo>
                  <a:cubicBezTo>
                    <a:pt x="695" y="253"/>
                    <a:pt x="474" y="147"/>
                    <a:pt x="303" y="28"/>
                  </a:cubicBezTo>
                  <a:cubicBezTo>
                    <a:pt x="275" y="9"/>
                    <a:pt x="246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596;p61"/>
            <p:cNvSpPr/>
            <p:nvPr/>
          </p:nvSpPr>
          <p:spPr>
            <a:xfrm>
              <a:off x="2267779" y="2255128"/>
              <a:ext cx="23524" cy="24077"/>
            </a:xfrm>
            <a:custGeom>
              <a:avLst/>
              <a:gdLst/>
              <a:ahLst/>
              <a:cxnLst/>
              <a:rect l="l" t="t" r="r" b="b"/>
              <a:pathLst>
                <a:path w="1020" h="1044" extrusionOk="0">
                  <a:moveTo>
                    <a:pt x="124" y="1"/>
                  </a:moveTo>
                  <a:cubicBezTo>
                    <a:pt x="63" y="1"/>
                    <a:pt x="1" y="70"/>
                    <a:pt x="24" y="135"/>
                  </a:cubicBezTo>
                  <a:cubicBezTo>
                    <a:pt x="107" y="371"/>
                    <a:pt x="221" y="564"/>
                    <a:pt x="389" y="751"/>
                  </a:cubicBezTo>
                  <a:cubicBezTo>
                    <a:pt x="504" y="876"/>
                    <a:pt x="660" y="1044"/>
                    <a:pt x="838" y="1044"/>
                  </a:cubicBezTo>
                  <a:cubicBezTo>
                    <a:pt x="871" y="1044"/>
                    <a:pt x="905" y="1038"/>
                    <a:pt x="940" y="1025"/>
                  </a:cubicBezTo>
                  <a:cubicBezTo>
                    <a:pt x="986" y="1006"/>
                    <a:pt x="1020" y="960"/>
                    <a:pt x="1020" y="906"/>
                  </a:cubicBezTo>
                  <a:cubicBezTo>
                    <a:pt x="1009" y="701"/>
                    <a:pt x="803" y="602"/>
                    <a:pt x="659" y="485"/>
                  </a:cubicBezTo>
                  <a:cubicBezTo>
                    <a:pt x="491" y="348"/>
                    <a:pt x="328" y="188"/>
                    <a:pt x="184" y="28"/>
                  </a:cubicBezTo>
                  <a:cubicBezTo>
                    <a:pt x="166" y="9"/>
                    <a:pt x="145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597;p61"/>
            <p:cNvSpPr/>
            <p:nvPr/>
          </p:nvSpPr>
          <p:spPr>
            <a:xfrm>
              <a:off x="2304541" y="2287600"/>
              <a:ext cx="19534" cy="19027"/>
            </a:xfrm>
            <a:custGeom>
              <a:avLst/>
              <a:gdLst/>
              <a:ahLst/>
              <a:cxnLst/>
              <a:rect l="l" t="t" r="r" b="b"/>
              <a:pathLst>
                <a:path w="847" h="825" extrusionOk="0">
                  <a:moveTo>
                    <a:pt x="197" y="0"/>
                  </a:moveTo>
                  <a:cubicBezTo>
                    <a:pt x="98" y="0"/>
                    <a:pt x="1" y="118"/>
                    <a:pt x="80" y="210"/>
                  </a:cubicBezTo>
                  <a:cubicBezTo>
                    <a:pt x="183" y="335"/>
                    <a:pt x="285" y="456"/>
                    <a:pt x="388" y="579"/>
                  </a:cubicBezTo>
                  <a:cubicBezTo>
                    <a:pt x="479" y="684"/>
                    <a:pt x="578" y="784"/>
                    <a:pt x="715" y="821"/>
                  </a:cubicBezTo>
                  <a:cubicBezTo>
                    <a:pt x="724" y="824"/>
                    <a:pt x="733" y="825"/>
                    <a:pt x="742" y="825"/>
                  </a:cubicBezTo>
                  <a:cubicBezTo>
                    <a:pt x="809" y="825"/>
                    <a:pt x="846" y="750"/>
                    <a:pt x="833" y="689"/>
                  </a:cubicBezTo>
                  <a:cubicBezTo>
                    <a:pt x="806" y="552"/>
                    <a:pt x="703" y="449"/>
                    <a:pt x="608" y="350"/>
                  </a:cubicBezTo>
                  <a:cubicBezTo>
                    <a:pt x="498" y="244"/>
                    <a:pt x="388" y="141"/>
                    <a:pt x="281" y="35"/>
                  </a:cubicBezTo>
                  <a:cubicBezTo>
                    <a:pt x="256" y="10"/>
                    <a:pt x="227" y="0"/>
                    <a:pt x="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598;p61"/>
            <p:cNvSpPr/>
            <p:nvPr/>
          </p:nvSpPr>
          <p:spPr>
            <a:xfrm>
              <a:off x="2313835" y="2236932"/>
              <a:ext cx="19211" cy="21425"/>
            </a:xfrm>
            <a:custGeom>
              <a:avLst/>
              <a:gdLst/>
              <a:ahLst/>
              <a:cxnLst/>
              <a:rect l="l" t="t" r="r" b="b"/>
              <a:pathLst>
                <a:path w="833" h="929" extrusionOk="0">
                  <a:moveTo>
                    <a:pt x="137" y="1"/>
                  </a:moveTo>
                  <a:cubicBezTo>
                    <a:pt x="67" y="1"/>
                    <a:pt x="0" y="56"/>
                    <a:pt x="38" y="137"/>
                  </a:cubicBezTo>
                  <a:cubicBezTo>
                    <a:pt x="122" y="319"/>
                    <a:pt x="182" y="498"/>
                    <a:pt x="300" y="665"/>
                  </a:cubicBezTo>
                  <a:cubicBezTo>
                    <a:pt x="384" y="780"/>
                    <a:pt x="495" y="929"/>
                    <a:pt x="641" y="929"/>
                  </a:cubicBezTo>
                  <a:cubicBezTo>
                    <a:pt x="668" y="929"/>
                    <a:pt x="696" y="923"/>
                    <a:pt x="726" y="912"/>
                  </a:cubicBezTo>
                  <a:cubicBezTo>
                    <a:pt x="768" y="897"/>
                    <a:pt x="802" y="863"/>
                    <a:pt x="810" y="821"/>
                  </a:cubicBezTo>
                  <a:cubicBezTo>
                    <a:pt x="833" y="650"/>
                    <a:pt x="719" y="570"/>
                    <a:pt x="605" y="472"/>
                  </a:cubicBezTo>
                  <a:cubicBezTo>
                    <a:pt x="475" y="361"/>
                    <a:pt x="319" y="221"/>
                    <a:pt x="247" y="68"/>
                  </a:cubicBezTo>
                  <a:cubicBezTo>
                    <a:pt x="224" y="21"/>
                    <a:pt x="180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599;p61"/>
            <p:cNvSpPr/>
            <p:nvPr/>
          </p:nvSpPr>
          <p:spPr>
            <a:xfrm>
              <a:off x="2279980" y="2201208"/>
              <a:ext cx="20802" cy="14068"/>
            </a:xfrm>
            <a:custGeom>
              <a:avLst/>
              <a:gdLst/>
              <a:ahLst/>
              <a:cxnLst/>
              <a:rect l="l" t="t" r="r" b="b"/>
              <a:pathLst>
                <a:path w="902" h="610" extrusionOk="0">
                  <a:moveTo>
                    <a:pt x="162" y="0"/>
                  </a:moveTo>
                  <a:cubicBezTo>
                    <a:pt x="22" y="0"/>
                    <a:pt x="1" y="214"/>
                    <a:pt x="145" y="264"/>
                  </a:cubicBezTo>
                  <a:cubicBezTo>
                    <a:pt x="262" y="306"/>
                    <a:pt x="376" y="366"/>
                    <a:pt x="476" y="443"/>
                  </a:cubicBezTo>
                  <a:cubicBezTo>
                    <a:pt x="567" y="511"/>
                    <a:pt x="673" y="610"/>
                    <a:pt x="795" y="610"/>
                  </a:cubicBezTo>
                  <a:cubicBezTo>
                    <a:pt x="855" y="606"/>
                    <a:pt x="897" y="552"/>
                    <a:pt x="897" y="496"/>
                  </a:cubicBezTo>
                  <a:cubicBezTo>
                    <a:pt x="901" y="343"/>
                    <a:pt x="734" y="233"/>
                    <a:pt x="616" y="169"/>
                  </a:cubicBezTo>
                  <a:cubicBezTo>
                    <a:pt x="487" y="92"/>
                    <a:pt x="346" y="40"/>
                    <a:pt x="199" y="5"/>
                  </a:cubicBezTo>
                  <a:cubicBezTo>
                    <a:pt x="185" y="2"/>
                    <a:pt x="173" y="0"/>
                    <a:pt x="16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600;p61"/>
            <p:cNvSpPr/>
            <p:nvPr/>
          </p:nvSpPr>
          <p:spPr>
            <a:xfrm>
              <a:off x="2237775" y="2202038"/>
              <a:ext cx="25346" cy="18127"/>
            </a:xfrm>
            <a:custGeom>
              <a:avLst/>
              <a:gdLst/>
              <a:ahLst/>
              <a:cxnLst/>
              <a:rect l="l" t="t" r="r" b="b"/>
              <a:pathLst>
                <a:path w="1099" h="786" extrusionOk="0">
                  <a:moveTo>
                    <a:pt x="115" y="0"/>
                  </a:moveTo>
                  <a:cubicBezTo>
                    <a:pt x="44" y="0"/>
                    <a:pt x="1" y="107"/>
                    <a:pt x="78" y="144"/>
                  </a:cubicBezTo>
                  <a:cubicBezTo>
                    <a:pt x="241" y="216"/>
                    <a:pt x="404" y="330"/>
                    <a:pt x="538" y="444"/>
                  </a:cubicBezTo>
                  <a:cubicBezTo>
                    <a:pt x="655" y="547"/>
                    <a:pt x="766" y="714"/>
                    <a:pt x="911" y="775"/>
                  </a:cubicBezTo>
                  <a:cubicBezTo>
                    <a:pt x="926" y="782"/>
                    <a:pt x="942" y="785"/>
                    <a:pt x="958" y="785"/>
                  </a:cubicBezTo>
                  <a:cubicBezTo>
                    <a:pt x="1031" y="785"/>
                    <a:pt x="1098" y="719"/>
                    <a:pt x="1070" y="635"/>
                  </a:cubicBezTo>
                  <a:cubicBezTo>
                    <a:pt x="1013" y="471"/>
                    <a:pt x="830" y="365"/>
                    <a:pt x="690" y="274"/>
                  </a:cubicBezTo>
                  <a:cubicBezTo>
                    <a:pt x="515" y="163"/>
                    <a:pt x="336" y="83"/>
                    <a:pt x="146" y="7"/>
                  </a:cubicBezTo>
                  <a:cubicBezTo>
                    <a:pt x="135" y="2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601;p61"/>
            <p:cNvSpPr/>
            <p:nvPr/>
          </p:nvSpPr>
          <p:spPr>
            <a:xfrm>
              <a:off x="2219533" y="2222103"/>
              <a:ext cx="17989" cy="14160"/>
            </a:xfrm>
            <a:custGeom>
              <a:avLst/>
              <a:gdLst/>
              <a:ahLst/>
              <a:cxnLst/>
              <a:rect l="l" t="t" r="r" b="b"/>
              <a:pathLst>
                <a:path w="780" h="614" extrusionOk="0">
                  <a:moveTo>
                    <a:pt x="136" y="1"/>
                  </a:moveTo>
                  <a:cubicBezTo>
                    <a:pt x="52" y="1"/>
                    <a:pt x="0" y="121"/>
                    <a:pt x="70" y="190"/>
                  </a:cubicBezTo>
                  <a:cubicBezTo>
                    <a:pt x="219" y="335"/>
                    <a:pt x="382" y="563"/>
                    <a:pt x="591" y="609"/>
                  </a:cubicBezTo>
                  <a:cubicBezTo>
                    <a:pt x="603" y="612"/>
                    <a:pt x="615" y="613"/>
                    <a:pt x="626" y="613"/>
                  </a:cubicBezTo>
                  <a:cubicBezTo>
                    <a:pt x="728" y="613"/>
                    <a:pt x="780" y="493"/>
                    <a:pt x="732" y="404"/>
                  </a:cubicBezTo>
                  <a:cubicBezTo>
                    <a:pt x="675" y="297"/>
                    <a:pt x="572" y="244"/>
                    <a:pt x="474" y="183"/>
                  </a:cubicBezTo>
                  <a:cubicBezTo>
                    <a:pt x="382" y="125"/>
                    <a:pt x="283" y="72"/>
                    <a:pt x="188" y="16"/>
                  </a:cubicBezTo>
                  <a:cubicBezTo>
                    <a:pt x="170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602;p61"/>
            <p:cNvSpPr/>
            <p:nvPr/>
          </p:nvSpPr>
          <p:spPr>
            <a:xfrm>
              <a:off x="2166650" y="2204322"/>
              <a:ext cx="26453" cy="13007"/>
            </a:xfrm>
            <a:custGeom>
              <a:avLst/>
              <a:gdLst/>
              <a:ahLst/>
              <a:cxnLst/>
              <a:rect l="l" t="t" r="r" b="b"/>
              <a:pathLst>
                <a:path w="1147" h="564" extrusionOk="0">
                  <a:moveTo>
                    <a:pt x="95" y="0"/>
                  </a:moveTo>
                  <a:cubicBezTo>
                    <a:pt x="21" y="0"/>
                    <a:pt x="0" y="106"/>
                    <a:pt x="63" y="148"/>
                  </a:cubicBezTo>
                  <a:cubicBezTo>
                    <a:pt x="223" y="247"/>
                    <a:pt x="382" y="326"/>
                    <a:pt x="550" y="410"/>
                  </a:cubicBezTo>
                  <a:cubicBezTo>
                    <a:pt x="686" y="478"/>
                    <a:pt x="833" y="563"/>
                    <a:pt x="987" y="563"/>
                  </a:cubicBezTo>
                  <a:cubicBezTo>
                    <a:pt x="996" y="563"/>
                    <a:pt x="1005" y="563"/>
                    <a:pt x="1014" y="562"/>
                  </a:cubicBezTo>
                  <a:cubicBezTo>
                    <a:pt x="1086" y="559"/>
                    <a:pt x="1147" y="468"/>
                    <a:pt x="1093" y="406"/>
                  </a:cubicBezTo>
                  <a:cubicBezTo>
                    <a:pt x="975" y="270"/>
                    <a:pt x="805" y="224"/>
                    <a:pt x="641" y="163"/>
                  </a:cubicBezTo>
                  <a:cubicBezTo>
                    <a:pt x="466" y="103"/>
                    <a:pt x="295" y="45"/>
                    <a:pt x="117" y="3"/>
                  </a:cubicBezTo>
                  <a:cubicBezTo>
                    <a:pt x="109" y="1"/>
                    <a:pt x="102" y="0"/>
                    <a:pt x="9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603;p61"/>
            <p:cNvSpPr/>
            <p:nvPr/>
          </p:nvSpPr>
          <p:spPr>
            <a:xfrm>
              <a:off x="2174768" y="2184349"/>
              <a:ext cx="33049" cy="14276"/>
            </a:xfrm>
            <a:custGeom>
              <a:avLst/>
              <a:gdLst/>
              <a:ahLst/>
              <a:cxnLst/>
              <a:rect l="l" t="t" r="r" b="b"/>
              <a:pathLst>
                <a:path w="1433" h="619" extrusionOk="0">
                  <a:moveTo>
                    <a:pt x="347" y="1"/>
                  </a:moveTo>
                  <a:cubicBezTo>
                    <a:pt x="279" y="1"/>
                    <a:pt x="210" y="6"/>
                    <a:pt x="141" y="18"/>
                  </a:cubicBezTo>
                  <a:cubicBezTo>
                    <a:pt x="16" y="41"/>
                    <a:pt x="0" y="197"/>
                    <a:pt x="125" y="239"/>
                  </a:cubicBezTo>
                  <a:cubicBezTo>
                    <a:pt x="320" y="299"/>
                    <a:pt x="521" y="341"/>
                    <a:pt x="707" y="421"/>
                  </a:cubicBezTo>
                  <a:cubicBezTo>
                    <a:pt x="883" y="493"/>
                    <a:pt x="1046" y="615"/>
                    <a:pt x="1236" y="618"/>
                  </a:cubicBezTo>
                  <a:cubicBezTo>
                    <a:pt x="1237" y="618"/>
                    <a:pt x="1239" y="618"/>
                    <a:pt x="1240" y="618"/>
                  </a:cubicBezTo>
                  <a:cubicBezTo>
                    <a:pt x="1370" y="618"/>
                    <a:pt x="1433" y="457"/>
                    <a:pt x="1369" y="356"/>
                  </a:cubicBezTo>
                  <a:cubicBezTo>
                    <a:pt x="1255" y="177"/>
                    <a:pt x="997" y="113"/>
                    <a:pt x="802" y="63"/>
                  </a:cubicBezTo>
                  <a:cubicBezTo>
                    <a:pt x="650" y="27"/>
                    <a:pt x="499" y="1"/>
                    <a:pt x="34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604;p61"/>
            <p:cNvSpPr/>
            <p:nvPr/>
          </p:nvSpPr>
          <p:spPr>
            <a:xfrm>
              <a:off x="2204657" y="2164470"/>
              <a:ext cx="30881" cy="9940"/>
            </a:xfrm>
            <a:custGeom>
              <a:avLst/>
              <a:gdLst/>
              <a:ahLst/>
              <a:cxnLst/>
              <a:rect l="l" t="t" r="r" b="b"/>
              <a:pathLst>
                <a:path w="1339" h="431" extrusionOk="0">
                  <a:moveTo>
                    <a:pt x="123" y="0"/>
                  </a:moveTo>
                  <a:cubicBezTo>
                    <a:pt x="25" y="0"/>
                    <a:pt x="1" y="135"/>
                    <a:pt x="99" y="165"/>
                  </a:cubicBezTo>
                  <a:cubicBezTo>
                    <a:pt x="282" y="218"/>
                    <a:pt x="457" y="275"/>
                    <a:pt x="640" y="329"/>
                  </a:cubicBezTo>
                  <a:cubicBezTo>
                    <a:pt x="788" y="369"/>
                    <a:pt x="942" y="430"/>
                    <a:pt x="1097" y="430"/>
                  </a:cubicBezTo>
                  <a:cubicBezTo>
                    <a:pt x="1116" y="430"/>
                    <a:pt x="1136" y="429"/>
                    <a:pt x="1156" y="427"/>
                  </a:cubicBezTo>
                  <a:cubicBezTo>
                    <a:pt x="1297" y="408"/>
                    <a:pt x="1338" y="229"/>
                    <a:pt x="1213" y="161"/>
                  </a:cubicBezTo>
                  <a:cubicBezTo>
                    <a:pt x="1057" y="74"/>
                    <a:pt x="868" y="74"/>
                    <a:pt x="696" y="55"/>
                  </a:cubicBezTo>
                  <a:cubicBezTo>
                    <a:pt x="510" y="32"/>
                    <a:pt x="320" y="20"/>
                    <a:pt x="134" y="1"/>
                  </a:cubicBezTo>
                  <a:cubicBezTo>
                    <a:pt x="130" y="1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605;p61"/>
            <p:cNvSpPr/>
            <p:nvPr/>
          </p:nvSpPr>
          <p:spPr>
            <a:xfrm>
              <a:off x="2124861" y="2170397"/>
              <a:ext cx="21079" cy="13999"/>
            </a:xfrm>
            <a:custGeom>
              <a:avLst/>
              <a:gdLst/>
              <a:ahLst/>
              <a:cxnLst/>
              <a:rect l="l" t="t" r="r" b="b"/>
              <a:pathLst>
                <a:path w="914" h="607" extrusionOk="0">
                  <a:moveTo>
                    <a:pt x="152" y="1"/>
                  </a:moveTo>
                  <a:cubicBezTo>
                    <a:pt x="75" y="1"/>
                    <a:pt x="1" y="80"/>
                    <a:pt x="35" y="159"/>
                  </a:cubicBezTo>
                  <a:cubicBezTo>
                    <a:pt x="96" y="296"/>
                    <a:pt x="244" y="391"/>
                    <a:pt x="369" y="470"/>
                  </a:cubicBezTo>
                  <a:cubicBezTo>
                    <a:pt x="467" y="534"/>
                    <a:pt x="582" y="607"/>
                    <a:pt x="698" y="607"/>
                  </a:cubicBezTo>
                  <a:cubicBezTo>
                    <a:pt x="741" y="607"/>
                    <a:pt x="784" y="597"/>
                    <a:pt x="826" y="573"/>
                  </a:cubicBezTo>
                  <a:cubicBezTo>
                    <a:pt x="879" y="547"/>
                    <a:pt x="913" y="456"/>
                    <a:pt x="887" y="398"/>
                  </a:cubicBezTo>
                  <a:cubicBezTo>
                    <a:pt x="822" y="254"/>
                    <a:pt x="670" y="231"/>
                    <a:pt x="533" y="174"/>
                  </a:cubicBezTo>
                  <a:cubicBezTo>
                    <a:pt x="415" y="125"/>
                    <a:pt x="301" y="30"/>
                    <a:pt x="176" y="3"/>
                  </a:cubicBezTo>
                  <a:cubicBezTo>
                    <a:pt x="168" y="1"/>
                    <a:pt x="160" y="1"/>
                    <a:pt x="15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606;p61"/>
            <p:cNvSpPr/>
            <p:nvPr/>
          </p:nvSpPr>
          <p:spPr>
            <a:xfrm>
              <a:off x="2146817" y="2155291"/>
              <a:ext cx="28667" cy="14368"/>
            </a:xfrm>
            <a:custGeom>
              <a:avLst/>
              <a:gdLst/>
              <a:ahLst/>
              <a:cxnLst/>
              <a:rect l="l" t="t" r="r" b="b"/>
              <a:pathLst>
                <a:path w="1243" h="623" extrusionOk="0">
                  <a:moveTo>
                    <a:pt x="163" y="0"/>
                  </a:moveTo>
                  <a:cubicBezTo>
                    <a:pt x="41" y="0"/>
                    <a:pt x="1" y="174"/>
                    <a:pt x="83" y="259"/>
                  </a:cubicBezTo>
                  <a:cubicBezTo>
                    <a:pt x="212" y="399"/>
                    <a:pt x="398" y="490"/>
                    <a:pt x="581" y="551"/>
                  </a:cubicBezTo>
                  <a:cubicBezTo>
                    <a:pt x="682" y="587"/>
                    <a:pt x="801" y="622"/>
                    <a:pt x="914" y="622"/>
                  </a:cubicBezTo>
                  <a:cubicBezTo>
                    <a:pt x="1007" y="622"/>
                    <a:pt x="1096" y="598"/>
                    <a:pt x="1167" y="529"/>
                  </a:cubicBezTo>
                  <a:cubicBezTo>
                    <a:pt x="1242" y="449"/>
                    <a:pt x="1212" y="331"/>
                    <a:pt x="1147" y="262"/>
                  </a:cubicBezTo>
                  <a:cubicBezTo>
                    <a:pt x="1041" y="144"/>
                    <a:pt x="817" y="171"/>
                    <a:pt x="672" y="144"/>
                  </a:cubicBezTo>
                  <a:cubicBezTo>
                    <a:pt x="509" y="114"/>
                    <a:pt x="361" y="57"/>
                    <a:pt x="208" y="8"/>
                  </a:cubicBezTo>
                  <a:cubicBezTo>
                    <a:pt x="192" y="2"/>
                    <a:pt x="17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607;p61"/>
            <p:cNvSpPr/>
            <p:nvPr/>
          </p:nvSpPr>
          <p:spPr>
            <a:xfrm>
              <a:off x="1767831" y="2069614"/>
              <a:ext cx="38284" cy="8810"/>
            </a:xfrm>
            <a:custGeom>
              <a:avLst/>
              <a:gdLst/>
              <a:ahLst/>
              <a:cxnLst/>
              <a:rect l="l" t="t" r="r" b="b"/>
              <a:pathLst>
                <a:path w="1660" h="382" extrusionOk="0">
                  <a:moveTo>
                    <a:pt x="179" y="1"/>
                  </a:moveTo>
                  <a:cubicBezTo>
                    <a:pt x="22" y="1"/>
                    <a:pt x="1" y="259"/>
                    <a:pt x="160" y="278"/>
                  </a:cubicBezTo>
                  <a:cubicBezTo>
                    <a:pt x="598" y="332"/>
                    <a:pt x="1026" y="369"/>
                    <a:pt x="1468" y="381"/>
                  </a:cubicBezTo>
                  <a:cubicBezTo>
                    <a:pt x="1470" y="381"/>
                    <a:pt x="1472" y="381"/>
                    <a:pt x="1474" y="381"/>
                  </a:cubicBezTo>
                  <a:cubicBezTo>
                    <a:pt x="1636" y="381"/>
                    <a:pt x="1659" y="107"/>
                    <a:pt x="1491" y="88"/>
                  </a:cubicBezTo>
                  <a:cubicBezTo>
                    <a:pt x="1054" y="35"/>
                    <a:pt x="624" y="12"/>
                    <a:pt x="182" y="1"/>
                  </a:cubicBezTo>
                  <a:cubicBezTo>
                    <a:pt x="181" y="1"/>
                    <a:pt x="180" y="1"/>
                    <a:pt x="17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608;p61"/>
            <p:cNvSpPr/>
            <p:nvPr/>
          </p:nvSpPr>
          <p:spPr>
            <a:xfrm>
              <a:off x="1254067" y="2084097"/>
              <a:ext cx="31526" cy="7957"/>
            </a:xfrm>
            <a:custGeom>
              <a:avLst/>
              <a:gdLst/>
              <a:ahLst/>
              <a:cxnLst/>
              <a:rect l="l" t="t" r="r" b="b"/>
              <a:pathLst>
                <a:path w="1367" h="345" extrusionOk="0">
                  <a:moveTo>
                    <a:pt x="164" y="1"/>
                  </a:moveTo>
                  <a:cubicBezTo>
                    <a:pt x="30" y="1"/>
                    <a:pt x="0" y="209"/>
                    <a:pt x="142" y="251"/>
                  </a:cubicBezTo>
                  <a:cubicBezTo>
                    <a:pt x="318" y="303"/>
                    <a:pt x="522" y="345"/>
                    <a:pt x="722" y="345"/>
                  </a:cubicBezTo>
                  <a:cubicBezTo>
                    <a:pt x="928" y="345"/>
                    <a:pt x="1130" y="300"/>
                    <a:pt x="1290" y="178"/>
                  </a:cubicBezTo>
                  <a:cubicBezTo>
                    <a:pt x="1367" y="118"/>
                    <a:pt x="1325" y="8"/>
                    <a:pt x="1234" y="4"/>
                  </a:cubicBezTo>
                  <a:cubicBezTo>
                    <a:pt x="1211" y="3"/>
                    <a:pt x="1189" y="3"/>
                    <a:pt x="1167" y="3"/>
                  </a:cubicBezTo>
                  <a:cubicBezTo>
                    <a:pt x="945" y="3"/>
                    <a:pt x="735" y="37"/>
                    <a:pt x="519" y="37"/>
                  </a:cubicBezTo>
                  <a:cubicBezTo>
                    <a:pt x="413" y="37"/>
                    <a:pt x="306" y="29"/>
                    <a:pt x="195" y="4"/>
                  </a:cubicBezTo>
                  <a:cubicBezTo>
                    <a:pt x="184" y="2"/>
                    <a:pt x="174" y="1"/>
                    <a:pt x="16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609;p61"/>
            <p:cNvSpPr/>
            <p:nvPr/>
          </p:nvSpPr>
          <p:spPr>
            <a:xfrm>
              <a:off x="1282365" y="2060458"/>
              <a:ext cx="35401" cy="11301"/>
            </a:xfrm>
            <a:custGeom>
              <a:avLst/>
              <a:gdLst/>
              <a:ahLst/>
              <a:cxnLst/>
              <a:rect l="l" t="t" r="r" b="b"/>
              <a:pathLst>
                <a:path w="1535" h="490" extrusionOk="0">
                  <a:moveTo>
                    <a:pt x="1276" y="0"/>
                  </a:moveTo>
                  <a:cubicBezTo>
                    <a:pt x="884" y="0"/>
                    <a:pt x="503" y="116"/>
                    <a:pt x="128" y="238"/>
                  </a:cubicBezTo>
                  <a:cubicBezTo>
                    <a:pt x="0" y="278"/>
                    <a:pt x="27" y="490"/>
                    <a:pt x="157" y="490"/>
                  </a:cubicBezTo>
                  <a:cubicBezTo>
                    <a:pt x="162" y="490"/>
                    <a:pt x="168" y="490"/>
                    <a:pt x="174" y="489"/>
                  </a:cubicBezTo>
                  <a:cubicBezTo>
                    <a:pt x="622" y="428"/>
                    <a:pt x="1071" y="359"/>
                    <a:pt x="1467" y="139"/>
                  </a:cubicBezTo>
                  <a:cubicBezTo>
                    <a:pt x="1535" y="97"/>
                    <a:pt x="1486" y="10"/>
                    <a:pt x="1425" y="6"/>
                  </a:cubicBezTo>
                  <a:cubicBezTo>
                    <a:pt x="1375" y="2"/>
                    <a:pt x="1326" y="0"/>
                    <a:pt x="127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610;p61"/>
            <p:cNvSpPr/>
            <p:nvPr/>
          </p:nvSpPr>
          <p:spPr>
            <a:xfrm>
              <a:off x="1318619" y="2078101"/>
              <a:ext cx="37730" cy="12823"/>
            </a:xfrm>
            <a:custGeom>
              <a:avLst/>
              <a:gdLst/>
              <a:ahLst/>
              <a:cxnLst/>
              <a:rect l="l" t="t" r="r" b="b"/>
              <a:pathLst>
                <a:path w="1636" h="556" extrusionOk="0">
                  <a:moveTo>
                    <a:pt x="1299" y="0"/>
                  </a:moveTo>
                  <a:cubicBezTo>
                    <a:pt x="888" y="0"/>
                    <a:pt x="521" y="136"/>
                    <a:pt x="130" y="313"/>
                  </a:cubicBezTo>
                  <a:cubicBezTo>
                    <a:pt x="0" y="372"/>
                    <a:pt x="43" y="556"/>
                    <a:pt x="166" y="556"/>
                  </a:cubicBezTo>
                  <a:cubicBezTo>
                    <a:pt x="180" y="556"/>
                    <a:pt x="195" y="554"/>
                    <a:pt x="210" y="549"/>
                  </a:cubicBezTo>
                  <a:cubicBezTo>
                    <a:pt x="658" y="412"/>
                    <a:pt x="1114" y="347"/>
                    <a:pt x="1556" y="180"/>
                  </a:cubicBezTo>
                  <a:cubicBezTo>
                    <a:pt x="1628" y="154"/>
                    <a:pt x="1635" y="28"/>
                    <a:pt x="1548" y="17"/>
                  </a:cubicBezTo>
                  <a:cubicBezTo>
                    <a:pt x="1463" y="5"/>
                    <a:pt x="1380" y="0"/>
                    <a:pt x="129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611;p61"/>
            <p:cNvSpPr/>
            <p:nvPr/>
          </p:nvSpPr>
          <p:spPr>
            <a:xfrm>
              <a:off x="1351253" y="2042492"/>
              <a:ext cx="42204" cy="14622"/>
            </a:xfrm>
            <a:custGeom>
              <a:avLst/>
              <a:gdLst/>
              <a:ahLst/>
              <a:cxnLst/>
              <a:rect l="l" t="t" r="r" b="b"/>
              <a:pathLst>
                <a:path w="1830" h="634" extrusionOk="0">
                  <a:moveTo>
                    <a:pt x="1555" y="1"/>
                  </a:moveTo>
                  <a:cubicBezTo>
                    <a:pt x="1327" y="1"/>
                    <a:pt x="1123" y="64"/>
                    <a:pt x="901" y="124"/>
                  </a:cubicBezTo>
                  <a:cubicBezTo>
                    <a:pt x="654" y="185"/>
                    <a:pt x="384" y="222"/>
                    <a:pt x="152" y="333"/>
                  </a:cubicBezTo>
                  <a:cubicBezTo>
                    <a:pt x="34" y="386"/>
                    <a:pt x="1" y="603"/>
                    <a:pt x="171" y="625"/>
                  </a:cubicBezTo>
                  <a:cubicBezTo>
                    <a:pt x="221" y="631"/>
                    <a:pt x="270" y="634"/>
                    <a:pt x="319" y="634"/>
                  </a:cubicBezTo>
                  <a:cubicBezTo>
                    <a:pt x="523" y="634"/>
                    <a:pt x="725" y="589"/>
                    <a:pt x="928" y="550"/>
                  </a:cubicBezTo>
                  <a:cubicBezTo>
                    <a:pt x="1205" y="496"/>
                    <a:pt x="1468" y="439"/>
                    <a:pt x="1703" y="271"/>
                  </a:cubicBezTo>
                  <a:cubicBezTo>
                    <a:pt x="1829" y="185"/>
                    <a:pt x="1757" y="6"/>
                    <a:pt x="1612" y="2"/>
                  </a:cubicBezTo>
                  <a:cubicBezTo>
                    <a:pt x="1593" y="1"/>
                    <a:pt x="1574" y="1"/>
                    <a:pt x="155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612;p61"/>
            <p:cNvSpPr/>
            <p:nvPr/>
          </p:nvSpPr>
          <p:spPr>
            <a:xfrm>
              <a:off x="1378697" y="2077386"/>
              <a:ext cx="33602" cy="8948"/>
            </a:xfrm>
            <a:custGeom>
              <a:avLst/>
              <a:gdLst/>
              <a:ahLst/>
              <a:cxnLst/>
              <a:rect l="l" t="t" r="r" b="b"/>
              <a:pathLst>
                <a:path w="1457" h="388" extrusionOk="0">
                  <a:moveTo>
                    <a:pt x="941" y="1"/>
                  </a:moveTo>
                  <a:cubicBezTo>
                    <a:pt x="661" y="1"/>
                    <a:pt x="370" y="87"/>
                    <a:pt x="114" y="169"/>
                  </a:cubicBezTo>
                  <a:cubicBezTo>
                    <a:pt x="0" y="204"/>
                    <a:pt x="38" y="363"/>
                    <a:pt x="148" y="363"/>
                  </a:cubicBezTo>
                  <a:cubicBezTo>
                    <a:pt x="344" y="367"/>
                    <a:pt x="555" y="387"/>
                    <a:pt x="763" y="387"/>
                  </a:cubicBezTo>
                  <a:cubicBezTo>
                    <a:pt x="966" y="387"/>
                    <a:pt x="1166" y="368"/>
                    <a:pt x="1346" y="295"/>
                  </a:cubicBezTo>
                  <a:cubicBezTo>
                    <a:pt x="1429" y="260"/>
                    <a:pt x="1457" y="123"/>
                    <a:pt x="1361" y="82"/>
                  </a:cubicBezTo>
                  <a:cubicBezTo>
                    <a:pt x="1228" y="23"/>
                    <a:pt x="1086" y="1"/>
                    <a:pt x="94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613;p61"/>
            <p:cNvSpPr/>
            <p:nvPr/>
          </p:nvSpPr>
          <p:spPr>
            <a:xfrm>
              <a:off x="1348393" y="2112510"/>
              <a:ext cx="31942" cy="20641"/>
            </a:xfrm>
            <a:custGeom>
              <a:avLst/>
              <a:gdLst/>
              <a:ahLst/>
              <a:cxnLst/>
              <a:rect l="l" t="t" r="r" b="b"/>
              <a:pathLst>
                <a:path w="1385" h="895" extrusionOk="0">
                  <a:moveTo>
                    <a:pt x="142" y="1"/>
                  </a:moveTo>
                  <a:cubicBezTo>
                    <a:pt x="24" y="1"/>
                    <a:pt x="1" y="177"/>
                    <a:pt x="125" y="216"/>
                  </a:cubicBezTo>
                  <a:cubicBezTo>
                    <a:pt x="348" y="292"/>
                    <a:pt x="569" y="411"/>
                    <a:pt x="759" y="555"/>
                  </a:cubicBezTo>
                  <a:cubicBezTo>
                    <a:pt x="915" y="676"/>
                    <a:pt x="1055" y="825"/>
                    <a:pt x="1250" y="890"/>
                  </a:cubicBezTo>
                  <a:cubicBezTo>
                    <a:pt x="1259" y="893"/>
                    <a:pt x="1268" y="894"/>
                    <a:pt x="1277" y="894"/>
                  </a:cubicBezTo>
                  <a:cubicBezTo>
                    <a:pt x="1341" y="894"/>
                    <a:pt x="1384" y="813"/>
                    <a:pt x="1367" y="753"/>
                  </a:cubicBezTo>
                  <a:cubicBezTo>
                    <a:pt x="1257" y="292"/>
                    <a:pt x="569" y="87"/>
                    <a:pt x="170" y="4"/>
                  </a:cubicBezTo>
                  <a:cubicBezTo>
                    <a:pt x="160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614;p61"/>
            <p:cNvSpPr/>
            <p:nvPr/>
          </p:nvSpPr>
          <p:spPr>
            <a:xfrm>
              <a:off x="1306212" y="2115646"/>
              <a:ext cx="28344" cy="17343"/>
            </a:xfrm>
            <a:custGeom>
              <a:avLst/>
              <a:gdLst/>
              <a:ahLst/>
              <a:cxnLst/>
              <a:rect l="l" t="t" r="r" b="b"/>
              <a:pathLst>
                <a:path w="1229" h="752" extrusionOk="0">
                  <a:moveTo>
                    <a:pt x="106" y="1"/>
                  </a:moveTo>
                  <a:cubicBezTo>
                    <a:pt x="18" y="1"/>
                    <a:pt x="0" y="144"/>
                    <a:pt x="94" y="175"/>
                  </a:cubicBezTo>
                  <a:cubicBezTo>
                    <a:pt x="284" y="240"/>
                    <a:pt x="478" y="373"/>
                    <a:pt x="641" y="487"/>
                  </a:cubicBezTo>
                  <a:cubicBezTo>
                    <a:pt x="786" y="590"/>
                    <a:pt x="919" y="700"/>
                    <a:pt x="1094" y="749"/>
                  </a:cubicBezTo>
                  <a:cubicBezTo>
                    <a:pt x="1100" y="751"/>
                    <a:pt x="1106" y="751"/>
                    <a:pt x="1112" y="751"/>
                  </a:cubicBezTo>
                  <a:cubicBezTo>
                    <a:pt x="1174" y="751"/>
                    <a:pt x="1229" y="683"/>
                    <a:pt x="1204" y="624"/>
                  </a:cubicBezTo>
                  <a:cubicBezTo>
                    <a:pt x="1037" y="210"/>
                    <a:pt x="508" y="111"/>
                    <a:pt x="132" y="5"/>
                  </a:cubicBezTo>
                  <a:cubicBezTo>
                    <a:pt x="123" y="2"/>
                    <a:pt x="114" y="1"/>
                    <a:pt x="10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615;p61"/>
            <p:cNvSpPr/>
            <p:nvPr/>
          </p:nvSpPr>
          <p:spPr>
            <a:xfrm>
              <a:off x="1305174" y="2141038"/>
              <a:ext cx="32311" cy="27790"/>
            </a:xfrm>
            <a:custGeom>
              <a:avLst/>
              <a:gdLst/>
              <a:ahLst/>
              <a:cxnLst/>
              <a:rect l="l" t="t" r="r" b="b"/>
              <a:pathLst>
                <a:path w="1401" h="1205" extrusionOk="0">
                  <a:moveTo>
                    <a:pt x="99" y="0"/>
                  </a:moveTo>
                  <a:cubicBezTo>
                    <a:pt x="48" y="0"/>
                    <a:pt x="1" y="57"/>
                    <a:pt x="21" y="105"/>
                  </a:cubicBezTo>
                  <a:cubicBezTo>
                    <a:pt x="120" y="333"/>
                    <a:pt x="311" y="501"/>
                    <a:pt x="478" y="679"/>
                  </a:cubicBezTo>
                  <a:cubicBezTo>
                    <a:pt x="656" y="873"/>
                    <a:pt x="865" y="1101"/>
                    <a:pt x="1116" y="1192"/>
                  </a:cubicBezTo>
                  <a:cubicBezTo>
                    <a:pt x="1141" y="1201"/>
                    <a:pt x="1165" y="1205"/>
                    <a:pt x="1187" y="1205"/>
                  </a:cubicBezTo>
                  <a:cubicBezTo>
                    <a:pt x="1315" y="1205"/>
                    <a:pt x="1401" y="1078"/>
                    <a:pt x="1332" y="945"/>
                  </a:cubicBezTo>
                  <a:cubicBezTo>
                    <a:pt x="1211" y="710"/>
                    <a:pt x="957" y="527"/>
                    <a:pt x="744" y="375"/>
                  </a:cubicBezTo>
                  <a:cubicBezTo>
                    <a:pt x="546" y="238"/>
                    <a:pt x="352" y="67"/>
                    <a:pt x="116" y="2"/>
                  </a:cubicBezTo>
                  <a:cubicBezTo>
                    <a:pt x="110" y="1"/>
                    <a:pt x="105" y="0"/>
                    <a:pt x="9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616;p61"/>
            <p:cNvSpPr/>
            <p:nvPr/>
          </p:nvSpPr>
          <p:spPr>
            <a:xfrm>
              <a:off x="1351368" y="2180198"/>
              <a:ext cx="29889" cy="26453"/>
            </a:xfrm>
            <a:custGeom>
              <a:avLst/>
              <a:gdLst/>
              <a:ahLst/>
              <a:cxnLst/>
              <a:rect l="l" t="t" r="r" b="b"/>
              <a:pathLst>
                <a:path w="1296" h="1147" extrusionOk="0">
                  <a:moveTo>
                    <a:pt x="166" y="0"/>
                  </a:moveTo>
                  <a:cubicBezTo>
                    <a:pt x="81" y="0"/>
                    <a:pt x="0" y="65"/>
                    <a:pt x="41" y="168"/>
                  </a:cubicBezTo>
                  <a:cubicBezTo>
                    <a:pt x="181" y="523"/>
                    <a:pt x="593" y="1147"/>
                    <a:pt x="1039" y="1147"/>
                  </a:cubicBezTo>
                  <a:cubicBezTo>
                    <a:pt x="1065" y="1147"/>
                    <a:pt x="1091" y="1145"/>
                    <a:pt x="1117" y="1140"/>
                  </a:cubicBezTo>
                  <a:cubicBezTo>
                    <a:pt x="1235" y="1121"/>
                    <a:pt x="1296" y="1012"/>
                    <a:pt x="1235" y="905"/>
                  </a:cubicBezTo>
                  <a:cubicBezTo>
                    <a:pt x="1132" y="719"/>
                    <a:pt x="931" y="638"/>
                    <a:pt x="763" y="521"/>
                  </a:cubicBezTo>
                  <a:cubicBezTo>
                    <a:pt x="577" y="388"/>
                    <a:pt x="424" y="224"/>
                    <a:pt x="277" y="49"/>
                  </a:cubicBezTo>
                  <a:cubicBezTo>
                    <a:pt x="248" y="16"/>
                    <a:pt x="206" y="0"/>
                    <a:pt x="16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617;p61"/>
            <p:cNvSpPr/>
            <p:nvPr/>
          </p:nvSpPr>
          <p:spPr>
            <a:xfrm>
              <a:off x="1374454" y="2162947"/>
              <a:ext cx="35032" cy="18450"/>
            </a:xfrm>
            <a:custGeom>
              <a:avLst/>
              <a:gdLst/>
              <a:ahLst/>
              <a:cxnLst/>
              <a:rect l="l" t="t" r="r" b="b"/>
              <a:pathLst>
                <a:path w="1519" h="800" extrusionOk="0">
                  <a:moveTo>
                    <a:pt x="237" y="0"/>
                  </a:moveTo>
                  <a:cubicBezTo>
                    <a:pt x="112" y="0"/>
                    <a:pt x="1" y="153"/>
                    <a:pt x="90" y="265"/>
                  </a:cubicBezTo>
                  <a:cubicBezTo>
                    <a:pt x="237" y="451"/>
                    <a:pt x="477" y="573"/>
                    <a:pt x="697" y="665"/>
                  </a:cubicBezTo>
                  <a:cubicBezTo>
                    <a:pt x="842" y="723"/>
                    <a:pt x="1019" y="800"/>
                    <a:pt x="1185" y="800"/>
                  </a:cubicBezTo>
                  <a:cubicBezTo>
                    <a:pt x="1265" y="800"/>
                    <a:pt x="1342" y="782"/>
                    <a:pt x="1413" y="737"/>
                  </a:cubicBezTo>
                  <a:cubicBezTo>
                    <a:pt x="1492" y="683"/>
                    <a:pt x="1518" y="562"/>
                    <a:pt x="1462" y="482"/>
                  </a:cubicBezTo>
                  <a:cubicBezTo>
                    <a:pt x="1332" y="303"/>
                    <a:pt x="1081" y="284"/>
                    <a:pt x="883" y="219"/>
                  </a:cubicBezTo>
                  <a:cubicBezTo>
                    <a:pt x="674" y="158"/>
                    <a:pt x="477" y="44"/>
                    <a:pt x="267" y="3"/>
                  </a:cubicBezTo>
                  <a:cubicBezTo>
                    <a:pt x="257" y="1"/>
                    <a:pt x="247" y="0"/>
                    <a:pt x="23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618;p61"/>
            <p:cNvSpPr/>
            <p:nvPr/>
          </p:nvSpPr>
          <p:spPr>
            <a:xfrm>
              <a:off x="1403974" y="2147473"/>
              <a:ext cx="25069" cy="14737"/>
            </a:xfrm>
            <a:custGeom>
              <a:avLst/>
              <a:gdLst/>
              <a:ahLst/>
              <a:cxnLst/>
              <a:rect l="l" t="t" r="r" b="b"/>
              <a:pathLst>
                <a:path w="1087" h="639" extrusionOk="0">
                  <a:moveTo>
                    <a:pt x="200" y="1"/>
                  </a:moveTo>
                  <a:cubicBezTo>
                    <a:pt x="36" y="1"/>
                    <a:pt x="0" y="207"/>
                    <a:pt x="98" y="305"/>
                  </a:cubicBezTo>
                  <a:cubicBezTo>
                    <a:pt x="189" y="400"/>
                    <a:pt x="322" y="457"/>
                    <a:pt x="440" y="518"/>
                  </a:cubicBezTo>
                  <a:cubicBezTo>
                    <a:pt x="552" y="576"/>
                    <a:pt x="663" y="639"/>
                    <a:pt x="791" y="639"/>
                  </a:cubicBezTo>
                  <a:cubicBezTo>
                    <a:pt x="807" y="639"/>
                    <a:pt x="823" y="638"/>
                    <a:pt x="840" y="636"/>
                  </a:cubicBezTo>
                  <a:cubicBezTo>
                    <a:pt x="980" y="620"/>
                    <a:pt x="1086" y="461"/>
                    <a:pt x="991" y="332"/>
                  </a:cubicBezTo>
                  <a:cubicBezTo>
                    <a:pt x="893" y="199"/>
                    <a:pt x="759" y="157"/>
                    <a:pt x="603" y="104"/>
                  </a:cubicBezTo>
                  <a:cubicBezTo>
                    <a:pt x="475" y="58"/>
                    <a:pt x="345" y="1"/>
                    <a:pt x="205" y="1"/>
                  </a:cubicBezTo>
                  <a:cubicBezTo>
                    <a:pt x="203" y="1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619;p61"/>
            <p:cNvSpPr/>
            <p:nvPr/>
          </p:nvSpPr>
          <p:spPr>
            <a:xfrm>
              <a:off x="1420371" y="2117122"/>
              <a:ext cx="32864" cy="12131"/>
            </a:xfrm>
            <a:custGeom>
              <a:avLst/>
              <a:gdLst/>
              <a:ahLst/>
              <a:cxnLst/>
              <a:rect l="l" t="t" r="r" b="b"/>
              <a:pathLst>
                <a:path w="1425" h="526" extrusionOk="0">
                  <a:moveTo>
                    <a:pt x="197" y="1"/>
                  </a:moveTo>
                  <a:cubicBezTo>
                    <a:pt x="50" y="1"/>
                    <a:pt x="1" y="204"/>
                    <a:pt x="101" y="290"/>
                  </a:cubicBezTo>
                  <a:cubicBezTo>
                    <a:pt x="271" y="436"/>
                    <a:pt x="547" y="525"/>
                    <a:pt x="811" y="525"/>
                  </a:cubicBezTo>
                  <a:cubicBezTo>
                    <a:pt x="1010" y="525"/>
                    <a:pt x="1202" y="475"/>
                    <a:pt x="1338" y="359"/>
                  </a:cubicBezTo>
                  <a:cubicBezTo>
                    <a:pt x="1424" y="287"/>
                    <a:pt x="1410" y="150"/>
                    <a:pt x="1292" y="120"/>
                  </a:cubicBezTo>
                  <a:cubicBezTo>
                    <a:pt x="1117" y="74"/>
                    <a:pt x="923" y="85"/>
                    <a:pt x="745" y="74"/>
                  </a:cubicBezTo>
                  <a:cubicBezTo>
                    <a:pt x="562" y="62"/>
                    <a:pt x="387" y="13"/>
                    <a:pt x="205" y="1"/>
                  </a:cubicBezTo>
                  <a:cubicBezTo>
                    <a:pt x="202" y="1"/>
                    <a:pt x="199" y="1"/>
                    <a:pt x="19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620;p61"/>
            <p:cNvSpPr/>
            <p:nvPr/>
          </p:nvSpPr>
          <p:spPr>
            <a:xfrm>
              <a:off x="1438452" y="2089309"/>
              <a:ext cx="29958" cy="9963"/>
            </a:xfrm>
            <a:custGeom>
              <a:avLst/>
              <a:gdLst/>
              <a:ahLst/>
              <a:cxnLst/>
              <a:rect l="l" t="t" r="r" b="b"/>
              <a:pathLst>
                <a:path w="1299" h="432" extrusionOk="0">
                  <a:moveTo>
                    <a:pt x="614" y="1"/>
                  </a:moveTo>
                  <a:cubicBezTo>
                    <a:pt x="474" y="1"/>
                    <a:pt x="328" y="44"/>
                    <a:pt x="196" y="82"/>
                  </a:cubicBezTo>
                  <a:cubicBezTo>
                    <a:pt x="1" y="134"/>
                    <a:pt x="61" y="432"/>
                    <a:pt x="257" y="432"/>
                  </a:cubicBezTo>
                  <a:cubicBezTo>
                    <a:pt x="259" y="432"/>
                    <a:pt x="262" y="431"/>
                    <a:pt x="265" y="431"/>
                  </a:cubicBezTo>
                  <a:cubicBezTo>
                    <a:pt x="299" y="430"/>
                    <a:pt x="334" y="429"/>
                    <a:pt x="369" y="429"/>
                  </a:cubicBezTo>
                  <a:cubicBezTo>
                    <a:pt x="424" y="429"/>
                    <a:pt x="479" y="430"/>
                    <a:pt x="533" y="430"/>
                  </a:cubicBezTo>
                  <a:cubicBezTo>
                    <a:pt x="600" y="430"/>
                    <a:pt x="667" y="429"/>
                    <a:pt x="732" y="420"/>
                  </a:cubicBezTo>
                  <a:cubicBezTo>
                    <a:pt x="877" y="398"/>
                    <a:pt x="1040" y="413"/>
                    <a:pt x="1177" y="363"/>
                  </a:cubicBezTo>
                  <a:cubicBezTo>
                    <a:pt x="1256" y="333"/>
                    <a:pt x="1298" y="211"/>
                    <a:pt x="1219" y="154"/>
                  </a:cubicBezTo>
                  <a:cubicBezTo>
                    <a:pt x="1078" y="52"/>
                    <a:pt x="900" y="44"/>
                    <a:pt x="736" y="13"/>
                  </a:cubicBezTo>
                  <a:cubicBezTo>
                    <a:pt x="696" y="5"/>
                    <a:pt x="655" y="1"/>
                    <a:pt x="61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621;p61"/>
            <p:cNvSpPr/>
            <p:nvPr/>
          </p:nvSpPr>
          <p:spPr>
            <a:xfrm>
              <a:off x="1460131" y="2150009"/>
              <a:ext cx="27306" cy="13376"/>
            </a:xfrm>
            <a:custGeom>
              <a:avLst/>
              <a:gdLst/>
              <a:ahLst/>
              <a:cxnLst/>
              <a:rect l="l" t="t" r="r" b="b"/>
              <a:pathLst>
                <a:path w="1184" h="580" extrusionOk="0">
                  <a:moveTo>
                    <a:pt x="218" y="0"/>
                  </a:moveTo>
                  <a:cubicBezTo>
                    <a:pt x="113" y="0"/>
                    <a:pt x="0" y="92"/>
                    <a:pt x="51" y="206"/>
                  </a:cubicBezTo>
                  <a:cubicBezTo>
                    <a:pt x="134" y="389"/>
                    <a:pt x="370" y="488"/>
                    <a:pt x="553" y="537"/>
                  </a:cubicBezTo>
                  <a:cubicBezTo>
                    <a:pt x="629" y="560"/>
                    <a:pt x="730" y="580"/>
                    <a:pt x="828" y="580"/>
                  </a:cubicBezTo>
                  <a:cubicBezTo>
                    <a:pt x="962" y="580"/>
                    <a:pt x="1091" y="543"/>
                    <a:pt x="1146" y="427"/>
                  </a:cubicBezTo>
                  <a:cubicBezTo>
                    <a:pt x="1183" y="351"/>
                    <a:pt x="1160" y="275"/>
                    <a:pt x="1104" y="217"/>
                  </a:cubicBezTo>
                  <a:cubicBezTo>
                    <a:pt x="1047" y="155"/>
                    <a:pt x="966" y="144"/>
                    <a:pt x="880" y="144"/>
                  </a:cubicBezTo>
                  <a:cubicBezTo>
                    <a:pt x="834" y="144"/>
                    <a:pt x="787" y="147"/>
                    <a:pt x="741" y="147"/>
                  </a:cubicBezTo>
                  <a:cubicBezTo>
                    <a:pt x="712" y="147"/>
                    <a:pt x="685" y="146"/>
                    <a:pt x="659" y="142"/>
                  </a:cubicBezTo>
                  <a:cubicBezTo>
                    <a:pt x="590" y="131"/>
                    <a:pt x="526" y="119"/>
                    <a:pt x="465" y="96"/>
                  </a:cubicBezTo>
                  <a:cubicBezTo>
                    <a:pt x="385" y="66"/>
                    <a:pt x="321" y="8"/>
                    <a:pt x="237" y="1"/>
                  </a:cubicBezTo>
                  <a:cubicBezTo>
                    <a:pt x="231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622;p61"/>
            <p:cNvSpPr/>
            <p:nvPr/>
          </p:nvSpPr>
          <p:spPr>
            <a:xfrm>
              <a:off x="1438314" y="2176416"/>
              <a:ext cx="27375" cy="9778"/>
            </a:xfrm>
            <a:custGeom>
              <a:avLst/>
              <a:gdLst/>
              <a:ahLst/>
              <a:cxnLst/>
              <a:rect l="l" t="t" r="r" b="b"/>
              <a:pathLst>
                <a:path w="1187" h="424" extrusionOk="0">
                  <a:moveTo>
                    <a:pt x="179" y="0"/>
                  </a:moveTo>
                  <a:cubicBezTo>
                    <a:pt x="8" y="0"/>
                    <a:pt x="0" y="248"/>
                    <a:pt x="156" y="286"/>
                  </a:cubicBezTo>
                  <a:cubicBezTo>
                    <a:pt x="304" y="323"/>
                    <a:pt x="449" y="358"/>
                    <a:pt x="601" y="381"/>
                  </a:cubicBezTo>
                  <a:cubicBezTo>
                    <a:pt x="692" y="394"/>
                    <a:pt x="794" y="423"/>
                    <a:pt x="890" y="423"/>
                  </a:cubicBezTo>
                  <a:cubicBezTo>
                    <a:pt x="937" y="423"/>
                    <a:pt x="984" y="416"/>
                    <a:pt x="1027" y="396"/>
                  </a:cubicBezTo>
                  <a:cubicBezTo>
                    <a:pt x="1130" y="350"/>
                    <a:pt x="1187" y="209"/>
                    <a:pt x="1084" y="126"/>
                  </a:cubicBezTo>
                  <a:cubicBezTo>
                    <a:pt x="959" y="27"/>
                    <a:pt x="799" y="39"/>
                    <a:pt x="646" y="23"/>
                  </a:cubicBezTo>
                  <a:cubicBezTo>
                    <a:pt x="491" y="8"/>
                    <a:pt x="335" y="0"/>
                    <a:pt x="17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623;p61"/>
            <p:cNvSpPr/>
            <p:nvPr/>
          </p:nvSpPr>
          <p:spPr>
            <a:xfrm>
              <a:off x="1468156" y="2057252"/>
              <a:ext cx="30074" cy="9663"/>
            </a:xfrm>
            <a:custGeom>
              <a:avLst/>
              <a:gdLst/>
              <a:ahLst/>
              <a:cxnLst/>
              <a:rect l="l" t="t" r="r" b="b"/>
              <a:pathLst>
                <a:path w="1304" h="419" extrusionOk="0">
                  <a:moveTo>
                    <a:pt x="155" y="1"/>
                  </a:moveTo>
                  <a:cubicBezTo>
                    <a:pt x="36" y="1"/>
                    <a:pt x="1" y="188"/>
                    <a:pt x="110" y="236"/>
                  </a:cubicBezTo>
                  <a:cubicBezTo>
                    <a:pt x="273" y="305"/>
                    <a:pt x="440" y="350"/>
                    <a:pt x="615" y="381"/>
                  </a:cubicBezTo>
                  <a:cubicBezTo>
                    <a:pt x="719" y="397"/>
                    <a:pt x="831" y="419"/>
                    <a:pt x="939" y="419"/>
                  </a:cubicBezTo>
                  <a:cubicBezTo>
                    <a:pt x="1008" y="419"/>
                    <a:pt x="1076" y="410"/>
                    <a:pt x="1140" y="384"/>
                  </a:cubicBezTo>
                  <a:cubicBezTo>
                    <a:pt x="1265" y="335"/>
                    <a:pt x="1303" y="138"/>
                    <a:pt x="1163" y="77"/>
                  </a:cubicBezTo>
                  <a:cubicBezTo>
                    <a:pt x="1051" y="28"/>
                    <a:pt x="936" y="26"/>
                    <a:pt x="818" y="26"/>
                  </a:cubicBezTo>
                  <a:cubicBezTo>
                    <a:pt x="806" y="26"/>
                    <a:pt x="793" y="26"/>
                    <a:pt x="781" y="26"/>
                  </a:cubicBezTo>
                  <a:cubicBezTo>
                    <a:pt x="746" y="26"/>
                    <a:pt x="711" y="25"/>
                    <a:pt x="676" y="24"/>
                  </a:cubicBezTo>
                  <a:cubicBezTo>
                    <a:pt x="505" y="12"/>
                    <a:pt x="333" y="1"/>
                    <a:pt x="159" y="1"/>
                  </a:cubicBezTo>
                  <a:cubicBezTo>
                    <a:pt x="158" y="1"/>
                    <a:pt x="156" y="1"/>
                    <a:pt x="15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624;p61"/>
            <p:cNvSpPr/>
            <p:nvPr/>
          </p:nvSpPr>
          <p:spPr>
            <a:xfrm>
              <a:off x="1421040" y="2051210"/>
              <a:ext cx="25023" cy="8326"/>
            </a:xfrm>
            <a:custGeom>
              <a:avLst/>
              <a:gdLst/>
              <a:ahLst/>
              <a:cxnLst/>
              <a:rect l="l" t="t" r="r" b="b"/>
              <a:pathLst>
                <a:path w="1085" h="361" extrusionOk="0">
                  <a:moveTo>
                    <a:pt x="936" y="0"/>
                  </a:moveTo>
                  <a:cubicBezTo>
                    <a:pt x="807" y="0"/>
                    <a:pt x="677" y="61"/>
                    <a:pt x="551" y="88"/>
                  </a:cubicBezTo>
                  <a:cubicBezTo>
                    <a:pt x="436" y="108"/>
                    <a:pt x="322" y="119"/>
                    <a:pt x="207" y="119"/>
                  </a:cubicBezTo>
                  <a:cubicBezTo>
                    <a:pt x="190" y="119"/>
                    <a:pt x="173" y="118"/>
                    <a:pt x="156" y="118"/>
                  </a:cubicBezTo>
                  <a:cubicBezTo>
                    <a:pt x="0" y="118"/>
                    <a:pt x="16" y="350"/>
                    <a:pt x="168" y="358"/>
                  </a:cubicBezTo>
                  <a:cubicBezTo>
                    <a:pt x="210" y="360"/>
                    <a:pt x="255" y="361"/>
                    <a:pt x="301" y="361"/>
                  </a:cubicBezTo>
                  <a:cubicBezTo>
                    <a:pt x="548" y="361"/>
                    <a:pt x="846" y="328"/>
                    <a:pt x="1016" y="167"/>
                  </a:cubicBezTo>
                  <a:cubicBezTo>
                    <a:pt x="1084" y="103"/>
                    <a:pt x="1016" y="0"/>
                    <a:pt x="93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625;p61"/>
            <p:cNvSpPr/>
            <p:nvPr/>
          </p:nvSpPr>
          <p:spPr>
            <a:xfrm>
              <a:off x="1422516" y="2019360"/>
              <a:ext cx="26960" cy="9433"/>
            </a:xfrm>
            <a:custGeom>
              <a:avLst/>
              <a:gdLst/>
              <a:ahLst/>
              <a:cxnLst/>
              <a:rect l="l" t="t" r="r" b="b"/>
              <a:pathLst>
                <a:path w="1169" h="409" extrusionOk="0">
                  <a:moveTo>
                    <a:pt x="886" y="1"/>
                  </a:moveTo>
                  <a:cubicBezTo>
                    <a:pt x="780" y="1"/>
                    <a:pt x="669" y="35"/>
                    <a:pt x="568" y="54"/>
                  </a:cubicBezTo>
                  <a:cubicBezTo>
                    <a:pt x="424" y="81"/>
                    <a:pt x="287" y="123"/>
                    <a:pt x="142" y="153"/>
                  </a:cubicBezTo>
                  <a:cubicBezTo>
                    <a:pt x="1" y="183"/>
                    <a:pt x="44" y="408"/>
                    <a:pt x="180" y="408"/>
                  </a:cubicBezTo>
                  <a:cubicBezTo>
                    <a:pt x="184" y="408"/>
                    <a:pt x="187" y="408"/>
                    <a:pt x="191" y="408"/>
                  </a:cubicBezTo>
                  <a:cubicBezTo>
                    <a:pt x="343" y="397"/>
                    <a:pt x="492" y="397"/>
                    <a:pt x="643" y="381"/>
                  </a:cubicBezTo>
                  <a:cubicBezTo>
                    <a:pt x="784" y="367"/>
                    <a:pt x="929" y="374"/>
                    <a:pt x="1050" y="290"/>
                  </a:cubicBezTo>
                  <a:cubicBezTo>
                    <a:pt x="1168" y="214"/>
                    <a:pt x="1115" y="54"/>
                    <a:pt x="998" y="16"/>
                  </a:cubicBezTo>
                  <a:cubicBezTo>
                    <a:pt x="961" y="5"/>
                    <a:pt x="924" y="1"/>
                    <a:pt x="88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626;p61"/>
            <p:cNvSpPr/>
            <p:nvPr/>
          </p:nvSpPr>
          <p:spPr>
            <a:xfrm>
              <a:off x="1476367" y="2022312"/>
              <a:ext cx="29382" cy="10932"/>
            </a:xfrm>
            <a:custGeom>
              <a:avLst/>
              <a:gdLst/>
              <a:ahLst/>
              <a:cxnLst/>
              <a:rect l="l" t="t" r="r" b="b"/>
              <a:pathLst>
                <a:path w="1274" h="474" extrusionOk="0">
                  <a:moveTo>
                    <a:pt x="998" y="0"/>
                  </a:moveTo>
                  <a:cubicBezTo>
                    <a:pt x="833" y="0"/>
                    <a:pt x="679" y="30"/>
                    <a:pt x="514" y="67"/>
                  </a:cubicBezTo>
                  <a:cubicBezTo>
                    <a:pt x="354" y="97"/>
                    <a:pt x="153" y="93"/>
                    <a:pt x="42" y="227"/>
                  </a:cubicBezTo>
                  <a:cubicBezTo>
                    <a:pt x="0" y="272"/>
                    <a:pt x="0" y="353"/>
                    <a:pt x="54" y="394"/>
                  </a:cubicBezTo>
                  <a:cubicBezTo>
                    <a:pt x="126" y="455"/>
                    <a:pt x="215" y="473"/>
                    <a:pt x="308" y="473"/>
                  </a:cubicBezTo>
                  <a:cubicBezTo>
                    <a:pt x="400" y="473"/>
                    <a:pt x="497" y="455"/>
                    <a:pt x="586" y="444"/>
                  </a:cubicBezTo>
                  <a:cubicBezTo>
                    <a:pt x="795" y="416"/>
                    <a:pt x="977" y="367"/>
                    <a:pt x="1156" y="249"/>
                  </a:cubicBezTo>
                  <a:cubicBezTo>
                    <a:pt x="1274" y="170"/>
                    <a:pt x="1198" y="10"/>
                    <a:pt x="1072" y="2"/>
                  </a:cubicBezTo>
                  <a:cubicBezTo>
                    <a:pt x="1047" y="1"/>
                    <a:pt x="1023" y="0"/>
                    <a:pt x="99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627;p61"/>
            <p:cNvSpPr/>
            <p:nvPr/>
          </p:nvSpPr>
          <p:spPr>
            <a:xfrm>
              <a:off x="1493594" y="1982968"/>
              <a:ext cx="39921" cy="14299"/>
            </a:xfrm>
            <a:custGeom>
              <a:avLst/>
              <a:gdLst/>
              <a:ahLst/>
              <a:cxnLst/>
              <a:rect l="l" t="t" r="r" b="b"/>
              <a:pathLst>
                <a:path w="1731" h="620" extrusionOk="0">
                  <a:moveTo>
                    <a:pt x="1579" y="1"/>
                  </a:moveTo>
                  <a:cubicBezTo>
                    <a:pt x="1577" y="1"/>
                    <a:pt x="1575" y="1"/>
                    <a:pt x="1573" y="1"/>
                  </a:cubicBezTo>
                  <a:cubicBezTo>
                    <a:pt x="1078" y="43"/>
                    <a:pt x="604" y="211"/>
                    <a:pt x="139" y="385"/>
                  </a:cubicBezTo>
                  <a:cubicBezTo>
                    <a:pt x="1" y="439"/>
                    <a:pt x="58" y="619"/>
                    <a:pt x="192" y="619"/>
                  </a:cubicBezTo>
                  <a:cubicBezTo>
                    <a:pt x="201" y="619"/>
                    <a:pt x="210" y="619"/>
                    <a:pt x="220" y="617"/>
                  </a:cubicBezTo>
                  <a:cubicBezTo>
                    <a:pt x="706" y="522"/>
                    <a:pt x="1192" y="420"/>
                    <a:pt x="1637" y="195"/>
                  </a:cubicBezTo>
                  <a:cubicBezTo>
                    <a:pt x="1730" y="151"/>
                    <a:pt x="1674" y="1"/>
                    <a:pt x="157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628;p61"/>
            <p:cNvSpPr/>
            <p:nvPr/>
          </p:nvSpPr>
          <p:spPr>
            <a:xfrm>
              <a:off x="1528327" y="2032206"/>
              <a:ext cx="39068" cy="10816"/>
            </a:xfrm>
            <a:custGeom>
              <a:avLst/>
              <a:gdLst/>
              <a:ahLst/>
              <a:cxnLst/>
              <a:rect l="l" t="t" r="r" b="b"/>
              <a:pathLst>
                <a:path w="1694" h="469" extrusionOk="0">
                  <a:moveTo>
                    <a:pt x="1288" y="0"/>
                  </a:moveTo>
                  <a:cubicBezTo>
                    <a:pt x="903" y="0"/>
                    <a:pt x="460" y="146"/>
                    <a:pt x="120" y="238"/>
                  </a:cubicBezTo>
                  <a:cubicBezTo>
                    <a:pt x="1" y="271"/>
                    <a:pt x="25" y="468"/>
                    <a:pt x="142" y="468"/>
                  </a:cubicBezTo>
                  <a:cubicBezTo>
                    <a:pt x="149" y="468"/>
                    <a:pt x="155" y="468"/>
                    <a:pt x="162" y="467"/>
                  </a:cubicBezTo>
                  <a:cubicBezTo>
                    <a:pt x="402" y="425"/>
                    <a:pt x="644" y="394"/>
                    <a:pt x="888" y="375"/>
                  </a:cubicBezTo>
                  <a:cubicBezTo>
                    <a:pt x="1109" y="357"/>
                    <a:pt x="1348" y="372"/>
                    <a:pt x="1557" y="300"/>
                  </a:cubicBezTo>
                  <a:cubicBezTo>
                    <a:pt x="1694" y="254"/>
                    <a:pt x="1683" y="56"/>
                    <a:pt x="1542" y="26"/>
                  </a:cubicBezTo>
                  <a:cubicBezTo>
                    <a:pt x="1462" y="8"/>
                    <a:pt x="1377" y="0"/>
                    <a:pt x="128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629;p61"/>
            <p:cNvSpPr/>
            <p:nvPr/>
          </p:nvSpPr>
          <p:spPr>
            <a:xfrm>
              <a:off x="1552335" y="2002294"/>
              <a:ext cx="31365" cy="9778"/>
            </a:xfrm>
            <a:custGeom>
              <a:avLst/>
              <a:gdLst/>
              <a:ahLst/>
              <a:cxnLst/>
              <a:rect l="l" t="t" r="r" b="b"/>
              <a:pathLst>
                <a:path w="1360" h="424" extrusionOk="0">
                  <a:moveTo>
                    <a:pt x="982" y="1"/>
                  </a:moveTo>
                  <a:cubicBezTo>
                    <a:pt x="887" y="1"/>
                    <a:pt x="789" y="14"/>
                    <a:pt x="698" y="23"/>
                  </a:cubicBezTo>
                  <a:cubicBezTo>
                    <a:pt x="508" y="42"/>
                    <a:pt x="330" y="84"/>
                    <a:pt x="147" y="140"/>
                  </a:cubicBezTo>
                  <a:cubicBezTo>
                    <a:pt x="1" y="188"/>
                    <a:pt x="34" y="423"/>
                    <a:pt x="180" y="423"/>
                  </a:cubicBezTo>
                  <a:cubicBezTo>
                    <a:pt x="185" y="423"/>
                    <a:pt x="191" y="423"/>
                    <a:pt x="196" y="422"/>
                  </a:cubicBezTo>
                  <a:cubicBezTo>
                    <a:pt x="372" y="399"/>
                    <a:pt x="547" y="384"/>
                    <a:pt x="717" y="377"/>
                  </a:cubicBezTo>
                  <a:cubicBezTo>
                    <a:pt x="735" y="376"/>
                    <a:pt x="752" y="375"/>
                    <a:pt x="770" y="375"/>
                  </a:cubicBezTo>
                  <a:cubicBezTo>
                    <a:pt x="841" y="375"/>
                    <a:pt x="914" y="381"/>
                    <a:pt x="987" y="381"/>
                  </a:cubicBezTo>
                  <a:cubicBezTo>
                    <a:pt x="1066" y="381"/>
                    <a:pt x="1144" y="374"/>
                    <a:pt x="1216" y="346"/>
                  </a:cubicBezTo>
                  <a:cubicBezTo>
                    <a:pt x="1342" y="296"/>
                    <a:pt x="1360" y="121"/>
                    <a:pt x="1235" y="53"/>
                  </a:cubicBezTo>
                  <a:cubicBezTo>
                    <a:pt x="1158" y="13"/>
                    <a:pt x="1071" y="1"/>
                    <a:pt x="98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630;p61"/>
            <p:cNvSpPr/>
            <p:nvPr/>
          </p:nvSpPr>
          <p:spPr>
            <a:xfrm>
              <a:off x="1575143" y="1969246"/>
              <a:ext cx="35908" cy="11093"/>
            </a:xfrm>
            <a:custGeom>
              <a:avLst/>
              <a:gdLst/>
              <a:ahLst/>
              <a:cxnLst/>
              <a:rect l="l" t="t" r="r" b="b"/>
              <a:pathLst>
                <a:path w="1557" h="481" extrusionOk="0">
                  <a:moveTo>
                    <a:pt x="942" y="1"/>
                  </a:moveTo>
                  <a:cubicBezTo>
                    <a:pt x="658" y="1"/>
                    <a:pt x="363" y="94"/>
                    <a:pt x="139" y="227"/>
                  </a:cubicBezTo>
                  <a:cubicBezTo>
                    <a:pt x="1" y="309"/>
                    <a:pt x="101" y="481"/>
                    <a:pt x="234" y="481"/>
                  </a:cubicBezTo>
                  <a:cubicBezTo>
                    <a:pt x="243" y="481"/>
                    <a:pt x="252" y="480"/>
                    <a:pt x="261" y="478"/>
                  </a:cubicBezTo>
                  <a:cubicBezTo>
                    <a:pt x="458" y="436"/>
                    <a:pt x="649" y="395"/>
                    <a:pt x="854" y="383"/>
                  </a:cubicBezTo>
                  <a:cubicBezTo>
                    <a:pt x="1041" y="376"/>
                    <a:pt x="1234" y="376"/>
                    <a:pt x="1413" y="341"/>
                  </a:cubicBezTo>
                  <a:cubicBezTo>
                    <a:pt x="1523" y="322"/>
                    <a:pt x="1557" y="194"/>
                    <a:pt x="1458" y="132"/>
                  </a:cubicBezTo>
                  <a:cubicBezTo>
                    <a:pt x="1306" y="40"/>
                    <a:pt x="1126" y="1"/>
                    <a:pt x="94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631;p61"/>
            <p:cNvSpPr/>
            <p:nvPr/>
          </p:nvSpPr>
          <p:spPr>
            <a:xfrm>
              <a:off x="1589742" y="2028239"/>
              <a:ext cx="32126" cy="9871"/>
            </a:xfrm>
            <a:custGeom>
              <a:avLst/>
              <a:gdLst/>
              <a:ahLst/>
              <a:cxnLst/>
              <a:rect l="l" t="t" r="r" b="b"/>
              <a:pathLst>
                <a:path w="1393" h="428" extrusionOk="0">
                  <a:moveTo>
                    <a:pt x="834" y="0"/>
                  </a:moveTo>
                  <a:cubicBezTo>
                    <a:pt x="627" y="0"/>
                    <a:pt x="414" y="39"/>
                    <a:pt x="221" y="68"/>
                  </a:cubicBezTo>
                  <a:cubicBezTo>
                    <a:pt x="1" y="99"/>
                    <a:pt x="20" y="392"/>
                    <a:pt x="236" y="407"/>
                  </a:cubicBezTo>
                  <a:cubicBezTo>
                    <a:pt x="374" y="416"/>
                    <a:pt x="521" y="428"/>
                    <a:pt x="668" y="428"/>
                  </a:cubicBezTo>
                  <a:cubicBezTo>
                    <a:pt x="900" y="428"/>
                    <a:pt x="1132" y="397"/>
                    <a:pt x="1327" y="274"/>
                  </a:cubicBezTo>
                  <a:cubicBezTo>
                    <a:pt x="1392" y="236"/>
                    <a:pt x="1380" y="137"/>
                    <a:pt x="1316" y="103"/>
                  </a:cubicBezTo>
                  <a:cubicBezTo>
                    <a:pt x="1168" y="26"/>
                    <a:pt x="1003" y="0"/>
                    <a:pt x="83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632;p61"/>
            <p:cNvSpPr/>
            <p:nvPr/>
          </p:nvSpPr>
          <p:spPr>
            <a:xfrm>
              <a:off x="1616310" y="1992193"/>
              <a:ext cx="34663" cy="10355"/>
            </a:xfrm>
            <a:custGeom>
              <a:avLst/>
              <a:gdLst/>
              <a:ahLst/>
              <a:cxnLst/>
              <a:rect l="l" t="t" r="r" b="b"/>
              <a:pathLst>
                <a:path w="1503" h="449" extrusionOk="0">
                  <a:moveTo>
                    <a:pt x="1205" y="0"/>
                  </a:moveTo>
                  <a:cubicBezTo>
                    <a:pt x="963" y="0"/>
                    <a:pt x="724" y="37"/>
                    <a:pt x="482" y="37"/>
                  </a:cubicBezTo>
                  <a:cubicBezTo>
                    <a:pt x="414" y="37"/>
                    <a:pt x="346" y="34"/>
                    <a:pt x="278" y="27"/>
                  </a:cubicBezTo>
                  <a:cubicBezTo>
                    <a:pt x="270" y="26"/>
                    <a:pt x="263" y="26"/>
                    <a:pt x="255" y="26"/>
                  </a:cubicBezTo>
                  <a:cubicBezTo>
                    <a:pt x="57" y="26"/>
                    <a:pt x="1" y="303"/>
                    <a:pt x="210" y="366"/>
                  </a:cubicBezTo>
                  <a:cubicBezTo>
                    <a:pt x="375" y="415"/>
                    <a:pt x="558" y="448"/>
                    <a:pt x="741" y="448"/>
                  </a:cubicBezTo>
                  <a:cubicBezTo>
                    <a:pt x="982" y="448"/>
                    <a:pt x="1221" y="389"/>
                    <a:pt x="1407" y="229"/>
                  </a:cubicBezTo>
                  <a:cubicBezTo>
                    <a:pt x="1502" y="148"/>
                    <a:pt x="1460" y="12"/>
                    <a:pt x="1335" y="4"/>
                  </a:cubicBezTo>
                  <a:cubicBezTo>
                    <a:pt x="1291" y="1"/>
                    <a:pt x="1248" y="0"/>
                    <a:pt x="120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633;p61"/>
            <p:cNvSpPr/>
            <p:nvPr/>
          </p:nvSpPr>
          <p:spPr>
            <a:xfrm>
              <a:off x="1644216" y="1965071"/>
              <a:ext cx="24193" cy="8625"/>
            </a:xfrm>
            <a:custGeom>
              <a:avLst/>
              <a:gdLst/>
              <a:ahLst/>
              <a:cxnLst/>
              <a:rect l="l" t="t" r="r" b="b"/>
              <a:pathLst>
                <a:path w="1049" h="374" extrusionOk="0">
                  <a:moveTo>
                    <a:pt x="236" y="1"/>
                  </a:moveTo>
                  <a:cubicBezTo>
                    <a:pt x="61" y="1"/>
                    <a:pt x="0" y="272"/>
                    <a:pt x="190" y="294"/>
                  </a:cubicBezTo>
                  <a:cubicBezTo>
                    <a:pt x="315" y="310"/>
                    <a:pt x="444" y="329"/>
                    <a:pt x="569" y="344"/>
                  </a:cubicBezTo>
                  <a:cubicBezTo>
                    <a:pt x="647" y="354"/>
                    <a:pt x="728" y="373"/>
                    <a:pt x="807" y="373"/>
                  </a:cubicBezTo>
                  <a:cubicBezTo>
                    <a:pt x="849" y="373"/>
                    <a:pt x="891" y="368"/>
                    <a:pt x="931" y="352"/>
                  </a:cubicBezTo>
                  <a:cubicBezTo>
                    <a:pt x="1048" y="302"/>
                    <a:pt x="1048" y="166"/>
                    <a:pt x="950" y="101"/>
                  </a:cubicBezTo>
                  <a:cubicBezTo>
                    <a:pt x="855" y="36"/>
                    <a:pt x="722" y="43"/>
                    <a:pt x="611" y="36"/>
                  </a:cubicBezTo>
                  <a:cubicBezTo>
                    <a:pt x="490" y="24"/>
                    <a:pt x="372" y="13"/>
                    <a:pt x="250" y="1"/>
                  </a:cubicBezTo>
                  <a:cubicBezTo>
                    <a:pt x="245" y="1"/>
                    <a:pt x="241" y="1"/>
                    <a:pt x="23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634;p61"/>
            <p:cNvSpPr/>
            <p:nvPr/>
          </p:nvSpPr>
          <p:spPr>
            <a:xfrm>
              <a:off x="1648390" y="2032783"/>
              <a:ext cx="27214" cy="9179"/>
            </a:xfrm>
            <a:custGeom>
              <a:avLst/>
              <a:gdLst/>
              <a:ahLst/>
              <a:cxnLst/>
              <a:rect l="l" t="t" r="r" b="b"/>
              <a:pathLst>
                <a:path w="1180" h="398" extrusionOk="0">
                  <a:moveTo>
                    <a:pt x="165" y="1"/>
                  </a:moveTo>
                  <a:cubicBezTo>
                    <a:pt x="58" y="1"/>
                    <a:pt x="1" y="157"/>
                    <a:pt x="88" y="225"/>
                  </a:cubicBezTo>
                  <a:cubicBezTo>
                    <a:pt x="249" y="346"/>
                    <a:pt x="469" y="397"/>
                    <a:pt x="685" y="397"/>
                  </a:cubicBezTo>
                  <a:cubicBezTo>
                    <a:pt x="824" y="397"/>
                    <a:pt x="960" y="376"/>
                    <a:pt x="1077" y="339"/>
                  </a:cubicBezTo>
                  <a:cubicBezTo>
                    <a:pt x="1180" y="305"/>
                    <a:pt x="1180" y="138"/>
                    <a:pt x="1065" y="118"/>
                  </a:cubicBezTo>
                  <a:cubicBezTo>
                    <a:pt x="913" y="99"/>
                    <a:pt x="762" y="81"/>
                    <a:pt x="609" y="66"/>
                  </a:cubicBezTo>
                  <a:cubicBezTo>
                    <a:pt x="461" y="46"/>
                    <a:pt x="313" y="1"/>
                    <a:pt x="16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635;p61"/>
            <p:cNvSpPr/>
            <p:nvPr/>
          </p:nvSpPr>
          <p:spPr>
            <a:xfrm>
              <a:off x="1676503" y="2009697"/>
              <a:ext cx="22947" cy="9179"/>
            </a:xfrm>
            <a:custGeom>
              <a:avLst/>
              <a:gdLst/>
              <a:ahLst/>
              <a:cxnLst/>
              <a:rect l="l" t="t" r="r" b="b"/>
              <a:pathLst>
                <a:path w="995" h="398" extrusionOk="0">
                  <a:moveTo>
                    <a:pt x="155" y="1"/>
                  </a:moveTo>
                  <a:cubicBezTo>
                    <a:pt x="49" y="1"/>
                    <a:pt x="1" y="174"/>
                    <a:pt x="109" y="223"/>
                  </a:cubicBezTo>
                  <a:cubicBezTo>
                    <a:pt x="238" y="279"/>
                    <a:pt x="375" y="325"/>
                    <a:pt x="512" y="356"/>
                  </a:cubicBezTo>
                  <a:cubicBezTo>
                    <a:pt x="586" y="374"/>
                    <a:pt x="675" y="398"/>
                    <a:pt x="758" y="398"/>
                  </a:cubicBezTo>
                  <a:cubicBezTo>
                    <a:pt x="816" y="398"/>
                    <a:pt x="872" y="386"/>
                    <a:pt x="919" y="352"/>
                  </a:cubicBezTo>
                  <a:cubicBezTo>
                    <a:pt x="980" y="310"/>
                    <a:pt x="994" y="207"/>
                    <a:pt x="930" y="154"/>
                  </a:cubicBezTo>
                  <a:cubicBezTo>
                    <a:pt x="824" y="74"/>
                    <a:pt x="694" y="105"/>
                    <a:pt x="569" y="89"/>
                  </a:cubicBezTo>
                  <a:cubicBezTo>
                    <a:pt x="436" y="74"/>
                    <a:pt x="310" y="47"/>
                    <a:pt x="185" y="5"/>
                  </a:cubicBezTo>
                  <a:cubicBezTo>
                    <a:pt x="174" y="2"/>
                    <a:pt x="164" y="1"/>
                    <a:pt x="15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636;p61"/>
            <p:cNvSpPr/>
            <p:nvPr/>
          </p:nvSpPr>
          <p:spPr>
            <a:xfrm>
              <a:off x="1681046" y="1983014"/>
              <a:ext cx="33763" cy="13123"/>
            </a:xfrm>
            <a:custGeom>
              <a:avLst/>
              <a:gdLst/>
              <a:ahLst/>
              <a:cxnLst/>
              <a:rect l="l" t="t" r="r" b="b"/>
              <a:pathLst>
                <a:path w="1464" h="569" extrusionOk="0">
                  <a:moveTo>
                    <a:pt x="218" y="0"/>
                  </a:moveTo>
                  <a:cubicBezTo>
                    <a:pt x="39" y="0"/>
                    <a:pt x="0" y="265"/>
                    <a:pt x="190" y="323"/>
                  </a:cubicBezTo>
                  <a:cubicBezTo>
                    <a:pt x="383" y="379"/>
                    <a:pt x="581" y="444"/>
                    <a:pt x="779" y="490"/>
                  </a:cubicBezTo>
                  <a:cubicBezTo>
                    <a:pt x="920" y="522"/>
                    <a:pt x="1058" y="568"/>
                    <a:pt x="1200" y="568"/>
                  </a:cubicBezTo>
                  <a:cubicBezTo>
                    <a:pt x="1242" y="568"/>
                    <a:pt x="1284" y="564"/>
                    <a:pt x="1327" y="555"/>
                  </a:cubicBezTo>
                  <a:cubicBezTo>
                    <a:pt x="1441" y="528"/>
                    <a:pt x="1463" y="360"/>
                    <a:pt x="1380" y="292"/>
                  </a:cubicBezTo>
                  <a:cubicBezTo>
                    <a:pt x="1235" y="174"/>
                    <a:pt x="1037" y="155"/>
                    <a:pt x="858" y="113"/>
                  </a:cubicBezTo>
                  <a:cubicBezTo>
                    <a:pt x="660" y="64"/>
                    <a:pt x="455" y="37"/>
                    <a:pt x="254" y="4"/>
                  </a:cubicBezTo>
                  <a:cubicBezTo>
                    <a:pt x="242" y="1"/>
                    <a:pt x="230" y="0"/>
                    <a:pt x="21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637;p61"/>
            <p:cNvSpPr/>
            <p:nvPr/>
          </p:nvSpPr>
          <p:spPr>
            <a:xfrm>
              <a:off x="1693108" y="2045859"/>
              <a:ext cx="19603" cy="8256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78" y="0"/>
                  </a:moveTo>
                  <a:cubicBezTo>
                    <a:pt x="19" y="0"/>
                    <a:pt x="0" y="275"/>
                    <a:pt x="165" y="297"/>
                  </a:cubicBezTo>
                  <a:cubicBezTo>
                    <a:pt x="267" y="308"/>
                    <a:pt x="366" y="323"/>
                    <a:pt x="469" y="339"/>
                  </a:cubicBezTo>
                  <a:cubicBezTo>
                    <a:pt x="524" y="346"/>
                    <a:pt x="576" y="357"/>
                    <a:pt x="627" y="357"/>
                  </a:cubicBezTo>
                  <a:cubicBezTo>
                    <a:pt x="676" y="357"/>
                    <a:pt x="723" y="348"/>
                    <a:pt x="769" y="316"/>
                  </a:cubicBezTo>
                  <a:cubicBezTo>
                    <a:pt x="849" y="267"/>
                    <a:pt x="845" y="160"/>
                    <a:pt x="784" y="99"/>
                  </a:cubicBezTo>
                  <a:cubicBezTo>
                    <a:pt x="704" y="20"/>
                    <a:pt x="594" y="31"/>
                    <a:pt x="492" y="23"/>
                  </a:cubicBezTo>
                  <a:lnTo>
                    <a:pt x="188" y="0"/>
                  </a:lnTo>
                  <a:cubicBezTo>
                    <a:pt x="184" y="0"/>
                    <a:pt x="181" y="0"/>
                    <a:pt x="17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638;p61"/>
            <p:cNvSpPr/>
            <p:nvPr/>
          </p:nvSpPr>
          <p:spPr>
            <a:xfrm>
              <a:off x="1723066" y="2024872"/>
              <a:ext cx="21540" cy="10678"/>
            </a:xfrm>
            <a:custGeom>
              <a:avLst/>
              <a:gdLst/>
              <a:ahLst/>
              <a:cxnLst/>
              <a:rect l="l" t="t" r="r" b="b"/>
              <a:pathLst>
                <a:path w="934" h="463" extrusionOk="0">
                  <a:moveTo>
                    <a:pt x="269" y="0"/>
                  </a:moveTo>
                  <a:cubicBezTo>
                    <a:pt x="65" y="0"/>
                    <a:pt x="0" y="300"/>
                    <a:pt x="223" y="351"/>
                  </a:cubicBezTo>
                  <a:cubicBezTo>
                    <a:pt x="371" y="389"/>
                    <a:pt x="519" y="424"/>
                    <a:pt x="672" y="458"/>
                  </a:cubicBezTo>
                  <a:cubicBezTo>
                    <a:pt x="685" y="461"/>
                    <a:pt x="699" y="463"/>
                    <a:pt x="714" y="463"/>
                  </a:cubicBezTo>
                  <a:cubicBezTo>
                    <a:pt x="772" y="463"/>
                    <a:pt x="836" y="439"/>
                    <a:pt x="869" y="393"/>
                  </a:cubicBezTo>
                  <a:cubicBezTo>
                    <a:pt x="919" y="325"/>
                    <a:pt x="934" y="268"/>
                    <a:pt x="911" y="188"/>
                  </a:cubicBezTo>
                  <a:cubicBezTo>
                    <a:pt x="888" y="128"/>
                    <a:pt x="823" y="59"/>
                    <a:pt x="755" y="51"/>
                  </a:cubicBezTo>
                  <a:cubicBezTo>
                    <a:pt x="603" y="36"/>
                    <a:pt x="447" y="17"/>
                    <a:pt x="295" y="2"/>
                  </a:cubicBezTo>
                  <a:cubicBezTo>
                    <a:pt x="286" y="1"/>
                    <a:pt x="277" y="0"/>
                    <a:pt x="26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639;p61"/>
            <p:cNvSpPr/>
            <p:nvPr/>
          </p:nvSpPr>
          <p:spPr>
            <a:xfrm>
              <a:off x="1570738" y="2056837"/>
              <a:ext cx="23316" cy="11370"/>
            </a:xfrm>
            <a:custGeom>
              <a:avLst/>
              <a:gdLst/>
              <a:ahLst/>
              <a:cxnLst/>
              <a:rect l="l" t="t" r="r" b="b"/>
              <a:pathLst>
                <a:path w="1011" h="493" extrusionOk="0">
                  <a:moveTo>
                    <a:pt x="197" y="1"/>
                  </a:moveTo>
                  <a:cubicBezTo>
                    <a:pt x="89" y="1"/>
                    <a:pt x="0" y="137"/>
                    <a:pt x="106" y="216"/>
                  </a:cubicBezTo>
                  <a:cubicBezTo>
                    <a:pt x="216" y="304"/>
                    <a:pt x="330" y="372"/>
                    <a:pt x="460" y="425"/>
                  </a:cubicBezTo>
                  <a:cubicBezTo>
                    <a:pt x="572" y="475"/>
                    <a:pt x="671" y="492"/>
                    <a:pt x="785" y="492"/>
                  </a:cubicBezTo>
                  <a:cubicBezTo>
                    <a:pt x="810" y="492"/>
                    <a:pt x="836" y="491"/>
                    <a:pt x="863" y="490"/>
                  </a:cubicBezTo>
                  <a:cubicBezTo>
                    <a:pt x="977" y="486"/>
                    <a:pt x="1011" y="326"/>
                    <a:pt x="909" y="277"/>
                  </a:cubicBezTo>
                  <a:cubicBezTo>
                    <a:pt x="798" y="224"/>
                    <a:pt x="699" y="174"/>
                    <a:pt x="581" y="137"/>
                  </a:cubicBezTo>
                  <a:cubicBezTo>
                    <a:pt x="467" y="102"/>
                    <a:pt x="356" y="56"/>
                    <a:pt x="247" y="11"/>
                  </a:cubicBezTo>
                  <a:cubicBezTo>
                    <a:pt x="230" y="4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640;p61"/>
            <p:cNvSpPr/>
            <p:nvPr/>
          </p:nvSpPr>
          <p:spPr>
            <a:xfrm>
              <a:off x="1526897" y="2074457"/>
              <a:ext cx="24469" cy="10124"/>
            </a:xfrm>
            <a:custGeom>
              <a:avLst/>
              <a:gdLst/>
              <a:ahLst/>
              <a:cxnLst/>
              <a:rect l="l" t="t" r="r" b="b"/>
              <a:pathLst>
                <a:path w="1061" h="439" extrusionOk="0">
                  <a:moveTo>
                    <a:pt x="160" y="1"/>
                  </a:moveTo>
                  <a:cubicBezTo>
                    <a:pt x="23" y="1"/>
                    <a:pt x="0" y="197"/>
                    <a:pt x="136" y="243"/>
                  </a:cubicBezTo>
                  <a:cubicBezTo>
                    <a:pt x="258" y="285"/>
                    <a:pt x="383" y="331"/>
                    <a:pt x="506" y="368"/>
                  </a:cubicBezTo>
                  <a:cubicBezTo>
                    <a:pt x="613" y="399"/>
                    <a:pt x="721" y="439"/>
                    <a:pt x="833" y="439"/>
                  </a:cubicBezTo>
                  <a:cubicBezTo>
                    <a:pt x="846" y="439"/>
                    <a:pt x="860" y="438"/>
                    <a:pt x="874" y="437"/>
                  </a:cubicBezTo>
                  <a:cubicBezTo>
                    <a:pt x="976" y="426"/>
                    <a:pt x="1060" y="273"/>
                    <a:pt x="954" y="201"/>
                  </a:cubicBezTo>
                  <a:cubicBezTo>
                    <a:pt x="745" y="57"/>
                    <a:pt x="437" y="45"/>
                    <a:pt x="186" y="3"/>
                  </a:cubicBezTo>
                  <a:cubicBezTo>
                    <a:pt x="177" y="2"/>
                    <a:pt x="168" y="1"/>
                    <a:pt x="16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641;p61"/>
            <p:cNvSpPr/>
            <p:nvPr/>
          </p:nvSpPr>
          <p:spPr>
            <a:xfrm>
              <a:off x="1521177" y="2106537"/>
              <a:ext cx="27191" cy="8994"/>
            </a:xfrm>
            <a:custGeom>
              <a:avLst/>
              <a:gdLst/>
              <a:ahLst/>
              <a:cxnLst/>
              <a:rect l="l" t="t" r="r" b="b"/>
              <a:pathLst>
                <a:path w="1179" h="390" extrusionOk="0">
                  <a:moveTo>
                    <a:pt x="658" y="0"/>
                  </a:moveTo>
                  <a:cubicBezTo>
                    <a:pt x="472" y="0"/>
                    <a:pt x="293" y="12"/>
                    <a:pt x="107" y="31"/>
                  </a:cubicBezTo>
                  <a:cubicBezTo>
                    <a:pt x="1" y="42"/>
                    <a:pt x="1" y="175"/>
                    <a:pt x="92" y="205"/>
                  </a:cubicBezTo>
                  <a:cubicBezTo>
                    <a:pt x="270" y="267"/>
                    <a:pt x="445" y="316"/>
                    <a:pt x="631" y="354"/>
                  </a:cubicBezTo>
                  <a:cubicBezTo>
                    <a:pt x="714" y="373"/>
                    <a:pt x="796" y="390"/>
                    <a:pt x="876" y="390"/>
                  </a:cubicBezTo>
                  <a:cubicBezTo>
                    <a:pt x="953" y="390"/>
                    <a:pt x="1028" y="374"/>
                    <a:pt x="1103" y="331"/>
                  </a:cubicBezTo>
                  <a:cubicBezTo>
                    <a:pt x="1179" y="286"/>
                    <a:pt x="1175" y="175"/>
                    <a:pt x="1119" y="118"/>
                  </a:cubicBezTo>
                  <a:cubicBezTo>
                    <a:pt x="989" y="0"/>
                    <a:pt x="822" y="4"/>
                    <a:pt x="65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642;p61"/>
            <p:cNvSpPr/>
            <p:nvPr/>
          </p:nvSpPr>
          <p:spPr>
            <a:xfrm>
              <a:off x="1474268" y="2105130"/>
              <a:ext cx="25622" cy="11393"/>
            </a:xfrm>
            <a:custGeom>
              <a:avLst/>
              <a:gdLst/>
              <a:ahLst/>
              <a:cxnLst/>
              <a:rect l="l" t="t" r="r" b="b"/>
              <a:pathLst>
                <a:path w="1111" h="494" extrusionOk="0">
                  <a:moveTo>
                    <a:pt x="201" y="0"/>
                  </a:moveTo>
                  <a:cubicBezTo>
                    <a:pt x="96" y="0"/>
                    <a:pt x="0" y="136"/>
                    <a:pt x="110" y="210"/>
                  </a:cubicBezTo>
                  <a:cubicBezTo>
                    <a:pt x="323" y="353"/>
                    <a:pt x="568" y="494"/>
                    <a:pt x="827" y="494"/>
                  </a:cubicBezTo>
                  <a:cubicBezTo>
                    <a:pt x="884" y="494"/>
                    <a:pt x="942" y="487"/>
                    <a:pt x="1000" y="472"/>
                  </a:cubicBezTo>
                  <a:cubicBezTo>
                    <a:pt x="1107" y="442"/>
                    <a:pt x="1110" y="286"/>
                    <a:pt x="1016" y="236"/>
                  </a:cubicBezTo>
                  <a:cubicBezTo>
                    <a:pt x="776" y="115"/>
                    <a:pt x="495" y="107"/>
                    <a:pt x="244" y="8"/>
                  </a:cubicBezTo>
                  <a:cubicBezTo>
                    <a:pt x="230" y="3"/>
                    <a:pt x="215" y="0"/>
                    <a:pt x="20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643;p61"/>
            <p:cNvSpPr/>
            <p:nvPr/>
          </p:nvSpPr>
          <p:spPr>
            <a:xfrm>
              <a:off x="1526874" y="2149733"/>
              <a:ext cx="30627" cy="10470"/>
            </a:xfrm>
            <a:custGeom>
              <a:avLst/>
              <a:gdLst/>
              <a:ahLst/>
              <a:cxnLst/>
              <a:rect l="l" t="t" r="r" b="b"/>
              <a:pathLst>
                <a:path w="1328" h="454" extrusionOk="0">
                  <a:moveTo>
                    <a:pt x="506" y="0"/>
                  </a:moveTo>
                  <a:cubicBezTo>
                    <a:pt x="401" y="0"/>
                    <a:pt x="296" y="5"/>
                    <a:pt x="187" y="10"/>
                  </a:cubicBezTo>
                  <a:cubicBezTo>
                    <a:pt x="31" y="17"/>
                    <a:pt x="0" y="275"/>
                    <a:pt x="168" y="294"/>
                  </a:cubicBezTo>
                  <a:cubicBezTo>
                    <a:pt x="342" y="310"/>
                    <a:pt x="517" y="348"/>
                    <a:pt x="689" y="385"/>
                  </a:cubicBezTo>
                  <a:cubicBezTo>
                    <a:pt x="806" y="413"/>
                    <a:pt x="928" y="454"/>
                    <a:pt x="1047" y="454"/>
                  </a:cubicBezTo>
                  <a:cubicBezTo>
                    <a:pt x="1094" y="454"/>
                    <a:pt x="1141" y="447"/>
                    <a:pt x="1186" y="431"/>
                  </a:cubicBezTo>
                  <a:cubicBezTo>
                    <a:pt x="1312" y="389"/>
                    <a:pt x="1328" y="245"/>
                    <a:pt x="1244" y="157"/>
                  </a:cubicBezTo>
                  <a:cubicBezTo>
                    <a:pt x="1122" y="32"/>
                    <a:pt x="913" y="20"/>
                    <a:pt x="746" y="10"/>
                  </a:cubicBezTo>
                  <a:cubicBezTo>
                    <a:pt x="664" y="3"/>
                    <a:pt x="585" y="0"/>
                    <a:pt x="50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644;p61"/>
            <p:cNvSpPr/>
            <p:nvPr/>
          </p:nvSpPr>
          <p:spPr>
            <a:xfrm>
              <a:off x="1497838" y="2166707"/>
              <a:ext cx="24585" cy="14737"/>
            </a:xfrm>
            <a:custGeom>
              <a:avLst/>
              <a:gdLst/>
              <a:ahLst/>
              <a:cxnLst/>
              <a:rect l="l" t="t" r="r" b="b"/>
              <a:pathLst>
                <a:path w="1066" h="639" extrusionOk="0">
                  <a:moveTo>
                    <a:pt x="232" y="0"/>
                  </a:moveTo>
                  <a:cubicBezTo>
                    <a:pt x="103" y="0"/>
                    <a:pt x="1" y="196"/>
                    <a:pt x="123" y="292"/>
                  </a:cubicBezTo>
                  <a:cubicBezTo>
                    <a:pt x="252" y="395"/>
                    <a:pt x="389" y="497"/>
                    <a:pt x="541" y="562"/>
                  </a:cubicBezTo>
                  <a:cubicBezTo>
                    <a:pt x="631" y="602"/>
                    <a:pt x="742" y="639"/>
                    <a:pt x="849" y="639"/>
                  </a:cubicBezTo>
                  <a:cubicBezTo>
                    <a:pt x="904" y="639"/>
                    <a:pt x="959" y="629"/>
                    <a:pt x="1008" y="604"/>
                  </a:cubicBezTo>
                  <a:cubicBezTo>
                    <a:pt x="1062" y="577"/>
                    <a:pt x="1066" y="493"/>
                    <a:pt x="1039" y="448"/>
                  </a:cubicBezTo>
                  <a:cubicBezTo>
                    <a:pt x="971" y="337"/>
                    <a:pt x="803" y="274"/>
                    <a:pt x="689" y="223"/>
                  </a:cubicBezTo>
                  <a:cubicBezTo>
                    <a:pt x="557" y="163"/>
                    <a:pt x="427" y="102"/>
                    <a:pt x="306" y="23"/>
                  </a:cubicBezTo>
                  <a:cubicBezTo>
                    <a:pt x="281" y="7"/>
                    <a:pt x="256" y="0"/>
                    <a:pt x="23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645;p61"/>
            <p:cNvSpPr/>
            <p:nvPr/>
          </p:nvSpPr>
          <p:spPr>
            <a:xfrm>
              <a:off x="1482363" y="2205382"/>
              <a:ext cx="25323" cy="15452"/>
            </a:xfrm>
            <a:custGeom>
              <a:avLst/>
              <a:gdLst/>
              <a:ahLst/>
              <a:cxnLst/>
              <a:rect l="l" t="t" r="r" b="b"/>
              <a:pathLst>
                <a:path w="1098" h="670" extrusionOk="0">
                  <a:moveTo>
                    <a:pt x="166" y="1"/>
                  </a:moveTo>
                  <a:cubicBezTo>
                    <a:pt x="63" y="1"/>
                    <a:pt x="1" y="158"/>
                    <a:pt x="91" y="224"/>
                  </a:cubicBezTo>
                  <a:cubicBezTo>
                    <a:pt x="219" y="326"/>
                    <a:pt x="352" y="425"/>
                    <a:pt x="493" y="508"/>
                  </a:cubicBezTo>
                  <a:cubicBezTo>
                    <a:pt x="566" y="550"/>
                    <a:pt x="642" y="573"/>
                    <a:pt x="714" y="608"/>
                  </a:cubicBezTo>
                  <a:cubicBezTo>
                    <a:pt x="786" y="638"/>
                    <a:pt x="842" y="669"/>
                    <a:pt x="919" y="669"/>
                  </a:cubicBezTo>
                  <a:cubicBezTo>
                    <a:pt x="927" y="669"/>
                    <a:pt x="936" y="669"/>
                    <a:pt x="946" y="668"/>
                  </a:cubicBezTo>
                  <a:cubicBezTo>
                    <a:pt x="1052" y="661"/>
                    <a:pt x="1098" y="554"/>
                    <a:pt x="1049" y="467"/>
                  </a:cubicBezTo>
                  <a:cubicBezTo>
                    <a:pt x="1010" y="394"/>
                    <a:pt x="949" y="364"/>
                    <a:pt x="885" y="322"/>
                  </a:cubicBezTo>
                  <a:cubicBezTo>
                    <a:pt x="809" y="276"/>
                    <a:pt x="740" y="220"/>
                    <a:pt x="661" y="182"/>
                  </a:cubicBezTo>
                  <a:cubicBezTo>
                    <a:pt x="512" y="109"/>
                    <a:pt x="356" y="57"/>
                    <a:pt x="201" y="6"/>
                  </a:cubicBezTo>
                  <a:cubicBezTo>
                    <a:pt x="189" y="2"/>
                    <a:pt x="177" y="1"/>
                    <a:pt x="16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646;p61"/>
            <p:cNvSpPr/>
            <p:nvPr/>
          </p:nvSpPr>
          <p:spPr>
            <a:xfrm>
              <a:off x="1443134" y="2218666"/>
              <a:ext cx="22970" cy="14806"/>
            </a:xfrm>
            <a:custGeom>
              <a:avLst/>
              <a:gdLst/>
              <a:ahLst/>
              <a:cxnLst/>
              <a:rect l="l" t="t" r="r" b="b"/>
              <a:pathLst>
                <a:path w="996" h="642" extrusionOk="0">
                  <a:moveTo>
                    <a:pt x="168" y="0"/>
                  </a:moveTo>
                  <a:cubicBezTo>
                    <a:pt x="57" y="0"/>
                    <a:pt x="1" y="169"/>
                    <a:pt x="114" y="244"/>
                  </a:cubicBezTo>
                  <a:cubicBezTo>
                    <a:pt x="328" y="381"/>
                    <a:pt x="548" y="567"/>
                    <a:pt x="795" y="636"/>
                  </a:cubicBezTo>
                  <a:cubicBezTo>
                    <a:pt x="809" y="640"/>
                    <a:pt x="821" y="642"/>
                    <a:pt x="833" y="642"/>
                  </a:cubicBezTo>
                  <a:cubicBezTo>
                    <a:pt x="945" y="642"/>
                    <a:pt x="995" y="479"/>
                    <a:pt x="913" y="400"/>
                  </a:cubicBezTo>
                  <a:cubicBezTo>
                    <a:pt x="727" y="225"/>
                    <a:pt x="453" y="130"/>
                    <a:pt x="229" y="16"/>
                  </a:cubicBezTo>
                  <a:cubicBezTo>
                    <a:pt x="207" y="5"/>
                    <a:pt x="187" y="0"/>
                    <a:pt x="16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647;p61"/>
            <p:cNvSpPr/>
            <p:nvPr/>
          </p:nvSpPr>
          <p:spPr>
            <a:xfrm>
              <a:off x="1398784" y="2219866"/>
              <a:ext cx="27514" cy="22647"/>
            </a:xfrm>
            <a:custGeom>
              <a:avLst/>
              <a:gdLst/>
              <a:ahLst/>
              <a:cxnLst/>
              <a:rect l="l" t="t" r="r" b="b"/>
              <a:pathLst>
                <a:path w="1193" h="982" extrusionOk="0">
                  <a:moveTo>
                    <a:pt x="156" y="0"/>
                  </a:moveTo>
                  <a:cubicBezTo>
                    <a:pt x="58" y="0"/>
                    <a:pt x="0" y="153"/>
                    <a:pt x="76" y="234"/>
                  </a:cubicBezTo>
                  <a:cubicBezTo>
                    <a:pt x="209" y="378"/>
                    <a:pt x="349" y="515"/>
                    <a:pt x="494" y="652"/>
                  </a:cubicBezTo>
                  <a:cubicBezTo>
                    <a:pt x="563" y="721"/>
                    <a:pt x="631" y="789"/>
                    <a:pt x="707" y="850"/>
                  </a:cubicBezTo>
                  <a:cubicBezTo>
                    <a:pt x="795" y="922"/>
                    <a:pt x="844" y="922"/>
                    <a:pt x="946" y="968"/>
                  </a:cubicBezTo>
                  <a:cubicBezTo>
                    <a:pt x="966" y="977"/>
                    <a:pt x="985" y="981"/>
                    <a:pt x="1005" y="981"/>
                  </a:cubicBezTo>
                  <a:cubicBezTo>
                    <a:pt x="1106" y="981"/>
                    <a:pt x="1193" y="865"/>
                    <a:pt x="1125" y="766"/>
                  </a:cubicBezTo>
                  <a:cubicBezTo>
                    <a:pt x="1068" y="679"/>
                    <a:pt x="1053" y="622"/>
                    <a:pt x="969" y="554"/>
                  </a:cubicBezTo>
                  <a:cubicBezTo>
                    <a:pt x="886" y="482"/>
                    <a:pt x="795" y="420"/>
                    <a:pt x="707" y="352"/>
                  </a:cubicBezTo>
                  <a:cubicBezTo>
                    <a:pt x="547" y="238"/>
                    <a:pt x="388" y="124"/>
                    <a:pt x="221" y="22"/>
                  </a:cubicBezTo>
                  <a:cubicBezTo>
                    <a:pt x="198" y="7"/>
                    <a:pt x="176" y="0"/>
                    <a:pt x="15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648;p61"/>
            <p:cNvSpPr/>
            <p:nvPr/>
          </p:nvSpPr>
          <p:spPr>
            <a:xfrm>
              <a:off x="1451736" y="2275354"/>
              <a:ext cx="30466" cy="14068"/>
            </a:xfrm>
            <a:custGeom>
              <a:avLst/>
              <a:gdLst/>
              <a:ahLst/>
              <a:cxnLst/>
              <a:rect l="l" t="t" r="r" b="b"/>
              <a:pathLst>
                <a:path w="1321" h="610" extrusionOk="0">
                  <a:moveTo>
                    <a:pt x="188" y="1"/>
                  </a:moveTo>
                  <a:cubicBezTo>
                    <a:pt x="63" y="1"/>
                    <a:pt x="1" y="210"/>
                    <a:pt x="133" y="265"/>
                  </a:cubicBezTo>
                  <a:cubicBezTo>
                    <a:pt x="297" y="334"/>
                    <a:pt x="449" y="413"/>
                    <a:pt x="612" y="482"/>
                  </a:cubicBezTo>
                  <a:cubicBezTo>
                    <a:pt x="685" y="513"/>
                    <a:pt x="761" y="550"/>
                    <a:pt x="836" y="573"/>
                  </a:cubicBezTo>
                  <a:cubicBezTo>
                    <a:pt x="920" y="596"/>
                    <a:pt x="1015" y="596"/>
                    <a:pt x="1107" y="608"/>
                  </a:cubicBezTo>
                  <a:cubicBezTo>
                    <a:pt x="1115" y="609"/>
                    <a:pt x="1123" y="609"/>
                    <a:pt x="1130" y="609"/>
                  </a:cubicBezTo>
                  <a:cubicBezTo>
                    <a:pt x="1266" y="609"/>
                    <a:pt x="1320" y="428"/>
                    <a:pt x="1194" y="353"/>
                  </a:cubicBezTo>
                  <a:cubicBezTo>
                    <a:pt x="1126" y="311"/>
                    <a:pt x="1057" y="254"/>
                    <a:pt x="985" y="220"/>
                  </a:cubicBezTo>
                  <a:cubicBezTo>
                    <a:pt x="909" y="182"/>
                    <a:pt x="814" y="166"/>
                    <a:pt x="731" y="140"/>
                  </a:cubicBezTo>
                  <a:cubicBezTo>
                    <a:pt x="563" y="90"/>
                    <a:pt x="392" y="57"/>
                    <a:pt x="224" y="6"/>
                  </a:cubicBezTo>
                  <a:cubicBezTo>
                    <a:pt x="212" y="2"/>
                    <a:pt x="200" y="1"/>
                    <a:pt x="18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649;p61"/>
            <p:cNvSpPr/>
            <p:nvPr/>
          </p:nvSpPr>
          <p:spPr>
            <a:xfrm>
              <a:off x="1476344" y="2252130"/>
              <a:ext cx="30996" cy="13146"/>
            </a:xfrm>
            <a:custGeom>
              <a:avLst/>
              <a:gdLst/>
              <a:ahLst/>
              <a:cxnLst/>
              <a:rect l="l" t="t" r="r" b="b"/>
              <a:pathLst>
                <a:path w="1344" h="570" extrusionOk="0">
                  <a:moveTo>
                    <a:pt x="196" y="0"/>
                  </a:moveTo>
                  <a:cubicBezTo>
                    <a:pt x="39" y="0"/>
                    <a:pt x="1" y="257"/>
                    <a:pt x="173" y="303"/>
                  </a:cubicBezTo>
                  <a:cubicBezTo>
                    <a:pt x="359" y="352"/>
                    <a:pt x="538" y="428"/>
                    <a:pt x="717" y="485"/>
                  </a:cubicBezTo>
                  <a:cubicBezTo>
                    <a:pt x="831" y="522"/>
                    <a:pt x="948" y="569"/>
                    <a:pt x="1064" y="569"/>
                  </a:cubicBezTo>
                  <a:cubicBezTo>
                    <a:pt x="1117" y="569"/>
                    <a:pt x="1170" y="559"/>
                    <a:pt x="1222" y="534"/>
                  </a:cubicBezTo>
                  <a:cubicBezTo>
                    <a:pt x="1298" y="501"/>
                    <a:pt x="1343" y="413"/>
                    <a:pt x="1291" y="334"/>
                  </a:cubicBezTo>
                  <a:cubicBezTo>
                    <a:pt x="1180" y="177"/>
                    <a:pt x="1005" y="155"/>
                    <a:pt x="831" y="116"/>
                  </a:cubicBezTo>
                  <a:cubicBezTo>
                    <a:pt x="633" y="74"/>
                    <a:pt x="431" y="55"/>
                    <a:pt x="238" y="6"/>
                  </a:cubicBezTo>
                  <a:cubicBezTo>
                    <a:pt x="223" y="2"/>
                    <a:pt x="209" y="0"/>
                    <a:pt x="19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650;p61"/>
            <p:cNvSpPr/>
            <p:nvPr/>
          </p:nvSpPr>
          <p:spPr>
            <a:xfrm>
              <a:off x="1516265" y="2223832"/>
              <a:ext cx="33694" cy="10839"/>
            </a:xfrm>
            <a:custGeom>
              <a:avLst/>
              <a:gdLst/>
              <a:ahLst/>
              <a:cxnLst/>
              <a:rect l="l" t="t" r="r" b="b"/>
              <a:pathLst>
                <a:path w="1461" h="470" extrusionOk="0">
                  <a:moveTo>
                    <a:pt x="1102" y="1"/>
                  </a:moveTo>
                  <a:cubicBezTo>
                    <a:pt x="1004" y="1"/>
                    <a:pt x="905" y="16"/>
                    <a:pt x="802" y="20"/>
                  </a:cubicBezTo>
                  <a:cubicBezTo>
                    <a:pt x="704" y="24"/>
                    <a:pt x="605" y="25"/>
                    <a:pt x="506" y="25"/>
                  </a:cubicBezTo>
                  <a:cubicBezTo>
                    <a:pt x="406" y="25"/>
                    <a:pt x="306" y="24"/>
                    <a:pt x="206" y="24"/>
                  </a:cubicBezTo>
                  <a:cubicBezTo>
                    <a:pt x="54" y="24"/>
                    <a:pt x="0" y="264"/>
                    <a:pt x="145" y="320"/>
                  </a:cubicBezTo>
                  <a:cubicBezTo>
                    <a:pt x="337" y="397"/>
                    <a:pt x="608" y="469"/>
                    <a:pt x="862" y="469"/>
                  </a:cubicBezTo>
                  <a:cubicBezTo>
                    <a:pt x="1064" y="469"/>
                    <a:pt x="1256" y="423"/>
                    <a:pt x="1388" y="294"/>
                  </a:cubicBezTo>
                  <a:cubicBezTo>
                    <a:pt x="1460" y="226"/>
                    <a:pt x="1430" y="89"/>
                    <a:pt x="1342" y="47"/>
                  </a:cubicBezTo>
                  <a:cubicBezTo>
                    <a:pt x="1262" y="11"/>
                    <a:pt x="1183" y="1"/>
                    <a:pt x="110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651;p61"/>
            <p:cNvSpPr/>
            <p:nvPr/>
          </p:nvSpPr>
          <p:spPr>
            <a:xfrm>
              <a:off x="1537206" y="2198694"/>
              <a:ext cx="35447" cy="12684"/>
            </a:xfrm>
            <a:custGeom>
              <a:avLst/>
              <a:gdLst/>
              <a:ahLst/>
              <a:cxnLst/>
              <a:rect l="l" t="t" r="r" b="b"/>
              <a:pathLst>
                <a:path w="1537" h="550" extrusionOk="0">
                  <a:moveTo>
                    <a:pt x="209" y="0"/>
                  </a:moveTo>
                  <a:cubicBezTo>
                    <a:pt x="72" y="0"/>
                    <a:pt x="1" y="242"/>
                    <a:pt x="153" y="301"/>
                  </a:cubicBezTo>
                  <a:cubicBezTo>
                    <a:pt x="392" y="394"/>
                    <a:pt x="759" y="549"/>
                    <a:pt x="1075" y="549"/>
                  </a:cubicBezTo>
                  <a:cubicBezTo>
                    <a:pt x="1222" y="549"/>
                    <a:pt x="1358" y="515"/>
                    <a:pt x="1465" y="426"/>
                  </a:cubicBezTo>
                  <a:cubicBezTo>
                    <a:pt x="1510" y="388"/>
                    <a:pt x="1537" y="301"/>
                    <a:pt x="1477" y="259"/>
                  </a:cubicBezTo>
                  <a:cubicBezTo>
                    <a:pt x="1294" y="137"/>
                    <a:pt x="1122" y="152"/>
                    <a:pt x="914" y="133"/>
                  </a:cubicBezTo>
                  <a:cubicBezTo>
                    <a:pt x="685" y="114"/>
                    <a:pt x="469" y="80"/>
                    <a:pt x="252" y="8"/>
                  </a:cubicBezTo>
                  <a:cubicBezTo>
                    <a:pt x="237" y="3"/>
                    <a:pt x="223" y="0"/>
                    <a:pt x="20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652;p61"/>
            <p:cNvSpPr/>
            <p:nvPr/>
          </p:nvSpPr>
          <p:spPr>
            <a:xfrm>
              <a:off x="1505126" y="2291152"/>
              <a:ext cx="23086" cy="11992"/>
            </a:xfrm>
            <a:custGeom>
              <a:avLst/>
              <a:gdLst/>
              <a:ahLst/>
              <a:cxnLst/>
              <a:rect l="l" t="t" r="r" b="b"/>
              <a:pathLst>
                <a:path w="1001" h="520" extrusionOk="0">
                  <a:moveTo>
                    <a:pt x="182" y="0"/>
                  </a:moveTo>
                  <a:cubicBezTo>
                    <a:pt x="124" y="0"/>
                    <a:pt x="67" y="34"/>
                    <a:pt x="43" y="86"/>
                  </a:cubicBezTo>
                  <a:cubicBezTo>
                    <a:pt x="1" y="170"/>
                    <a:pt x="43" y="249"/>
                    <a:pt x="111" y="295"/>
                  </a:cubicBezTo>
                  <a:cubicBezTo>
                    <a:pt x="277" y="405"/>
                    <a:pt x="492" y="520"/>
                    <a:pt x="699" y="520"/>
                  </a:cubicBezTo>
                  <a:cubicBezTo>
                    <a:pt x="729" y="520"/>
                    <a:pt x="759" y="517"/>
                    <a:pt x="788" y="512"/>
                  </a:cubicBezTo>
                  <a:cubicBezTo>
                    <a:pt x="920" y="489"/>
                    <a:pt x="1001" y="295"/>
                    <a:pt x="848" y="230"/>
                  </a:cubicBezTo>
                  <a:cubicBezTo>
                    <a:pt x="746" y="185"/>
                    <a:pt x="643" y="165"/>
                    <a:pt x="537" y="139"/>
                  </a:cubicBezTo>
                  <a:cubicBezTo>
                    <a:pt x="434" y="109"/>
                    <a:pt x="339" y="67"/>
                    <a:pt x="248" y="18"/>
                  </a:cubicBezTo>
                  <a:cubicBezTo>
                    <a:pt x="227" y="6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653;p61"/>
            <p:cNvSpPr/>
            <p:nvPr/>
          </p:nvSpPr>
          <p:spPr>
            <a:xfrm>
              <a:off x="1526758" y="2275908"/>
              <a:ext cx="27767" cy="8349"/>
            </a:xfrm>
            <a:custGeom>
              <a:avLst/>
              <a:gdLst/>
              <a:ahLst/>
              <a:cxnLst/>
              <a:rect l="l" t="t" r="r" b="b"/>
              <a:pathLst>
                <a:path w="1204" h="362" extrusionOk="0">
                  <a:moveTo>
                    <a:pt x="207" y="0"/>
                  </a:moveTo>
                  <a:cubicBezTo>
                    <a:pt x="47" y="0"/>
                    <a:pt x="1" y="228"/>
                    <a:pt x="169" y="272"/>
                  </a:cubicBezTo>
                  <a:cubicBezTo>
                    <a:pt x="324" y="314"/>
                    <a:pt x="484" y="344"/>
                    <a:pt x="648" y="356"/>
                  </a:cubicBezTo>
                  <a:cubicBezTo>
                    <a:pt x="698" y="358"/>
                    <a:pt x="752" y="361"/>
                    <a:pt x="806" y="361"/>
                  </a:cubicBezTo>
                  <a:cubicBezTo>
                    <a:pt x="915" y="361"/>
                    <a:pt x="1027" y="348"/>
                    <a:pt x="1108" y="287"/>
                  </a:cubicBezTo>
                  <a:cubicBezTo>
                    <a:pt x="1191" y="226"/>
                    <a:pt x="1203" y="78"/>
                    <a:pt x="1093" y="33"/>
                  </a:cubicBezTo>
                  <a:cubicBezTo>
                    <a:pt x="1036" y="9"/>
                    <a:pt x="979" y="3"/>
                    <a:pt x="921" y="3"/>
                  </a:cubicBezTo>
                  <a:cubicBezTo>
                    <a:pt x="844" y="3"/>
                    <a:pt x="766" y="15"/>
                    <a:pt x="686" y="17"/>
                  </a:cubicBezTo>
                  <a:cubicBezTo>
                    <a:pt x="637" y="19"/>
                    <a:pt x="589" y="20"/>
                    <a:pt x="541" y="20"/>
                  </a:cubicBezTo>
                  <a:cubicBezTo>
                    <a:pt x="435" y="20"/>
                    <a:pt x="331" y="15"/>
                    <a:pt x="226" y="1"/>
                  </a:cubicBezTo>
                  <a:cubicBezTo>
                    <a:pt x="219" y="1"/>
                    <a:pt x="213" y="0"/>
                    <a:pt x="20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654;p61"/>
            <p:cNvSpPr/>
            <p:nvPr/>
          </p:nvSpPr>
          <p:spPr>
            <a:xfrm>
              <a:off x="1556763" y="2242675"/>
              <a:ext cx="36323" cy="10470"/>
            </a:xfrm>
            <a:custGeom>
              <a:avLst/>
              <a:gdLst/>
              <a:ahLst/>
              <a:cxnLst/>
              <a:rect l="l" t="t" r="r" b="b"/>
              <a:pathLst>
                <a:path w="1575" h="454" extrusionOk="0">
                  <a:moveTo>
                    <a:pt x="1099" y="1"/>
                  </a:moveTo>
                  <a:cubicBezTo>
                    <a:pt x="1003" y="1"/>
                    <a:pt x="907" y="5"/>
                    <a:pt x="818" y="5"/>
                  </a:cubicBezTo>
                  <a:cubicBezTo>
                    <a:pt x="613" y="9"/>
                    <a:pt x="404" y="5"/>
                    <a:pt x="202" y="25"/>
                  </a:cubicBezTo>
                  <a:cubicBezTo>
                    <a:pt x="62" y="40"/>
                    <a:pt x="1" y="245"/>
                    <a:pt x="141" y="310"/>
                  </a:cubicBezTo>
                  <a:cubicBezTo>
                    <a:pt x="339" y="397"/>
                    <a:pt x="598" y="453"/>
                    <a:pt x="851" y="453"/>
                  </a:cubicBezTo>
                  <a:cubicBezTo>
                    <a:pt x="1072" y="453"/>
                    <a:pt x="1289" y="411"/>
                    <a:pt x="1457" y="310"/>
                  </a:cubicBezTo>
                  <a:cubicBezTo>
                    <a:pt x="1575" y="237"/>
                    <a:pt x="1525" y="59"/>
                    <a:pt x="1404" y="28"/>
                  </a:cubicBezTo>
                  <a:cubicBezTo>
                    <a:pt x="1309" y="6"/>
                    <a:pt x="1204" y="1"/>
                    <a:pt x="109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655;p61"/>
            <p:cNvSpPr/>
            <p:nvPr/>
          </p:nvSpPr>
          <p:spPr>
            <a:xfrm>
              <a:off x="1558631" y="2293966"/>
              <a:ext cx="44372" cy="12039"/>
            </a:xfrm>
            <a:custGeom>
              <a:avLst/>
              <a:gdLst/>
              <a:ahLst/>
              <a:cxnLst/>
              <a:rect l="l" t="t" r="r" b="b"/>
              <a:pathLst>
                <a:path w="1924" h="522" extrusionOk="0">
                  <a:moveTo>
                    <a:pt x="1576" y="1"/>
                  </a:moveTo>
                  <a:cubicBezTo>
                    <a:pt x="1385" y="1"/>
                    <a:pt x="1185" y="53"/>
                    <a:pt x="996" y="71"/>
                  </a:cubicBezTo>
                  <a:cubicBezTo>
                    <a:pt x="769" y="87"/>
                    <a:pt x="539" y="98"/>
                    <a:pt x="311" y="98"/>
                  </a:cubicBezTo>
                  <a:cubicBezTo>
                    <a:pt x="280" y="98"/>
                    <a:pt x="248" y="98"/>
                    <a:pt x="216" y="97"/>
                  </a:cubicBezTo>
                  <a:cubicBezTo>
                    <a:pt x="15" y="97"/>
                    <a:pt x="0" y="397"/>
                    <a:pt x="186" y="439"/>
                  </a:cubicBezTo>
                  <a:cubicBezTo>
                    <a:pt x="421" y="491"/>
                    <a:pt x="659" y="521"/>
                    <a:pt x="899" y="521"/>
                  </a:cubicBezTo>
                  <a:cubicBezTo>
                    <a:pt x="939" y="521"/>
                    <a:pt x="979" y="520"/>
                    <a:pt x="1018" y="519"/>
                  </a:cubicBezTo>
                  <a:cubicBezTo>
                    <a:pt x="1269" y="511"/>
                    <a:pt x="1578" y="500"/>
                    <a:pt x="1790" y="359"/>
                  </a:cubicBezTo>
                  <a:cubicBezTo>
                    <a:pt x="1924" y="268"/>
                    <a:pt x="1890" y="40"/>
                    <a:pt x="1726" y="13"/>
                  </a:cubicBezTo>
                  <a:cubicBezTo>
                    <a:pt x="1676" y="4"/>
                    <a:pt x="1626" y="1"/>
                    <a:pt x="1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656;p61"/>
            <p:cNvSpPr/>
            <p:nvPr/>
          </p:nvSpPr>
          <p:spPr>
            <a:xfrm>
              <a:off x="1598413" y="2261932"/>
              <a:ext cx="43796" cy="11739"/>
            </a:xfrm>
            <a:custGeom>
              <a:avLst/>
              <a:gdLst/>
              <a:ahLst/>
              <a:cxnLst/>
              <a:rect l="l" t="t" r="r" b="b"/>
              <a:pathLst>
                <a:path w="1899" h="509" extrusionOk="0">
                  <a:moveTo>
                    <a:pt x="1312" y="0"/>
                  </a:moveTo>
                  <a:cubicBezTo>
                    <a:pt x="1197" y="0"/>
                    <a:pt x="1080" y="9"/>
                    <a:pt x="967" y="14"/>
                  </a:cubicBezTo>
                  <a:cubicBezTo>
                    <a:pt x="708" y="23"/>
                    <a:pt x="423" y="14"/>
                    <a:pt x="176" y="106"/>
                  </a:cubicBezTo>
                  <a:cubicBezTo>
                    <a:pt x="1" y="170"/>
                    <a:pt x="32" y="399"/>
                    <a:pt x="195" y="451"/>
                  </a:cubicBezTo>
                  <a:cubicBezTo>
                    <a:pt x="349" y="499"/>
                    <a:pt x="519" y="508"/>
                    <a:pt x="685" y="508"/>
                  </a:cubicBezTo>
                  <a:cubicBezTo>
                    <a:pt x="773" y="508"/>
                    <a:pt x="860" y="505"/>
                    <a:pt x="944" y="505"/>
                  </a:cubicBezTo>
                  <a:cubicBezTo>
                    <a:pt x="1030" y="505"/>
                    <a:pt x="1121" y="509"/>
                    <a:pt x="1214" y="509"/>
                  </a:cubicBezTo>
                  <a:cubicBezTo>
                    <a:pt x="1380" y="509"/>
                    <a:pt x="1549" y="498"/>
                    <a:pt x="1693" y="437"/>
                  </a:cubicBezTo>
                  <a:cubicBezTo>
                    <a:pt x="1834" y="376"/>
                    <a:pt x="1898" y="132"/>
                    <a:pt x="1720" y="64"/>
                  </a:cubicBezTo>
                  <a:cubicBezTo>
                    <a:pt x="1590" y="14"/>
                    <a:pt x="1452" y="0"/>
                    <a:pt x="1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657;p61"/>
            <p:cNvSpPr/>
            <p:nvPr/>
          </p:nvSpPr>
          <p:spPr>
            <a:xfrm>
              <a:off x="1611928" y="2230082"/>
              <a:ext cx="38953" cy="9502"/>
            </a:xfrm>
            <a:custGeom>
              <a:avLst/>
              <a:gdLst/>
              <a:ahLst/>
              <a:cxnLst/>
              <a:rect l="l" t="t" r="r" b="b"/>
              <a:pathLst>
                <a:path w="1689" h="412" extrusionOk="0">
                  <a:moveTo>
                    <a:pt x="840" y="0"/>
                  </a:moveTo>
                  <a:cubicBezTo>
                    <a:pt x="628" y="0"/>
                    <a:pt x="414" y="16"/>
                    <a:pt x="206" y="23"/>
                  </a:cubicBezTo>
                  <a:cubicBezTo>
                    <a:pt x="35" y="30"/>
                    <a:pt x="0" y="316"/>
                    <a:pt x="183" y="335"/>
                  </a:cubicBezTo>
                  <a:cubicBezTo>
                    <a:pt x="466" y="364"/>
                    <a:pt x="760" y="412"/>
                    <a:pt x="1050" y="412"/>
                  </a:cubicBezTo>
                  <a:cubicBezTo>
                    <a:pt x="1224" y="412"/>
                    <a:pt x="1396" y="394"/>
                    <a:pt x="1563" y="346"/>
                  </a:cubicBezTo>
                  <a:cubicBezTo>
                    <a:pt x="1662" y="320"/>
                    <a:pt x="1688" y="144"/>
                    <a:pt x="1578" y="107"/>
                  </a:cubicBezTo>
                  <a:cubicBezTo>
                    <a:pt x="1341" y="22"/>
                    <a:pt x="1091" y="0"/>
                    <a:pt x="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658;p61"/>
            <p:cNvSpPr/>
            <p:nvPr/>
          </p:nvSpPr>
          <p:spPr>
            <a:xfrm>
              <a:off x="1643570" y="2217352"/>
              <a:ext cx="22924" cy="9617"/>
            </a:xfrm>
            <a:custGeom>
              <a:avLst/>
              <a:gdLst/>
              <a:ahLst/>
              <a:cxnLst/>
              <a:rect l="l" t="t" r="r" b="b"/>
              <a:pathLst>
                <a:path w="994" h="417" extrusionOk="0">
                  <a:moveTo>
                    <a:pt x="602" y="1"/>
                  </a:moveTo>
                  <a:cubicBezTo>
                    <a:pt x="443" y="1"/>
                    <a:pt x="271" y="44"/>
                    <a:pt x="141" y="73"/>
                  </a:cubicBezTo>
                  <a:cubicBezTo>
                    <a:pt x="1" y="103"/>
                    <a:pt x="39" y="301"/>
                    <a:pt x="157" y="336"/>
                  </a:cubicBezTo>
                  <a:cubicBezTo>
                    <a:pt x="274" y="366"/>
                    <a:pt x="388" y="393"/>
                    <a:pt x="511" y="404"/>
                  </a:cubicBezTo>
                  <a:cubicBezTo>
                    <a:pt x="566" y="409"/>
                    <a:pt x="622" y="416"/>
                    <a:pt x="676" y="416"/>
                  </a:cubicBezTo>
                  <a:cubicBezTo>
                    <a:pt x="748" y="416"/>
                    <a:pt x="818" y="404"/>
                    <a:pt x="883" y="359"/>
                  </a:cubicBezTo>
                  <a:cubicBezTo>
                    <a:pt x="971" y="298"/>
                    <a:pt x="993" y="153"/>
                    <a:pt x="902" y="85"/>
                  </a:cubicBezTo>
                  <a:cubicBezTo>
                    <a:pt x="821" y="22"/>
                    <a:pt x="714" y="1"/>
                    <a:pt x="60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659;p61"/>
            <p:cNvSpPr/>
            <p:nvPr/>
          </p:nvSpPr>
          <p:spPr>
            <a:xfrm>
              <a:off x="1662781" y="2249639"/>
              <a:ext cx="32126" cy="9156"/>
            </a:xfrm>
            <a:custGeom>
              <a:avLst/>
              <a:gdLst/>
              <a:ahLst/>
              <a:cxnLst/>
              <a:rect l="l" t="t" r="r" b="b"/>
              <a:pathLst>
                <a:path w="1393" h="397" extrusionOk="0">
                  <a:moveTo>
                    <a:pt x="737" y="0"/>
                  </a:moveTo>
                  <a:cubicBezTo>
                    <a:pt x="533" y="0"/>
                    <a:pt x="327" y="29"/>
                    <a:pt x="138" y="68"/>
                  </a:cubicBezTo>
                  <a:cubicBezTo>
                    <a:pt x="1" y="95"/>
                    <a:pt x="35" y="296"/>
                    <a:pt x="152" y="323"/>
                  </a:cubicBezTo>
                  <a:cubicBezTo>
                    <a:pt x="341" y="364"/>
                    <a:pt x="556" y="397"/>
                    <a:pt x="767" y="397"/>
                  </a:cubicBezTo>
                  <a:cubicBezTo>
                    <a:pt x="946" y="397"/>
                    <a:pt x="1123" y="373"/>
                    <a:pt x="1278" y="312"/>
                  </a:cubicBezTo>
                  <a:cubicBezTo>
                    <a:pt x="1366" y="277"/>
                    <a:pt x="1392" y="137"/>
                    <a:pt x="1293" y="95"/>
                  </a:cubicBezTo>
                  <a:cubicBezTo>
                    <a:pt x="1121" y="26"/>
                    <a:pt x="930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660;p61"/>
            <p:cNvSpPr/>
            <p:nvPr/>
          </p:nvSpPr>
          <p:spPr>
            <a:xfrm>
              <a:off x="1692324" y="2221642"/>
              <a:ext cx="35539" cy="11185"/>
            </a:xfrm>
            <a:custGeom>
              <a:avLst/>
              <a:gdLst/>
              <a:ahLst/>
              <a:cxnLst/>
              <a:rect l="l" t="t" r="r" b="b"/>
              <a:pathLst>
                <a:path w="1541" h="485" extrusionOk="0">
                  <a:moveTo>
                    <a:pt x="1080" y="0"/>
                  </a:moveTo>
                  <a:cubicBezTo>
                    <a:pt x="778" y="0"/>
                    <a:pt x="446" y="93"/>
                    <a:pt x="187" y="157"/>
                  </a:cubicBezTo>
                  <a:cubicBezTo>
                    <a:pt x="1" y="207"/>
                    <a:pt x="77" y="473"/>
                    <a:pt x="248" y="477"/>
                  </a:cubicBezTo>
                  <a:cubicBezTo>
                    <a:pt x="350" y="480"/>
                    <a:pt x="467" y="484"/>
                    <a:pt x="589" y="484"/>
                  </a:cubicBezTo>
                  <a:cubicBezTo>
                    <a:pt x="895" y="484"/>
                    <a:pt x="1233" y="456"/>
                    <a:pt x="1454" y="310"/>
                  </a:cubicBezTo>
                  <a:cubicBezTo>
                    <a:pt x="1537" y="252"/>
                    <a:pt x="1540" y="100"/>
                    <a:pt x="1438" y="59"/>
                  </a:cubicBezTo>
                  <a:cubicBezTo>
                    <a:pt x="1329" y="17"/>
                    <a:pt x="1207" y="0"/>
                    <a:pt x="108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661;p61"/>
            <p:cNvSpPr/>
            <p:nvPr/>
          </p:nvSpPr>
          <p:spPr>
            <a:xfrm>
              <a:off x="1928438" y="2142722"/>
              <a:ext cx="532905" cy="437242"/>
            </a:xfrm>
            <a:custGeom>
              <a:avLst/>
              <a:gdLst/>
              <a:ahLst/>
              <a:cxnLst/>
              <a:rect l="l" t="t" r="r" b="b"/>
              <a:pathLst>
                <a:path w="23107" h="18959" extrusionOk="0">
                  <a:moveTo>
                    <a:pt x="10384" y="0"/>
                  </a:moveTo>
                  <a:cubicBezTo>
                    <a:pt x="7156" y="0"/>
                    <a:pt x="4781" y="1078"/>
                    <a:pt x="4685" y="1108"/>
                  </a:cubicBezTo>
                  <a:cubicBezTo>
                    <a:pt x="4685" y="1108"/>
                    <a:pt x="2547" y="206"/>
                    <a:pt x="1310" y="206"/>
                  </a:cubicBezTo>
                  <a:cubicBezTo>
                    <a:pt x="424" y="206"/>
                    <a:pt x="0" y="668"/>
                    <a:pt x="1153" y="2256"/>
                  </a:cubicBezTo>
                  <a:cubicBezTo>
                    <a:pt x="3917" y="6062"/>
                    <a:pt x="3499" y="12966"/>
                    <a:pt x="3499" y="12966"/>
                  </a:cubicBezTo>
                  <a:cubicBezTo>
                    <a:pt x="8407" y="16126"/>
                    <a:pt x="18506" y="16479"/>
                    <a:pt x="20364" y="18958"/>
                  </a:cubicBezTo>
                  <a:cubicBezTo>
                    <a:pt x="20364" y="18958"/>
                    <a:pt x="23106" y="5431"/>
                    <a:pt x="14544" y="644"/>
                  </a:cubicBezTo>
                  <a:cubicBezTo>
                    <a:pt x="13082" y="170"/>
                    <a:pt x="11666" y="0"/>
                    <a:pt x="10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662;p61"/>
            <p:cNvSpPr/>
            <p:nvPr/>
          </p:nvSpPr>
          <p:spPr>
            <a:xfrm>
              <a:off x="1652426" y="1421096"/>
              <a:ext cx="462472" cy="682835"/>
            </a:xfrm>
            <a:custGeom>
              <a:avLst/>
              <a:gdLst/>
              <a:ahLst/>
              <a:cxnLst/>
              <a:rect l="l" t="t" r="r" b="b"/>
              <a:pathLst>
                <a:path w="20053" h="29608" extrusionOk="0">
                  <a:moveTo>
                    <a:pt x="19893" y="18342"/>
                  </a:moveTo>
                  <a:cubicBezTo>
                    <a:pt x="19891" y="18343"/>
                    <a:pt x="19889" y="18345"/>
                    <a:pt x="19887" y="18347"/>
                  </a:cubicBezTo>
                  <a:lnTo>
                    <a:pt x="19887" y="18347"/>
                  </a:lnTo>
                  <a:cubicBezTo>
                    <a:pt x="19889" y="18345"/>
                    <a:pt x="19891" y="18343"/>
                    <a:pt x="19893" y="18342"/>
                  </a:cubicBezTo>
                  <a:close/>
                  <a:moveTo>
                    <a:pt x="6795" y="1"/>
                  </a:moveTo>
                  <a:lnTo>
                    <a:pt x="6795" y="1"/>
                  </a:lnTo>
                  <a:cubicBezTo>
                    <a:pt x="6799" y="78"/>
                    <a:pt x="6818" y="161"/>
                    <a:pt x="6822" y="237"/>
                  </a:cubicBezTo>
                  <a:cubicBezTo>
                    <a:pt x="7262" y="3998"/>
                    <a:pt x="5498" y="7711"/>
                    <a:pt x="3977" y="11027"/>
                  </a:cubicBezTo>
                  <a:cubicBezTo>
                    <a:pt x="2526" y="14194"/>
                    <a:pt x="1" y="18376"/>
                    <a:pt x="1548" y="21905"/>
                  </a:cubicBezTo>
                  <a:cubicBezTo>
                    <a:pt x="1655" y="22137"/>
                    <a:pt x="1826" y="22532"/>
                    <a:pt x="1947" y="22744"/>
                  </a:cubicBezTo>
                  <a:cubicBezTo>
                    <a:pt x="2807" y="23881"/>
                    <a:pt x="6209" y="27854"/>
                    <a:pt x="10597" y="29607"/>
                  </a:cubicBezTo>
                  <a:lnTo>
                    <a:pt x="13912" y="28508"/>
                  </a:lnTo>
                  <a:cubicBezTo>
                    <a:pt x="13912" y="28508"/>
                    <a:pt x="14547" y="25680"/>
                    <a:pt x="16486" y="22296"/>
                  </a:cubicBezTo>
                  <a:cubicBezTo>
                    <a:pt x="17235" y="20986"/>
                    <a:pt x="18013" y="19986"/>
                    <a:pt x="19887" y="18347"/>
                  </a:cubicBezTo>
                  <a:lnTo>
                    <a:pt x="19887" y="18347"/>
                  </a:lnTo>
                  <a:cubicBezTo>
                    <a:pt x="19871" y="18359"/>
                    <a:pt x="19849" y="18366"/>
                    <a:pt x="19836" y="18380"/>
                  </a:cubicBezTo>
                  <a:cubicBezTo>
                    <a:pt x="20052" y="16897"/>
                    <a:pt x="20026" y="15418"/>
                    <a:pt x="19494" y="14114"/>
                  </a:cubicBezTo>
                  <a:cubicBezTo>
                    <a:pt x="18604" y="11966"/>
                    <a:pt x="16543" y="10905"/>
                    <a:pt x="14767" y="9601"/>
                  </a:cubicBezTo>
                  <a:cubicBezTo>
                    <a:pt x="12916" y="8244"/>
                    <a:pt x="11159" y="6758"/>
                    <a:pt x="9803" y="4898"/>
                  </a:cubicBezTo>
                  <a:cubicBezTo>
                    <a:pt x="9019" y="3819"/>
                    <a:pt x="7020" y="685"/>
                    <a:pt x="6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663;p61"/>
            <p:cNvSpPr/>
            <p:nvPr/>
          </p:nvSpPr>
          <p:spPr>
            <a:xfrm>
              <a:off x="1118621" y="1906792"/>
              <a:ext cx="845195" cy="437888"/>
            </a:xfrm>
            <a:custGeom>
              <a:avLst/>
              <a:gdLst/>
              <a:ahLst/>
              <a:cxnLst/>
              <a:rect l="l" t="t" r="r" b="b"/>
              <a:pathLst>
                <a:path w="36648" h="18987" extrusionOk="0">
                  <a:moveTo>
                    <a:pt x="24394" y="1"/>
                  </a:moveTo>
                  <a:cubicBezTo>
                    <a:pt x="24477" y="286"/>
                    <a:pt x="24573" y="571"/>
                    <a:pt x="24694" y="845"/>
                  </a:cubicBezTo>
                  <a:cubicBezTo>
                    <a:pt x="24801" y="1077"/>
                    <a:pt x="24915" y="1305"/>
                    <a:pt x="25037" y="1521"/>
                  </a:cubicBezTo>
                  <a:cubicBezTo>
                    <a:pt x="24922" y="1498"/>
                    <a:pt x="24805" y="1472"/>
                    <a:pt x="24683" y="1461"/>
                  </a:cubicBezTo>
                  <a:cubicBezTo>
                    <a:pt x="24070" y="1355"/>
                    <a:pt x="23417" y="1295"/>
                    <a:pt x="22724" y="1295"/>
                  </a:cubicBezTo>
                  <a:cubicBezTo>
                    <a:pt x="20725" y="1295"/>
                    <a:pt x="18387" y="1792"/>
                    <a:pt x="15714" y="3121"/>
                  </a:cubicBezTo>
                  <a:cubicBezTo>
                    <a:pt x="9801" y="6059"/>
                    <a:pt x="4772" y="6548"/>
                    <a:pt x="2081" y="6548"/>
                  </a:cubicBezTo>
                  <a:cubicBezTo>
                    <a:pt x="870" y="6548"/>
                    <a:pt x="132" y="6449"/>
                    <a:pt x="0" y="6429"/>
                  </a:cubicBezTo>
                  <a:lnTo>
                    <a:pt x="0" y="6429"/>
                  </a:lnTo>
                  <a:cubicBezTo>
                    <a:pt x="2023" y="7148"/>
                    <a:pt x="3992" y="8209"/>
                    <a:pt x="5749" y="9429"/>
                  </a:cubicBezTo>
                  <a:cubicBezTo>
                    <a:pt x="9235" y="11844"/>
                    <a:pt x="11334" y="16235"/>
                    <a:pt x="15330" y="18014"/>
                  </a:cubicBezTo>
                  <a:cubicBezTo>
                    <a:pt x="16835" y="18686"/>
                    <a:pt x="18429" y="18986"/>
                    <a:pt x="20031" y="18986"/>
                  </a:cubicBezTo>
                  <a:cubicBezTo>
                    <a:pt x="20730" y="18986"/>
                    <a:pt x="21432" y="18929"/>
                    <a:pt x="22128" y="18821"/>
                  </a:cubicBezTo>
                  <a:cubicBezTo>
                    <a:pt x="24215" y="16649"/>
                    <a:pt x="28374" y="14053"/>
                    <a:pt x="36648" y="12121"/>
                  </a:cubicBezTo>
                  <a:lnTo>
                    <a:pt x="34291" y="7194"/>
                  </a:lnTo>
                  <a:cubicBezTo>
                    <a:pt x="34291" y="7194"/>
                    <a:pt x="30998" y="2035"/>
                    <a:pt x="24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664;p61"/>
            <p:cNvSpPr/>
            <p:nvPr/>
          </p:nvSpPr>
          <p:spPr>
            <a:xfrm>
              <a:off x="1657523" y="2167583"/>
              <a:ext cx="310813" cy="316118"/>
            </a:xfrm>
            <a:custGeom>
              <a:avLst/>
              <a:gdLst/>
              <a:ahLst/>
              <a:cxnLst/>
              <a:rect l="l" t="t" r="r" b="b"/>
              <a:pathLst>
                <a:path w="13477" h="13707" extrusionOk="0">
                  <a:moveTo>
                    <a:pt x="12734" y="1"/>
                  </a:moveTo>
                  <a:cubicBezTo>
                    <a:pt x="11944" y="1"/>
                    <a:pt x="10741" y="1486"/>
                    <a:pt x="10741" y="1486"/>
                  </a:cubicBezTo>
                  <a:cubicBezTo>
                    <a:pt x="10741" y="1486"/>
                    <a:pt x="1" y="8824"/>
                    <a:pt x="4814" y="12751"/>
                  </a:cubicBezTo>
                  <a:cubicBezTo>
                    <a:pt x="5630" y="13417"/>
                    <a:pt x="6394" y="13707"/>
                    <a:pt x="7103" y="13707"/>
                  </a:cubicBezTo>
                  <a:cubicBezTo>
                    <a:pt x="10966" y="13707"/>
                    <a:pt x="13212" y="5110"/>
                    <a:pt x="13398" y="1821"/>
                  </a:cubicBezTo>
                  <a:cubicBezTo>
                    <a:pt x="13476" y="445"/>
                    <a:pt x="13167" y="1"/>
                    <a:pt x="1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665;p61"/>
            <p:cNvSpPr/>
            <p:nvPr/>
          </p:nvSpPr>
          <p:spPr>
            <a:xfrm>
              <a:off x="1922718" y="2155498"/>
              <a:ext cx="378248" cy="222876"/>
            </a:xfrm>
            <a:custGeom>
              <a:avLst/>
              <a:gdLst/>
              <a:ahLst/>
              <a:cxnLst/>
              <a:rect l="l" t="t" r="r" b="b"/>
              <a:pathLst>
                <a:path w="16401" h="9664" extrusionOk="0">
                  <a:moveTo>
                    <a:pt x="2653" y="0"/>
                  </a:moveTo>
                  <a:cubicBezTo>
                    <a:pt x="0" y="0"/>
                    <a:pt x="1576" y="1953"/>
                    <a:pt x="1576" y="1953"/>
                  </a:cubicBezTo>
                  <a:cubicBezTo>
                    <a:pt x="1576" y="1953"/>
                    <a:pt x="7355" y="9663"/>
                    <a:pt x="10956" y="9663"/>
                  </a:cubicBezTo>
                  <a:cubicBezTo>
                    <a:pt x="11534" y="9663"/>
                    <a:pt x="12055" y="9465"/>
                    <a:pt x="12488" y="9006"/>
                  </a:cubicBezTo>
                  <a:cubicBezTo>
                    <a:pt x="16400" y="4850"/>
                    <a:pt x="7507" y="539"/>
                    <a:pt x="3587" y="63"/>
                  </a:cubicBezTo>
                  <a:cubicBezTo>
                    <a:pt x="3229" y="20"/>
                    <a:pt x="2920" y="0"/>
                    <a:pt x="2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666;p61"/>
            <p:cNvSpPr/>
            <p:nvPr/>
          </p:nvSpPr>
          <p:spPr>
            <a:xfrm>
              <a:off x="1894190" y="1906700"/>
              <a:ext cx="492684" cy="255279"/>
            </a:xfrm>
            <a:custGeom>
              <a:avLst/>
              <a:gdLst/>
              <a:ahLst/>
              <a:cxnLst/>
              <a:rect l="l" t="t" r="r" b="b"/>
              <a:pathLst>
                <a:path w="21363" h="11069" extrusionOk="0">
                  <a:moveTo>
                    <a:pt x="14364" y="0"/>
                  </a:moveTo>
                  <a:cubicBezTo>
                    <a:pt x="9198" y="0"/>
                    <a:pt x="3148" y="9772"/>
                    <a:pt x="3148" y="9772"/>
                  </a:cubicBezTo>
                  <a:cubicBezTo>
                    <a:pt x="3148" y="9772"/>
                    <a:pt x="0" y="11069"/>
                    <a:pt x="1543" y="11069"/>
                  </a:cubicBezTo>
                  <a:cubicBezTo>
                    <a:pt x="1989" y="11069"/>
                    <a:pt x="2827" y="10960"/>
                    <a:pt x="4247" y="10681"/>
                  </a:cubicBezTo>
                  <a:cubicBezTo>
                    <a:pt x="10577" y="9433"/>
                    <a:pt x="21363" y="2833"/>
                    <a:pt x="15946" y="342"/>
                  </a:cubicBezTo>
                  <a:cubicBezTo>
                    <a:pt x="15433" y="107"/>
                    <a:pt x="14903" y="0"/>
                    <a:pt x="14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667;p61"/>
            <p:cNvSpPr/>
            <p:nvPr/>
          </p:nvSpPr>
          <p:spPr>
            <a:xfrm>
              <a:off x="1724519" y="1747892"/>
              <a:ext cx="283553" cy="372598"/>
            </a:xfrm>
            <a:custGeom>
              <a:avLst/>
              <a:gdLst/>
              <a:ahLst/>
              <a:cxnLst/>
              <a:rect l="l" t="t" r="r" b="b"/>
              <a:pathLst>
                <a:path w="12295" h="16156" extrusionOk="0">
                  <a:moveTo>
                    <a:pt x="7110" y="1"/>
                  </a:moveTo>
                  <a:cubicBezTo>
                    <a:pt x="6812" y="1"/>
                    <a:pt x="6497" y="50"/>
                    <a:pt x="6163" y="153"/>
                  </a:cubicBezTo>
                  <a:cubicBezTo>
                    <a:pt x="0" y="2058"/>
                    <a:pt x="6152" y="14217"/>
                    <a:pt x="7813" y="15669"/>
                  </a:cubicBezTo>
                  <a:cubicBezTo>
                    <a:pt x="8216" y="16022"/>
                    <a:pt x="8671" y="16155"/>
                    <a:pt x="9129" y="16155"/>
                  </a:cubicBezTo>
                  <a:cubicBezTo>
                    <a:pt x="10562" y="16155"/>
                    <a:pt x="12029" y="14848"/>
                    <a:pt x="12029" y="14848"/>
                  </a:cubicBezTo>
                  <a:cubicBezTo>
                    <a:pt x="12029" y="14848"/>
                    <a:pt x="12294" y="1"/>
                    <a:pt x="7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668;p61"/>
            <p:cNvSpPr/>
            <p:nvPr/>
          </p:nvSpPr>
          <p:spPr>
            <a:xfrm>
              <a:off x="1533354" y="2070674"/>
              <a:ext cx="508413" cy="142642"/>
            </a:xfrm>
            <a:custGeom>
              <a:avLst/>
              <a:gdLst/>
              <a:ahLst/>
              <a:cxnLst/>
              <a:rect l="l" t="t" r="r" b="b"/>
              <a:pathLst>
                <a:path w="22045" h="6185" extrusionOk="0">
                  <a:moveTo>
                    <a:pt x="5934" y="1"/>
                  </a:moveTo>
                  <a:cubicBezTo>
                    <a:pt x="4004" y="1"/>
                    <a:pt x="2289" y="528"/>
                    <a:pt x="1480" y="2106"/>
                  </a:cubicBezTo>
                  <a:cubicBezTo>
                    <a:pt x="0" y="4997"/>
                    <a:pt x="4041" y="6184"/>
                    <a:pt x="8617" y="6184"/>
                  </a:cubicBezTo>
                  <a:cubicBezTo>
                    <a:pt x="11565" y="6184"/>
                    <a:pt x="14735" y="5691"/>
                    <a:pt x="16794" y="4844"/>
                  </a:cubicBezTo>
                  <a:cubicBezTo>
                    <a:pt x="22044" y="2677"/>
                    <a:pt x="14581" y="2137"/>
                    <a:pt x="14581" y="2137"/>
                  </a:cubicBezTo>
                  <a:cubicBezTo>
                    <a:pt x="14581" y="2137"/>
                    <a:pt x="9821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669;p61"/>
            <p:cNvSpPr/>
            <p:nvPr/>
          </p:nvSpPr>
          <p:spPr>
            <a:xfrm>
              <a:off x="1840685" y="2068599"/>
              <a:ext cx="24677" cy="21956"/>
            </a:xfrm>
            <a:custGeom>
              <a:avLst/>
              <a:gdLst/>
              <a:ahLst/>
              <a:cxnLst/>
              <a:rect l="l" t="t" r="r" b="b"/>
              <a:pathLst>
                <a:path w="1070" h="952" extrusionOk="0">
                  <a:moveTo>
                    <a:pt x="536" y="1"/>
                  </a:moveTo>
                  <a:cubicBezTo>
                    <a:pt x="486" y="1"/>
                    <a:pt x="435" y="9"/>
                    <a:pt x="385" y="25"/>
                  </a:cubicBezTo>
                  <a:cubicBezTo>
                    <a:pt x="134" y="109"/>
                    <a:pt x="1" y="376"/>
                    <a:pt x="80" y="627"/>
                  </a:cubicBezTo>
                  <a:cubicBezTo>
                    <a:pt x="147" y="824"/>
                    <a:pt x="334" y="951"/>
                    <a:pt x="535" y="951"/>
                  </a:cubicBezTo>
                  <a:cubicBezTo>
                    <a:pt x="585" y="951"/>
                    <a:pt x="635" y="943"/>
                    <a:pt x="685" y="927"/>
                  </a:cubicBezTo>
                  <a:cubicBezTo>
                    <a:pt x="932" y="843"/>
                    <a:pt x="1069" y="577"/>
                    <a:pt x="985" y="326"/>
                  </a:cubicBezTo>
                  <a:cubicBezTo>
                    <a:pt x="918" y="125"/>
                    <a:pt x="733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670;p61"/>
            <p:cNvSpPr/>
            <p:nvPr/>
          </p:nvSpPr>
          <p:spPr>
            <a:xfrm>
              <a:off x="1861557" y="2040324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0" y="0"/>
                  </a:moveTo>
                  <a:cubicBezTo>
                    <a:pt x="482" y="0"/>
                    <a:pt x="432" y="8"/>
                    <a:pt x="384" y="23"/>
                  </a:cubicBezTo>
                  <a:cubicBezTo>
                    <a:pt x="133" y="107"/>
                    <a:pt x="1" y="377"/>
                    <a:pt x="84" y="628"/>
                  </a:cubicBezTo>
                  <a:cubicBezTo>
                    <a:pt x="148" y="826"/>
                    <a:pt x="334" y="953"/>
                    <a:pt x="534" y="953"/>
                  </a:cubicBezTo>
                  <a:cubicBezTo>
                    <a:pt x="584" y="953"/>
                    <a:pt x="635" y="945"/>
                    <a:pt x="685" y="928"/>
                  </a:cubicBezTo>
                  <a:cubicBezTo>
                    <a:pt x="932" y="844"/>
                    <a:pt x="1069" y="575"/>
                    <a:pt x="985" y="328"/>
                  </a:cubicBezTo>
                  <a:cubicBezTo>
                    <a:pt x="918" y="126"/>
                    <a:pt x="73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671;p61"/>
            <p:cNvSpPr/>
            <p:nvPr/>
          </p:nvSpPr>
          <p:spPr>
            <a:xfrm>
              <a:off x="1930906" y="2015486"/>
              <a:ext cx="24654" cy="21932"/>
            </a:xfrm>
            <a:custGeom>
              <a:avLst/>
              <a:gdLst/>
              <a:ahLst/>
              <a:cxnLst/>
              <a:rect l="l" t="t" r="r" b="b"/>
              <a:pathLst>
                <a:path w="1069" h="951" extrusionOk="0">
                  <a:moveTo>
                    <a:pt x="535" y="0"/>
                  </a:moveTo>
                  <a:cubicBezTo>
                    <a:pt x="485" y="0"/>
                    <a:pt x="435" y="8"/>
                    <a:pt x="385" y="24"/>
                  </a:cubicBezTo>
                  <a:cubicBezTo>
                    <a:pt x="134" y="108"/>
                    <a:pt x="0" y="378"/>
                    <a:pt x="84" y="626"/>
                  </a:cubicBezTo>
                  <a:cubicBezTo>
                    <a:pt x="149" y="826"/>
                    <a:pt x="333" y="951"/>
                    <a:pt x="532" y="951"/>
                  </a:cubicBezTo>
                  <a:cubicBezTo>
                    <a:pt x="583" y="951"/>
                    <a:pt x="634" y="943"/>
                    <a:pt x="685" y="926"/>
                  </a:cubicBezTo>
                  <a:cubicBezTo>
                    <a:pt x="932" y="846"/>
                    <a:pt x="1069" y="576"/>
                    <a:pt x="986" y="325"/>
                  </a:cubicBezTo>
                  <a:cubicBezTo>
                    <a:pt x="919" y="127"/>
                    <a:pt x="73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672;p61"/>
            <p:cNvSpPr/>
            <p:nvPr/>
          </p:nvSpPr>
          <p:spPr>
            <a:xfrm>
              <a:off x="2003160" y="2037741"/>
              <a:ext cx="24677" cy="21956"/>
            </a:xfrm>
            <a:custGeom>
              <a:avLst/>
              <a:gdLst/>
              <a:ahLst/>
              <a:cxnLst/>
              <a:rect l="l" t="t" r="r" b="b"/>
              <a:pathLst>
                <a:path w="1070" h="952" extrusionOk="0">
                  <a:moveTo>
                    <a:pt x="536" y="1"/>
                  </a:moveTo>
                  <a:cubicBezTo>
                    <a:pt x="486" y="1"/>
                    <a:pt x="435" y="9"/>
                    <a:pt x="385" y="26"/>
                  </a:cubicBezTo>
                  <a:cubicBezTo>
                    <a:pt x="134" y="105"/>
                    <a:pt x="1" y="375"/>
                    <a:pt x="80" y="626"/>
                  </a:cubicBezTo>
                  <a:cubicBezTo>
                    <a:pt x="147" y="824"/>
                    <a:pt x="334" y="951"/>
                    <a:pt x="534" y="951"/>
                  </a:cubicBezTo>
                  <a:cubicBezTo>
                    <a:pt x="584" y="951"/>
                    <a:pt x="635" y="943"/>
                    <a:pt x="685" y="926"/>
                  </a:cubicBezTo>
                  <a:cubicBezTo>
                    <a:pt x="933" y="842"/>
                    <a:pt x="1069" y="573"/>
                    <a:pt x="985" y="326"/>
                  </a:cubicBezTo>
                  <a:cubicBezTo>
                    <a:pt x="919" y="126"/>
                    <a:pt x="733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673;p61"/>
            <p:cNvSpPr/>
            <p:nvPr/>
          </p:nvSpPr>
          <p:spPr>
            <a:xfrm>
              <a:off x="2049908" y="2138663"/>
              <a:ext cx="24654" cy="21956"/>
            </a:xfrm>
            <a:custGeom>
              <a:avLst/>
              <a:gdLst/>
              <a:ahLst/>
              <a:cxnLst/>
              <a:rect l="l" t="t" r="r" b="b"/>
              <a:pathLst>
                <a:path w="1069" h="952" extrusionOk="0">
                  <a:moveTo>
                    <a:pt x="535" y="0"/>
                  </a:moveTo>
                  <a:cubicBezTo>
                    <a:pt x="485" y="0"/>
                    <a:pt x="434" y="8"/>
                    <a:pt x="384" y="25"/>
                  </a:cubicBezTo>
                  <a:cubicBezTo>
                    <a:pt x="133" y="109"/>
                    <a:pt x="1" y="375"/>
                    <a:pt x="84" y="626"/>
                  </a:cubicBezTo>
                  <a:cubicBezTo>
                    <a:pt x="150" y="826"/>
                    <a:pt x="333" y="952"/>
                    <a:pt x="532" y="952"/>
                  </a:cubicBezTo>
                  <a:cubicBezTo>
                    <a:pt x="582" y="952"/>
                    <a:pt x="634" y="944"/>
                    <a:pt x="685" y="927"/>
                  </a:cubicBezTo>
                  <a:cubicBezTo>
                    <a:pt x="936" y="843"/>
                    <a:pt x="1068" y="577"/>
                    <a:pt x="985" y="326"/>
                  </a:cubicBezTo>
                  <a:cubicBezTo>
                    <a:pt x="918" y="126"/>
                    <a:pt x="73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674;p61"/>
            <p:cNvSpPr/>
            <p:nvPr/>
          </p:nvSpPr>
          <p:spPr>
            <a:xfrm>
              <a:off x="2045872" y="2100356"/>
              <a:ext cx="24654" cy="21932"/>
            </a:xfrm>
            <a:custGeom>
              <a:avLst/>
              <a:gdLst/>
              <a:ahLst/>
              <a:cxnLst/>
              <a:rect l="l" t="t" r="r" b="b"/>
              <a:pathLst>
                <a:path w="1069" h="951" extrusionOk="0">
                  <a:moveTo>
                    <a:pt x="538" y="0"/>
                  </a:moveTo>
                  <a:cubicBezTo>
                    <a:pt x="487" y="0"/>
                    <a:pt x="435" y="8"/>
                    <a:pt x="384" y="25"/>
                  </a:cubicBezTo>
                  <a:cubicBezTo>
                    <a:pt x="137" y="105"/>
                    <a:pt x="0" y="375"/>
                    <a:pt x="84" y="626"/>
                  </a:cubicBezTo>
                  <a:cubicBezTo>
                    <a:pt x="151" y="824"/>
                    <a:pt x="337" y="951"/>
                    <a:pt x="535" y="951"/>
                  </a:cubicBezTo>
                  <a:cubicBezTo>
                    <a:pt x="585" y="951"/>
                    <a:pt x="635" y="943"/>
                    <a:pt x="685" y="926"/>
                  </a:cubicBezTo>
                  <a:cubicBezTo>
                    <a:pt x="936" y="842"/>
                    <a:pt x="1069" y="573"/>
                    <a:pt x="989" y="326"/>
                  </a:cubicBezTo>
                  <a:cubicBezTo>
                    <a:pt x="922" y="126"/>
                    <a:pt x="737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675;p61"/>
            <p:cNvSpPr/>
            <p:nvPr/>
          </p:nvSpPr>
          <p:spPr>
            <a:xfrm>
              <a:off x="2040868" y="2169797"/>
              <a:ext cx="24654" cy="21956"/>
            </a:xfrm>
            <a:custGeom>
              <a:avLst/>
              <a:gdLst/>
              <a:ahLst/>
              <a:cxnLst/>
              <a:rect l="l" t="t" r="r" b="b"/>
              <a:pathLst>
                <a:path w="1069" h="952" extrusionOk="0">
                  <a:moveTo>
                    <a:pt x="536" y="1"/>
                  </a:moveTo>
                  <a:cubicBezTo>
                    <a:pt x="485" y="1"/>
                    <a:pt x="434" y="9"/>
                    <a:pt x="384" y="26"/>
                  </a:cubicBezTo>
                  <a:cubicBezTo>
                    <a:pt x="137" y="109"/>
                    <a:pt x="0" y="379"/>
                    <a:pt x="84" y="626"/>
                  </a:cubicBezTo>
                  <a:cubicBezTo>
                    <a:pt x="151" y="826"/>
                    <a:pt x="336" y="951"/>
                    <a:pt x="534" y="951"/>
                  </a:cubicBezTo>
                  <a:cubicBezTo>
                    <a:pt x="584" y="951"/>
                    <a:pt x="635" y="943"/>
                    <a:pt x="684" y="926"/>
                  </a:cubicBezTo>
                  <a:cubicBezTo>
                    <a:pt x="935" y="847"/>
                    <a:pt x="1069" y="577"/>
                    <a:pt x="989" y="326"/>
                  </a:cubicBezTo>
                  <a:cubicBezTo>
                    <a:pt x="922" y="128"/>
                    <a:pt x="736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676;p61"/>
            <p:cNvSpPr/>
            <p:nvPr/>
          </p:nvSpPr>
          <p:spPr>
            <a:xfrm>
              <a:off x="2018243" y="2200424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3" y="1"/>
                  </a:moveTo>
                  <a:cubicBezTo>
                    <a:pt x="484" y="1"/>
                    <a:pt x="434" y="8"/>
                    <a:pt x="384" y="24"/>
                  </a:cubicBezTo>
                  <a:cubicBezTo>
                    <a:pt x="137" y="107"/>
                    <a:pt x="0" y="377"/>
                    <a:pt x="84" y="628"/>
                  </a:cubicBezTo>
                  <a:cubicBezTo>
                    <a:pt x="151" y="826"/>
                    <a:pt x="338" y="953"/>
                    <a:pt x="536" y="953"/>
                  </a:cubicBezTo>
                  <a:cubicBezTo>
                    <a:pt x="585" y="953"/>
                    <a:pt x="635" y="945"/>
                    <a:pt x="685" y="929"/>
                  </a:cubicBezTo>
                  <a:cubicBezTo>
                    <a:pt x="936" y="845"/>
                    <a:pt x="1069" y="575"/>
                    <a:pt x="989" y="328"/>
                  </a:cubicBezTo>
                  <a:cubicBezTo>
                    <a:pt x="922" y="127"/>
                    <a:pt x="734" y="1"/>
                    <a:pt x="5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677;p61"/>
            <p:cNvSpPr/>
            <p:nvPr/>
          </p:nvSpPr>
          <p:spPr>
            <a:xfrm>
              <a:off x="1981412" y="2231443"/>
              <a:ext cx="24654" cy="21932"/>
            </a:xfrm>
            <a:custGeom>
              <a:avLst/>
              <a:gdLst/>
              <a:ahLst/>
              <a:cxnLst/>
              <a:rect l="l" t="t" r="r" b="b"/>
              <a:pathLst>
                <a:path w="1069" h="951" extrusionOk="0">
                  <a:moveTo>
                    <a:pt x="536" y="0"/>
                  </a:moveTo>
                  <a:cubicBezTo>
                    <a:pt x="486" y="0"/>
                    <a:pt x="435" y="8"/>
                    <a:pt x="385" y="25"/>
                  </a:cubicBezTo>
                  <a:cubicBezTo>
                    <a:pt x="137" y="108"/>
                    <a:pt x="0" y="378"/>
                    <a:pt x="84" y="626"/>
                  </a:cubicBezTo>
                  <a:cubicBezTo>
                    <a:pt x="151" y="826"/>
                    <a:pt x="337" y="951"/>
                    <a:pt x="534" y="951"/>
                  </a:cubicBezTo>
                  <a:cubicBezTo>
                    <a:pt x="584" y="951"/>
                    <a:pt x="635" y="943"/>
                    <a:pt x="685" y="926"/>
                  </a:cubicBezTo>
                  <a:cubicBezTo>
                    <a:pt x="936" y="846"/>
                    <a:pt x="1069" y="576"/>
                    <a:pt x="990" y="325"/>
                  </a:cubicBezTo>
                  <a:cubicBezTo>
                    <a:pt x="922" y="128"/>
                    <a:pt x="736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678;p61"/>
            <p:cNvSpPr/>
            <p:nvPr/>
          </p:nvSpPr>
          <p:spPr>
            <a:xfrm>
              <a:off x="1895228" y="2021390"/>
              <a:ext cx="24654" cy="21979"/>
            </a:xfrm>
            <a:custGeom>
              <a:avLst/>
              <a:gdLst/>
              <a:ahLst/>
              <a:cxnLst/>
              <a:rect l="l" t="t" r="r" b="b"/>
              <a:pathLst>
                <a:path w="1069" h="953" extrusionOk="0">
                  <a:moveTo>
                    <a:pt x="532" y="0"/>
                  </a:moveTo>
                  <a:cubicBezTo>
                    <a:pt x="483" y="0"/>
                    <a:pt x="433" y="8"/>
                    <a:pt x="384" y="23"/>
                  </a:cubicBezTo>
                  <a:cubicBezTo>
                    <a:pt x="138" y="107"/>
                    <a:pt x="1" y="377"/>
                    <a:pt x="84" y="628"/>
                  </a:cubicBezTo>
                  <a:cubicBezTo>
                    <a:pt x="151" y="826"/>
                    <a:pt x="337" y="953"/>
                    <a:pt x="536" y="953"/>
                  </a:cubicBezTo>
                  <a:cubicBezTo>
                    <a:pt x="585" y="953"/>
                    <a:pt x="636" y="945"/>
                    <a:pt x="685" y="928"/>
                  </a:cubicBezTo>
                  <a:cubicBezTo>
                    <a:pt x="936" y="844"/>
                    <a:pt x="1068" y="575"/>
                    <a:pt x="989" y="328"/>
                  </a:cubicBezTo>
                  <a:cubicBezTo>
                    <a:pt x="922" y="126"/>
                    <a:pt x="733" y="0"/>
                    <a:pt x="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679;p61"/>
            <p:cNvSpPr/>
            <p:nvPr/>
          </p:nvSpPr>
          <p:spPr>
            <a:xfrm>
              <a:off x="1969743" y="2019752"/>
              <a:ext cx="24677" cy="21956"/>
            </a:xfrm>
            <a:custGeom>
              <a:avLst/>
              <a:gdLst/>
              <a:ahLst/>
              <a:cxnLst/>
              <a:rect l="l" t="t" r="r" b="b"/>
              <a:pathLst>
                <a:path w="1070" h="952" extrusionOk="0">
                  <a:moveTo>
                    <a:pt x="537" y="1"/>
                  </a:moveTo>
                  <a:cubicBezTo>
                    <a:pt x="487" y="1"/>
                    <a:pt x="436" y="9"/>
                    <a:pt x="385" y="26"/>
                  </a:cubicBezTo>
                  <a:cubicBezTo>
                    <a:pt x="138" y="106"/>
                    <a:pt x="1" y="376"/>
                    <a:pt x="85" y="627"/>
                  </a:cubicBezTo>
                  <a:cubicBezTo>
                    <a:pt x="152" y="825"/>
                    <a:pt x="338" y="952"/>
                    <a:pt x="536" y="952"/>
                  </a:cubicBezTo>
                  <a:cubicBezTo>
                    <a:pt x="585" y="952"/>
                    <a:pt x="636" y="944"/>
                    <a:pt x="685" y="927"/>
                  </a:cubicBezTo>
                  <a:cubicBezTo>
                    <a:pt x="936" y="843"/>
                    <a:pt x="1069" y="578"/>
                    <a:pt x="990" y="327"/>
                  </a:cubicBezTo>
                  <a:cubicBezTo>
                    <a:pt x="923" y="126"/>
                    <a:pt x="737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680;p61"/>
            <p:cNvSpPr/>
            <p:nvPr/>
          </p:nvSpPr>
          <p:spPr>
            <a:xfrm>
              <a:off x="2029036" y="2064471"/>
              <a:ext cx="24654" cy="21956"/>
            </a:xfrm>
            <a:custGeom>
              <a:avLst/>
              <a:gdLst/>
              <a:ahLst/>
              <a:cxnLst/>
              <a:rect l="l" t="t" r="r" b="b"/>
              <a:pathLst>
                <a:path w="1069" h="952" extrusionOk="0">
                  <a:moveTo>
                    <a:pt x="535" y="1"/>
                  </a:moveTo>
                  <a:cubicBezTo>
                    <a:pt x="485" y="1"/>
                    <a:pt x="434" y="9"/>
                    <a:pt x="384" y="26"/>
                  </a:cubicBezTo>
                  <a:cubicBezTo>
                    <a:pt x="134" y="106"/>
                    <a:pt x="0" y="376"/>
                    <a:pt x="80" y="627"/>
                  </a:cubicBezTo>
                  <a:cubicBezTo>
                    <a:pt x="147" y="825"/>
                    <a:pt x="333" y="952"/>
                    <a:pt x="533" y="952"/>
                  </a:cubicBezTo>
                  <a:cubicBezTo>
                    <a:pt x="584" y="952"/>
                    <a:pt x="634" y="944"/>
                    <a:pt x="685" y="927"/>
                  </a:cubicBezTo>
                  <a:cubicBezTo>
                    <a:pt x="932" y="843"/>
                    <a:pt x="1069" y="573"/>
                    <a:pt x="985" y="327"/>
                  </a:cubicBezTo>
                  <a:cubicBezTo>
                    <a:pt x="918" y="126"/>
                    <a:pt x="733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681;p61"/>
            <p:cNvSpPr/>
            <p:nvPr/>
          </p:nvSpPr>
          <p:spPr>
            <a:xfrm>
              <a:off x="1823942" y="2106306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4" y="1"/>
                  </a:moveTo>
                  <a:cubicBezTo>
                    <a:pt x="484" y="1"/>
                    <a:pt x="434" y="9"/>
                    <a:pt x="385" y="26"/>
                  </a:cubicBezTo>
                  <a:cubicBezTo>
                    <a:pt x="134" y="110"/>
                    <a:pt x="0" y="379"/>
                    <a:pt x="84" y="626"/>
                  </a:cubicBezTo>
                  <a:cubicBezTo>
                    <a:pt x="148" y="828"/>
                    <a:pt x="336" y="954"/>
                    <a:pt x="537" y="954"/>
                  </a:cubicBezTo>
                  <a:cubicBezTo>
                    <a:pt x="586" y="954"/>
                    <a:pt x="636" y="946"/>
                    <a:pt x="685" y="931"/>
                  </a:cubicBezTo>
                  <a:cubicBezTo>
                    <a:pt x="932" y="847"/>
                    <a:pt x="1069" y="577"/>
                    <a:pt x="985" y="326"/>
                  </a:cubicBezTo>
                  <a:cubicBezTo>
                    <a:pt x="919" y="128"/>
                    <a:pt x="732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682;p61"/>
            <p:cNvSpPr/>
            <p:nvPr/>
          </p:nvSpPr>
          <p:spPr>
            <a:xfrm>
              <a:off x="1825348" y="2145512"/>
              <a:ext cx="24746" cy="2195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537" y="0"/>
                  </a:moveTo>
                  <a:cubicBezTo>
                    <a:pt x="487" y="0"/>
                    <a:pt x="437" y="8"/>
                    <a:pt x="388" y="25"/>
                  </a:cubicBezTo>
                  <a:cubicBezTo>
                    <a:pt x="137" y="109"/>
                    <a:pt x="1" y="379"/>
                    <a:pt x="84" y="626"/>
                  </a:cubicBezTo>
                  <a:cubicBezTo>
                    <a:pt x="151" y="826"/>
                    <a:pt x="336" y="951"/>
                    <a:pt x="533" y="951"/>
                  </a:cubicBezTo>
                  <a:cubicBezTo>
                    <a:pt x="584" y="951"/>
                    <a:pt x="635" y="943"/>
                    <a:pt x="685" y="926"/>
                  </a:cubicBezTo>
                  <a:cubicBezTo>
                    <a:pt x="936" y="846"/>
                    <a:pt x="1073" y="577"/>
                    <a:pt x="989" y="326"/>
                  </a:cubicBezTo>
                  <a:cubicBezTo>
                    <a:pt x="921" y="128"/>
                    <a:pt x="735" y="0"/>
                    <a:pt x="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683;p61"/>
            <p:cNvSpPr/>
            <p:nvPr/>
          </p:nvSpPr>
          <p:spPr>
            <a:xfrm>
              <a:off x="1837272" y="2181236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0" y="0"/>
                  </a:moveTo>
                  <a:cubicBezTo>
                    <a:pt x="482" y="0"/>
                    <a:pt x="432" y="8"/>
                    <a:pt x="384" y="23"/>
                  </a:cubicBezTo>
                  <a:cubicBezTo>
                    <a:pt x="133" y="107"/>
                    <a:pt x="0" y="377"/>
                    <a:pt x="84" y="628"/>
                  </a:cubicBezTo>
                  <a:cubicBezTo>
                    <a:pt x="148" y="826"/>
                    <a:pt x="333" y="953"/>
                    <a:pt x="533" y="953"/>
                  </a:cubicBezTo>
                  <a:cubicBezTo>
                    <a:pt x="583" y="953"/>
                    <a:pt x="634" y="945"/>
                    <a:pt x="684" y="928"/>
                  </a:cubicBezTo>
                  <a:cubicBezTo>
                    <a:pt x="932" y="844"/>
                    <a:pt x="1069" y="574"/>
                    <a:pt x="985" y="328"/>
                  </a:cubicBezTo>
                  <a:cubicBezTo>
                    <a:pt x="918" y="126"/>
                    <a:pt x="73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684;p61"/>
            <p:cNvSpPr/>
            <p:nvPr/>
          </p:nvSpPr>
          <p:spPr>
            <a:xfrm>
              <a:off x="1862617" y="2212486"/>
              <a:ext cx="24654" cy="21956"/>
            </a:xfrm>
            <a:custGeom>
              <a:avLst/>
              <a:gdLst/>
              <a:ahLst/>
              <a:cxnLst/>
              <a:rect l="l" t="t" r="r" b="b"/>
              <a:pathLst>
                <a:path w="1069" h="952" extrusionOk="0">
                  <a:moveTo>
                    <a:pt x="535" y="1"/>
                  </a:moveTo>
                  <a:cubicBezTo>
                    <a:pt x="485" y="1"/>
                    <a:pt x="434" y="9"/>
                    <a:pt x="384" y="26"/>
                  </a:cubicBezTo>
                  <a:cubicBezTo>
                    <a:pt x="133" y="109"/>
                    <a:pt x="1" y="375"/>
                    <a:pt x="80" y="626"/>
                  </a:cubicBezTo>
                  <a:cubicBezTo>
                    <a:pt x="147" y="826"/>
                    <a:pt x="332" y="952"/>
                    <a:pt x="532" y="952"/>
                  </a:cubicBezTo>
                  <a:cubicBezTo>
                    <a:pt x="582" y="952"/>
                    <a:pt x="634" y="944"/>
                    <a:pt x="685" y="927"/>
                  </a:cubicBezTo>
                  <a:cubicBezTo>
                    <a:pt x="931" y="844"/>
                    <a:pt x="1068" y="577"/>
                    <a:pt x="985" y="326"/>
                  </a:cubicBezTo>
                  <a:cubicBezTo>
                    <a:pt x="918" y="126"/>
                    <a:pt x="733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685;p61"/>
            <p:cNvSpPr/>
            <p:nvPr/>
          </p:nvSpPr>
          <p:spPr>
            <a:xfrm>
              <a:off x="1892506" y="2230682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2" y="1"/>
                  </a:moveTo>
                  <a:cubicBezTo>
                    <a:pt x="483" y="1"/>
                    <a:pt x="433" y="8"/>
                    <a:pt x="384" y="23"/>
                  </a:cubicBezTo>
                  <a:cubicBezTo>
                    <a:pt x="133" y="107"/>
                    <a:pt x="0" y="378"/>
                    <a:pt x="84" y="628"/>
                  </a:cubicBezTo>
                  <a:cubicBezTo>
                    <a:pt x="151" y="826"/>
                    <a:pt x="335" y="953"/>
                    <a:pt x="534" y="953"/>
                  </a:cubicBezTo>
                  <a:cubicBezTo>
                    <a:pt x="584" y="953"/>
                    <a:pt x="634" y="945"/>
                    <a:pt x="685" y="929"/>
                  </a:cubicBezTo>
                  <a:cubicBezTo>
                    <a:pt x="936" y="845"/>
                    <a:pt x="1069" y="575"/>
                    <a:pt x="986" y="328"/>
                  </a:cubicBezTo>
                  <a:cubicBezTo>
                    <a:pt x="918" y="126"/>
                    <a:pt x="732" y="1"/>
                    <a:pt x="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686;p61"/>
            <p:cNvSpPr/>
            <p:nvPr/>
          </p:nvSpPr>
          <p:spPr>
            <a:xfrm>
              <a:off x="1936879" y="2239077"/>
              <a:ext cx="24677" cy="21932"/>
            </a:xfrm>
            <a:custGeom>
              <a:avLst/>
              <a:gdLst/>
              <a:ahLst/>
              <a:cxnLst/>
              <a:rect l="l" t="t" r="r" b="b"/>
              <a:pathLst>
                <a:path w="1070" h="951" extrusionOk="0">
                  <a:moveTo>
                    <a:pt x="533" y="0"/>
                  </a:moveTo>
                  <a:cubicBezTo>
                    <a:pt x="484" y="0"/>
                    <a:pt x="434" y="8"/>
                    <a:pt x="385" y="24"/>
                  </a:cubicBezTo>
                  <a:cubicBezTo>
                    <a:pt x="134" y="108"/>
                    <a:pt x="1" y="379"/>
                    <a:pt x="80" y="626"/>
                  </a:cubicBezTo>
                  <a:cubicBezTo>
                    <a:pt x="147" y="826"/>
                    <a:pt x="333" y="951"/>
                    <a:pt x="532" y="951"/>
                  </a:cubicBezTo>
                  <a:cubicBezTo>
                    <a:pt x="583" y="951"/>
                    <a:pt x="634" y="943"/>
                    <a:pt x="685" y="926"/>
                  </a:cubicBezTo>
                  <a:cubicBezTo>
                    <a:pt x="932" y="846"/>
                    <a:pt x="1069" y="576"/>
                    <a:pt x="985" y="325"/>
                  </a:cubicBezTo>
                  <a:cubicBezTo>
                    <a:pt x="918" y="127"/>
                    <a:pt x="731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687;p61"/>
            <p:cNvSpPr/>
            <p:nvPr/>
          </p:nvSpPr>
          <p:spPr>
            <a:xfrm>
              <a:off x="1846843" y="2048327"/>
              <a:ext cx="202120" cy="180003"/>
            </a:xfrm>
            <a:custGeom>
              <a:avLst/>
              <a:gdLst/>
              <a:ahLst/>
              <a:cxnLst/>
              <a:rect l="l" t="t" r="r" b="b"/>
              <a:pathLst>
                <a:path w="8764" h="7805" extrusionOk="0">
                  <a:moveTo>
                    <a:pt x="4380" y="1"/>
                  </a:moveTo>
                  <a:cubicBezTo>
                    <a:pt x="3972" y="1"/>
                    <a:pt x="3557" y="65"/>
                    <a:pt x="3148" y="201"/>
                  </a:cubicBezTo>
                  <a:cubicBezTo>
                    <a:pt x="1106" y="882"/>
                    <a:pt x="0" y="3091"/>
                    <a:pt x="676" y="5133"/>
                  </a:cubicBezTo>
                  <a:cubicBezTo>
                    <a:pt x="1221" y="6769"/>
                    <a:pt x="2744" y="7805"/>
                    <a:pt x="4379" y="7805"/>
                  </a:cubicBezTo>
                  <a:cubicBezTo>
                    <a:pt x="4787" y="7805"/>
                    <a:pt x="5203" y="7740"/>
                    <a:pt x="5612" y="7604"/>
                  </a:cubicBezTo>
                  <a:cubicBezTo>
                    <a:pt x="7657" y="6927"/>
                    <a:pt x="8764" y="4718"/>
                    <a:pt x="8083" y="2673"/>
                  </a:cubicBezTo>
                  <a:cubicBezTo>
                    <a:pt x="7538" y="1036"/>
                    <a:pt x="6015" y="1"/>
                    <a:pt x="4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688;p61"/>
            <p:cNvSpPr/>
            <p:nvPr/>
          </p:nvSpPr>
          <p:spPr>
            <a:xfrm>
              <a:off x="1891192" y="2082529"/>
              <a:ext cx="113906" cy="110308"/>
            </a:xfrm>
            <a:custGeom>
              <a:avLst/>
              <a:gdLst/>
              <a:ahLst/>
              <a:cxnLst/>
              <a:rect l="l" t="t" r="r" b="b"/>
              <a:pathLst>
                <a:path w="4939" h="4783" extrusionOk="0">
                  <a:moveTo>
                    <a:pt x="2472" y="471"/>
                  </a:moveTo>
                  <a:cubicBezTo>
                    <a:pt x="2765" y="471"/>
                    <a:pt x="3057" y="539"/>
                    <a:pt x="3331" y="676"/>
                  </a:cubicBezTo>
                  <a:cubicBezTo>
                    <a:pt x="3787" y="904"/>
                    <a:pt x="4130" y="1300"/>
                    <a:pt x="4289" y="1787"/>
                  </a:cubicBezTo>
                  <a:cubicBezTo>
                    <a:pt x="4453" y="2273"/>
                    <a:pt x="4414" y="2790"/>
                    <a:pt x="4186" y="3250"/>
                  </a:cubicBezTo>
                  <a:cubicBezTo>
                    <a:pt x="3954" y="3710"/>
                    <a:pt x="3563" y="4049"/>
                    <a:pt x="3077" y="4212"/>
                  </a:cubicBezTo>
                  <a:cubicBezTo>
                    <a:pt x="2876" y="4279"/>
                    <a:pt x="2672" y="4310"/>
                    <a:pt x="2471" y="4310"/>
                  </a:cubicBezTo>
                  <a:cubicBezTo>
                    <a:pt x="1665" y="4310"/>
                    <a:pt x="915" y="3799"/>
                    <a:pt x="647" y="2996"/>
                  </a:cubicBezTo>
                  <a:cubicBezTo>
                    <a:pt x="487" y="2509"/>
                    <a:pt x="525" y="1988"/>
                    <a:pt x="753" y="1532"/>
                  </a:cubicBezTo>
                  <a:cubicBezTo>
                    <a:pt x="982" y="1072"/>
                    <a:pt x="1377" y="730"/>
                    <a:pt x="1864" y="570"/>
                  </a:cubicBezTo>
                  <a:cubicBezTo>
                    <a:pt x="2061" y="502"/>
                    <a:pt x="2266" y="471"/>
                    <a:pt x="2472" y="471"/>
                  </a:cubicBezTo>
                  <a:close/>
                  <a:moveTo>
                    <a:pt x="2469" y="0"/>
                  </a:moveTo>
                  <a:cubicBezTo>
                    <a:pt x="2216" y="0"/>
                    <a:pt x="1962" y="41"/>
                    <a:pt x="1715" y="121"/>
                  </a:cubicBezTo>
                  <a:cubicBezTo>
                    <a:pt x="1111" y="323"/>
                    <a:pt x="620" y="748"/>
                    <a:pt x="331" y="1318"/>
                  </a:cubicBezTo>
                  <a:cubicBezTo>
                    <a:pt x="46" y="1889"/>
                    <a:pt x="1" y="2539"/>
                    <a:pt x="202" y="3143"/>
                  </a:cubicBezTo>
                  <a:cubicBezTo>
                    <a:pt x="533" y="4143"/>
                    <a:pt x="1468" y="4782"/>
                    <a:pt x="2472" y="4782"/>
                  </a:cubicBezTo>
                  <a:cubicBezTo>
                    <a:pt x="2719" y="4782"/>
                    <a:pt x="2973" y="4740"/>
                    <a:pt x="3224" y="4657"/>
                  </a:cubicBezTo>
                  <a:cubicBezTo>
                    <a:pt x="3829" y="4456"/>
                    <a:pt x="4319" y="4033"/>
                    <a:pt x="4605" y="3459"/>
                  </a:cubicBezTo>
                  <a:cubicBezTo>
                    <a:pt x="4893" y="2889"/>
                    <a:pt x="4939" y="2243"/>
                    <a:pt x="4738" y="1638"/>
                  </a:cubicBezTo>
                  <a:cubicBezTo>
                    <a:pt x="4537" y="1030"/>
                    <a:pt x="4110" y="539"/>
                    <a:pt x="3540" y="255"/>
                  </a:cubicBezTo>
                  <a:cubicBezTo>
                    <a:pt x="3202" y="85"/>
                    <a:pt x="2837" y="0"/>
                    <a:pt x="24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Cerrar llave 4"/>
          <p:cNvSpPr/>
          <p:nvPr/>
        </p:nvSpPr>
        <p:spPr>
          <a:xfrm>
            <a:off x="2268161" y="1289757"/>
            <a:ext cx="494482" cy="3352061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mprension-lectora.org/wp-content/uploads/2016/12/MURAL-ME-HAGO-PROPOSITOS-DE-LECTUR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47" y="1121538"/>
            <a:ext cx="6615772" cy="38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279;p37"/>
          <p:cNvSpPr txBox="1">
            <a:spLocks/>
          </p:cNvSpPr>
          <p:nvPr/>
        </p:nvSpPr>
        <p:spPr>
          <a:xfrm>
            <a:off x="2055504" y="266294"/>
            <a:ext cx="5047257" cy="6726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s-MX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Planteamiento para una buena comprensión lectora</a:t>
            </a:r>
            <a:endParaRPr lang="es-MX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3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79;p37"/>
          <p:cNvSpPr txBox="1">
            <a:spLocks/>
          </p:cNvSpPr>
          <p:nvPr/>
        </p:nvSpPr>
        <p:spPr>
          <a:xfrm>
            <a:off x="2302084" y="913566"/>
            <a:ext cx="5047257" cy="29597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s-MX" sz="5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continuación, algunos ejercicios para potenciar tu comprensión lectora…</a:t>
            </a:r>
          </a:p>
        </p:txBody>
      </p:sp>
      <p:grpSp>
        <p:nvGrpSpPr>
          <p:cNvPr id="11" name="Google Shape;2170;p36"/>
          <p:cNvGrpSpPr/>
          <p:nvPr/>
        </p:nvGrpSpPr>
        <p:grpSpPr>
          <a:xfrm rot="672706">
            <a:off x="516146" y="1758167"/>
            <a:ext cx="4067647" cy="2774158"/>
            <a:chOff x="5143611" y="1692850"/>
            <a:chExt cx="4067647" cy="2774158"/>
          </a:xfrm>
        </p:grpSpPr>
        <p:sp>
          <p:nvSpPr>
            <p:cNvPr id="12" name="Google Shape;2171;p36"/>
            <p:cNvSpPr/>
            <p:nvPr/>
          </p:nvSpPr>
          <p:spPr>
            <a:xfrm rot="10800000" flipH="1">
              <a:off x="6196271" y="3237640"/>
              <a:ext cx="3014987" cy="859785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72;p36"/>
            <p:cNvSpPr/>
            <p:nvPr/>
          </p:nvSpPr>
          <p:spPr>
            <a:xfrm rot="10800000" flipH="1">
              <a:off x="5961350" y="2332090"/>
              <a:ext cx="1358969" cy="162205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2173;p36"/>
            <p:cNvGrpSpPr/>
            <p:nvPr/>
          </p:nvGrpSpPr>
          <p:grpSpPr>
            <a:xfrm rot="10800000" flipH="1">
              <a:off x="5143611" y="2096403"/>
              <a:ext cx="1715199" cy="1699477"/>
              <a:chOff x="2547657" y="959163"/>
              <a:chExt cx="1078392" cy="1069687"/>
            </a:xfrm>
          </p:grpSpPr>
          <p:sp>
            <p:nvSpPr>
              <p:cNvPr id="47" name="Google Shape;2174;p36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75;p36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76;p36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77;p36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78;p36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79;p36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80;p36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81;p36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82;p36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83;p36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84;p36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85;p36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86;p36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87;p36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88;p36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89;p36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2190;p36"/>
            <p:cNvSpPr/>
            <p:nvPr/>
          </p:nvSpPr>
          <p:spPr>
            <a:xfrm rot="10800000" flipH="1">
              <a:off x="7943707" y="4073264"/>
              <a:ext cx="295516" cy="37486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91;p36"/>
            <p:cNvSpPr/>
            <p:nvPr/>
          </p:nvSpPr>
          <p:spPr>
            <a:xfrm rot="10800000" flipH="1">
              <a:off x="7908912" y="3706746"/>
              <a:ext cx="280803" cy="367275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2192;p36"/>
            <p:cNvGrpSpPr/>
            <p:nvPr/>
          </p:nvGrpSpPr>
          <p:grpSpPr>
            <a:xfrm rot="10800000" flipH="1">
              <a:off x="7392909" y="4050699"/>
              <a:ext cx="462439" cy="381482"/>
              <a:chOff x="3961851" y="558662"/>
              <a:chExt cx="290748" cy="240113"/>
            </a:xfrm>
          </p:grpSpPr>
          <p:sp>
            <p:nvSpPr>
              <p:cNvPr id="45" name="Google Shape;2193;p36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94;p36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2195;p36"/>
            <p:cNvGrpSpPr/>
            <p:nvPr/>
          </p:nvGrpSpPr>
          <p:grpSpPr>
            <a:xfrm rot="10800000" flipH="1">
              <a:off x="7526651" y="3633755"/>
              <a:ext cx="292233" cy="424455"/>
              <a:chOff x="4045939" y="794047"/>
              <a:chExt cx="183735" cy="267161"/>
            </a:xfrm>
          </p:grpSpPr>
          <p:sp>
            <p:nvSpPr>
              <p:cNvPr id="43" name="Google Shape;2196;p36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97;p36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2198;p36"/>
            <p:cNvSpPr/>
            <p:nvPr/>
          </p:nvSpPr>
          <p:spPr>
            <a:xfrm rot="10800000" flipH="1">
              <a:off x="8017761" y="4069431"/>
              <a:ext cx="225925" cy="282230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99;p36"/>
            <p:cNvSpPr/>
            <p:nvPr/>
          </p:nvSpPr>
          <p:spPr>
            <a:xfrm rot="10800000" flipH="1">
              <a:off x="7947124" y="3761214"/>
              <a:ext cx="246775" cy="31663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200;p36"/>
            <p:cNvGrpSpPr/>
            <p:nvPr/>
          </p:nvGrpSpPr>
          <p:grpSpPr>
            <a:xfrm rot="10800000" flipH="1">
              <a:off x="8387330" y="4038718"/>
              <a:ext cx="311336" cy="428290"/>
              <a:chOff x="4587071" y="536741"/>
              <a:chExt cx="195746" cy="269575"/>
            </a:xfrm>
          </p:grpSpPr>
          <p:sp>
            <p:nvSpPr>
              <p:cNvPr id="41" name="Google Shape;2201;p36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202;p36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03;p36"/>
            <p:cNvGrpSpPr/>
            <p:nvPr/>
          </p:nvGrpSpPr>
          <p:grpSpPr>
            <a:xfrm rot="10800000" flipH="1">
              <a:off x="8337334" y="3664471"/>
              <a:ext cx="319216" cy="385172"/>
              <a:chOff x="4555637" y="799440"/>
              <a:chExt cx="200700" cy="242435"/>
            </a:xfrm>
          </p:grpSpPr>
          <p:sp>
            <p:nvSpPr>
              <p:cNvPr id="39" name="Google Shape;2204;p36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205;p36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2206;p36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07;p36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08;p36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09;p36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10;p36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11;p36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12;p36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13;p36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14;p36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15;p36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6;p36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17;p36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18;p36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19;p36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20;p36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21;p36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170;p36"/>
          <p:cNvGrpSpPr/>
          <p:nvPr/>
        </p:nvGrpSpPr>
        <p:grpSpPr>
          <a:xfrm rot="11439228">
            <a:off x="5326360" y="338771"/>
            <a:ext cx="3715203" cy="2525935"/>
            <a:chOff x="5143611" y="1692850"/>
            <a:chExt cx="4067647" cy="2774158"/>
          </a:xfrm>
        </p:grpSpPr>
        <p:sp>
          <p:nvSpPr>
            <p:cNvPr id="64" name="Google Shape;2171;p36"/>
            <p:cNvSpPr/>
            <p:nvPr/>
          </p:nvSpPr>
          <p:spPr>
            <a:xfrm rot="10800000" flipH="1">
              <a:off x="6196271" y="3237640"/>
              <a:ext cx="3014987" cy="859785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72;p36"/>
            <p:cNvSpPr/>
            <p:nvPr/>
          </p:nvSpPr>
          <p:spPr>
            <a:xfrm rot="10800000" flipH="1">
              <a:off x="5961350" y="2332090"/>
              <a:ext cx="1358969" cy="162205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" name="Google Shape;2173;p36"/>
            <p:cNvGrpSpPr/>
            <p:nvPr/>
          </p:nvGrpSpPr>
          <p:grpSpPr>
            <a:xfrm rot="10800000" flipH="1">
              <a:off x="5143611" y="2096403"/>
              <a:ext cx="1715199" cy="1699477"/>
              <a:chOff x="2547657" y="959163"/>
              <a:chExt cx="1078392" cy="1069687"/>
            </a:xfrm>
          </p:grpSpPr>
          <p:sp>
            <p:nvSpPr>
              <p:cNvPr id="99" name="Google Shape;2174;p36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75;p36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76;p36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77;p36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78;p36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79;p36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80;p36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81;p36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82;p36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83;p36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84;p36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85;p36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86;p36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87;p36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88;p36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89;p36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" name="Google Shape;2190;p36"/>
            <p:cNvSpPr/>
            <p:nvPr/>
          </p:nvSpPr>
          <p:spPr>
            <a:xfrm rot="10800000" flipH="1">
              <a:off x="7943707" y="4073264"/>
              <a:ext cx="295516" cy="37486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91;p36"/>
            <p:cNvSpPr/>
            <p:nvPr/>
          </p:nvSpPr>
          <p:spPr>
            <a:xfrm rot="10800000" flipH="1">
              <a:off x="7908912" y="3706746"/>
              <a:ext cx="280803" cy="367275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2192;p36"/>
            <p:cNvGrpSpPr/>
            <p:nvPr/>
          </p:nvGrpSpPr>
          <p:grpSpPr>
            <a:xfrm rot="10800000" flipH="1">
              <a:off x="7392909" y="4050699"/>
              <a:ext cx="462439" cy="381482"/>
              <a:chOff x="3961851" y="558662"/>
              <a:chExt cx="290748" cy="240113"/>
            </a:xfrm>
          </p:grpSpPr>
          <p:sp>
            <p:nvSpPr>
              <p:cNvPr id="97" name="Google Shape;2193;p36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94;p36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2195;p36"/>
            <p:cNvGrpSpPr/>
            <p:nvPr/>
          </p:nvGrpSpPr>
          <p:grpSpPr>
            <a:xfrm rot="10800000" flipH="1">
              <a:off x="7526651" y="3633755"/>
              <a:ext cx="292233" cy="424455"/>
              <a:chOff x="4045939" y="794047"/>
              <a:chExt cx="183735" cy="267161"/>
            </a:xfrm>
          </p:grpSpPr>
          <p:sp>
            <p:nvSpPr>
              <p:cNvPr id="95" name="Google Shape;2196;p36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97;p36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Google Shape;2198;p36"/>
            <p:cNvSpPr/>
            <p:nvPr/>
          </p:nvSpPr>
          <p:spPr>
            <a:xfrm rot="10800000" flipH="1">
              <a:off x="8017761" y="4069431"/>
              <a:ext cx="225925" cy="282230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99;p36"/>
            <p:cNvSpPr/>
            <p:nvPr/>
          </p:nvSpPr>
          <p:spPr>
            <a:xfrm rot="10800000" flipH="1">
              <a:off x="7947124" y="3761214"/>
              <a:ext cx="246775" cy="31663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" name="Google Shape;2200;p36"/>
            <p:cNvGrpSpPr/>
            <p:nvPr/>
          </p:nvGrpSpPr>
          <p:grpSpPr>
            <a:xfrm rot="10800000" flipH="1">
              <a:off x="8387330" y="4038718"/>
              <a:ext cx="311336" cy="428290"/>
              <a:chOff x="4587071" y="536741"/>
              <a:chExt cx="195746" cy="269575"/>
            </a:xfrm>
          </p:grpSpPr>
          <p:sp>
            <p:nvSpPr>
              <p:cNvPr id="93" name="Google Shape;2201;p36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202;p36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2203;p36"/>
            <p:cNvGrpSpPr/>
            <p:nvPr/>
          </p:nvGrpSpPr>
          <p:grpSpPr>
            <a:xfrm rot="10800000" flipH="1">
              <a:off x="8337334" y="3664471"/>
              <a:ext cx="319216" cy="385172"/>
              <a:chOff x="4555637" y="799440"/>
              <a:chExt cx="200700" cy="242435"/>
            </a:xfrm>
          </p:grpSpPr>
          <p:sp>
            <p:nvSpPr>
              <p:cNvPr id="91" name="Google Shape;2204;p36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205;p36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2206;p36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07;p36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08;p36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09;p36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10;p36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11;p36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12;p36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13;p36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14;p36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15;p36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16;p36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17;p36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18;p36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19;p36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20;p36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21;p36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50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76196"/>
            <a:ext cx="82010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09" y="500544"/>
            <a:ext cx="69627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380517"/>
            <a:ext cx="7184847" cy="43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8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442912"/>
            <a:ext cx="69723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432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D6EBE6"/>
      </a:dk1>
      <a:lt1>
        <a:srgbClr val="F8B21E"/>
      </a:lt1>
      <a:dk2>
        <a:srgbClr val="61C3BE"/>
      </a:dk2>
      <a:lt2>
        <a:srgbClr val="FFF475"/>
      </a:lt2>
      <a:accent1>
        <a:srgbClr val="385B86"/>
      </a:accent1>
      <a:accent2>
        <a:srgbClr val="FF8302"/>
      </a:accent2>
      <a:accent3>
        <a:srgbClr val="5C77BD"/>
      </a:accent3>
      <a:accent4>
        <a:srgbClr val="153551"/>
      </a:accent4>
      <a:accent5>
        <a:srgbClr val="153551"/>
      </a:accent5>
      <a:accent6>
        <a:srgbClr val="15355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169</Words>
  <Application>Microsoft Office PowerPoint</Application>
  <PresentationFormat>Presentación en pantalla (16:9)</PresentationFormat>
  <Paragraphs>21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Tulpen One</vt:lpstr>
      <vt:lpstr>Bahiana</vt:lpstr>
      <vt:lpstr>Barlow</vt:lpstr>
      <vt:lpstr>Arial</vt:lpstr>
      <vt:lpstr>Arial Black</vt:lpstr>
      <vt:lpstr>Spring Season by Slidesgo</vt:lpstr>
      <vt:lpstr>Estrategias de comprensión lectora</vt:lpstr>
      <vt:lpstr>Lectura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comprensión lectora</dc:title>
  <dc:creator>Windows</dc:creator>
  <cp:lastModifiedBy>Windows</cp:lastModifiedBy>
  <cp:revision>16</cp:revision>
  <dcterms:modified xsi:type="dcterms:W3CDTF">2020-09-24T04:34:00Z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1081173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