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2" r:id="rId7"/>
    <p:sldId id="272" r:id="rId8"/>
    <p:sldId id="264" r:id="rId9"/>
    <p:sldId id="265" r:id="rId10"/>
    <p:sldId id="278" r:id="rId11"/>
    <p:sldId id="280" r:id="rId12"/>
    <p:sldId id="282" r:id="rId13"/>
    <p:sldId id="325" r:id="rId14"/>
    <p:sldId id="324" r:id="rId15"/>
    <p:sldId id="327" r:id="rId16"/>
    <p:sldId id="328" r:id="rId17"/>
    <p:sldId id="326" r:id="rId1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xmlns="" id="{16E600EA-6C98-4071-8C7E-1DBF45366113}"/>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xmlns="" id="{23F14036-9552-4063-A0F2-7ECE26CA7838}"/>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xmlns="" id="{E3F82DC1-4EC6-465E-9F6C-7C5ADDA20464}"/>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lang="es-ES"/>
              <a:t>Haga clic para modificar el estilo de título del patrón</a:t>
            </a:r>
            <a:endParaRPr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a:t>Haga clic para modificar el estilo de subtítulo del patrón</a:t>
            </a:r>
            <a:endParaRPr lang="en-US"/>
          </a:p>
        </p:txBody>
      </p:sp>
      <p:sp>
        <p:nvSpPr>
          <p:cNvPr id="7" name="27 Marcador de fecha">
            <a:extLst>
              <a:ext uri="{FF2B5EF4-FFF2-40B4-BE49-F238E27FC236}">
                <a16:creationId xmlns:a16="http://schemas.microsoft.com/office/drawing/2014/main" xmlns="" id="{B2DEFE1C-9149-4AD2-B68D-FB8E314B7111}"/>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65E2316-32CA-4411-8229-DBDF9C15F519}" type="datetimeFigureOut">
              <a:rPr lang="es-ES"/>
              <a:pPr>
                <a:defRPr/>
              </a:pPr>
              <a:t>02/08/2020</a:t>
            </a:fld>
            <a:endParaRPr lang="es-ES"/>
          </a:p>
        </p:txBody>
      </p:sp>
      <p:sp>
        <p:nvSpPr>
          <p:cNvPr id="10" name="16 Marcador de pie de página">
            <a:extLst>
              <a:ext uri="{FF2B5EF4-FFF2-40B4-BE49-F238E27FC236}">
                <a16:creationId xmlns:a16="http://schemas.microsoft.com/office/drawing/2014/main" xmlns="" id="{99717A6E-7B65-4CD3-85C5-835DC3F39A47}"/>
              </a:ext>
            </a:extLst>
          </p:cNvPr>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s-ES"/>
          </a:p>
        </p:txBody>
      </p:sp>
      <p:sp>
        <p:nvSpPr>
          <p:cNvPr id="11" name="28 Marcador de número de diapositiva">
            <a:extLst>
              <a:ext uri="{FF2B5EF4-FFF2-40B4-BE49-F238E27FC236}">
                <a16:creationId xmlns:a16="http://schemas.microsoft.com/office/drawing/2014/main" xmlns="" id="{776AA667-67D4-439A-853E-EB1B419AFE8D}"/>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A881F2D9-AFD2-4219-914A-98E173479535}" type="slidenum">
              <a:rPr lang="es-ES" altLang="es-CL"/>
              <a:pPr/>
              <a:t>‹Nº›</a:t>
            </a:fld>
            <a:endParaRPr lang="es-ES" altLang="es-CL"/>
          </a:p>
        </p:txBody>
      </p:sp>
    </p:spTree>
    <p:extLst>
      <p:ext uri="{BB962C8B-B14F-4D97-AF65-F5344CB8AC3E}">
        <p14:creationId xmlns:p14="http://schemas.microsoft.com/office/powerpoint/2010/main" xmlns="" val="224655481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xmlns="" id="{CC2ADE20-0510-4409-9664-3232A06EA30A}"/>
              </a:ext>
            </a:extLst>
          </p:cNvPr>
          <p:cNvSpPr>
            <a:spLocks noGrp="1"/>
          </p:cNvSpPr>
          <p:nvPr>
            <p:ph type="dt" sz="half" idx="10"/>
          </p:nvPr>
        </p:nvSpPr>
        <p:spPr/>
        <p:txBody>
          <a:bodyPr/>
          <a:lstStyle>
            <a:lvl1pPr>
              <a:defRPr/>
            </a:lvl1pPr>
          </a:lstStyle>
          <a:p>
            <a:pPr>
              <a:defRPr/>
            </a:pPr>
            <a:fld id="{B856F499-56F5-44D8-9B5B-16D94B92086E}" type="datetimeFigureOut">
              <a:rPr lang="es-ES"/>
              <a:pPr>
                <a:defRPr/>
              </a:pPr>
              <a:t>02/08/2020</a:t>
            </a:fld>
            <a:endParaRPr lang="es-ES"/>
          </a:p>
        </p:txBody>
      </p:sp>
      <p:sp>
        <p:nvSpPr>
          <p:cNvPr id="5" name="2 Marcador de pie de página">
            <a:extLst>
              <a:ext uri="{FF2B5EF4-FFF2-40B4-BE49-F238E27FC236}">
                <a16:creationId xmlns:a16="http://schemas.microsoft.com/office/drawing/2014/main" xmlns="" id="{D94354B0-BCB4-485B-AAC4-145B59882FD7}"/>
              </a:ext>
            </a:extLst>
          </p:cNvPr>
          <p:cNvSpPr>
            <a:spLocks noGrp="1"/>
          </p:cNvSpPr>
          <p:nvPr>
            <p:ph type="ftr" sz="quarter" idx="11"/>
          </p:nvPr>
        </p:nvSpPr>
        <p:spPr/>
        <p:txBody>
          <a:bodyPr/>
          <a:lstStyle>
            <a:lvl1pPr>
              <a:defRPr/>
            </a:lvl1pPr>
          </a:lstStyle>
          <a:p>
            <a:pPr>
              <a:defRPr/>
            </a:pPr>
            <a:endParaRPr lang="es-ES"/>
          </a:p>
        </p:txBody>
      </p:sp>
      <p:sp>
        <p:nvSpPr>
          <p:cNvPr id="6" name="22 Marcador de número de diapositiva">
            <a:extLst>
              <a:ext uri="{FF2B5EF4-FFF2-40B4-BE49-F238E27FC236}">
                <a16:creationId xmlns:a16="http://schemas.microsoft.com/office/drawing/2014/main" xmlns="" id="{F863C8F7-6D8F-4ECF-93D3-82765DCA40E9}"/>
              </a:ext>
            </a:extLst>
          </p:cNvPr>
          <p:cNvSpPr>
            <a:spLocks noGrp="1"/>
          </p:cNvSpPr>
          <p:nvPr>
            <p:ph type="sldNum" sz="quarter" idx="12"/>
          </p:nvPr>
        </p:nvSpPr>
        <p:spPr/>
        <p:txBody>
          <a:bodyPr/>
          <a:lstStyle>
            <a:lvl1pPr>
              <a:defRPr/>
            </a:lvl1pPr>
          </a:lstStyle>
          <a:p>
            <a:fld id="{0B9D20BD-05C3-4FEC-B0E1-486817FB52C0}" type="slidenum">
              <a:rPr lang="es-ES" altLang="es-CL"/>
              <a:pPr/>
              <a:t>‹Nº›</a:t>
            </a:fld>
            <a:endParaRPr lang="es-ES" altLang="es-CL"/>
          </a:p>
        </p:txBody>
      </p:sp>
    </p:spTree>
    <p:extLst>
      <p:ext uri="{BB962C8B-B14F-4D97-AF65-F5344CB8AC3E}">
        <p14:creationId xmlns:p14="http://schemas.microsoft.com/office/powerpoint/2010/main" xmlns="" val="699150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xmlns="" id="{75CBFB1A-F65E-4D26-9AB3-E1CFB256E4C9}"/>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xmlns="" id="{E76D775B-2830-4305-999A-C09ECFEA47D4}"/>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xmlns="" id="{869C830E-D334-422D-BC39-AA96F33B8F78}"/>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Título vertical"/>
          <p:cNvSpPr>
            <a:spLocks noGrp="1"/>
          </p:cNvSpPr>
          <p:nvPr>
            <p:ph type="title" orient="vert"/>
          </p:nvPr>
        </p:nvSpPr>
        <p:spPr>
          <a:xfrm>
            <a:off x="6553200" y="609600"/>
            <a:ext cx="2057400" cy="5516563"/>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3 Marcador de fecha">
            <a:extLst>
              <a:ext uri="{FF2B5EF4-FFF2-40B4-BE49-F238E27FC236}">
                <a16:creationId xmlns:a16="http://schemas.microsoft.com/office/drawing/2014/main" xmlns="" id="{0E22D178-F5EF-4DB8-B9A5-6675FA0CAB18}"/>
              </a:ext>
            </a:extLst>
          </p:cNvPr>
          <p:cNvSpPr>
            <a:spLocks noGrp="1"/>
          </p:cNvSpPr>
          <p:nvPr>
            <p:ph type="dt" sz="half" idx="10"/>
          </p:nvPr>
        </p:nvSpPr>
        <p:spPr>
          <a:xfrm>
            <a:off x="6553200" y="6248400"/>
            <a:ext cx="2209800" cy="365125"/>
          </a:xfrm>
        </p:spPr>
        <p:txBody>
          <a:bodyPr/>
          <a:lstStyle>
            <a:lvl1pPr>
              <a:defRPr/>
            </a:lvl1pPr>
          </a:lstStyle>
          <a:p>
            <a:pPr>
              <a:defRPr/>
            </a:pPr>
            <a:fld id="{681FC3DC-888A-4813-B813-41F1EB8EAEA4}" type="datetimeFigureOut">
              <a:rPr lang="es-ES"/>
              <a:pPr>
                <a:defRPr/>
              </a:pPr>
              <a:t>02/08/2020</a:t>
            </a:fld>
            <a:endParaRPr lang="es-ES"/>
          </a:p>
        </p:txBody>
      </p:sp>
      <p:sp>
        <p:nvSpPr>
          <p:cNvPr id="8" name="4 Marcador de pie de página">
            <a:extLst>
              <a:ext uri="{FF2B5EF4-FFF2-40B4-BE49-F238E27FC236}">
                <a16:creationId xmlns:a16="http://schemas.microsoft.com/office/drawing/2014/main" xmlns="" id="{EC128305-1E2C-46E7-9D13-FC5DB2496B3D}"/>
              </a:ext>
            </a:extLst>
          </p:cNvPr>
          <p:cNvSpPr>
            <a:spLocks noGrp="1"/>
          </p:cNvSpPr>
          <p:nvPr>
            <p:ph type="ftr" sz="quarter" idx="11"/>
          </p:nvPr>
        </p:nvSpPr>
        <p:spPr>
          <a:xfrm>
            <a:off x="457200" y="6248400"/>
            <a:ext cx="5573713" cy="365125"/>
          </a:xfrm>
        </p:spPr>
        <p:txBody>
          <a:bodyPr/>
          <a:lstStyle>
            <a:lvl1pPr>
              <a:defRPr/>
            </a:lvl1pPr>
          </a:lstStyle>
          <a:p>
            <a:pPr>
              <a:defRPr/>
            </a:pPr>
            <a:endParaRPr lang="es-ES"/>
          </a:p>
        </p:txBody>
      </p:sp>
      <p:sp>
        <p:nvSpPr>
          <p:cNvPr id="9" name="5 Marcador de número de diapositiva">
            <a:extLst>
              <a:ext uri="{FF2B5EF4-FFF2-40B4-BE49-F238E27FC236}">
                <a16:creationId xmlns:a16="http://schemas.microsoft.com/office/drawing/2014/main" xmlns="" id="{A1931112-D7C9-4D7C-AD63-55646F4ABC1C}"/>
              </a:ext>
            </a:extLst>
          </p:cNvPr>
          <p:cNvSpPr>
            <a:spLocks noGrp="1"/>
          </p:cNvSpPr>
          <p:nvPr>
            <p:ph type="sldNum" sz="quarter" idx="12"/>
          </p:nvPr>
        </p:nvSpPr>
        <p:spPr>
          <a:xfrm rot="5400000">
            <a:off x="5989638" y="144462"/>
            <a:ext cx="533400" cy="244475"/>
          </a:xfrm>
        </p:spPr>
        <p:txBody>
          <a:bodyPr/>
          <a:lstStyle>
            <a:lvl1pPr>
              <a:defRPr/>
            </a:lvl1pPr>
          </a:lstStyle>
          <a:p>
            <a:fld id="{516D0093-5861-4089-BD3F-1FDA5EF84198}" type="slidenum">
              <a:rPr lang="es-ES" altLang="es-CL"/>
              <a:pPr/>
              <a:t>‹Nº›</a:t>
            </a:fld>
            <a:endParaRPr lang="es-ES" altLang="es-CL"/>
          </a:p>
        </p:txBody>
      </p:sp>
    </p:spTree>
    <p:extLst>
      <p:ext uri="{BB962C8B-B14F-4D97-AF65-F5344CB8AC3E}">
        <p14:creationId xmlns:p14="http://schemas.microsoft.com/office/powerpoint/2010/main" xmlns="" val="34214900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lang="es-ES"/>
              <a:t>Haga clic para modificar el estilo de título del patrón</a:t>
            </a:r>
            <a:endParaRPr lang="en-US"/>
          </a:p>
        </p:txBody>
      </p:sp>
      <p:sp>
        <p:nvSpPr>
          <p:cNvPr id="8" name="7 Marcador de contenido"/>
          <p:cNvSpPr>
            <a:spLocks noGrp="1"/>
          </p:cNvSpPr>
          <p:nvPr>
            <p:ph sz="quarter" idx="1"/>
          </p:nvPr>
        </p:nvSpPr>
        <p:spPr>
          <a:xfrm>
            <a:off x="612648" y="1600200"/>
            <a:ext cx="8153400" cy="4495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xmlns="" id="{200A6A62-A2AD-4516-8FF8-E2AD48C76C57}"/>
              </a:ext>
            </a:extLst>
          </p:cNvPr>
          <p:cNvSpPr>
            <a:spLocks noGrp="1"/>
          </p:cNvSpPr>
          <p:nvPr>
            <p:ph type="dt" sz="half" idx="10"/>
          </p:nvPr>
        </p:nvSpPr>
        <p:spPr/>
        <p:txBody>
          <a:bodyPr/>
          <a:lstStyle>
            <a:lvl1pPr>
              <a:defRPr/>
            </a:lvl1pPr>
          </a:lstStyle>
          <a:p>
            <a:pPr>
              <a:defRPr/>
            </a:pPr>
            <a:fld id="{EF746D46-27FB-4E4F-8C3F-4941E60D4D07}" type="datetimeFigureOut">
              <a:rPr lang="es-ES"/>
              <a:pPr>
                <a:defRPr/>
              </a:pPr>
              <a:t>02/08/2020</a:t>
            </a:fld>
            <a:endParaRPr lang="es-ES"/>
          </a:p>
        </p:txBody>
      </p:sp>
      <p:sp>
        <p:nvSpPr>
          <p:cNvPr id="5" name="2 Marcador de pie de página">
            <a:extLst>
              <a:ext uri="{FF2B5EF4-FFF2-40B4-BE49-F238E27FC236}">
                <a16:creationId xmlns:a16="http://schemas.microsoft.com/office/drawing/2014/main" xmlns="" id="{662A24B3-3DD7-4557-9E7E-4D4416E40B86}"/>
              </a:ext>
            </a:extLst>
          </p:cNvPr>
          <p:cNvSpPr>
            <a:spLocks noGrp="1"/>
          </p:cNvSpPr>
          <p:nvPr>
            <p:ph type="ftr" sz="quarter" idx="11"/>
          </p:nvPr>
        </p:nvSpPr>
        <p:spPr/>
        <p:txBody>
          <a:bodyPr/>
          <a:lstStyle>
            <a:lvl1pPr>
              <a:defRPr/>
            </a:lvl1pPr>
          </a:lstStyle>
          <a:p>
            <a:pPr>
              <a:defRPr/>
            </a:pPr>
            <a:endParaRPr lang="es-ES"/>
          </a:p>
        </p:txBody>
      </p:sp>
      <p:sp>
        <p:nvSpPr>
          <p:cNvPr id="6" name="22 Marcador de número de diapositiva">
            <a:extLst>
              <a:ext uri="{FF2B5EF4-FFF2-40B4-BE49-F238E27FC236}">
                <a16:creationId xmlns:a16="http://schemas.microsoft.com/office/drawing/2014/main" xmlns="" id="{66FBFABE-4434-4FEC-82E4-A68725B66F3E}"/>
              </a:ext>
            </a:extLst>
          </p:cNvPr>
          <p:cNvSpPr>
            <a:spLocks noGrp="1"/>
          </p:cNvSpPr>
          <p:nvPr>
            <p:ph type="sldNum" sz="quarter" idx="12"/>
          </p:nvPr>
        </p:nvSpPr>
        <p:spPr/>
        <p:txBody>
          <a:bodyPr/>
          <a:lstStyle>
            <a:lvl1pPr>
              <a:defRPr/>
            </a:lvl1pPr>
          </a:lstStyle>
          <a:p>
            <a:fld id="{833E5F8F-97FE-45E8-A8DA-328BB6E294D5}" type="slidenum">
              <a:rPr lang="es-ES" altLang="es-CL"/>
              <a:pPr/>
              <a:t>‹Nº›</a:t>
            </a:fld>
            <a:endParaRPr lang="es-ES" altLang="es-CL"/>
          </a:p>
        </p:txBody>
      </p:sp>
    </p:spTree>
    <p:extLst>
      <p:ext uri="{BB962C8B-B14F-4D97-AF65-F5344CB8AC3E}">
        <p14:creationId xmlns:p14="http://schemas.microsoft.com/office/powerpoint/2010/main" xmlns="" val="3142486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xmlns="" id="{34F89396-9130-4F38-9F4E-60C3D51E09C3}"/>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xmlns="" id="{347191A2-7639-49B8-94F4-FAB3043F6168}"/>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xmlns="" id="{F566E402-06DB-4472-A30A-B29A10770C4A}"/>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Marcador de texto"/>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a:t>Haga clic para modificar el estilo de texto del patrón</a:t>
            </a:r>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s-ES"/>
              <a:t>Haga clic para modificar el estilo de título del patrón</a:t>
            </a:r>
            <a:endParaRPr lang="en-US"/>
          </a:p>
        </p:txBody>
      </p:sp>
      <p:sp>
        <p:nvSpPr>
          <p:cNvPr id="7" name="11 Marcador de fecha">
            <a:extLst>
              <a:ext uri="{FF2B5EF4-FFF2-40B4-BE49-F238E27FC236}">
                <a16:creationId xmlns:a16="http://schemas.microsoft.com/office/drawing/2014/main" xmlns="" id="{71F6E85C-729D-49FD-80B9-287754CAD02C}"/>
              </a:ext>
            </a:extLst>
          </p:cNvPr>
          <p:cNvSpPr>
            <a:spLocks noGrp="1"/>
          </p:cNvSpPr>
          <p:nvPr>
            <p:ph type="dt" sz="half" idx="10"/>
          </p:nvPr>
        </p:nvSpPr>
        <p:spPr/>
        <p:txBody>
          <a:bodyPr/>
          <a:lstStyle>
            <a:lvl1pPr>
              <a:defRPr/>
            </a:lvl1pPr>
          </a:lstStyle>
          <a:p>
            <a:pPr>
              <a:defRPr/>
            </a:pPr>
            <a:fld id="{1EE300EE-D738-464E-9907-2C744EFDE8E1}" type="datetimeFigureOut">
              <a:rPr lang="es-ES"/>
              <a:pPr>
                <a:defRPr/>
              </a:pPr>
              <a:t>02/08/2020</a:t>
            </a:fld>
            <a:endParaRPr lang="es-ES"/>
          </a:p>
        </p:txBody>
      </p:sp>
      <p:sp>
        <p:nvSpPr>
          <p:cNvPr id="8" name="12 Marcador de número de diapositiva">
            <a:extLst>
              <a:ext uri="{FF2B5EF4-FFF2-40B4-BE49-F238E27FC236}">
                <a16:creationId xmlns:a16="http://schemas.microsoft.com/office/drawing/2014/main" xmlns="" id="{9967B881-8EF1-4CB5-A7D4-49F775A905FE}"/>
              </a:ext>
            </a:extLst>
          </p:cNvPr>
          <p:cNvSpPr>
            <a:spLocks noGrp="1"/>
          </p:cNvSpPr>
          <p:nvPr>
            <p:ph type="sldNum" sz="quarter" idx="11"/>
          </p:nvPr>
        </p:nvSpPr>
        <p:spPr>
          <a:xfrm>
            <a:off x="0" y="1752600"/>
            <a:ext cx="1295400" cy="701675"/>
          </a:xfrm>
        </p:spPr>
        <p:txBody>
          <a:bodyPr>
            <a:noAutofit/>
          </a:bodyPr>
          <a:lstStyle>
            <a:lvl1pPr>
              <a:defRPr sz="2400"/>
            </a:lvl1pPr>
          </a:lstStyle>
          <a:p>
            <a:fld id="{83CD73AE-C8E6-4CC9-A071-C50E0A6051C2}" type="slidenum">
              <a:rPr lang="es-ES" altLang="es-CL"/>
              <a:pPr/>
              <a:t>‹Nº›</a:t>
            </a:fld>
            <a:endParaRPr lang="es-ES" altLang="es-CL"/>
          </a:p>
        </p:txBody>
      </p:sp>
      <p:sp>
        <p:nvSpPr>
          <p:cNvPr id="9" name="13 Marcador de pie de página">
            <a:extLst>
              <a:ext uri="{FF2B5EF4-FFF2-40B4-BE49-F238E27FC236}">
                <a16:creationId xmlns:a16="http://schemas.microsoft.com/office/drawing/2014/main" xmlns="" id="{C219D3DE-2753-402C-ACDC-0D3E30DF0D89}"/>
              </a:ext>
            </a:extLst>
          </p:cNvPr>
          <p:cNvSpPr>
            <a:spLocks noGrp="1"/>
          </p:cNvSpPr>
          <p:nvPr>
            <p:ph type="ftr" sz="quarter" idx="12"/>
          </p:nvPr>
        </p:nvSpPr>
        <p:spPr/>
        <p:txBody>
          <a:bodyPr/>
          <a:lstStyle>
            <a:lvl1pPr>
              <a:defRPr/>
            </a:lvl1pPr>
          </a:lstStyle>
          <a:p>
            <a:pPr>
              <a:defRPr/>
            </a:pPr>
            <a:endParaRPr lang="es-ES"/>
          </a:p>
        </p:txBody>
      </p:sp>
    </p:spTree>
    <p:extLst>
      <p:ext uri="{BB962C8B-B14F-4D97-AF65-F5344CB8AC3E}">
        <p14:creationId xmlns:p14="http://schemas.microsoft.com/office/powerpoint/2010/main" xmlns="" val="294831419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9" name="8 Marcador de contenido"/>
          <p:cNvSpPr>
            <a:spLocks noGrp="1"/>
          </p:cNvSpPr>
          <p:nvPr>
            <p:ph sz="quarter" idx="1"/>
          </p:nvPr>
        </p:nvSpPr>
        <p:spPr>
          <a:xfrm>
            <a:off x="609600" y="1589567"/>
            <a:ext cx="38862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10 Marcador de contenido"/>
          <p:cNvSpPr>
            <a:spLocks noGrp="1"/>
          </p:cNvSpPr>
          <p:nvPr>
            <p:ph sz="quarter" idx="2"/>
          </p:nvPr>
        </p:nvSpPr>
        <p:spPr>
          <a:xfrm>
            <a:off x="4844901" y="1589567"/>
            <a:ext cx="38862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7 Marcador de fecha">
            <a:extLst>
              <a:ext uri="{FF2B5EF4-FFF2-40B4-BE49-F238E27FC236}">
                <a16:creationId xmlns:a16="http://schemas.microsoft.com/office/drawing/2014/main" xmlns="" id="{5C97226B-2AB7-4772-9782-4FB10C51BBED}"/>
              </a:ext>
            </a:extLst>
          </p:cNvPr>
          <p:cNvSpPr>
            <a:spLocks noGrp="1"/>
          </p:cNvSpPr>
          <p:nvPr>
            <p:ph type="dt" sz="half" idx="10"/>
          </p:nvPr>
        </p:nvSpPr>
        <p:spPr/>
        <p:txBody>
          <a:bodyPr rtlCol="0"/>
          <a:lstStyle>
            <a:lvl1pPr>
              <a:defRPr/>
            </a:lvl1pPr>
          </a:lstStyle>
          <a:p>
            <a:pPr>
              <a:defRPr/>
            </a:pPr>
            <a:fld id="{07E47EBF-3B2D-4BC7-B60F-04C091AC8AAC}" type="datetimeFigureOut">
              <a:rPr lang="es-ES"/>
              <a:pPr>
                <a:defRPr/>
              </a:pPr>
              <a:t>02/08/2020</a:t>
            </a:fld>
            <a:endParaRPr lang="es-ES"/>
          </a:p>
        </p:txBody>
      </p:sp>
      <p:sp>
        <p:nvSpPr>
          <p:cNvPr id="6" name="9 Marcador de número de diapositiva">
            <a:extLst>
              <a:ext uri="{FF2B5EF4-FFF2-40B4-BE49-F238E27FC236}">
                <a16:creationId xmlns:a16="http://schemas.microsoft.com/office/drawing/2014/main" xmlns="" id="{1011880F-876E-46C1-9F6A-B267B715B8D6}"/>
              </a:ext>
            </a:extLst>
          </p:cNvPr>
          <p:cNvSpPr>
            <a:spLocks noGrp="1"/>
          </p:cNvSpPr>
          <p:nvPr>
            <p:ph type="sldNum" sz="quarter" idx="11"/>
          </p:nvPr>
        </p:nvSpPr>
        <p:spPr/>
        <p:txBody>
          <a:bodyPr/>
          <a:lstStyle>
            <a:lvl1pPr>
              <a:defRPr/>
            </a:lvl1pPr>
          </a:lstStyle>
          <a:p>
            <a:fld id="{B78AF992-7AD0-4FC2-9442-BFF087907F27}" type="slidenum">
              <a:rPr lang="es-ES" altLang="es-CL"/>
              <a:pPr/>
              <a:t>‹Nº›</a:t>
            </a:fld>
            <a:endParaRPr lang="es-ES" altLang="es-CL"/>
          </a:p>
        </p:txBody>
      </p:sp>
      <p:sp>
        <p:nvSpPr>
          <p:cNvPr id="7" name="11 Marcador de pie de página">
            <a:extLst>
              <a:ext uri="{FF2B5EF4-FFF2-40B4-BE49-F238E27FC236}">
                <a16:creationId xmlns:a16="http://schemas.microsoft.com/office/drawing/2014/main" xmlns="" id="{1DF80FC9-3BD8-4136-BDBD-FC070672244F}"/>
              </a:ext>
            </a:extLst>
          </p:cNvPr>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xmlns="" val="2460080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lstStyle>
            <a:lvl1pPr>
              <a:defRPr/>
            </a:lvl1pPr>
          </a:lstStyle>
          <a:p>
            <a:r>
              <a:rPr lang="es-ES"/>
              <a:t>Haga clic para modificar el estilo de título del patrón</a:t>
            </a:r>
            <a:endParaRPr lang="en-US"/>
          </a:p>
        </p:txBody>
      </p:sp>
      <p:sp>
        <p:nvSpPr>
          <p:cNvPr id="11" name="10 Marcador de contenido"/>
          <p:cNvSpPr>
            <a:spLocks noGrp="1"/>
          </p:cNvSpPr>
          <p:nvPr>
            <p:ph sz="quarter" idx="2"/>
          </p:nvPr>
        </p:nvSpPr>
        <p:spPr>
          <a:xfrm>
            <a:off x="609600" y="2438400"/>
            <a:ext cx="3886200" cy="3581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12 Marcador de contenido"/>
          <p:cNvSpPr>
            <a:spLocks noGrp="1"/>
          </p:cNvSpPr>
          <p:nvPr>
            <p:ph sz="quarter" idx="4"/>
          </p:nvPr>
        </p:nvSpPr>
        <p:spPr>
          <a:xfrm>
            <a:off x="4800600" y="2438400"/>
            <a:ext cx="3886200" cy="3581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s-ES"/>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s-ES"/>
              <a:t>Haga clic para modificar el estilo de texto del patrón</a:t>
            </a:r>
          </a:p>
        </p:txBody>
      </p:sp>
      <p:sp>
        <p:nvSpPr>
          <p:cNvPr id="7" name="9 Marcador de fecha">
            <a:extLst>
              <a:ext uri="{FF2B5EF4-FFF2-40B4-BE49-F238E27FC236}">
                <a16:creationId xmlns:a16="http://schemas.microsoft.com/office/drawing/2014/main" xmlns="" id="{45131753-5357-401F-88FC-C179153D301B}"/>
              </a:ext>
            </a:extLst>
          </p:cNvPr>
          <p:cNvSpPr>
            <a:spLocks noGrp="1"/>
          </p:cNvSpPr>
          <p:nvPr>
            <p:ph type="dt" sz="half" idx="10"/>
          </p:nvPr>
        </p:nvSpPr>
        <p:spPr/>
        <p:txBody>
          <a:bodyPr rtlCol="0"/>
          <a:lstStyle>
            <a:lvl1pPr>
              <a:defRPr/>
            </a:lvl1pPr>
          </a:lstStyle>
          <a:p>
            <a:pPr>
              <a:defRPr/>
            </a:pPr>
            <a:fld id="{FB9D2A03-03AB-4D5C-8E5A-6C5DF96A67BB}" type="datetimeFigureOut">
              <a:rPr lang="es-ES"/>
              <a:pPr>
                <a:defRPr/>
              </a:pPr>
              <a:t>02/08/2020</a:t>
            </a:fld>
            <a:endParaRPr lang="es-ES"/>
          </a:p>
        </p:txBody>
      </p:sp>
      <p:sp>
        <p:nvSpPr>
          <p:cNvPr id="8" name="11 Marcador de número de diapositiva">
            <a:extLst>
              <a:ext uri="{FF2B5EF4-FFF2-40B4-BE49-F238E27FC236}">
                <a16:creationId xmlns:a16="http://schemas.microsoft.com/office/drawing/2014/main" xmlns="" id="{283B84DA-E905-44A3-828A-7B749377E758}"/>
              </a:ext>
            </a:extLst>
          </p:cNvPr>
          <p:cNvSpPr>
            <a:spLocks noGrp="1"/>
          </p:cNvSpPr>
          <p:nvPr>
            <p:ph type="sldNum" sz="quarter" idx="11"/>
          </p:nvPr>
        </p:nvSpPr>
        <p:spPr/>
        <p:txBody>
          <a:bodyPr/>
          <a:lstStyle>
            <a:lvl1pPr>
              <a:defRPr/>
            </a:lvl1pPr>
          </a:lstStyle>
          <a:p>
            <a:fld id="{E651BBB6-0BC6-4119-B3AC-2EA48529820D}" type="slidenum">
              <a:rPr lang="es-ES" altLang="es-CL"/>
              <a:pPr/>
              <a:t>‹Nº›</a:t>
            </a:fld>
            <a:endParaRPr lang="es-ES" altLang="es-CL"/>
          </a:p>
        </p:txBody>
      </p:sp>
      <p:sp>
        <p:nvSpPr>
          <p:cNvPr id="9" name="13 Marcador de pie de página">
            <a:extLst>
              <a:ext uri="{FF2B5EF4-FFF2-40B4-BE49-F238E27FC236}">
                <a16:creationId xmlns:a16="http://schemas.microsoft.com/office/drawing/2014/main" xmlns="" id="{F3B3F325-0000-4BE5-A969-97F0657F47D4}"/>
              </a:ext>
            </a:extLst>
          </p:cNvPr>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xmlns="" val="301219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13 Marcador de fecha">
            <a:extLst>
              <a:ext uri="{FF2B5EF4-FFF2-40B4-BE49-F238E27FC236}">
                <a16:creationId xmlns:a16="http://schemas.microsoft.com/office/drawing/2014/main" xmlns="" id="{E5439893-E5FE-41D6-A6A7-6F15B26FDA3E}"/>
              </a:ext>
            </a:extLst>
          </p:cNvPr>
          <p:cNvSpPr>
            <a:spLocks noGrp="1"/>
          </p:cNvSpPr>
          <p:nvPr>
            <p:ph type="dt" sz="half" idx="10"/>
          </p:nvPr>
        </p:nvSpPr>
        <p:spPr/>
        <p:txBody>
          <a:bodyPr/>
          <a:lstStyle>
            <a:lvl1pPr>
              <a:defRPr/>
            </a:lvl1pPr>
          </a:lstStyle>
          <a:p>
            <a:pPr>
              <a:defRPr/>
            </a:pPr>
            <a:fld id="{B0F84763-9D24-4E2B-B723-B675F16586A7}" type="datetimeFigureOut">
              <a:rPr lang="es-ES"/>
              <a:pPr>
                <a:defRPr/>
              </a:pPr>
              <a:t>02/08/2020</a:t>
            </a:fld>
            <a:endParaRPr lang="es-ES"/>
          </a:p>
        </p:txBody>
      </p:sp>
      <p:sp>
        <p:nvSpPr>
          <p:cNvPr id="4" name="2 Marcador de pie de página">
            <a:extLst>
              <a:ext uri="{FF2B5EF4-FFF2-40B4-BE49-F238E27FC236}">
                <a16:creationId xmlns:a16="http://schemas.microsoft.com/office/drawing/2014/main" xmlns="" id="{F6587221-6FD1-4053-9D5D-6C1E9A70E3C5}"/>
              </a:ext>
            </a:extLst>
          </p:cNvPr>
          <p:cNvSpPr>
            <a:spLocks noGrp="1"/>
          </p:cNvSpPr>
          <p:nvPr>
            <p:ph type="ftr" sz="quarter" idx="11"/>
          </p:nvPr>
        </p:nvSpPr>
        <p:spPr/>
        <p:txBody>
          <a:bodyPr/>
          <a:lstStyle>
            <a:lvl1pPr>
              <a:defRPr/>
            </a:lvl1pPr>
          </a:lstStyle>
          <a:p>
            <a:pPr>
              <a:defRPr/>
            </a:pPr>
            <a:endParaRPr lang="es-ES"/>
          </a:p>
        </p:txBody>
      </p:sp>
      <p:sp>
        <p:nvSpPr>
          <p:cNvPr id="5" name="22 Marcador de número de diapositiva">
            <a:extLst>
              <a:ext uri="{FF2B5EF4-FFF2-40B4-BE49-F238E27FC236}">
                <a16:creationId xmlns:a16="http://schemas.microsoft.com/office/drawing/2014/main" xmlns="" id="{BEBF19C4-AB83-45B0-8E56-9193C6ACF631}"/>
              </a:ext>
            </a:extLst>
          </p:cNvPr>
          <p:cNvSpPr>
            <a:spLocks noGrp="1"/>
          </p:cNvSpPr>
          <p:nvPr>
            <p:ph type="sldNum" sz="quarter" idx="12"/>
          </p:nvPr>
        </p:nvSpPr>
        <p:spPr/>
        <p:txBody>
          <a:bodyPr/>
          <a:lstStyle>
            <a:lvl1pPr>
              <a:defRPr/>
            </a:lvl1pPr>
          </a:lstStyle>
          <a:p>
            <a:fld id="{811A68A8-6888-43EC-8EEF-41A21C1C8FC7}" type="slidenum">
              <a:rPr lang="es-ES" altLang="es-CL"/>
              <a:pPr/>
              <a:t>‹Nº›</a:t>
            </a:fld>
            <a:endParaRPr lang="es-ES" altLang="es-CL"/>
          </a:p>
        </p:txBody>
      </p:sp>
    </p:spTree>
    <p:extLst>
      <p:ext uri="{BB962C8B-B14F-4D97-AF65-F5344CB8AC3E}">
        <p14:creationId xmlns:p14="http://schemas.microsoft.com/office/powerpoint/2010/main" xmlns="" val="1389979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a:extLst>
              <a:ext uri="{FF2B5EF4-FFF2-40B4-BE49-F238E27FC236}">
                <a16:creationId xmlns:a16="http://schemas.microsoft.com/office/drawing/2014/main" xmlns="" id="{F7BCE2FE-6B88-4835-B58A-AA56B44DD946}"/>
              </a:ext>
            </a:extLst>
          </p:cNvPr>
          <p:cNvSpPr>
            <a:spLocks noGrp="1"/>
          </p:cNvSpPr>
          <p:nvPr>
            <p:ph type="dt" sz="half" idx="10"/>
          </p:nvPr>
        </p:nvSpPr>
        <p:spPr/>
        <p:txBody>
          <a:bodyPr/>
          <a:lstStyle>
            <a:lvl1pPr>
              <a:defRPr/>
            </a:lvl1pPr>
          </a:lstStyle>
          <a:p>
            <a:pPr>
              <a:defRPr/>
            </a:pPr>
            <a:fld id="{F6BC5006-188B-45CA-A19D-362F81A68B1E}" type="datetimeFigureOut">
              <a:rPr lang="es-ES"/>
              <a:pPr>
                <a:defRPr/>
              </a:pPr>
              <a:t>02/08/2020</a:t>
            </a:fld>
            <a:endParaRPr lang="es-ES"/>
          </a:p>
        </p:txBody>
      </p:sp>
      <p:sp>
        <p:nvSpPr>
          <p:cNvPr id="3" name="2 Marcador de pie de página">
            <a:extLst>
              <a:ext uri="{FF2B5EF4-FFF2-40B4-BE49-F238E27FC236}">
                <a16:creationId xmlns:a16="http://schemas.microsoft.com/office/drawing/2014/main" xmlns="" id="{BFBAF034-C354-4436-A123-4B07E1F213DB}"/>
              </a:ext>
            </a:extLst>
          </p:cNvPr>
          <p:cNvSpPr>
            <a:spLocks noGrp="1"/>
          </p:cNvSpPr>
          <p:nvPr>
            <p:ph type="ftr" sz="quarter" idx="11"/>
          </p:nvPr>
        </p:nvSpPr>
        <p:spPr/>
        <p:txBody>
          <a:bodyPr/>
          <a:lstStyle>
            <a:lvl1pPr>
              <a:defRPr/>
            </a:lvl1pPr>
          </a:lstStyle>
          <a:p>
            <a:pPr>
              <a:defRPr/>
            </a:pPr>
            <a:endParaRPr lang="es-ES"/>
          </a:p>
        </p:txBody>
      </p:sp>
      <p:sp>
        <p:nvSpPr>
          <p:cNvPr id="4" name="3 Marcador de número de diapositiva">
            <a:extLst>
              <a:ext uri="{FF2B5EF4-FFF2-40B4-BE49-F238E27FC236}">
                <a16:creationId xmlns:a16="http://schemas.microsoft.com/office/drawing/2014/main" xmlns="" id="{133C9B9E-11B8-4E03-936A-798CC9C0C16B}"/>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BA4A20C4-A5F2-4516-8E9F-941578953B66}" type="slidenum">
              <a:rPr lang="es-ES" altLang="es-CL"/>
              <a:pPr/>
              <a:t>‹Nº›</a:t>
            </a:fld>
            <a:endParaRPr lang="es-ES" altLang="es-CL"/>
          </a:p>
        </p:txBody>
      </p:sp>
    </p:spTree>
    <p:extLst>
      <p:ext uri="{BB962C8B-B14F-4D97-AF65-F5344CB8AC3E}">
        <p14:creationId xmlns:p14="http://schemas.microsoft.com/office/powerpoint/2010/main" xmlns="" val="85380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lstStyle>
            <a:lvl1pPr algn="l">
              <a:buNone/>
              <a:defRPr sz="4400" b="0"/>
            </a:lvl1pPr>
          </a:lstStyle>
          <a:p>
            <a:r>
              <a:rPr lang="es-ES"/>
              <a:t>Haga clic para modificar el estilo de título del patrón</a:t>
            </a:r>
            <a:endParaRPr lang="en-U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s-ES"/>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13 Marcador de fecha">
            <a:extLst>
              <a:ext uri="{FF2B5EF4-FFF2-40B4-BE49-F238E27FC236}">
                <a16:creationId xmlns:a16="http://schemas.microsoft.com/office/drawing/2014/main" xmlns="" id="{FD4D9270-AE66-4C49-826A-01CC0491C449}"/>
              </a:ext>
            </a:extLst>
          </p:cNvPr>
          <p:cNvSpPr>
            <a:spLocks noGrp="1"/>
          </p:cNvSpPr>
          <p:nvPr>
            <p:ph type="dt" sz="half" idx="10"/>
          </p:nvPr>
        </p:nvSpPr>
        <p:spPr/>
        <p:txBody>
          <a:bodyPr/>
          <a:lstStyle>
            <a:lvl1pPr>
              <a:defRPr/>
            </a:lvl1pPr>
          </a:lstStyle>
          <a:p>
            <a:pPr>
              <a:defRPr/>
            </a:pPr>
            <a:fld id="{4A2D05D4-BAC1-4E64-89BD-401AC01C287C}" type="datetimeFigureOut">
              <a:rPr lang="es-ES"/>
              <a:pPr>
                <a:defRPr/>
              </a:pPr>
              <a:t>02/08/2020</a:t>
            </a:fld>
            <a:endParaRPr lang="es-ES"/>
          </a:p>
        </p:txBody>
      </p:sp>
      <p:sp>
        <p:nvSpPr>
          <p:cNvPr id="6" name="2 Marcador de pie de página">
            <a:extLst>
              <a:ext uri="{FF2B5EF4-FFF2-40B4-BE49-F238E27FC236}">
                <a16:creationId xmlns:a16="http://schemas.microsoft.com/office/drawing/2014/main" xmlns="" id="{7F9BE177-7AA4-4797-8D8E-BE8B952F18E2}"/>
              </a:ext>
            </a:extLst>
          </p:cNvPr>
          <p:cNvSpPr>
            <a:spLocks noGrp="1"/>
          </p:cNvSpPr>
          <p:nvPr>
            <p:ph type="ftr" sz="quarter" idx="11"/>
          </p:nvPr>
        </p:nvSpPr>
        <p:spPr/>
        <p:txBody>
          <a:bodyPr/>
          <a:lstStyle>
            <a:lvl1pPr>
              <a:defRPr/>
            </a:lvl1pPr>
          </a:lstStyle>
          <a:p>
            <a:pPr>
              <a:defRPr/>
            </a:pPr>
            <a:endParaRPr lang="es-ES"/>
          </a:p>
        </p:txBody>
      </p:sp>
      <p:sp>
        <p:nvSpPr>
          <p:cNvPr id="7" name="22 Marcador de número de diapositiva">
            <a:extLst>
              <a:ext uri="{FF2B5EF4-FFF2-40B4-BE49-F238E27FC236}">
                <a16:creationId xmlns:a16="http://schemas.microsoft.com/office/drawing/2014/main" xmlns="" id="{2C2BD8FD-39EE-464F-A3D1-F87A1845D5EB}"/>
              </a:ext>
            </a:extLst>
          </p:cNvPr>
          <p:cNvSpPr>
            <a:spLocks noGrp="1"/>
          </p:cNvSpPr>
          <p:nvPr>
            <p:ph type="sldNum" sz="quarter" idx="12"/>
          </p:nvPr>
        </p:nvSpPr>
        <p:spPr/>
        <p:txBody>
          <a:bodyPr/>
          <a:lstStyle>
            <a:lvl1pPr>
              <a:defRPr/>
            </a:lvl1pPr>
          </a:lstStyle>
          <a:p>
            <a:fld id="{D02AF8F3-939D-4A78-821F-21316FD1AAA2}" type="slidenum">
              <a:rPr lang="es-ES" altLang="es-CL"/>
              <a:pPr/>
              <a:t>‹Nº›</a:t>
            </a:fld>
            <a:endParaRPr lang="es-ES" altLang="es-CL"/>
          </a:p>
        </p:txBody>
      </p:sp>
    </p:spTree>
    <p:extLst>
      <p:ext uri="{BB962C8B-B14F-4D97-AF65-F5344CB8AC3E}">
        <p14:creationId xmlns:p14="http://schemas.microsoft.com/office/powerpoint/2010/main" xmlns="" val="1642592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9 Rectángulo">
            <a:extLst>
              <a:ext uri="{FF2B5EF4-FFF2-40B4-BE49-F238E27FC236}">
                <a16:creationId xmlns:a16="http://schemas.microsoft.com/office/drawing/2014/main" xmlns="" id="{BE398DF3-FFB1-4E04-87CA-BAA13982DC66}"/>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0 Rectángulo">
            <a:extLst>
              <a:ext uri="{FF2B5EF4-FFF2-40B4-BE49-F238E27FC236}">
                <a16:creationId xmlns:a16="http://schemas.microsoft.com/office/drawing/2014/main" xmlns="" id="{1C280F8F-2696-48A5-B450-E2A1D1F65EF6}"/>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11 Rectángulo">
            <a:extLst>
              <a:ext uri="{FF2B5EF4-FFF2-40B4-BE49-F238E27FC236}">
                <a16:creationId xmlns:a16="http://schemas.microsoft.com/office/drawing/2014/main" xmlns="" id="{8973CB31-8BBF-4031-A2FE-BD6AD226807D}"/>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12 Rectángulo">
            <a:extLst>
              <a:ext uri="{FF2B5EF4-FFF2-40B4-BE49-F238E27FC236}">
                <a16:creationId xmlns:a16="http://schemas.microsoft.com/office/drawing/2014/main" xmlns="" id="{541087F1-E14C-4D31-8DD7-058C0A396A81}"/>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s-ES"/>
              <a:t>Haga clic para modificar el estilo de texto del patrón</a:t>
            </a:r>
          </a:p>
        </p:txBody>
      </p:sp>
      <p:sp>
        <p:nvSpPr>
          <p:cNvPr id="2" name="1 Título"/>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s-ES" noProof="0"/>
              <a:t>Haga clic en el icono para agregar una imagen</a:t>
            </a:r>
            <a:endParaRPr lang="en-US" noProof="0" dirty="0"/>
          </a:p>
        </p:txBody>
      </p:sp>
      <p:sp>
        <p:nvSpPr>
          <p:cNvPr id="9" name="11 Marcador de fecha">
            <a:extLst>
              <a:ext uri="{FF2B5EF4-FFF2-40B4-BE49-F238E27FC236}">
                <a16:creationId xmlns:a16="http://schemas.microsoft.com/office/drawing/2014/main" xmlns="" id="{F102F50A-B1EC-4066-8E99-9F41567C96DF}"/>
              </a:ext>
            </a:extLst>
          </p:cNvPr>
          <p:cNvSpPr>
            <a:spLocks noGrp="1"/>
          </p:cNvSpPr>
          <p:nvPr>
            <p:ph type="dt" sz="half" idx="10"/>
          </p:nvPr>
        </p:nvSpPr>
        <p:spPr>
          <a:xfrm>
            <a:off x="6248400" y="6248400"/>
            <a:ext cx="2667000" cy="365125"/>
          </a:xfrm>
        </p:spPr>
        <p:txBody>
          <a:bodyPr rtlCol="0"/>
          <a:lstStyle>
            <a:lvl1pPr>
              <a:defRPr/>
            </a:lvl1pPr>
          </a:lstStyle>
          <a:p>
            <a:pPr>
              <a:defRPr/>
            </a:pPr>
            <a:fld id="{E7E395A8-5BC1-4728-9F9B-E62CD6FBB8B0}" type="datetimeFigureOut">
              <a:rPr lang="es-ES"/>
              <a:pPr>
                <a:defRPr/>
              </a:pPr>
              <a:t>02/08/2020</a:t>
            </a:fld>
            <a:endParaRPr lang="es-ES"/>
          </a:p>
        </p:txBody>
      </p:sp>
      <p:sp>
        <p:nvSpPr>
          <p:cNvPr id="10" name="12 Marcador de número de diapositiva">
            <a:extLst>
              <a:ext uri="{FF2B5EF4-FFF2-40B4-BE49-F238E27FC236}">
                <a16:creationId xmlns:a16="http://schemas.microsoft.com/office/drawing/2014/main" xmlns="" id="{872D5F92-5EC2-45D2-8BD6-B9315843A89E}"/>
              </a:ext>
            </a:extLst>
          </p:cNvPr>
          <p:cNvSpPr>
            <a:spLocks noGrp="1"/>
          </p:cNvSpPr>
          <p:nvPr>
            <p:ph type="sldNum" sz="quarter" idx="11"/>
          </p:nvPr>
        </p:nvSpPr>
        <p:spPr>
          <a:xfrm>
            <a:off x="0" y="4667250"/>
            <a:ext cx="1447800" cy="663575"/>
          </a:xfrm>
        </p:spPr>
        <p:txBody>
          <a:bodyPr/>
          <a:lstStyle>
            <a:lvl1pPr>
              <a:defRPr sz="2800"/>
            </a:lvl1pPr>
          </a:lstStyle>
          <a:p>
            <a:fld id="{7C9FC9CA-E7AC-41DC-8730-C0733AC4EDDA}" type="slidenum">
              <a:rPr lang="es-ES" altLang="es-CL"/>
              <a:pPr/>
              <a:t>‹Nº›</a:t>
            </a:fld>
            <a:endParaRPr lang="es-ES" altLang="es-CL"/>
          </a:p>
        </p:txBody>
      </p:sp>
      <p:sp>
        <p:nvSpPr>
          <p:cNvPr id="11" name="13 Marcador de pie de página">
            <a:extLst>
              <a:ext uri="{FF2B5EF4-FFF2-40B4-BE49-F238E27FC236}">
                <a16:creationId xmlns:a16="http://schemas.microsoft.com/office/drawing/2014/main" xmlns="" id="{6536D90C-5E16-4714-8693-B7CFA4A3AE6C}"/>
              </a:ext>
            </a:extLst>
          </p:cNvPr>
          <p:cNvSpPr>
            <a:spLocks noGrp="1"/>
          </p:cNvSpPr>
          <p:nvPr>
            <p:ph type="ftr" sz="quarter" idx="12"/>
          </p:nvPr>
        </p:nvSpPr>
        <p:spPr>
          <a:xfrm>
            <a:off x="1600200" y="6248400"/>
            <a:ext cx="4572000" cy="365125"/>
          </a:xfrm>
        </p:spPr>
        <p:txBody>
          <a:bodyPr rtlCol="0"/>
          <a:lstStyle>
            <a:lvl1pPr>
              <a:defRPr/>
            </a:lvl1pPr>
          </a:lstStyle>
          <a:p>
            <a:pPr>
              <a:defRPr/>
            </a:pPr>
            <a:endParaRPr lang="es-ES"/>
          </a:p>
        </p:txBody>
      </p:sp>
    </p:spTree>
    <p:extLst>
      <p:ext uri="{BB962C8B-B14F-4D97-AF65-F5344CB8AC3E}">
        <p14:creationId xmlns:p14="http://schemas.microsoft.com/office/powerpoint/2010/main" xmlns="" val="40674072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Marcador de título">
            <a:extLst>
              <a:ext uri="{FF2B5EF4-FFF2-40B4-BE49-F238E27FC236}">
                <a16:creationId xmlns:a16="http://schemas.microsoft.com/office/drawing/2014/main" xmlns="" id="{D555364C-9C25-402A-8CC6-1997B40DB9AB}"/>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L"/>
              <a:t>Haga clic para modificar el estilo de título del patrón</a:t>
            </a:r>
            <a:endParaRPr lang="en-US" altLang="es-CL"/>
          </a:p>
        </p:txBody>
      </p:sp>
      <p:sp>
        <p:nvSpPr>
          <p:cNvPr id="1027" name="12 Marcador de texto">
            <a:extLst>
              <a:ext uri="{FF2B5EF4-FFF2-40B4-BE49-F238E27FC236}">
                <a16:creationId xmlns:a16="http://schemas.microsoft.com/office/drawing/2014/main" xmlns="" id="{524D357D-91ED-441C-A2D4-07DD87645F6B}"/>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L"/>
              <a:t>Haga clic para modificar el estilo de texto del patrón</a:t>
            </a:r>
          </a:p>
          <a:p>
            <a:pPr lvl="1"/>
            <a:r>
              <a:rPr lang="es-ES" altLang="es-CL"/>
              <a:t>Segundo nivel</a:t>
            </a:r>
          </a:p>
          <a:p>
            <a:pPr lvl="2"/>
            <a:r>
              <a:rPr lang="es-ES" altLang="es-CL"/>
              <a:t>Tercer nivel</a:t>
            </a:r>
          </a:p>
          <a:p>
            <a:pPr lvl="3"/>
            <a:r>
              <a:rPr lang="es-ES" altLang="es-CL"/>
              <a:t>Cuarto nivel</a:t>
            </a:r>
          </a:p>
          <a:p>
            <a:pPr lvl="4"/>
            <a:r>
              <a:rPr lang="es-ES" altLang="es-CL"/>
              <a:t>Quinto nivel</a:t>
            </a:r>
            <a:endParaRPr lang="en-US" altLang="es-CL"/>
          </a:p>
        </p:txBody>
      </p:sp>
      <p:sp>
        <p:nvSpPr>
          <p:cNvPr id="14" name="13 Marcador de fecha">
            <a:extLst>
              <a:ext uri="{FF2B5EF4-FFF2-40B4-BE49-F238E27FC236}">
                <a16:creationId xmlns:a16="http://schemas.microsoft.com/office/drawing/2014/main" xmlns="" id="{78FFCA8B-90A5-45CE-A1B5-C981F327DE2E}"/>
              </a:ext>
            </a:extLst>
          </p:cNvPr>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9C4E1290-E002-4F66-B022-4DB1FF67F810}" type="datetimeFigureOut">
              <a:rPr lang="es-ES"/>
              <a:pPr>
                <a:defRPr/>
              </a:pPr>
              <a:t>02/08/2020</a:t>
            </a:fld>
            <a:endParaRPr lang="es-ES"/>
          </a:p>
        </p:txBody>
      </p:sp>
      <p:sp>
        <p:nvSpPr>
          <p:cNvPr id="3" name="2 Marcador de pie de página">
            <a:extLst>
              <a:ext uri="{FF2B5EF4-FFF2-40B4-BE49-F238E27FC236}">
                <a16:creationId xmlns:a16="http://schemas.microsoft.com/office/drawing/2014/main" xmlns="" id="{DBB541B7-BD3E-4F22-B8D5-B75DD1777C2E}"/>
              </a:ext>
            </a:extLst>
          </p:cNvPr>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s-ES"/>
          </a:p>
        </p:txBody>
      </p:sp>
      <p:sp>
        <p:nvSpPr>
          <p:cNvPr id="7" name="6 Rectángulo">
            <a:extLst>
              <a:ext uri="{FF2B5EF4-FFF2-40B4-BE49-F238E27FC236}">
                <a16:creationId xmlns:a16="http://schemas.microsoft.com/office/drawing/2014/main" xmlns="" id="{F2673A3E-333C-40A5-B12A-66F3E54F7BFF}"/>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7 Rectángulo">
            <a:extLst>
              <a:ext uri="{FF2B5EF4-FFF2-40B4-BE49-F238E27FC236}">
                <a16:creationId xmlns:a16="http://schemas.microsoft.com/office/drawing/2014/main" xmlns="" id="{1373ABBE-FCBC-447F-BA6F-374CAC024FD3}"/>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8 Rectángulo">
            <a:extLst>
              <a:ext uri="{FF2B5EF4-FFF2-40B4-BE49-F238E27FC236}">
                <a16:creationId xmlns:a16="http://schemas.microsoft.com/office/drawing/2014/main" xmlns="" id="{04D870E9-8B0E-4212-AE19-AA957BF17BFF}"/>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22 Marcador de número de diapositiva">
            <a:extLst>
              <a:ext uri="{FF2B5EF4-FFF2-40B4-BE49-F238E27FC236}">
                <a16:creationId xmlns:a16="http://schemas.microsoft.com/office/drawing/2014/main" xmlns="" id="{24276795-CA10-44DC-9B67-43BDA817A284}"/>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latin typeface="Tw Cen MT" panose="020B0602020104020603" pitchFamily="34" charset="0"/>
              </a:defRPr>
            </a:lvl1pPr>
          </a:lstStyle>
          <a:p>
            <a:fld id="{66F031B1-9CBE-451D-BC45-481C1B16CDC2}" type="slidenum">
              <a:rPr lang="es-ES" altLang="es-CL"/>
              <a:pPr/>
              <a:t>‹Nº›</a:t>
            </a:fld>
            <a:endParaRPr lang="es-ES" altLang="es-CL"/>
          </a:p>
        </p:txBody>
      </p:sp>
    </p:spTree>
  </p:cSld>
  <p:clrMap bg1="lt1" tx1="dk1" bg2="lt2" tx2="dk2" accent1="accent1" accent2="accent2" accent3="accent3" accent4="accent4" accent5="accent5" accent6="accent6" hlink="hlink" folHlink="folHlink"/>
  <p:sldLayoutIdLst>
    <p:sldLayoutId id="2147484115" r:id="rId1"/>
    <p:sldLayoutId id="2147484111" r:id="rId2"/>
    <p:sldLayoutId id="2147484116" r:id="rId3"/>
    <p:sldLayoutId id="2147484117" r:id="rId4"/>
    <p:sldLayoutId id="2147484118" r:id="rId5"/>
    <p:sldLayoutId id="2147484112" r:id="rId6"/>
    <p:sldLayoutId id="2147484119" r:id="rId7"/>
    <p:sldLayoutId id="2147484113" r:id="rId8"/>
    <p:sldLayoutId id="2147484120" r:id="rId9"/>
    <p:sldLayoutId id="2147484114" r:id="rId10"/>
    <p:sldLayoutId id="214748412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hepatitisc2000.com.ar/blog/wp-content/uploads/2009/09/saludhumor.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linuxla.cl/wp-content/uploads/cigarrillo_mata.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xmlns="" id="{83B434B7-8B48-4A9D-980E-5C22E0F20AB9}"/>
              </a:ext>
            </a:extLst>
          </p:cNvPr>
          <p:cNvSpPr>
            <a:spLocks noGrp="1"/>
          </p:cNvSpPr>
          <p:nvPr>
            <p:ph type="ctrTitle"/>
          </p:nvPr>
        </p:nvSpPr>
        <p:spPr>
          <a:xfrm>
            <a:off x="428625" y="214313"/>
            <a:ext cx="8410575" cy="1285875"/>
          </a:xfrm>
        </p:spPr>
        <p:txBody>
          <a:bodyPr>
            <a:noAutofit/>
          </a:bodyPr>
          <a:lstStyle/>
          <a:p>
            <a:pPr eaLnBrk="1" fontAlgn="auto" hangingPunct="1">
              <a:spcAft>
                <a:spcPts val="0"/>
              </a:spcAft>
              <a:defRPr/>
            </a:pPr>
            <a:r>
              <a:rPr lang="es-ES" sz="6000" dirty="0"/>
              <a:t>texto argumentativo</a:t>
            </a:r>
          </a:p>
        </p:txBody>
      </p:sp>
      <p:sp>
        <p:nvSpPr>
          <p:cNvPr id="9219" name="2 Subtítulo">
            <a:extLst>
              <a:ext uri="{FF2B5EF4-FFF2-40B4-BE49-F238E27FC236}">
                <a16:creationId xmlns:a16="http://schemas.microsoft.com/office/drawing/2014/main" xmlns="" id="{016AEDC0-100D-422E-8200-59383A82758A}"/>
              </a:ext>
            </a:extLst>
          </p:cNvPr>
          <p:cNvSpPr>
            <a:spLocks noGrp="1"/>
          </p:cNvSpPr>
          <p:nvPr>
            <p:ph type="subTitle" idx="1"/>
          </p:nvPr>
        </p:nvSpPr>
        <p:spPr>
          <a:xfrm>
            <a:off x="285750" y="1571625"/>
            <a:ext cx="8501063" cy="4235450"/>
          </a:xfrm>
        </p:spPr>
        <p:txBody>
          <a:bodyPr>
            <a:noAutofit/>
          </a:bodyPr>
          <a:lstStyle/>
          <a:p>
            <a:pPr eaLnBrk="1" hangingPunct="1">
              <a:defRPr/>
            </a:pPr>
            <a:r>
              <a:rPr lang="es-ES" sz="2400" dirty="0"/>
              <a:t>Con el apoyo de en esta presentación, lograremos escribir</a:t>
            </a:r>
          </a:p>
          <a:p>
            <a:pPr eaLnBrk="1" hangingPunct="1">
              <a:defRPr/>
            </a:pPr>
            <a:r>
              <a:rPr lang="es-ES" sz="2400" dirty="0"/>
              <a:t>textos breves de diversos géneros, con el propósito de persuadir a otros.</a:t>
            </a:r>
          </a:p>
          <a:p>
            <a:pPr eaLnBrk="1" hangingPunct="1">
              <a:defRPr/>
            </a:pPr>
            <a:r>
              <a:rPr lang="es-ES" sz="2400" dirty="0"/>
              <a:t>Estos textos tienen en común: </a:t>
            </a:r>
          </a:p>
          <a:p>
            <a:pPr marL="457200" indent="-457200" eaLnBrk="1" hangingPunct="1">
              <a:buFont typeface="Wingdings" panose="05000000000000000000" pitchFamily="2" charset="2"/>
              <a:buAutoNum type="alphaLcParenR"/>
              <a:defRPr/>
            </a:pPr>
            <a:r>
              <a:rPr lang="es-ES" sz="2400" dirty="0"/>
              <a:t>La presentación de una </a:t>
            </a:r>
            <a:r>
              <a:rPr lang="es-ES" sz="2400" b="1" u="sng" dirty="0"/>
              <a:t>afirmación</a:t>
            </a:r>
            <a:r>
              <a:rPr lang="es-ES" sz="2400" dirty="0"/>
              <a:t> referida a temas contingentes o literarios (TESIS)</a:t>
            </a:r>
          </a:p>
          <a:p>
            <a:pPr marL="457200" indent="-457200" eaLnBrk="1" hangingPunct="1">
              <a:buFont typeface="Wingdings" panose="05000000000000000000" pitchFamily="2" charset="2"/>
              <a:buAutoNum type="alphaLcParenR"/>
              <a:defRPr/>
            </a:pPr>
            <a:r>
              <a:rPr lang="es-ES" sz="2400" dirty="0"/>
              <a:t>La presencia de razones que los explican e información pertinente. La mantención de la coherencia </a:t>
            </a:r>
            <a:r>
              <a:rPr lang="es-ES" sz="2800" dirty="0"/>
              <a:t>temática. OA14</a:t>
            </a:r>
            <a:endParaRPr lang="es-ES" sz="2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xmlns="" id="{289393CB-FDB1-4FF8-A2F8-F4E6B1FC9B80}"/>
              </a:ext>
            </a:extLst>
          </p:cNvPr>
          <p:cNvSpPr txBox="1">
            <a:spLocks noChangeArrowheads="1"/>
          </p:cNvSpPr>
          <p:nvPr/>
        </p:nvSpPr>
        <p:spPr bwMode="auto">
          <a:xfrm>
            <a:off x="1219200" y="228600"/>
            <a:ext cx="6945313" cy="528638"/>
          </a:xfrm>
          <a:prstGeom prst="rect">
            <a:avLst/>
          </a:prstGeom>
          <a:solidFill>
            <a:srgbClr val="FF5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2800" b="1"/>
              <a:t>TIPOS DE TEXTOS ARGUMENTATIVOS </a:t>
            </a:r>
            <a:endParaRPr lang="es-ES" altLang="es-CL" sz="2800" b="1"/>
          </a:p>
        </p:txBody>
      </p:sp>
      <p:sp>
        <p:nvSpPr>
          <p:cNvPr id="18435" name="Text Box 3">
            <a:extLst>
              <a:ext uri="{FF2B5EF4-FFF2-40B4-BE49-F238E27FC236}">
                <a16:creationId xmlns:a16="http://schemas.microsoft.com/office/drawing/2014/main" xmlns="" id="{478DE761-63B2-40A0-8458-F35CCB140DD4}"/>
              </a:ext>
            </a:extLst>
          </p:cNvPr>
          <p:cNvSpPr txBox="1">
            <a:spLocks noChangeArrowheads="1"/>
          </p:cNvSpPr>
          <p:nvPr/>
        </p:nvSpPr>
        <p:spPr bwMode="auto">
          <a:xfrm>
            <a:off x="304800" y="1035050"/>
            <a:ext cx="3538538" cy="307975"/>
          </a:xfrm>
          <a:prstGeom prst="rect">
            <a:avLst/>
          </a:prstGeom>
          <a:solidFill>
            <a:srgbClr val="FFC00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LA ARGUMENTACIÓN EN LOS MEDIOS</a:t>
            </a:r>
            <a:endParaRPr lang="es-ES" altLang="es-CL" sz="1400" b="1"/>
          </a:p>
        </p:txBody>
      </p:sp>
      <p:sp>
        <p:nvSpPr>
          <p:cNvPr id="11268" name="Text Box 4">
            <a:extLst>
              <a:ext uri="{FF2B5EF4-FFF2-40B4-BE49-F238E27FC236}">
                <a16:creationId xmlns:a16="http://schemas.microsoft.com/office/drawing/2014/main" xmlns="" id="{6B5A2A7C-15D4-431F-9E8A-FCB2890747A9}"/>
              </a:ext>
            </a:extLst>
          </p:cNvPr>
          <p:cNvSpPr txBox="1">
            <a:spLocks noChangeArrowheads="1"/>
          </p:cNvSpPr>
          <p:nvPr/>
        </p:nvSpPr>
        <p:spPr bwMode="auto">
          <a:xfrm>
            <a:off x="5226050" y="1035050"/>
            <a:ext cx="3321050" cy="276225"/>
          </a:xfrm>
          <a:prstGeom prst="rect">
            <a:avLst/>
          </a:prstGeom>
          <a:solidFill>
            <a:schemeClr val="accent1">
              <a:lumMod val="60000"/>
              <a:lumOff val="40000"/>
            </a:schemeClr>
          </a:solidFill>
          <a:ln w="9525">
            <a:solidFill>
              <a:schemeClr val="tx1"/>
            </a:solidFill>
            <a:miter lim="800000"/>
            <a:headEnd/>
            <a:tailEnd/>
          </a:ln>
        </p:spPr>
        <p:txBody>
          <a:bodyPr wrap="none">
            <a:spAutoFit/>
          </a:bodyPr>
          <a:lstStyle/>
          <a:p>
            <a:pPr eaLnBrk="1" hangingPunct="1">
              <a:defRPr/>
            </a:pPr>
            <a:r>
              <a:rPr lang="es-ES_tradnl" sz="1200" b="1" dirty="0">
                <a:latin typeface="Arial" charset="0"/>
                <a:cs typeface="Arial" charset="0"/>
              </a:rPr>
              <a:t>LOS TEXTOS ARGUMENTATIVOS ORALES</a:t>
            </a:r>
            <a:endParaRPr lang="es-ES" sz="1200" b="1" dirty="0">
              <a:latin typeface="Arial" charset="0"/>
              <a:cs typeface="Arial" charset="0"/>
            </a:endParaRPr>
          </a:p>
        </p:txBody>
      </p:sp>
      <p:sp>
        <p:nvSpPr>
          <p:cNvPr id="18437" name="Line 5">
            <a:extLst>
              <a:ext uri="{FF2B5EF4-FFF2-40B4-BE49-F238E27FC236}">
                <a16:creationId xmlns:a16="http://schemas.microsoft.com/office/drawing/2014/main" xmlns="" id="{E117A58C-DE1D-4AB4-A455-CCBE182A8269}"/>
              </a:ext>
            </a:extLst>
          </p:cNvPr>
          <p:cNvSpPr>
            <a:spLocks noChangeShapeType="1"/>
          </p:cNvSpPr>
          <p:nvPr/>
        </p:nvSpPr>
        <p:spPr bwMode="auto">
          <a:xfrm>
            <a:off x="3352800" y="1212850"/>
            <a:ext cx="1905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lIns="90000" tIns="46800" rIns="90000" bIns="46800">
            <a:spAutoFit/>
          </a:bodyPr>
          <a:lstStyle/>
          <a:p>
            <a:endParaRPr lang="es-CL"/>
          </a:p>
        </p:txBody>
      </p:sp>
      <p:sp>
        <p:nvSpPr>
          <p:cNvPr id="18438" name="Line 6">
            <a:extLst>
              <a:ext uri="{FF2B5EF4-FFF2-40B4-BE49-F238E27FC236}">
                <a16:creationId xmlns:a16="http://schemas.microsoft.com/office/drawing/2014/main" xmlns="" id="{E3C6D92F-7FDF-4034-B8E0-8EE4E8A37671}"/>
              </a:ext>
            </a:extLst>
          </p:cNvPr>
          <p:cNvSpPr>
            <a:spLocks noChangeShapeType="1"/>
          </p:cNvSpPr>
          <p:nvPr/>
        </p:nvSpPr>
        <p:spPr bwMode="auto">
          <a:xfrm>
            <a:off x="4419600" y="73025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90000" tIns="46800" rIns="90000" bIns="46800">
            <a:spAutoFit/>
          </a:bodyPr>
          <a:lstStyle/>
          <a:p>
            <a:endParaRPr lang="es-CL"/>
          </a:p>
        </p:txBody>
      </p:sp>
      <p:sp>
        <p:nvSpPr>
          <p:cNvPr id="18439" name="Text Box 7">
            <a:extLst>
              <a:ext uri="{FF2B5EF4-FFF2-40B4-BE49-F238E27FC236}">
                <a16:creationId xmlns:a16="http://schemas.microsoft.com/office/drawing/2014/main" xmlns="" id="{40422A6D-21A4-490E-A2D0-020E7A305C32}"/>
              </a:ext>
            </a:extLst>
          </p:cNvPr>
          <p:cNvSpPr txBox="1">
            <a:spLocks noChangeArrowheads="1"/>
          </p:cNvSpPr>
          <p:nvPr/>
        </p:nvSpPr>
        <p:spPr bwMode="auto">
          <a:xfrm>
            <a:off x="609600" y="3117850"/>
            <a:ext cx="1254125" cy="284163"/>
          </a:xfrm>
          <a:prstGeom prst="rect">
            <a:avLst/>
          </a:prstGeom>
          <a:solidFill>
            <a:srgbClr val="E18B97"/>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EL EDITORIAL</a:t>
            </a:r>
            <a:endParaRPr lang="es-ES" altLang="es-CL" sz="1200" b="1"/>
          </a:p>
        </p:txBody>
      </p:sp>
      <p:sp>
        <p:nvSpPr>
          <p:cNvPr id="18440" name="Text Box 8">
            <a:extLst>
              <a:ext uri="{FF2B5EF4-FFF2-40B4-BE49-F238E27FC236}">
                <a16:creationId xmlns:a16="http://schemas.microsoft.com/office/drawing/2014/main" xmlns="" id="{E0565E9E-F807-4B1A-B15B-75FBEEFCD88C}"/>
              </a:ext>
            </a:extLst>
          </p:cNvPr>
          <p:cNvSpPr txBox="1">
            <a:spLocks noChangeArrowheads="1"/>
          </p:cNvSpPr>
          <p:nvPr/>
        </p:nvSpPr>
        <p:spPr bwMode="auto">
          <a:xfrm>
            <a:off x="609600" y="2051050"/>
            <a:ext cx="2841625" cy="307975"/>
          </a:xfrm>
          <a:prstGeom prst="rect">
            <a:avLst/>
          </a:prstGeom>
          <a:solidFill>
            <a:srgbClr val="92D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EL ARTÍCULO  Y LA COLUMNA</a:t>
            </a:r>
            <a:endParaRPr lang="es-ES" altLang="es-CL" sz="1400" b="1"/>
          </a:p>
        </p:txBody>
      </p:sp>
      <p:sp>
        <p:nvSpPr>
          <p:cNvPr id="18441" name="Text Box 9">
            <a:extLst>
              <a:ext uri="{FF2B5EF4-FFF2-40B4-BE49-F238E27FC236}">
                <a16:creationId xmlns:a16="http://schemas.microsoft.com/office/drawing/2014/main" xmlns="" id="{26FE280F-793D-46E5-A1F1-9CB8A5703B21}"/>
              </a:ext>
            </a:extLst>
          </p:cNvPr>
          <p:cNvSpPr txBox="1">
            <a:spLocks noChangeArrowheads="1"/>
          </p:cNvSpPr>
          <p:nvPr/>
        </p:nvSpPr>
        <p:spPr bwMode="auto">
          <a:xfrm>
            <a:off x="609600" y="4184650"/>
            <a:ext cx="1377950" cy="284163"/>
          </a:xfrm>
          <a:prstGeom prst="rect">
            <a:avLst/>
          </a:prstGeom>
          <a:solidFill>
            <a:srgbClr val="FB8A19"/>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 PUBLICIDAD</a:t>
            </a:r>
            <a:endParaRPr lang="es-ES" altLang="es-CL" sz="1200" b="1"/>
          </a:p>
        </p:txBody>
      </p:sp>
      <p:sp>
        <p:nvSpPr>
          <p:cNvPr id="18442" name="Text Box 10">
            <a:extLst>
              <a:ext uri="{FF2B5EF4-FFF2-40B4-BE49-F238E27FC236}">
                <a16:creationId xmlns:a16="http://schemas.microsoft.com/office/drawing/2014/main" xmlns="" id="{DA4F4D5D-E3CC-4ACC-9C93-9A20C9DA60EA}"/>
              </a:ext>
            </a:extLst>
          </p:cNvPr>
          <p:cNvSpPr txBox="1">
            <a:spLocks noChangeArrowheads="1"/>
          </p:cNvSpPr>
          <p:nvPr/>
        </p:nvSpPr>
        <p:spPr bwMode="auto">
          <a:xfrm>
            <a:off x="609600" y="5475288"/>
            <a:ext cx="2247900" cy="276225"/>
          </a:xfrm>
          <a:prstGeom prst="rect">
            <a:avLst/>
          </a:prstGeom>
          <a:solidFill>
            <a:srgbClr val="00B0F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LAS CARTAS AL DIRECTOR</a:t>
            </a:r>
            <a:endParaRPr lang="es-ES" altLang="es-CL" sz="1200" b="1"/>
          </a:p>
        </p:txBody>
      </p:sp>
      <p:sp>
        <p:nvSpPr>
          <p:cNvPr id="18443" name="Text Box 11">
            <a:extLst>
              <a:ext uri="{FF2B5EF4-FFF2-40B4-BE49-F238E27FC236}">
                <a16:creationId xmlns:a16="http://schemas.microsoft.com/office/drawing/2014/main" xmlns="" id="{26796749-7F0B-40BA-BF3E-AF5D5E32EB3C}"/>
              </a:ext>
            </a:extLst>
          </p:cNvPr>
          <p:cNvSpPr txBox="1">
            <a:spLocks noChangeArrowheads="1"/>
          </p:cNvSpPr>
          <p:nvPr/>
        </p:nvSpPr>
        <p:spPr bwMode="auto">
          <a:xfrm>
            <a:off x="304800" y="1441450"/>
            <a:ext cx="3475038" cy="4619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CL" sz="1200"/>
              <a:t>Además de informar, orientan; y por tanto influyen directamente en la opinión pública</a:t>
            </a:r>
            <a:endParaRPr lang="es-ES" altLang="es-CL" sz="1200"/>
          </a:p>
        </p:txBody>
      </p:sp>
      <p:sp>
        <p:nvSpPr>
          <p:cNvPr id="18444" name="Text Box 12">
            <a:extLst>
              <a:ext uri="{FF2B5EF4-FFF2-40B4-BE49-F238E27FC236}">
                <a16:creationId xmlns:a16="http://schemas.microsoft.com/office/drawing/2014/main" xmlns="" id="{B75769E1-8C83-4CDA-800A-77810CDEB4B5}"/>
              </a:ext>
            </a:extLst>
          </p:cNvPr>
          <p:cNvSpPr txBox="1">
            <a:spLocks noChangeArrowheads="1"/>
          </p:cNvSpPr>
          <p:nvPr/>
        </p:nvSpPr>
        <p:spPr bwMode="auto">
          <a:xfrm>
            <a:off x="679450" y="2508250"/>
            <a:ext cx="3275013" cy="4619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El autor expresa en ellos sus reflexiones sobre un tema de actualidad. </a:t>
            </a:r>
            <a:endParaRPr lang="es-ES" altLang="es-CL" sz="1200"/>
          </a:p>
        </p:txBody>
      </p:sp>
      <p:sp>
        <p:nvSpPr>
          <p:cNvPr id="18445" name="Text Box 13">
            <a:extLst>
              <a:ext uri="{FF2B5EF4-FFF2-40B4-BE49-F238E27FC236}">
                <a16:creationId xmlns:a16="http://schemas.microsoft.com/office/drawing/2014/main" xmlns="" id="{2D8EDAE7-5244-4BF1-8984-2B8357872CC8}"/>
              </a:ext>
            </a:extLst>
          </p:cNvPr>
          <p:cNvSpPr txBox="1">
            <a:spLocks noChangeArrowheads="1"/>
          </p:cNvSpPr>
          <p:nvPr/>
        </p:nvSpPr>
        <p:spPr bwMode="auto">
          <a:xfrm>
            <a:off x="679450" y="3538538"/>
            <a:ext cx="3873500" cy="461962"/>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Refleja la opinión del periódico ante una cuestión determinada o de interés general. No aparece firmado.</a:t>
            </a:r>
            <a:r>
              <a:rPr lang="es-ES_tradnl" altLang="es-CL" sz="1000"/>
              <a:t> </a:t>
            </a:r>
            <a:endParaRPr lang="es-ES" altLang="es-CL" sz="1000"/>
          </a:p>
        </p:txBody>
      </p:sp>
      <p:sp>
        <p:nvSpPr>
          <p:cNvPr id="18446" name="Text Box 14">
            <a:extLst>
              <a:ext uri="{FF2B5EF4-FFF2-40B4-BE49-F238E27FC236}">
                <a16:creationId xmlns:a16="http://schemas.microsoft.com/office/drawing/2014/main" xmlns="" id="{D6945A6F-AFC5-4BE5-AFEA-A0E1E5C2BE9D}"/>
              </a:ext>
            </a:extLst>
          </p:cNvPr>
          <p:cNvSpPr txBox="1">
            <a:spLocks noChangeArrowheads="1"/>
          </p:cNvSpPr>
          <p:nvPr/>
        </p:nvSpPr>
        <p:spPr bwMode="auto">
          <a:xfrm>
            <a:off x="609600" y="4591050"/>
            <a:ext cx="4081463" cy="8302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Utiliza un mensaje persuasivo para convencer e influir en el receptor.</a:t>
            </a:r>
          </a:p>
          <a:p>
            <a:pPr eaLnBrk="1" hangingPunct="1"/>
            <a:r>
              <a:rPr lang="es-ES_tradnl" altLang="es-CL" sz="1200"/>
              <a:t>Los elementos de la publicidad son: </a:t>
            </a:r>
          </a:p>
          <a:p>
            <a:pPr eaLnBrk="1" hangingPunct="1"/>
            <a:r>
              <a:rPr lang="es-ES_tradnl" altLang="es-CL" sz="1200" b="1" i="1"/>
              <a:t>el propósito, el destinatario y el medio</a:t>
            </a:r>
            <a:endParaRPr lang="es-ES" altLang="es-CL" sz="1200" b="1" i="1"/>
          </a:p>
        </p:txBody>
      </p:sp>
      <p:sp>
        <p:nvSpPr>
          <p:cNvPr id="18447" name="Text Box 15">
            <a:extLst>
              <a:ext uri="{FF2B5EF4-FFF2-40B4-BE49-F238E27FC236}">
                <a16:creationId xmlns:a16="http://schemas.microsoft.com/office/drawing/2014/main" xmlns="" id="{D8138B7E-3181-47CE-97BC-407A93190CF1}"/>
              </a:ext>
            </a:extLst>
          </p:cNvPr>
          <p:cNvSpPr txBox="1">
            <a:spLocks noChangeArrowheads="1"/>
          </p:cNvSpPr>
          <p:nvPr/>
        </p:nvSpPr>
        <p:spPr bwMode="auto">
          <a:xfrm>
            <a:off x="609600" y="5911850"/>
            <a:ext cx="4394200" cy="8302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 altLang="es-CL" sz="1200"/>
              <a:t>Textos breves en los que los lectores expresan su punto de vista sobre algún hecho o suceso de importancia. Aparecen firmadas y en ellas se indica el lugar de origen del autor del texto.</a:t>
            </a:r>
            <a:endParaRPr lang="es-ES_tradnl" altLang="es-CL" sz="1200"/>
          </a:p>
        </p:txBody>
      </p:sp>
      <p:sp>
        <p:nvSpPr>
          <p:cNvPr id="18448" name="Line 16">
            <a:extLst>
              <a:ext uri="{FF2B5EF4-FFF2-40B4-BE49-F238E27FC236}">
                <a16:creationId xmlns:a16="http://schemas.microsoft.com/office/drawing/2014/main" xmlns="" id="{27D3835E-8FD8-4EEE-BB27-02972502D551}"/>
              </a:ext>
            </a:extLst>
          </p:cNvPr>
          <p:cNvSpPr>
            <a:spLocks noChangeShapeType="1"/>
          </p:cNvSpPr>
          <p:nvPr/>
        </p:nvSpPr>
        <p:spPr bwMode="auto">
          <a:xfrm>
            <a:off x="381000" y="1873250"/>
            <a:ext cx="0" cy="3733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49" name="Line 17">
            <a:extLst>
              <a:ext uri="{FF2B5EF4-FFF2-40B4-BE49-F238E27FC236}">
                <a16:creationId xmlns:a16="http://schemas.microsoft.com/office/drawing/2014/main" xmlns="" id="{1F1B68DB-528C-45FB-A13C-1B5259898DBB}"/>
              </a:ext>
            </a:extLst>
          </p:cNvPr>
          <p:cNvSpPr>
            <a:spLocks noChangeShapeType="1"/>
          </p:cNvSpPr>
          <p:nvPr/>
        </p:nvSpPr>
        <p:spPr bwMode="auto">
          <a:xfrm>
            <a:off x="381000" y="21780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0" name="Line 18">
            <a:extLst>
              <a:ext uri="{FF2B5EF4-FFF2-40B4-BE49-F238E27FC236}">
                <a16:creationId xmlns:a16="http://schemas.microsoft.com/office/drawing/2014/main" xmlns="" id="{BD9E3E8F-59F4-4B40-90E9-5178FF4ECA44}"/>
              </a:ext>
            </a:extLst>
          </p:cNvPr>
          <p:cNvSpPr>
            <a:spLocks noChangeShapeType="1"/>
          </p:cNvSpPr>
          <p:nvPr/>
        </p:nvSpPr>
        <p:spPr bwMode="auto">
          <a:xfrm>
            <a:off x="381000" y="32448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1" name="Line 19">
            <a:extLst>
              <a:ext uri="{FF2B5EF4-FFF2-40B4-BE49-F238E27FC236}">
                <a16:creationId xmlns:a16="http://schemas.microsoft.com/office/drawing/2014/main" xmlns="" id="{DFA69958-071A-4DB7-A05E-7B8C92F3C8E8}"/>
              </a:ext>
            </a:extLst>
          </p:cNvPr>
          <p:cNvSpPr>
            <a:spLocks noChangeShapeType="1"/>
          </p:cNvSpPr>
          <p:nvPr/>
        </p:nvSpPr>
        <p:spPr bwMode="auto">
          <a:xfrm>
            <a:off x="381000" y="43116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2" name="Line 20">
            <a:extLst>
              <a:ext uri="{FF2B5EF4-FFF2-40B4-BE49-F238E27FC236}">
                <a16:creationId xmlns:a16="http://schemas.microsoft.com/office/drawing/2014/main" xmlns="" id="{279B349F-393E-460A-BA63-0130D044FC6D}"/>
              </a:ext>
            </a:extLst>
          </p:cNvPr>
          <p:cNvSpPr>
            <a:spLocks noChangeShapeType="1"/>
          </p:cNvSpPr>
          <p:nvPr/>
        </p:nvSpPr>
        <p:spPr bwMode="auto">
          <a:xfrm>
            <a:off x="381000" y="56070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3" name="Line 21">
            <a:extLst>
              <a:ext uri="{FF2B5EF4-FFF2-40B4-BE49-F238E27FC236}">
                <a16:creationId xmlns:a16="http://schemas.microsoft.com/office/drawing/2014/main" xmlns="" id="{9050F0DB-3C32-493B-8D8A-851CDD4F9448}"/>
              </a:ext>
            </a:extLst>
          </p:cNvPr>
          <p:cNvSpPr>
            <a:spLocks noChangeShapeType="1"/>
          </p:cNvSpPr>
          <p:nvPr/>
        </p:nvSpPr>
        <p:spPr bwMode="auto">
          <a:xfrm>
            <a:off x="1600200" y="23304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4" name="Line 22">
            <a:extLst>
              <a:ext uri="{FF2B5EF4-FFF2-40B4-BE49-F238E27FC236}">
                <a16:creationId xmlns:a16="http://schemas.microsoft.com/office/drawing/2014/main" xmlns="" id="{B914E604-A12A-4407-AA79-DA1BFF2BF211}"/>
              </a:ext>
            </a:extLst>
          </p:cNvPr>
          <p:cNvSpPr>
            <a:spLocks noChangeShapeType="1"/>
          </p:cNvSpPr>
          <p:nvPr/>
        </p:nvSpPr>
        <p:spPr bwMode="auto">
          <a:xfrm>
            <a:off x="1219200" y="33972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5" name="Line 23">
            <a:extLst>
              <a:ext uri="{FF2B5EF4-FFF2-40B4-BE49-F238E27FC236}">
                <a16:creationId xmlns:a16="http://schemas.microsoft.com/office/drawing/2014/main" xmlns="" id="{9B6F0AED-4AE4-4802-971F-D62C749278C1}"/>
              </a:ext>
            </a:extLst>
          </p:cNvPr>
          <p:cNvSpPr>
            <a:spLocks noChangeShapeType="1"/>
          </p:cNvSpPr>
          <p:nvPr/>
        </p:nvSpPr>
        <p:spPr bwMode="auto">
          <a:xfrm>
            <a:off x="1143000" y="44640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6" name="Line 24">
            <a:extLst>
              <a:ext uri="{FF2B5EF4-FFF2-40B4-BE49-F238E27FC236}">
                <a16:creationId xmlns:a16="http://schemas.microsoft.com/office/drawing/2014/main" xmlns="" id="{42647EC4-7182-4546-BDB4-7D5AC2011AE0}"/>
              </a:ext>
            </a:extLst>
          </p:cNvPr>
          <p:cNvSpPr>
            <a:spLocks noChangeShapeType="1"/>
          </p:cNvSpPr>
          <p:nvPr/>
        </p:nvSpPr>
        <p:spPr bwMode="auto">
          <a:xfrm>
            <a:off x="1524000" y="57594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7" name="Line 25">
            <a:extLst>
              <a:ext uri="{FF2B5EF4-FFF2-40B4-BE49-F238E27FC236}">
                <a16:creationId xmlns:a16="http://schemas.microsoft.com/office/drawing/2014/main" xmlns="" id="{472BCC34-C0C5-47E2-9F11-7BF1183AB14B}"/>
              </a:ext>
            </a:extLst>
          </p:cNvPr>
          <p:cNvSpPr>
            <a:spLocks noChangeShapeType="1"/>
          </p:cNvSpPr>
          <p:nvPr/>
        </p:nvSpPr>
        <p:spPr bwMode="auto">
          <a:xfrm>
            <a:off x="1676400" y="1339850"/>
            <a:ext cx="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58" name="Text Box 26">
            <a:extLst>
              <a:ext uri="{FF2B5EF4-FFF2-40B4-BE49-F238E27FC236}">
                <a16:creationId xmlns:a16="http://schemas.microsoft.com/office/drawing/2014/main" xmlns="" id="{966213B2-9B2A-47F3-B055-AC94E4F87C8A}"/>
              </a:ext>
            </a:extLst>
          </p:cNvPr>
          <p:cNvSpPr txBox="1">
            <a:spLocks noChangeArrowheads="1"/>
          </p:cNvSpPr>
          <p:nvPr/>
        </p:nvSpPr>
        <p:spPr bwMode="auto">
          <a:xfrm>
            <a:off x="6400800" y="1568450"/>
            <a:ext cx="1185863" cy="307975"/>
          </a:xfrm>
          <a:prstGeom prst="rect">
            <a:avLst/>
          </a:prstGeom>
          <a:solidFill>
            <a:srgbClr val="FB8A19"/>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EL DEBATE</a:t>
            </a:r>
            <a:endParaRPr lang="es-ES" altLang="es-CL" sz="1400" b="1"/>
          </a:p>
        </p:txBody>
      </p:sp>
      <p:sp>
        <p:nvSpPr>
          <p:cNvPr id="18459" name="Text Box 27">
            <a:extLst>
              <a:ext uri="{FF2B5EF4-FFF2-40B4-BE49-F238E27FC236}">
                <a16:creationId xmlns:a16="http://schemas.microsoft.com/office/drawing/2014/main" xmlns="" id="{AE069C48-4B15-4ED2-AA22-523EF8E728D9}"/>
              </a:ext>
            </a:extLst>
          </p:cNvPr>
          <p:cNvSpPr txBox="1">
            <a:spLocks noChangeArrowheads="1"/>
          </p:cNvSpPr>
          <p:nvPr/>
        </p:nvSpPr>
        <p:spPr bwMode="auto">
          <a:xfrm>
            <a:off x="4552950" y="2127250"/>
            <a:ext cx="2646363" cy="461963"/>
          </a:xfrm>
          <a:prstGeom prst="rect">
            <a:avLst/>
          </a:prstGeom>
          <a:solidFill>
            <a:srgbClr val="FFFF0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Discusión formal entre arias</a:t>
            </a:r>
          </a:p>
          <a:p>
            <a:pPr eaLnBrk="1" hangingPunct="1"/>
            <a:r>
              <a:rPr lang="es-ES_tradnl" altLang="es-CL" sz="1200"/>
              <a:t>personas dirigida por un moderador.</a:t>
            </a:r>
            <a:endParaRPr lang="es-ES" altLang="es-CL" sz="1200"/>
          </a:p>
        </p:txBody>
      </p:sp>
      <p:sp>
        <p:nvSpPr>
          <p:cNvPr id="18460" name="Text Box 28">
            <a:extLst>
              <a:ext uri="{FF2B5EF4-FFF2-40B4-BE49-F238E27FC236}">
                <a16:creationId xmlns:a16="http://schemas.microsoft.com/office/drawing/2014/main" xmlns="" id="{A4B86595-7A2B-4910-8AFF-F6631828CC5F}"/>
              </a:ext>
            </a:extLst>
          </p:cNvPr>
          <p:cNvSpPr txBox="1">
            <a:spLocks noChangeArrowheads="1"/>
          </p:cNvSpPr>
          <p:nvPr/>
        </p:nvSpPr>
        <p:spPr bwMode="auto">
          <a:xfrm>
            <a:off x="6324600" y="2819400"/>
            <a:ext cx="1744663" cy="307975"/>
          </a:xfrm>
          <a:prstGeom prst="rect">
            <a:avLst/>
          </a:prstGeom>
          <a:solidFill>
            <a:srgbClr val="92D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 </a:t>
            </a:r>
            <a:r>
              <a:rPr lang="es-ES_tradnl" altLang="es-CL" sz="1400" b="1"/>
              <a:t>CONFERENCIA</a:t>
            </a:r>
            <a:endParaRPr lang="es-ES" altLang="es-CL" sz="1400" b="1"/>
          </a:p>
        </p:txBody>
      </p:sp>
      <p:sp>
        <p:nvSpPr>
          <p:cNvPr id="18461" name="Text Box 31">
            <a:extLst>
              <a:ext uri="{FF2B5EF4-FFF2-40B4-BE49-F238E27FC236}">
                <a16:creationId xmlns:a16="http://schemas.microsoft.com/office/drawing/2014/main" xmlns="" id="{AA1BCB37-36D7-47F7-A827-E521B5D70D18}"/>
              </a:ext>
            </a:extLst>
          </p:cNvPr>
          <p:cNvSpPr txBox="1">
            <a:spLocks noChangeArrowheads="1"/>
          </p:cNvSpPr>
          <p:nvPr/>
        </p:nvSpPr>
        <p:spPr bwMode="auto">
          <a:xfrm>
            <a:off x="7258050" y="2025650"/>
            <a:ext cx="1200150" cy="711200"/>
          </a:xfrm>
          <a:prstGeom prst="rect">
            <a:avLst/>
          </a:prstGeom>
          <a:solidFill>
            <a:srgbClr val="99FFCC"/>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000"/>
              <a:t>-Introducción</a:t>
            </a:r>
          </a:p>
          <a:p>
            <a:pPr eaLnBrk="1" hangingPunct="1"/>
            <a:r>
              <a:rPr lang="es-ES_tradnl" altLang="es-CL" sz="1000"/>
              <a:t>-Exposición inicial</a:t>
            </a:r>
          </a:p>
          <a:p>
            <a:pPr eaLnBrk="1" hangingPunct="1"/>
            <a:r>
              <a:rPr lang="es-ES_tradnl" altLang="es-CL" sz="1000"/>
              <a:t>-Conclusión</a:t>
            </a:r>
          </a:p>
          <a:p>
            <a:pPr eaLnBrk="1" hangingPunct="1"/>
            <a:r>
              <a:rPr lang="es-ES_tradnl" altLang="es-CL" sz="1000"/>
              <a:t>-Despedida</a:t>
            </a:r>
            <a:endParaRPr lang="es-ES" altLang="es-CL" sz="1000"/>
          </a:p>
        </p:txBody>
      </p:sp>
      <p:sp>
        <p:nvSpPr>
          <p:cNvPr id="18462" name="Line 32">
            <a:extLst>
              <a:ext uri="{FF2B5EF4-FFF2-40B4-BE49-F238E27FC236}">
                <a16:creationId xmlns:a16="http://schemas.microsoft.com/office/drawing/2014/main" xmlns="" id="{E3269B5C-8484-4DB5-BE14-92B782C5D071}"/>
              </a:ext>
            </a:extLst>
          </p:cNvPr>
          <p:cNvSpPr>
            <a:spLocks noChangeShapeType="1"/>
          </p:cNvSpPr>
          <p:nvPr/>
        </p:nvSpPr>
        <p:spPr bwMode="auto">
          <a:xfrm>
            <a:off x="6781800" y="233045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63" name="Line 33">
            <a:extLst>
              <a:ext uri="{FF2B5EF4-FFF2-40B4-BE49-F238E27FC236}">
                <a16:creationId xmlns:a16="http://schemas.microsoft.com/office/drawing/2014/main" xmlns="" id="{910DC9B0-1E8E-4F64-AA4E-F7DB1FB42BBD}"/>
              </a:ext>
            </a:extLst>
          </p:cNvPr>
          <p:cNvSpPr>
            <a:spLocks noChangeShapeType="1"/>
          </p:cNvSpPr>
          <p:nvPr/>
        </p:nvSpPr>
        <p:spPr bwMode="auto">
          <a:xfrm flipH="1">
            <a:off x="5638800" y="1873250"/>
            <a:ext cx="1219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64" name="Line 34">
            <a:extLst>
              <a:ext uri="{FF2B5EF4-FFF2-40B4-BE49-F238E27FC236}">
                <a16:creationId xmlns:a16="http://schemas.microsoft.com/office/drawing/2014/main" xmlns="" id="{D6D9EF49-9606-4856-A01E-BE14E6B44F98}"/>
              </a:ext>
            </a:extLst>
          </p:cNvPr>
          <p:cNvSpPr>
            <a:spLocks noChangeShapeType="1"/>
          </p:cNvSpPr>
          <p:nvPr/>
        </p:nvSpPr>
        <p:spPr bwMode="auto">
          <a:xfrm>
            <a:off x="6858000" y="1873250"/>
            <a:ext cx="9144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65" name="Text Box 36">
            <a:extLst>
              <a:ext uri="{FF2B5EF4-FFF2-40B4-BE49-F238E27FC236}">
                <a16:creationId xmlns:a16="http://schemas.microsoft.com/office/drawing/2014/main" xmlns="" id="{46BB7816-AFAB-499D-A4EE-ABC765348695}"/>
              </a:ext>
            </a:extLst>
          </p:cNvPr>
          <p:cNvSpPr txBox="1">
            <a:spLocks noChangeArrowheads="1"/>
          </p:cNvSpPr>
          <p:nvPr/>
        </p:nvSpPr>
        <p:spPr bwMode="auto">
          <a:xfrm>
            <a:off x="7467600" y="3403600"/>
            <a:ext cx="1208088" cy="646113"/>
          </a:xfrm>
          <a:prstGeom prst="rect">
            <a:avLst/>
          </a:prstGeom>
          <a:solidFill>
            <a:srgbClr val="99FFCC"/>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000"/>
              <a:t>-</a:t>
            </a:r>
            <a:r>
              <a:rPr lang="es-ES_tradnl" altLang="es-CL" sz="1200"/>
              <a:t>Intrducción</a:t>
            </a:r>
          </a:p>
          <a:p>
            <a:pPr eaLnBrk="1" hangingPunct="1"/>
            <a:r>
              <a:rPr lang="es-ES_tradnl" altLang="es-CL" sz="1200"/>
              <a:t>-Desarrolo</a:t>
            </a:r>
          </a:p>
          <a:p>
            <a:pPr eaLnBrk="1" hangingPunct="1"/>
            <a:r>
              <a:rPr lang="es-ES_tradnl" altLang="es-CL" sz="1200"/>
              <a:t>-Conclusión</a:t>
            </a:r>
          </a:p>
        </p:txBody>
      </p:sp>
      <p:sp>
        <p:nvSpPr>
          <p:cNvPr id="18466" name="Line 39">
            <a:extLst>
              <a:ext uri="{FF2B5EF4-FFF2-40B4-BE49-F238E27FC236}">
                <a16:creationId xmlns:a16="http://schemas.microsoft.com/office/drawing/2014/main" xmlns="" id="{21EDC92E-1940-441A-983C-3AABBBBFA261}"/>
              </a:ext>
            </a:extLst>
          </p:cNvPr>
          <p:cNvSpPr>
            <a:spLocks noChangeShapeType="1"/>
          </p:cNvSpPr>
          <p:nvPr/>
        </p:nvSpPr>
        <p:spPr bwMode="auto">
          <a:xfrm>
            <a:off x="6934200" y="3124200"/>
            <a:ext cx="990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0000" tIns="46800" rIns="90000" bIns="46800">
            <a:spAutoFit/>
          </a:bodyPr>
          <a:lstStyle/>
          <a:p>
            <a:endParaRPr lang="es-CL"/>
          </a:p>
        </p:txBody>
      </p:sp>
      <p:sp>
        <p:nvSpPr>
          <p:cNvPr id="18467" name="Text Box 40">
            <a:extLst>
              <a:ext uri="{FF2B5EF4-FFF2-40B4-BE49-F238E27FC236}">
                <a16:creationId xmlns:a16="http://schemas.microsoft.com/office/drawing/2014/main" xmlns="" id="{225D6E0B-6E25-4B24-876D-E994F88841BE}"/>
              </a:ext>
            </a:extLst>
          </p:cNvPr>
          <p:cNvSpPr txBox="1">
            <a:spLocks noChangeArrowheads="1"/>
          </p:cNvSpPr>
          <p:nvPr/>
        </p:nvSpPr>
        <p:spPr bwMode="auto">
          <a:xfrm>
            <a:off x="5867400" y="1797050"/>
            <a:ext cx="3048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es</a:t>
            </a:r>
            <a:endParaRPr lang="es-ES" altLang="es-CL" sz="900"/>
          </a:p>
        </p:txBody>
      </p:sp>
      <p:sp>
        <p:nvSpPr>
          <p:cNvPr id="18468" name="Text Box 41">
            <a:extLst>
              <a:ext uri="{FF2B5EF4-FFF2-40B4-BE49-F238E27FC236}">
                <a16:creationId xmlns:a16="http://schemas.microsoft.com/office/drawing/2014/main" xmlns="" id="{075409DB-5EB1-45E4-9DD0-C27B16C71ACA}"/>
              </a:ext>
            </a:extLst>
          </p:cNvPr>
          <p:cNvSpPr txBox="1">
            <a:spLocks noChangeArrowheads="1"/>
          </p:cNvSpPr>
          <p:nvPr/>
        </p:nvSpPr>
        <p:spPr bwMode="auto">
          <a:xfrm>
            <a:off x="7239000" y="1797050"/>
            <a:ext cx="9779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Sus partes son:</a:t>
            </a:r>
            <a:endParaRPr lang="es-ES" altLang="es-CL" sz="900"/>
          </a:p>
        </p:txBody>
      </p:sp>
      <p:sp>
        <p:nvSpPr>
          <p:cNvPr id="18469" name="Text Box 43">
            <a:extLst>
              <a:ext uri="{FF2B5EF4-FFF2-40B4-BE49-F238E27FC236}">
                <a16:creationId xmlns:a16="http://schemas.microsoft.com/office/drawing/2014/main" xmlns="" id="{2BD7DBA0-8C4A-4491-89D7-4A2871E662FF}"/>
              </a:ext>
            </a:extLst>
          </p:cNvPr>
          <p:cNvSpPr txBox="1">
            <a:spLocks noChangeArrowheads="1"/>
          </p:cNvSpPr>
          <p:nvPr/>
        </p:nvSpPr>
        <p:spPr bwMode="auto">
          <a:xfrm>
            <a:off x="7391400" y="3124200"/>
            <a:ext cx="9779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Sus partes son:</a:t>
            </a:r>
            <a:endParaRPr lang="es-ES" altLang="es-CL" sz="90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a:extLst>
              <a:ext uri="{FF2B5EF4-FFF2-40B4-BE49-F238E27FC236}">
                <a16:creationId xmlns:a16="http://schemas.microsoft.com/office/drawing/2014/main" xmlns="" id="{2DED6F19-41B0-480C-AE2B-3A099CBDEF45}"/>
              </a:ext>
            </a:extLst>
          </p:cNvPr>
          <p:cNvSpPr>
            <a:spLocks noGrp="1"/>
          </p:cNvSpPr>
          <p:nvPr>
            <p:ph type="title"/>
          </p:nvPr>
        </p:nvSpPr>
        <p:spPr>
          <a:xfrm>
            <a:off x="428625" y="142875"/>
            <a:ext cx="8153400" cy="990600"/>
          </a:xfrm>
        </p:spPr>
        <p:txBody>
          <a:bodyPr/>
          <a:lstStyle/>
          <a:p>
            <a:r>
              <a:rPr lang="es-ES" altLang="es-CL" b="1"/>
              <a:t>Selección de textos ( lunes 11)</a:t>
            </a:r>
            <a:endParaRPr lang="es-ES" altLang="es-CL"/>
          </a:p>
        </p:txBody>
      </p:sp>
      <p:sp>
        <p:nvSpPr>
          <p:cNvPr id="19459" name="2 Marcador de contenido">
            <a:extLst>
              <a:ext uri="{FF2B5EF4-FFF2-40B4-BE49-F238E27FC236}">
                <a16:creationId xmlns:a16="http://schemas.microsoft.com/office/drawing/2014/main" xmlns="" id="{8958A1C8-9DC0-4F4E-A917-0DB8E83B4CEC}"/>
              </a:ext>
            </a:extLst>
          </p:cNvPr>
          <p:cNvSpPr>
            <a:spLocks noGrp="1"/>
          </p:cNvSpPr>
          <p:nvPr>
            <p:ph sz="quarter" idx="1"/>
          </p:nvPr>
        </p:nvSpPr>
        <p:spPr>
          <a:xfrm>
            <a:off x="250825" y="1600200"/>
            <a:ext cx="8424863" cy="5068888"/>
          </a:xfrm>
        </p:spPr>
        <p:txBody>
          <a:bodyPr/>
          <a:lstStyle/>
          <a:p>
            <a:pPr algn="ctr">
              <a:buFont typeface="Wingdings" panose="05000000000000000000" pitchFamily="2" charset="2"/>
              <a:buNone/>
            </a:pPr>
            <a:r>
              <a:rPr lang="es-ES" altLang="es-CL" sz="2400" b="1" i="1" u="sng"/>
              <a:t>TEXTO 1        Venecia: una potencia implacable</a:t>
            </a:r>
            <a:r>
              <a:rPr lang="es-ES" altLang="es-CL" sz="1800" b="1" i="1"/>
              <a:t> </a:t>
            </a:r>
            <a:endParaRPr lang="es-ES" altLang="es-CL" sz="1800"/>
          </a:p>
          <a:p>
            <a:pPr algn="just">
              <a:buFont typeface="Wingdings" panose="05000000000000000000" pitchFamily="2" charset="2"/>
              <a:buNone/>
            </a:pPr>
            <a:r>
              <a:rPr lang="es-ES" altLang="es-CL" sz="1800" i="1"/>
              <a:t>		</a:t>
            </a:r>
            <a:r>
              <a:rPr lang="es-ES" altLang="es-CL" sz="2200" i="1"/>
              <a:t>Si en la Edad Media hubiesen existido los refrigeradores , Venecia no habría alcanzado el esplendor que tuvo. Este se debió al comercio de la canela y el clavo de olor , la pimienta negra y la nuez moscada, el jengibre y el azafrán, especias que llegaban de Oriente y se distribuían en los mercados europeos. </a:t>
            </a:r>
            <a:r>
              <a:rPr lang="es-ES" altLang="es-CL" sz="2200" i="1" u="sng"/>
              <a:t>Macerados</a:t>
            </a:r>
            <a:r>
              <a:rPr lang="es-ES" altLang="es-CL" sz="2200" i="1"/>
              <a:t> en ellas, los alimentos se conservaban durante semanas, incluso meses. </a:t>
            </a:r>
            <a:endParaRPr lang="es-ES" altLang="es-CL" sz="2200"/>
          </a:p>
          <a:p>
            <a:pPr algn="just">
              <a:buFont typeface="Wingdings" panose="05000000000000000000" pitchFamily="2" charset="2"/>
              <a:buNone/>
            </a:pPr>
            <a:r>
              <a:rPr lang="es-ES" altLang="es-CL" sz="2200" i="1"/>
              <a:t>		Las </a:t>
            </a:r>
            <a:r>
              <a:rPr lang="es-ES" altLang="es-CL" sz="2200" i="1" u="sng"/>
              <a:t>especias</a:t>
            </a:r>
            <a:r>
              <a:rPr lang="es-ES" altLang="es-CL" sz="2200" i="1"/>
              <a:t> suponían, además, una fuente preciosa de principios activos para la elaboración de medicinas y perfumes: la pimienta se consideraba un </a:t>
            </a:r>
            <a:r>
              <a:rPr lang="es-ES" altLang="es-CL" sz="2200" i="1" u="sng"/>
              <a:t>antídoto</a:t>
            </a:r>
            <a:r>
              <a:rPr lang="es-ES" altLang="es-CL" sz="2200" i="1"/>
              <a:t> contra los venenos; el clavo estimulaba el corazón… Mientras duró el Imperio Romano, este comercio fue </a:t>
            </a:r>
            <a:r>
              <a:rPr lang="es-ES" altLang="es-CL" sz="2200" i="1" u="sng"/>
              <a:t>monopolizado</a:t>
            </a:r>
            <a:r>
              <a:rPr lang="es-ES" altLang="es-CL" sz="2200" i="1"/>
              <a:t> por Roma. Después, Venecia se hizo con él hasta convertirse en la primera </a:t>
            </a:r>
            <a:r>
              <a:rPr lang="es-ES" altLang="es-CL" sz="2200" i="1" u="sng"/>
              <a:t>potencia comercial </a:t>
            </a:r>
            <a:r>
              <a:rPr lang="es-ES" altLang="es-CL" sz="2200" i="1"/>
              <a:t>del Mediterráneo.</a:t>
            </a:r>
            <a:endParaRPr lang="es-ES" altLang="es-CL" sz="2200"/>
          </a:p>
          <a:p>
            <a:pPr algn="r">
              <a:buFont typeface="Wingdings" panose="05000000000000000000" pitchFamily="2" charset="2"/>
              <a:buNone/>
            </a:pPr>
            <a:r>
              <a:rPr lang="es-ES" altLang="es-CL" sz="2200" i="1"/>
              <a:t> </a:t>
            </a:r>
            <a:r>
              <a:rPr lang="es-ES" altLang="es-CL" sz="2200" b="1" i="1"/>
              <a:t>La ruta de las especias</a:t>
            </a:r>
            <a:endParaRPr lang="es-ES" altLang="es-CL" sz="2200"/>
          </a:p>
          <a:p>
            <a:endParaRPr lang="es-ES" altLang="es-C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Título">
            <a:extLst>
              <a:ext uri="{FF2B5EF4-FFF2-40B4-BE49-F238E27FC236}">
                <a16:creationId xmlns:a16="http://schemas.microsoft.com/office/drawing/2014/main" xmlns="" id="{70361FD1-0A13-4AF2-913C-76A46ABB22E0}"/>
              </a:ext>
            </a:extLst>
          </p:cNvPr>
          <p:cNvSpPr>
            <a:spLocks noGrp="1"/>
          </p:cNvSpPr>
          <p:nvPr>
            <p:ph type="title"/>
          </p:nvPr>
        </p:nvSpPr>
        <p:spPr>
          <a:xfrm>
            <a:off x="612775" y="228600"/>
            <a:ext cx="8153400" cy="990600"/>
          </a:xfrm>
        </p:spPr>
        <p:txBody>
          <a:bodyPr/>
          <a:lstStyle/>
          <a:p>
            <a:r>
              <a:rPr lang="es-ES" altLang="es-CL" u="sng"/>
              <a:t>Actividad 1</a:t>
            </a:r>
            <a:r>
              <a:rPr lang="es-ES" altLang="es-CL"/>
              <a:t> . Texto 1(lunes 11)</a:t>
            </a:r>
          </a:p>
        </p:txBody>
      </p:sp>
      <p:sp>
        <p:nvSpPr>
          <p:cNvPr id="20483" name="2 Marcador de contenido">
            <a:extLst>
              <a:ext uri="{FF2B5EF4-FFF2-40B4-BE49-F238E27FC236}">
                <a16:creationId xmlns:a16="http://schemas.microsoft.com/office/drawing/2014/main" xmlns="" id="{6949CC07-D66F-49CE-9DA5-F38162D92D3C}"/>
              </a:ext>
            </a:extLst>
          </p:cNvPr>
          <p:cNvSpPr>
            <a:spLocks noGrp="1"/>
          </p:cNvSpPr>
          <p:nvPr>
            <p:ph sz="quarter" idx="1"/>
          </p:nvPr>
        </p:nvSpPr>
        <p:spPr>
          <a:xfrm>
            <a:off x="571500" y="1571625"/>
            <a:ext cx="8123238" cy="4714875"/>
          </a:xfrm>
        </p:spPr>
        <p:txBody>
          <a:bodyPr/>
          <a:lstStyle/>
          <a:p>
            <a:pPr marL="457200" indent="-457200" algn="just">
              <a:buFont typeface="Wingdings" panose="05000000000000000000" pitchFamily="2" charset="2"/>
              <a:buNone/>
            </a:pPr>
            <a:endParaRPr lang="es-ES" altLang="es-CL" sz="2000"/>
          </a:p>
          <a:p>
            <a:pPr marL="457200" indent="-457200" algn="just">
              <a:buFont typeface="Wingdings" panose="05000000000000000000" pitchFamily="2" charset="2"/>
              <a:buNone/>
            </a:pPr>
            <a:r>
              <a:rPr lang="es-ES" altLang="es-CL" sz="2400"/>
              <a:t>Instrucciones : Debes escribir  SÓLO las respuestas con el </a:t>
            </a:r>
          </a:p>
          <a:p>
            <a:pPr marL="457200" indent="-457200" algn="just">
              <a:buFont typeface="Wingdings" panose="05000000000000000000" pitchFamily="2" charset="2"/>
              <a:buNone/>
            </a:pPr>
            <a:r>
              <a:rPr lang="es-ES" altLang="es-CL" sz="2400"/>
              <a:t>                     número correspondiente.</a:t>
            </a:r>
          </a:p>
          <a:p>
            <a:pPr marL="457200" indent="-457200" algn="just">
              <a:buFont typeface="Wingdings" panose="05000000000000000000" pitchFamily="2" charset="2"/>
              <a:buNone/>
            </a:pPr>
            <a:r>
              <a:rPr lang="es-ES" altLang="es-CL" sz="2400"/>
              <a:t>1. Busca las palabras subrayadas y anota su significado o un sinónimo.</a:t>
            </a:r>
          </a:p>
          <a:p>
            <a:pPr marL="457200" indent="-457200" algn="just">
              <a:buFont typeface="Wingdings" panose="05000000000000000000" pitchFamily="2" charset="2"/>
              <a:buNone/>
            </a:pPr>
            <a:r>
              <a:rPr lang="es-ES" altLang="es-CL" sz="2400"/>
              <a:t>2. ¿Cuál es el </a:t>
            </a:r>
            <a:r>
              <a:rPr lang="es-ES" altLang="es-CL" sz="2400" b="1"/>
              <a:t>TEMA</a:t>
            </a:r>
            <a:r>
              <a:rPr lang="es-ES" altLang="es-CL" sz="2400"/>
              <a:t> del texto anterior, es decir, </a:t>
            </a:r>
            <a:r>
              <a:rPr lang="es-ES" altLang="es-CL" sz="2400">
                <a:solidFill>
                  <a:srgbClr val="FF0000"/>
                </a:solidFill>
              </a:rPr>
              <a:t>de qué habla </a:t>
            </a:r>
            <a:r>
              <a:rPr lang="es-ES" altLang="es-CL" sz="2400"/>
              <a:t>? </a:t>
            </a:r>
          </a:p>
          <a:p>
            <a:pPr marL="457200" indent="-457200" algn="just">
              <a:buFont typeface="Wingdings" panose="05000000000000000000" pitchFamily="2" charset="2"/>
              <a:buNone/>
            </a:pPr>
            <a:r>
              <a:rPr lang="es-ES" altLang="es-CL" sz="2400"/>
              <a:t>3. ¿Cuál es la </a:t>
            </a:r>
            <a:r>
              <a:rPr lang="es-ES" altLang="es-CL" sz="2400" b="1"/>
              <a:t>TESIS</a:t>
            </a:r>
            <a:r>
              <a:rPr lang="es-ES" altLang="es-CL" sz="2400"/>
              <a:t> de el texto anterior , es decir , </a:t>
            </a:r>
            <a:r>
              <a:rPr lang="es-ES" altLang="es-CL" sz="2400">
                <a:solidFill>
                  <a:srgbClr val="FF0000"/>
                </a:solidFill>
              </a:rPr>
              <a:t>qué opina de ese tema</a:t>
            </a:r>
            <a:r>
              <a:rPr lang="es-ES" altLang="es-CL" sz="2400"/>
              <a:t>?</a:t>
            </a:r>
          </a:p>
          <a:p>
            <a:pPr marL="457200" indent="-457200" algn="just">
              <a:buFont typeface="Wingdings" panose="05000000000000000000" pitchFamily="2" charset="2"/>
              <a:buNone/>
            </a:pPr>
            <a:r>
              <a:rPr lang="es-ES" altLang="es-CL" sz="2400"/>
              <a:t>4. Nombra 2 </a:t>
            </a:r>
            <a:r>
              <a:rPr lang="es-ES" altLang="es-CL" sz="2400" b="1"/>
              <a:t>ARGUMENTO</a:t>
            </a:r>
            <a:r>
              <a:rPr lang="es-ES" altLang="es-CL" sz="2400"/>
              <a:t>S que DEFIENDAN la tesis , es decir 2 </a:t>
            </a:r>
            <a:r>
              <a:rPr lang="es-ES" altLang="es-CL" sz="2400">
                <a:solidFill>
                  <a:srgbClr val="FF0000"/>
                </a:solidFill>
              </a:rPr>
              <a:t>razones que explican la tesis u opinión</a:t>
            </a:r>
            <a:endParaRPr lang="es-ES" altLang="es-C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Título">
            <a:extLst>
              <a:ext uri="{FF2B5EF4-FFF2-40B4-BE49-F238E27FC236}">
                <a16:creationId xmlns:a16="http://schemas.microsoft.com/office/drawing/2014/main" xmlns="" id="{C3B779A9-1094-43CB-B96F-60705CF0197E}"/>
              </a:ext>
            </a:extLst>
          </p:cNvPr>
          <p:cNvSpPr>
            <a:spLocks noGrp="1"/>
          </p:cNvSpPr>
          <p:nvPr>
            <p:ph type="title"/>
          </p:nvPr>
        </p:nvSpPr>
        <p:spPr>
          <a:xfrm>
            <a:off x="612775" y="228600"/>
            <a:ext cx="8153400" cy="990600"/>
          </a:xfrm>
        </p:spPr>
        <p:txBody>
          <a:bodyPr/>
          <a:lstStyle/>
          <a:p>
            <a:r>
              <a:rPr lang="es-ES" altLang="es-CL" sz="3600" u="sng"/>
              <a:t>Actividad 2 </a:t>
            </a:r>
            <a:r>
              <a:rPr lang="es-ES" altLang="es-CL" sz="3600"/>
              <a:t>. Texto 2 (martes 12)</a:t>
            </a:r>
          </a:p>
        </p:txBody>
      </p:sp>
      <p:sp>
        <p:nvSpPr>
          <p:cNvPr id="3" name="2 Marcador de contenido">
            <a:extLst>
              <a:ext uri="{FF2B5EF4-FFF2-40B4-BE49-F238E27FC236}">
                <a16:creationId xmlns:a16="http://schemas.microsoft.com/office/drawing/2014/main" xmlns="" id="{CDE01DF4-ADC2-41DD-A949-B7186FD7F4CC}"/>
              </a:ext>
            </a:extLst>
          </p:cNvPr>
          <p:cNvSpPr>
            <a:spLocks noGrp="1"/>
          </p:cNvSpPr>
          <p:nvPr>
            <p:ph sz="quarter" idx="1"/>
          </p:nvPr>
        </p:nvSpPr>
        <p:spPr>
          <a:xfrm>
            <a:off x="612775" y="1600200"/>
            <a:ext cx="8153400" cy="4495800"/>
          </a:xfrm>
        </p:spPr>
        <p:txBody>
          <a:bodyPr/>
          <a:lstStyle/>
          <a:p>
            <a:pPr marL="457200" indent="-457200" algn="just">
              <a:buFont typeface="Wingdings" panose="05000000000000000000" pitchFamily="2" charset="2"/>
              <a:buNone/>
            </a:pPr>
            <a:r>
              <a:rPr lang="es-ES" altLang="es-CL" sz="2400"/>
              <a:t>Instrucciones : Debes escribir  SÓLO las respuestas con el </a:t>
            </a:r>
          </a:p>
          <a:p>
            <a:pPr marL="457200" indent="-457200" algn="just">
              <a:buFont typeface="Wingdings" panose="05000000000000000000" pitchFamily="2" charset="2"/>
              <a:buNone/>
            </a:pPr>
            <a:r>
              <a:rPr lang="es-ES" altLang="es-CL" sz="2400"/>
              <a:t>                     número correspondiente.</a:t>
            </a:r>
          </a:p>
          <a:p>
            <a:pPr marL="457200" indent="-457200" algn="just">
              <a:buFont typeface="Wingdings" panose="05000000000000000000" pitchFamily="2" charset="2"/>
              <a:buNone/>
            </a:pPr>
            <a:r>
              <a:rPr lang="es-ES" altLang="es-CL" sz="2400"/>
              <a:t>1. Busca las palabras subrayadas y anota su significado o un sinónimo.</a:t>
            </a:r>
          </a:p>
          <a:p>
            <a:pPr marL="457200" indent="-457200" algn="just">
              <a:buFont typeface="Wingdings" panose="05000000000000000000" pitchFamily="2" charset="2"/>
              <a:buNone/>
            </a:pPr>
            <a:r>
              <a:rPr lang="es-ES" altLang="es-CL" sz="2400"/>
              <a:t>2. ¿Cuál es el </a:t>
            </a:r>
            <a:r>
              <a:rPr lang="es-ES" altLang="es-CL" sz="2400" b="1"/>
              <a:t>TEMA</a:t>
            </a:r>
            <a:r>
              <a:rPr lang="es-ES" altLang="es-CL" sz="2400"/>
              <a:t> del texto, es decir, </a:t>
            </a:r>
            <a:r>
              <a:rPr lang="es-ES" altLang="es-CL" sz="2400">
                <a:solidFill>
                  <a:srgbClr val="FF0000"/>
                </a:solidFill>
              </a:rPr>
              <a:t>de qué habla </a:t>
            </a:r>
            <a:r>
              <a:rPr lang="es-ES" altLang="es-CL" sz="2400"/>
              <a:t>? </a:t>
            </a:r>
          </a:p>
          <a:p>
            <a:pPr marL="457200" indent="-457200" algn="just">
              <a:buFont typeface="Wingdings" panose="05000000000000000000" pitchFamily="2" charset="2"/>
              <a:buNone/>
            </a:pPr>
            <a:r>
              <a:rPr lang="es-ES" altLang="es-CL" sz="2400"/>
              <a:t>3. ¿Cuál es la </a:t>
            </a:r>
            <a:r>
              <a:rPr lang="es-ES" altLang="es-CL" sz="2400" b="1"/>
              <a:t>TESIS</a:t>
            </a:r>
            <a:r>
              <a:rPr lang="es-ES" altLang="es-CL" sz="2400"/>
              <a:t> de el texto , es decir , </a:t>
            </a:r>
            <a:r>
              <a:rPr lang="es-ES" altLang="es-CL" sz="2400">
                <a:solidFill>
                  <a:srgbClr val="FF0000"/>
                </a:solidFill>
              </a:rPr>
              <a:t>qué opina de ese tema</a:t>
            </a:r>
            <a:r>
              <a:rPr lang="es-ES" altLang="es-CL" sz="2400"/>
              <a:t>?</a:t>
            </a:r>
          </a:p>
          <a:p>
            <a:pPr marL="457200" indent="-457200" algn="just">
              <a:buFont typeface="Wingdings" panose="05000000000000000000" pitchFamily="2" charset="2"/>
              <a:buNone/>
            </a:pPr>
            <a:r>
              <a:rPr lang="es-ES" altLang="es-CL" sz="2400"/>
              <a:t>4. Nombra 2 </a:t>
            </a:r>
            <a:r>
              <a:rPr lang="es-ES" altLang="es-CL" sz="2400" b="1"/>
              <a:t>ARGUMENTO</a:t>
            </a:r>
            <a:r>
              <a:rPr lang="es-ES" altLang="es-CL" sz="2400"/>
              <a:t>S que DEFIENDEN la tesis , es decir 2 </a:t>
            </a:r>
            <a:r>
              <a:rPr lang="es-ES" altLang="es-CL" sz="2400">
                <a:solidFill>
                  <a:srgbClr val="FF0000"/>
                </a:solidFill>
              </a:rPr>
              <a:t>razones que explican la tesis u opinión.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a:extLst>
              <a:ext uri="{FF2B5EF4-FFF2-40B4-BE49-F238E27FC236}">
                <a16:creationId xmlns:a16="http://schemas.microsoft.com/office/drawing/2014/main" xmlns="" id="{CD1A5406-CCC2-4FE0-B837-37FC33FAB1C6}"/>
              </a:ext>
            </a:extLst>
          </p:cNvPr>
          <p:cNvSpPr>
            <a:spLocks noGrp="1"/>
          </p:cNvSpPr>
          <p:nvPr>
            <p:ph type="title"/>
          </p:nvPr>
        </p:nvSpPr>
        <p:spPr>
          <a:xfrm>
            <a:off x="612775" y="228600"/>
            <a:ext cx="8153400" cy="990600"/>
          </a:xfrm>
        </p:spPr>
        <p:txBody>
          <a:bodyPr/>
          <a:lstStyle/>
          <a:p>
            <a:r>
              <a:rPr lang="es-ES" altLang="es-CL" b="1"/>
              <a:t>TEXTO 2</a:t>
            </a:r>
          </a:p>
        </p:txBody>
      </p:sp>
      <p:sp>
        <p:nvSpPr>
          <p:cNvPr id="3" name="2 Marcador de contenido">
            <a:extLst>
              <a:ext uri="{FF2B5EF4-FFF2-40B4-BE49-F238E27FC236}">
                <a16:creationId xmlns:a16="http://schemas.microsoft.com/office/drawing/2014/main" xmlns="" id="{0A683CBB-8721-4E98-8567-C224B1EF8205}"/>
              </a:ext>
            </a:extLst>
          </p:cNvPr>
          <p:cNvSpPr>
            <a:spLocks noGrp="1"/>
          </p:cNvSpPr>
          <p:nvPr>
            <p:ph sz="quarter" idx="1"/>
          </p:nvPr>
        </p:nvSpPr>
        <p:spPr>
          <a:xfrm>
            <a:off x="612775" y="1600200"/>
            <a:ext cx="8153400" cy="4495800"/>
          </a:xfrm>
        </p:spPr>
        <p:txBody>
          <a:bodyPr/>
          <a:lstStyle/>
          <a:p>
            <a:pPr algn="just"/>
            <a:r>
              <a:rPr lang="es-ES" altLang="es-CL" sz="2400"/>
              <a:t>Actualmente se vive en una sociedad donde el culto a la belleza y a lo superficial ha </a:t>
            </a:r>
            <a:r>
              <a:rPr lang="es-ES" altLang="es-CL" sz="2400" u="sng"/>
              <a:t>desbancado</a:t>
            </a:r>
            <a:r>
              <a:rPr lang="es-ES" altLang="es-CL" sz="2400"/>
              <a:t> a otros valores como la inteligencia, la constancia o el esfuerzo. De hecho, mientras que los profesionales de ciertas profesiones </a:t>
            </a:r>
            <a:r>
              <a:rPr lang="es-ES" altLang="es-CL" sz="2400" u="sng"/>
              <a:t>glamorosas</a:t>
            </a:r>
            <a:r>
              <a:rPr lang="es-ES" altLang="es-CL" sz="2400"/>
              <a:t> engrosan sus cuentas bancarias por lucir su físico, otros sectores laborales que contribuyen al bienestar social y cultural ven escasamente recompensada su </a:t>
            </a:r>
            <a:r>
              <a:rPr lang="es-ES" altLang="es-CL" sz="2400" u="sng"/>
              <a:t>aportación</a:t>
            </a:r>
            <a:r>
              <a:rPr lang="es-ES" altLang="es-CL" sz="2400"/>
              <a:t> a la sociedad. Sin embargo, en un mundo donde la belleza siempre ha estado sobrevalorada, no resulta extraño que el aspecto físico </a:t>
            </a:r>
            <a:r>
              <a:rPr lang="es-ES" altLang="es-CL" sz="2400" u="sng"/>
              <a:t>prevalezca</a:t>
            </a:r>
            <a:r>
              <a:rPr lang="es-ES" altLang="es-CL" sz="2400"/>
              <a:t> sobre el talento de las personas. </a:t>
            </a:r>
          </a:p>
          <a:p>
            <a:pPr algn="just"/>
            <a:endParaRPr lang="es-ES" altLang="es-CL"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a:extLst>
              <a:ext uri="{FF2B5EF4-FFF2-40B4-BE49-F238E27FC236}">
                <a16:creationId xmlns:a16="http://schemas.microsoft.com/office/drawing/2014/main" xmlns="" id="{5D3E0176-4A62-4340-AABE-033FD7FDCA1F}"/>
              </a:ext>
            </a:extLst>
          </p:cNvPr>
          <p:cNvSpPr>
            <a:spLocks noGrp="1"/>
          </p:cNvSpPr>
          <p:nvPr>
            <p:ph type="title"/>
          </p:nvPr>
        </p:nvSpPr>
        <p:spPr>
          <a:xfrm>
            <a:off x="612775" y="228600"/>
            <a:ext cx="8153400" cy="914400"/>
          </a:xfrm>
        </p:spPr>
        <p:txBody>
          <a:bodyPr/>
          <a:lstStyle/>
          <a:p>
            <a:r>
              <a:rPr lang="es-ES" altLang="es-CL" sz="3600" u="sng"/>
              <a:t>Actividad 3</a:t>
            </a:r>
            <a:r>
              <a:rPr lang="es-ES" altLang="es-CL" sz="3600"/>
              <a:t>    (13 o 15 de mayo) </a:t>
            </a:r>
          </a:p>
        </p:txBody>
      </p:sp>
      <p:sp>
        <p:nvSpPr>
          <p:cNvPr id="23555" name="2 Marcador de contenido">
            <a:extLst>
              <a:ext uri="{FF2B5EF4-FFF2-40B4-BE49-F238E27FC236}">
                <a16:creationId xmlns:a16="http://schemas.microsoft.com/office/drawing/2014/main" xmlns="" id="{50C228C7-8C1E-406C-BA9A-E8F7683FD0DC}"/>
              </a:ext>
            </a:extLst>
          </p:cNvPr>
          <p:cNvSpPr>
            <a:spLocks noGrp="1"/>
          </p:cNvSpPr>
          <p:nvPr>
            <p:ph sz="quarter" idx="1"/>
          </p:nvPr>
        </p:nvSpPr>
        <p:spPr>
          <a:xfrm>
            <a:off x="612775" y="1571625"/>
            <a:ext cx="8153400" cy="4929188"/>
          </a:xfrm>
        </p:spPr>
        <p:txBody>
          <a:bodyPr/>
          <a:lstStyle/>
          <a:p>
            <a:r>
              <a:rPr lang="es-ES" altLang="es-CL" sz="3800" u="sng"/>
              <a:t>Texto 3</a:t>
            </a:r>
            <a:r>
              <a:rPr lang="es-ES" altLang="es-CL" sz="3800"/>
              <a:t> : Lee el siguiente texto </a:t>
            </a:r>
          </a:p>
          <a:p>
            <a:r>
              <a:rPr lang="es-ES" altLang="es-CL" sz="3800"/>
              <a:t>Identifica 2 argumentos </a:t>
            </a:r>
          </a:p>
          <a:p>
            <a:r>
              <a:rPr lang="es-ES" altLang="es-CL" sz="3800"/>
              <a:t>Luego explica ¿por qué estás de acuerdo o por qué estás en desacuerdo con la persona que lo escribió?</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a:extLst>
              <a:ext uri="{FF2B5EF4-FFF2-40B4-BE49-F238E27FC236}">
                <a16:creationId xmlns:a16="http://schemas.microsoft.com/office/drawing/2014/main" xmlns="" id="{2415BDEA-22CF-446F-8EDA-5CE6AA10E4D5}"/>
              </a:ext>
            </a:extLst>
          </p:cNvPr>
          <p:cNvSpPr>
            <a:spLocks noGrp="1"/>
          </p:cNvSpPr>
          <p:nvPr>
            <p:ph type="title"/>
          </p:nvPr>
        </p:nvSpPr>
        <p:spPr>
          <a:xfrm>
            <a:off x="612775" y="228600"/>
            <a:ext cx="8153400" cy="990600"/>
          </a:xfrm>
        </p:spPr>
        <p:txBody>
          <a:bodyPr/>
          <a:lstStyle/>
          <a:p>
            <a:r>
              <a:rPr lang="es-ES" altLang="es-CL"/>
              <a:t>Texto 3 : ¿Estás de acuerdo?</a:t>
            </a:r>
          </a:p>
        </p:txBody>
      </p:sp>
      <p:sp>
        <p:nvSpPr>
          <p:cNvPr id="24579" name="2 Marcador de contenido">
            <a:extLst>
              <a:ext uri="{FF2B5EF4-FFF2-40B4-BE49-F238E27FC236}">
                <a16:creationId xmlns:a16="http://schemas.microsoft.com/office/drawing/2014/main" xmlns="" id="{FBC85228-B227-4418-B262-DB09E45B5732}"/>
              </a:ext>
            </a:extLst>
          </p:cNvPr>
          <p:cNvSpPr>
            <a:spLocks noGrp="1"/>
          </p:cNvSpPr>
          <p:nvPr>
            <p:ph sz="quarter" idx="1"/>
          </p:nvPr>
        </p:nvSpPr>
        <p:spPr>
          <a:xfrm>
            <a:off x="285750" y="1600200"/>
            <a:ext cx="8480425" cy="4829175"/>
          </a:xfrm>
        </p:spPr>
        <p:txBody>
          <a:bodyPr/>
          <a:lstStyle/>
          <a:p>
            <a:r>
              <a:rPr lang="es-ES" altLang="es-CL" sz="1800" b="1"/>
              <a:t>La televisión, ¿cultura o droga?</a:t>
            </a:r>
          </a:p>
          <a:p>
            <a:r>
              <a:rPr lang="es-ES" altLang="es-CL" sz="1800"/>
              <a:t>Todos sabemos que la televisión es un gran invento. Esta, transmite programas informativos y culturales que, directamente, merecen ser vistos. Pero hay personas que nada a penas llegan a su casa, encienden la tele solo por tener ruido, aun que no la vean, para estas personas la televisión es como un droga.</a:t>
            </a:r>
            <a:br>
              <a:rPr lang="es-ES" altLang="es-CL" sz="1800"/>
            </a:br>
            <a:r>
              <a:rPr lang="es-ES" altLang="es-CL" sz="1800"/>
              <a:t>Desde mi punto de vista la televisión, vulgarmente llama la caja lenta, ha extendido la cultura entre los espectadores. Gracias a ella el 90% de las personas se enteran de las noticias ocurridas en todo el mundo. También son de gran utilidad los programas que fomentan la solidaridad entre la gente, documentales, los programas deportivos, de humor, musicales y las buenas películas que fomenten los valores humanos, no la violencia, el sexo, el consumismo…etc.</a:t>
            </a:r>
            <a:br>
              <a:rPr lang="es-ES" altLang="es-CL" sz="1800"/>
            </a:br>
            <a:r>
              <a:rPr lang="es-ES" altLang="es-CL" sz="1800"/>
              <a:t>Por otra parte, no entiendo que si un día se nos estropea la televisión es como si nos faltara algo primordial. ¿Es verdad los que dicen que la televisión es la caja tonta?. Hoy en día, ¿se pude vivir sin televisión?.</a:t>
            </a:r>
            <a:br>
              <a:rPr lang="es-ES" altLang="es-CL" sz="1800"/>
            </a:br>
            <a:r>
              <a:rPr lang="es-ES" altLang="es-CL" sz="1800"/>
              <a:t>En conclusión, pienso que en buena parte la televisión informa, enseña, ayuda y entretiene, pero que el abuso de la misma puede llegar a convertirla en algo necesario y transformarse en si, en una droga incontrolada.</a:t>
            </a:r>
          </a:p>
          <a:p>
            <a:endParaRPr lang="es-ES" altLang="es-C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a:extLst>
              <a:ext uri="{FF2B5EF4-FFF2-40B4-BE49-F238E27FC236}">
                <a16:creationId xmlns:a16="http://schemas.microsoft.com/office/drawing/2014/main" xmlns="" id="{324EA1BE-0254-47FD-81EE-9BDDEE7838E4}"/>
              </a:ext>
            </a:extLst>
          </p:cNvPr>
          <p:cNvSpPr>
            <a:spLocks noGrp="1"/>
          </p:cNvSpPr>
          <p:nvPr>
            <p:ph type="title"/>
          </p:nvPr>
        </p:nvSpPr>
        <p:spPr>
          <a:xfrm>
            <a:off x="612775" y="228600"/>
            <a:ext cx="8153400" cy="990600"/>
          </a:xfrm>
        </p:spPr>
        <p:txBody>
          <a:bodyPr/>
          <a:lstStyle/>
          <a:p>
            <a:r>
              <a:rPr lang="es-ES" altLang="es-CL" sz="3200" u="sng"/>
              <a:t>Actividad 4</a:t>
            </a:r>
            <a:r>
              <a:rPr lang="es-ES" altLang="es-CL" sz="3200"/>
              <a:t> : Escribe tu texto  (13 o 15 de mayo) </a:t>
            </a:r>
          </a:p>
        </p:txBody>
      </p:sp>
      <p:sp>
        <p:nvSpPr>
          <p:cNvPr id="25603" name="2 Marcador de contenido">
            <a:extLst>
              <a:ext uri="{FF2B5EF4-FFF2-40B4-BE49-F238E27FC236}">
                <a16:creationId xmlns:a16="http://schemas.microsoft.com/office/drawing/2014/main" xmlns="" id="{F3CBD403-4D9D-471A-BC79-3244E0350192}"/>
              </a:ext>
            </a:extLst>
          </p:cNvPr>
          <p:cNvSpPr>
            <a:spLocks noGrp="1"/>
          </p:cNvSpPr>
          <p:nvPr>
            <p:ph sz="quarter" idx="1"/>
          </p:nvPr>
        </p:nvSpPr>
        <p:spPr>
          <a:xfrm>
            <a:off x="612775" y="1600200"/>
            <a:ext cx="8153400" cy="4495800"/>
          </a:xfrm>
        </p:spPr>
        <p:txBody>
          <a:bodyPr/>
          <a:lstStyle/>
          <a:p>
            <a:pPr>
              <a:buFont typeface="Wingdings" panose="05000000000000000000" pitchFamily="2" charset="2"/>
              <a:buNone/>
            </a:pPr>
            <a:r>
              <a:rPr lang="es-ES" altLang="es-CL" sz="2400"/>
              <a:t>Instrucción:  </a:t>
            </a:r>
            <a:r>
              <a:rPr lang="es-ES" altLang="es-CL" sz="2400">
                <a:solidFill>
                  <a:srgbClr val="FF0000"/>
                </a:solidFill>
              </a:rPr>
              <a:t>Selecciona </a:t>
            </a:r>
            <a:r>
              <a:rPr lang="es-ES" altLang="es-CL" sz="2400"/>
              <a:t>alguno de estos 3 temas y luego escribe tu tesis (opinión) y 2 argumentos (razones que lo demuestran). </a:t>
            </a:r>
          </a:p>
          <a:p>
            <a:r>
              <a:rPr lang="es-ES" altLang="es-CL" sz="2400"/>
              <a:t>Debes redactar tu texto argumentativo en 3 párrafos de 4 líneas cada uno. (12 líneas mínimo)</a:t>
            </a:r>
          </a:p>
          <a:p>
            <a:pPr>
              <a:buFont typeface="Wingdings" panose="05000000000000000000" pitchFamily="2" charset="2"/>
              <a:buNone/>
            </a:pPr>
            <a:r>
              <a:rPr lang="es-ES" altLang="es-CL" sz="2400" u="sng"/>
              <a:t>Temas: </a:t>
            </a:r>
          </a:p>
          <a:p>
            <a:r>
              <a:rPr lang="es-ES" altLang="es-CL" sz="2400"/>
              <a:t>La familia durante la cuarentena</a:t>
            </a:r>
          </a:p>
          <a:p>
            <a:r>
              <a:rPr lang="es-ES" altLang="es-CL" sz="2400"/>
              <a:t>Amistades durante el encierro obligado</a:t>
            </a:r>
          </a:p>
          <a:p>
            <a:r>
              <a:rPr lang="es-ES" altLang="es-CL" sz="2400"/>
              <a:t>La igualdad frente a la pandemia </a:t>
            </a:r>
          </a:p>
          <a:p>
            <a:r>
              <a:rPr lang="es-ES" altLang="es-CL">
                <a:solidFill>
                  <a:srgbClr val="FF0000"/>
                </a:solidFill>
              </a:rPr>
              <a:t>Todas tus respuestas se entregan el viernes en una  hoja con el número de texto y de actividad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a:extLst>
              <a:ext uri="{FF2B5EF4-FFF2-40B4-BE49-F238E27FC236}">
                <a16:creationId xmlns:a16="http://schemas.microsoft.com/office/drawing/2014/main" xmlns="" id="{18994ED7-1899-4A4D-83BD-240516FB25C8}"/>
              </a:ext>
            </a:extLst>
          </p:cNvPr>
          <p:cNvSpPr>
            <a:spLocks noGrp="1"/>
          </p:cNvSpPr>
          <p:nvPr>
            <p:ph type="title"/>
          </p:nvPr>
        </p:nvSpPr>
        <p:spPr>
          <a:xfrm>
            <a:off x="612775" y="228600"/>
            <a:ext cx="8153400" cy="990600"/>
          </a:xfrm>
        </p:spPr>
        <p:txBody>
          <a:bodyPr/>
          <a:lstStyle/>
          <a:p>
            <a:pPr eaLnBrk="1" hangingPunct="1"/>
            <a:r>
              <a:rPr lang="es-ES" altLang="es-CL" b="1"/>
              <a:t>Índice</a:t>
            </a:r>
          </a:p>
        </p:txBody>
      </p:sp>
      <p:sp>
        <p:nvSpPr>
          <p:cNvPr id="10243" name="2 Marcador de contenido">
            <a:extLst>
              <a:ext uri="{FF2B5EF4-FFF2-40B4-BE49-F238E27FC236}">
                <a16:creationId xmlns:a16="http://schemas.microsoft.com/office/drawing/2014/main" xmlns="" id="{1F49D8F9-E922-404F-AA11-D2CB0D067D74}"/>
              </a:ext>
            </a:extLst>
          </p:cNvPr>
          <p:cNvSpPr>
            <a:spLocks noGrp="1"/>
          </p:cNvSpPr>
          <p:nvPr>
            <p:ph sz="quarter" idx="1"/>
          </p:nvPr>
        </p:nvSpPr>
        <p:spPr>
          <a:xfrm>
            <a:off x="612775" y="1600200"/>
            <a:ext cx="8153400" cy="4495800"/>
          </a:xfrm>
        </p:spPr>
        <p:txBody>
          <a:bodyPr/>
          <a:lstStyle/>
          <a:p>
            <a:pPr eaLnBrk="1" hangingPunct="1">
              <a:defRPr/>
            </a:pPr>
            <a:r>
              <a:rPr lang="es-ES" dirty="0"/>
              <a:t>finalidad</a:t>
            </a:r>
          </a:p>
          <a:p>
            <a:pPr eaLnBrk="1" hangingPunct="1">
              <a:defRPr/>
            </a:pPr>
            <a:r>
              <a:rPr lang="es-ES" dirty="0"/>
              <a:t>Tipos de textos </a:t>
            </a:r>
          </a:p>
          <a:p>
            <a:pPr eaLnBrk="1" hangingPunct="1">
              <a:buFont typeface="Wingdings" panose="05000000000000000000" pitchFamily="2" charset="2"/>
              <a:buNone/>
              <a:defRPr/>
            </a:pPr>
            <a:r>
              <a:rPr lang="es-ES" dirty="0"/>
              <a:t>	argumentativos</a:t>
            </a:r>
          </a:p>
          <a:p>
            <a:pPr eaLnBrk="1" hangingPunct="1">
              <a:defRPr/>
            </a:pPr>
            <a:r>
              <a:rPr lang="es-ES" dirty="0"/>
              <a:t>Estructura</a:t>
            </a:r>
          </a:p>
          <a:p>
            <a:pPr eaLnBrk="1" hangingPunct="1">
              <a:defRPr/>
            </a:pPr>
            <a:r>
              <a:rPr lang="es-ES" dirty="0"/>
              <a:t>Tesis y argumentos</a:t>
            </a:r>
          </a:p>
          <a:p>
            <a:pPr marL="0" indent="0" eaLnBrk="1" hangingPunct="1">
              <a:buFont typeface="Wingdings" panose="05000000000000000000" pitchFamily="2" charset="2"/>
              <a:buNone/>
              <a:defRPr/>
            </a:pPr>
            <a:endParaRPr lang="es-ES" dirty="0"/>
          </a:p>
        </p:txBody>
      </p:sp>
      <p:pic>
        <p:nvPicPr>
          <p:cNvPr id="10244" name="Picture 2" descr="http://api.ning.com/files/F2eCZvRR8BEuVrnqsE31hWi-DiC-87X2bRW8lmsQwFSXfyBJCrLJNdIT7MbLEmqyPlQ0uHesgdw2rCMNKhW*EbH1485GkXpe/ticescuela.jpg">
            <a:extLst>
              <a:ext uri="{FF2B5EF4-FFF2-40B4-BE49-F238E27FC236}">
                <a16:creationId xmlns:a16="http://schemas.microsoft.com/office/drawing/2014/main" xmlns="" id="{EE348EF5-54CD-4114-B6C1-C3ADCAF3D61E}"/>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429125" y="1628775"/>
            <a:ext cx="4175125" cy="4608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a:extLst>
              <a:ext uri="{FF2B5EF4-FFF2-40B4-BE49-F238E27FC236}">
                <a16:creationId xmlns:a16="http://schemas.microsoft.com/office/drawing/2014/main" xmlns="" id="{F0495ECA-B701-4C07-8997-1F7191E8B289}"/>
              </a:ext>
            </a:extLst>
          </p:cNvPr>
          <p:cNvSpPr>
            <a:spLocks noGrp="1"/>
          </p:cNvSpPr>
          <p:nvPr>
            <p:ph type="title"/>
          </p:nvPr>
        </p:nvSpPr>
        <p:spPr>
          <a:xfrm>
            <a:off x="612775" y="228600"/>
            <a:ext cx="2244725" cy="990600"/>
          </a:xfrm>
        </p:spPr>
        <p:txBody>
          <a:bodyPr/>
          <a:lstStyle/>
          <a:p>
            <a:pPr eaLnBrk="1" hangingPunct="1"/>
            <a:r>
              <a:rPr lang="es-ES" altLang="es-CL" b="1"/>
              <a:t>Rasgos</a:t>
            </a:r>
          </a:p>
        </p:txBody>
      </p:sp>
      <p:sp>
        <p:nvSpPr>
          <p:cNvPr id="11267" name="2 Marcador de contenido">
            <a:extLst>
              <a:ext uri="{FF2B5EF4-FFF2-40B4-BE49-F238E27FC236}">
                <a16:creationId xmlns:a16="http://schemas.microsoft.com/office/drawing/2014/main" xmlns="" id="{177639B3-4AC3-443C-8AF4-A677002B5DEF}"/>
              </a:ext>
            </a:extLst>
          </p:cNvPr>
          <p:cNvSpPr>
            <a:spLocks noGrp="1"/>
          </p:cNvSpPr>
          <p:nvPr>
            <p:ph sz="quarter" idx="1"/>
          </p:nvPr>
        </p:nvSpPr>
        <p:spPr>
          <a:xfrm>
            <a:off x="642938" y="1571625"/>
            <a:ext cx="8123237" cy="5000625"/>
          </a:xfrm>
        </p:spPr>
        <p:txBody>
          <a:bodyPr/>
          <a:lstStyle/>
          <a:p>
            <a:pPr eaLnBrk="1" hangingPunct="1"/>
            <a:r>
              <a:rPr lang="es-ES" altLang="es-CL" sz="2500"/>
              <a:t>Su objetivo es </a:t>
            </a:r>
            <a:r>
              <a:rPr lang="es-ES" altLang="es-CL" sz="2500" b="1"/>
              <a:t>aportar razones o argumentos </a:t>
            </a:r>
            <a:r>
              <a:rPr lang="es-ES" altLang="es-CL" sz="2500"/>
              <a:t>para defender o rebatir una idea o tesis con el fin de </a:t>
            </a:r>
            <a:r>
              <a:rPr lang="es-ES" altLang="es-CL" sz="2500" b="1"/>
              <a:t>persuadir</a:t>
            </a:r>
            <a:r>
              <a:rPr lang="es-ES" altLang="es-CL" sz="2500"/>
              <a:t> o </a:t>
            </a:r>
            <a:r>
              <a:rPr lang="es-ES" altLang="es-CL" sz="2500" b="1"/>
              <a:t>convencer</a:t>
            </a:r>
            <a:r>
              <a:rPr lang="es-ES" altLang="es-CL" sz="2500"/>
              <a:t> a un receptor.</a:t>
            </a:r>
          </a:p>
          <a:p>
            <a:pPr eaLnBrk="1" hangingPunct="1"/>
            <a:r>
              <a:rPr lang="es-ES" altLang="es-CL" sz="2500"/>
              <a:t>Aparece en todo tipo de textos, pero sobre todo en los: </a:t>
            </a:r>
          </a:p>
          <a:p>
            <a:pPr lvl="1" eaLnBrk="1" hangingPunct="1"/>
            <a:r>
              <a:rPr lang="es-ES" altLang="es-CL" sz="2400"/>
              <a:t>Periodísticos</a:t>
            </a:r>
          </a:p>
          <a:p>
            <a:pPr lvl="1" eaLnBrk="1" hangingPunct="1"/>
            <a:r>
              <a:rPr lang="es-ES" altLang="es-CL" sz="2400"/>
              <a:t>Publicitarios</a:t>
            </a:r>
          </a:p>
        </p:txBody>
      </p:sp>
      <p:pic>
        <p:nvPicPr>
          <p:cNvPr id="11268" name="Picture 2" descr="http://www.todoele.net/imagenes/humor/mafalda1.jpg">
            <a:extLst>
              <a:ext uri="{FF2B5EF4-FFF2-40B4-BE49-F238E27FC236}">
                <a16:creationId xmlns:a16="http://schemas.microsoft.com/office/drawing/2014/main" xmlns="" id="{B5C5604B-FFCD-4D56-B88A-5855B1B736AE}"/>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0063" y="4286250"/>
            <a:ext cx="8215312" cy="2071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ircle(in)">
                                      <p:cBhvr>
                                        <p:cTn id="12" dur="2000"/>
                                        <p:tgtEl>
                                          <p:spTgt spid="11267">
                                            <p:txEl>
                                              <p:pRg st="1" end="1"/>
                                            </p:tx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animEffect transition="in" filter="circle(in)">
                                      <p:cBhvr>
                                        <p:cTn id="15" dur="2000"/>
                                        <p:tgtEl>
                                          <p:spTgt spid="11267">
                                            <p:txEl>
                                              <p:pRg st="2" end="2"/>
                                            </p:txEl>
                                          </p:spTgt>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1267">
                                            <p:txEl>
                                              <p:pRg st="3" end="3"/>
                                            </p:txEl>
                                          </p:spTgt>
                                        </p:tgtEl>
                                        <p:attrNameLst>
                                          <p:attrName>style.visibility</p:attrName>
                                        </p:attrNameLst>
                                      </p:cBhvr>
                                      <p:to>
                                        <p:strVal val="visible"/>
                                      </p:to>
                                    </p:set>
                                    <p:animEffect transition="in" filter="circle(in)">
                                      <p:cBhvr>
                                        <p:cTn id="18" dur="20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xmlns="" id="{BCD37E5B-326C-4D23-A0A8-E341213965BF}"/>
              </a:ext>
            </a:extLst>
          </p:cNvPr>
          <p:cNvSpPr>
            <a:spLocks noGrp="1"/>
          </p:cNvSpPr>
          <p:nvPr>
            <p:ph type="title"/>
          </p:nvPr>
        </p:nvSpPr>
        <p:spPr>
          <a:xfrm>
            <a:off x="214313" y="228600"/>
            <a:ext cx="8929687" cy="990600"/>
          </a:xfrm>
        </p:spPr>
        <p:txBody>
          <a:bodyPr>
            <a:normAutofit fontScale="90000"/>
          </a:bodyPr>
          <a:lstStyle/>
          <a:p>
            <a:pPr eaLnBrk="1" fontAlgn="auto" hangingPunct="1">
              <a:spcAft>
                <a:spcPts val="0"/>
              </a:spcAft>
              <a:defRPr/>
            </a:pPr>
            <a:r>
              <a:rPr lang="es-ES" b="1" dirty="0"/>
              <a:t>¿Dónde hay estructuras argumentativas?</a:t>
            </a:r>
          </a:p>
        </p:txBody>
      </p:sp>
      <p:sp>
        <p:nvSpPr>
          <p:cNvPr id="12291" name="2 Marcador de contenido">
            <a:extLst>
              <a:ext uri="{FF2B5EF4-FFF2-40B4-BE49-F238E27FC236}">
                <a16:creationId xmlns:a16="http://schemas.microsoft.com/office/drawing/2014/main" xmlns="" id="{CAEADD9A-9E4A-46B2-B904-A8740DCEB895}"/>
              </a:ext>
            </a:extLst>
          </p:cNvPr>
          <p:cNvSpPr>
            <a:spLocks noGrp="1"/>
          </p:cNvSpPr>
          <p:nvPr>
            <p:ph sz="quarter" idx="1"/>
          </p:nvPr>
        </p:nvSpPr>
        <p:spPr>
          <a:xfrm>
            <a:off x="612775" y="1600200"/>
            <a:ext cx="5888038" cy="4997450"/>
          </a:xfrm>
        </p:spPr>
        <p:txBody>
          <a:bodyPr/>
          <a:lstStyle/>
          <a:p>
            <a:pPr eaLnBrk="1" hangingPunct="1"/>
            <a:r>
              <a:rPr lang="es-ES" altLang="es-CL" sz="2700"/>
              <a:t>En todo tipo de textos, orales y escritos:</a:t>
            </a:r>
          </a:p>
          <a:p>
            <a:pPr eaLnBrk="1" hangingPunct="1">
              <a:buFont typeface="Wingdings" panose="05000000000000000000" pitchFamily="2" charset="2"/>
              <a:buNone/>
            </a:pPr>
            <a:r>
              <a:rPr lang="es-ES" altLang="es-CL" sz="2700"/>
              <a:t>	- Ensayos, artículos de opinión, editoriales, cartas al director...</a:t>
            </a:r>
          </a:p>
          <a:p>
            <a:pPr eaLnBrk="1" hangingPunct="1">
              <a:buFont typeface="Wingdings" panose="05000000000000000000" pitchFamily="2" charset="2"/>
              <a:buNone/>
            </a:pPr>
            <a:r>
              <a:rPr lang="es-ES" altLang="es-CL" sz="2700"/>
              <a:t>	- Políticos: mítines o debates. parlamentarios.</a:t>
            </a:r>
          </a:p>
          <a:p>
            <a:pPr eaLnBrk="1" hangingPunct="1">
              <a:buFont typeface="Wingdings" panose="05000000000000000000" pitchFamily="2" charset="2"/>
              <a:buNone/>
            </a:pPr>
            <a:r>
              <a:rPr lang="es-ES" altLang="es-CL" sz="2700"/>
              <a:t>	- Judiciales: un abogado frente al juez.</a:t>
            </a:r>
          </a:p>
          <a:p>
            <a:pPr eaLnBrk="1" hangingPunct="1">
              <a:buFont typeface="Wingdings" panose="05000000000000000000" pitchFamily="2" charset="2"/>
              <a:buNone/>
            </a:pPr>
            <a:r>
              <a:rPr lang="es-ES" altLang="es-CL" sz="2700"/>
              <a:t>	-Anuncios publicitarios.</a:t>
            </a:r>
          </a:p>
          <a:p>
            <a:pPr eaLnBrk="1" hangingPunct="1">
              <a:buFont typeface="Wingdings" panose="05000000000000000000" pitchFamily="2" charset="2"/>
              <a:buNone/>
            </a:pPr>
            <a:r>
              <a:rPr lang="es-ES" altLang="es-CL" sz="2700"/>
              <a:t>	-Artículos de crítica cultural.</a:t>
            </a:r>
          </a:p>
          <a:p>
            <a:pPr eaLnBrk="1" hangingPunct="1">
              <a:buFont typeface="Wingdings" panose="05000000000000000000" pitchFamily="2" charset="2"/>
              <a:buNone/>
            </a:pPr>
            <a:r>
              <a:rPr lang="es-ES" altLang="es-CL" sz="2700"/>
              <a:t>	-Debates y tertulias en radio y televisión.</a:t>
            </a:r>
          </a:p>
          <a:p>
            <a:pPr lvl="1" eaLnBrk="1" hangingPunct="1"/>
            <a:endParaRPr lang="es-ES" altLang="es-CL"/>
          </a:p>
        </p:txBody>
      </p:sp>
      <p:pic>
        <p:nvPicPr>
          <p:cNvPr id="12292" name="Picture 4" descr="http://www.dejardefumarweb.com/fotos/Fumar2.jpg">
            <a:extLst>
              <a:ext uri="{FF2B5EF4-FFF2-40B4-BE49-F238E27FC236}">
                <a16:creationId xmlns:a16="http://schemas.microsoft.com/office/drawing/2014/main" xmlns="" id="{3B990C2F-6928-4E56-A706-58A3A27D852A}"/>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300788" y="1989138"/>
            <a:ext cx="2700337" cy="424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to="" calcmode="lin" valueType="num">
                                      <p:cBhvr>
                                        <p:cTn id="7" dur="1" fill="hold"/>
                                        <p:tgtEl>
                                          <p:spTgt spid="12291">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 to="" calcmode="lin" valueType="num">
                                      <p:cBhvr>
                                        <p:cTn id="12" dur="1" fill="hold"/>
                                        <p:tgtEl>
                                          <p:spTgt spid="12291">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 to="" calcmode="lin" valueType="num">
                                      <p:cBhvr>
                                        <p:cTn id="17" dur="1" fill="hold"/>
                                        <p:tgtEl>
                                          <p:spTgt spid="12291">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 to="" calcmode="lin" valueType="num">
                                      <p:cBhvr>
                                        <p:cTn id="22" dur="1" fill="hold"/>
                                        <p:tgtEl>
                                          <p:spTgt spid="12291">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 to="" calcmode="lin" valueType="num">
                                      <p:cBhvr>
                                        <p:cTn id="27" dur="1" fill="hold"/>
                                        <p:tgtEl>
                                          <p:spTgt spid="12291">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 to="" calcmode="lin" valueType="num">
                                      <p:cBhvr>
                                        <p:cTn id="32" dur="1" fill="hold"/>
                                        <p:tgtEl>
                                          <p:spTgt spid="12291">
                                            <p:txEl>
                                              <p:pRg st="5" end="5"/>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 to="" calcmode="lin" valueType="num">
                                      <p:cBhvr>
                                        <p:cTn id="37" dur="1" fill="hold"/>
                                        <p:tgtEl>
                                          <p:spTgt spid="12291">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a:extLst>
              <a:ext uri="{FF2B5EF4-FFF2-40B4-BE49-F238E27FC236}">
                <a16:creationId xmlns:a16="http://schemas.microsoft.com/office/drawing/2014/main" xmlns="" id="{48935D16-EB65-4733-9AA1-84DD4208D06B}"/>
              </a:ext>
            </a:extLst>
          </p:cNvPr>
          <p:cNvSpPr>
            <a:spLocks noGrp="1"/>
          </p:cNvSpPr>
          <p:nvPr>
            <p:ph type="title"/>
          </p:nvPr>
        </p:nvSpPr>
        <p:spPr>
          <a:xfrm>
            <a:off x="612775" y="228600"/>
            <a:ext cx="8153400" cy="990600"/>
          </a:xfrm>
        </p:spPr>
        <p:txBody>
          <a:bodyPr/>
          <a:lstStyle/>
          <a:p>
            <a:pPr eaLnBrk="1" hangingPunct="1"/>
            <a:r>
              <a:rPr lang="es-ES" altLang="es-CL" b="1"/>
              <a:t>Estructura en tres partes</a:t>
            </a:r>
          </a:p>
        </p:txBody>
      </p:sp>
      <p:sp>
        <p:nvSpPr>
          <p:cNvPr id="14339" name="2 Marcador de contenido">
            <a:extLst>
              <a:ext uri="{FF2B5EF4-FFF2-40B4-BE49-F238E27FC236}">
                <a16:creationId xmlns:a16="http://schemas.microsoft.com/office/drawing/2014/main" xmlns="" id="{11A4E9A0-E5E0-4833-99B9-DA54B061BF3A}"/>
              </a:ext>
            </a:extLst>
          </p:cNvPr>
          <p:cNvSpPr>
            <a:spLocks noGrp="1"/>
          </p:cNvSpPr>
          <p:nvPr>
            <p:ph sz="quarter" idx="1"/>
          </p:nvPr>
        </p:nvSpPr>
        <p:spPr>
          <a:xfrm>
            <a:off x="612775" y="1600200"/>
            <a:ext cx="8153400" cy="4924425"/>
          </a:xfrm>
        </p:spPr>
        <p:txBody>
          <a:bodyPr/>
          <a:lstStyle/>
          <a:p>
            <a:pPr eaLnBrk="1" hangingPunct="1"/>
            <a:r>
              <a:rPr lang="es-ES" altLang="es-CL" b="1"/>
              <a:t>Introducción</a:t>
            </a:r>
            <a:r>
              <a:rPr lang="es-ES" altLang="es-CL"/>
              <a:t>: se suele presentar la tesis o plantear el tema.</a:t>
            </a:r>
          </a:p>
          <a:p>
            <a:pPr eaLnBrk="1" hangingPunct="1"/>
            <a:r>
              <a:rPr lang="es-ES" altLang="es-CL" b="1"/>
              <a:t>Desarrollo</a:t>
            </a:r>
            <a:r>
              <a:rPr lang="es-ES" altLang="es-CL"/>
              <a:t>: es el cuerpo de la argumentación o el conjunto de razones (argumentos)que se esgrimen para defender o rebatir la tesis.</a:t>
            </a:r>
          </a:p>
          <a:p>
            <a:pPr eaLnBrk="1" hangingPunct="1"/>
            <a:r>
              <a:rPr lang="es-ES" altLang="es-CL" b="1"/>
              <a:t>Conclusión</a:t>
            </a:r>
            <a:r>
              <a:rPr lang="es-ES" altLang="es-CL"/>
              <a:t>: </a:t>
            </a:r>
          </a:p>
          <a:p>
            <a:pPr lvl="1" eaLnBrk="1" hangingPunct="1"/>
            <a:r>
              <a:rPr lang="es-ES" altLang="es-CL"/>
              <a:t>Reformulación de la tesis.</a:t>
            </a:r>
          </a:p>
          <a:p>
            <a:pPr lvl="1" eaLnBrk="1" hangingPunct="1"/>
            <a:r>
              <a:rPr lang="es-ES" altLang="es-CL"/>
              <a:t>Resumen de los argumentos.</a:t>
            </a:r>
          </a:p>
          <a:p>
            <a:pPr lvl="1" eaLnBrk="1" hangingPunct="1"/>
            <a:r>
              <a:rPr lang="es-ES" altLang="es-CL"/>
              <a:t>Propuestas de mejora.</a:t>
            </a:r>
          </a:p>
          <a:p>
            <a:pPr lvl="1" eaLnBrk="1" hangingPunct="1"/>
            <a:r>
              <a:rPr lang="es-ES" altLang="es-CL"/>
              <a:t>Resumen de las otras etapas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to="" calcmode="lin" valueType="num">
                                      <p:cBhvr>
                                        <p:cTn id="7" dur="1" fill="hold"/>
                                        <p:tgtEl>
                                          <p:spTgt spid="14339">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 to="" calcmode="lin" valueType="num">
                                      <p:cBhvr>
                                        <p:cTn id="12" dur="1" fill="hold"/>
                                        <p:tgtEl>
                                          <p:spTgt spid="14339">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to="" calcmode="lin" valueType="num">
                                      <p:cBhvr>
                                        <p:cTn id="17" dur="1" fill="hold"/>
                                        <p:tgtEl>
                                          <p:spTgt spid="14339">
                                            <p:txEl>
                                              <p:pRg st="2" end="2"/>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 to="" calcmode="lin" valueType="num">
                                      <p:cBhvr>
                                        <p:cTn id="20" dur="1" fill="hold"/>
                                        <p:tgtEl>
                                          <p:spTgt spid="14339">
                                            <p:txEl>
                                              <p:pRg st="3" end="3"/>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 to="" calcmode="lin" valueType="num">
                                      <p:cBhvr>
                                        <p:cTn id="23" dur="1" fill="hold"/>
                                        <p:tgtEl>
                                          <p:spTgt spid="14339">
                                            <p:txEl>
                                              <p:pRg st="4" end="4"/>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 to="" calcmode="lin" valueType="num">
                                      <p:cBhvr>
                                        <p:cTn id="26" dur="1" fill="hold"/>
                                        <p:tgtEl>
                                          <p:spTgt spid="14339">
                                            <p:txEl>
                                              <p:pRg st="5" end="5"/>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0"/>
                                          </p:stCondLst>
                                        </p:cTn>
                                        <p:tgtEl>
                                          <p:spTgt spid="14339">
                                            <p:txEl>
                                              <p:pRg st="6" end="6"/>
                                            </p:txEl>
                                          </p:spTgt>
                                        </p:tgtEl>
                                        <p:attrNameLst>
                                          <p:attrName>style.visibility</p:attrName>
                                        </p:attrNameLst>
                                      </p:cBhvr>
                                      <p:to>
                                        <p:strVal val="visible"/>
                                      </p:to>
                                    </p:set>
                                    <p:anim to="" calcmode="lin" valueType="num">
                                      <p:cBhvr>
                                        <p:cTn id="29" dur="1" fill="hold"/>
                                        <p:tgtEl>
                                          <p:spTgt spid="14339">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a:extLst>
              <a:ext uri="{FF2B5EF4-FFF2-40B4-BE49-F238E27FC236}">
                <a16:creationId xmlns:a16="http://schemas.microsoft.com/office/drawing/2014/main" xmlns="" id="{0D1E5EFB-42EF-432D-9296-8BA1158AE210}"/>
              </a:ext>
            </a:extLst>
          </p:cNvPr>
          <p:cNvSpPr>
            <a:spLocks noGrp="1"/>
          </p:cNvSpPr>
          <p:nvPr>
            <p:ph type="title"/>
          </p:nvPr>
        </p:nvSpPr>
        <p:spPr>
          <a:xfrm>
            <a:off x="612775" y="228600"/>
            <a:ext cx="8153400" cy="990600"/>
          </a:xfrm>
        </p:spPr>
        <p:txBody>
          <a:bodyPr/>
          <a:lstStyle/>
          <a:p>
            <a:pPr eaLnBrk="1" hangingPunct="1"/>
            <a:r>
              <a:rPr lang="es-ES" altLang="es-CL" b="1"/>
              <a:t>Tipos de argumentos</a:t>
            </a:r>
          </a:p>
        </p:txBody>
      </p:sp>
      <p:sp>
        <p:nvSpPr>
          <p:cNvPr id="3" name="2 Marcador de contenido">
            <a:extLst>
              <a:ext uri="{FF2B5EF4-FFF2-40B4-BE49-F238E27FC236}">
                <a16:creationId xmlns:a16="http://schemas.microsoft.com/office/drawing/2014/main" xmlns="" id="{D6F4B72E-66B5-461C-883E-255A14D80915}"/>
              </a:ext>
            </a:extLst>
          </p:cNvPr>
          <p:cNvSpPr>
            <a:spLocks noGrp="1"/>
          </p:cNvSpPr>
          <p:nvPr>
            <p:ph sz="quarter" idx="1"/>
          </p:nvPr>
        </p:nvSpPr>
        <p:spPr>
          <a:xfrm>
            <a:off x="612775" y="1600200"/>
            <a:ext cx="8153400" cy="4400550"/>
          </a:xfrm>
        </p:spPr>
        <p:txBody>
          <a:bodyPr>
            <a:normAutofit fontScale="92500" lnSpcReduction="20000"/>
          </a:bodyPr>
          <a:lstStyle/>
          <a:p>
            <a:pPr marL="640080" lvl="1" indent="-274320" eaLnBrk="1" fontAlgn="auto" hangingPunct="1">
              <a:spcAft>
                <a:spcPts val="0"/>
              </a:spcAft>
              <a:buFont typeface="Wingdings 2"/>
              <a:buChar char=""/>
              <a:defRPr/>
            </a:pPr>
            <a:r>
              <a:rPr lang="es-ES" b="1" dirty="0"/>
              <a:t>De autoridad</a:t>
            </a:r>
            <a:r>
              <a:rPr lang="es-ES" dirty="0"/>
              <a:t>: citar o nombrar a expertos en el tema los que gozan de prestigio o fama.</a:t>
            </a:r>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Char char=""/>
              <a:defRPr/>
            </a:pPr>
            <a:r>
              <a:rPr lang="es-ES" b="1" dirty="0"/>
              <a:t>De conocimiento popular</a:t>
            </a:r>
            <a:r>
              <a:rPr lang="es-ES" dirty="0"/>
              <a:t>: citar o apoyarse en verdades comúnmente aceptadas, refranes, proverbios, sentencias, frases hechas...</a:t>
            </a:r>
          </a:p>
          <a:p>
            <a:pPr marL="640080" lvl="1" indent="-274320" eaLnBrk="1" fontAlgn="auto" hangingPunct="1">
              <a:spcAft>
                <a:spcPts val="0"/>
              </a:spcAft>
              <a:buFont typeface="Wingdings 2"/>
              <a:buNone/>
              <a:defRPr/>
            </a:pPr>
            <a:endParaRPr lang="es-ES" dirty="0"/>
          </a:p>
        </p:txBody>
      </p:sp>
      <p:pic>
        <p:nvPicPr>
          <p:cNvPr id="14340" name="Picture 4" descr="salud-humor">
            <a:hlinkClick r:id="rId2"/>
            <a:extLst>
              <a:ext uri="{FF2B5EF4-FFF2-40B4-BE49-F238E27FC236}">
                <a16:creationId xmlns:a16="http://schemas.microsoft.com/office/drawing/2014/main" xmlns="" id="{1F67D1B1-DCD8-45E1-A4EA-1A7E03DA6799}"/>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86000" y="2286000"/>
            <a:ext cx="3222625" cy="2005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to="" calcmode="lin" valueType="num">
                                      <p:cBhvr>
                                        <p:cTn id="12"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a:extLst>
              <a:ext uri="{FF2B5EF4-FFF2-40B4-BE49-F238E27FC236}">
                <a16:creationId xmlns:a16="http://schemas.microsoft.com/office/drawing/2014/main" xmlns="" id="{3B36E53A-8255-4E6C-9CB1-FEC1B84E918A}"/>
              </a:ext>
            </a:extLst>
          </p:cNvPr>
          <p:cNvSpPr>
            <a:spLocks noGrp="1"/>
          </p:cNvSpPr>
          <p:nvPr>
            <p:ph type="title"/>
          </p:nvPr>
        </p:nvSpPr>
        <p:spPr>
          <a:xfrm>
            <a:off x="612775" y="228600"/>
            <a:ext cx="8153400" cy="990600"/>
          </a:xfrm>
        </p:spPr>
        <p:txBody>
          <a:bodyPr/>
          <a:lstStyle/>
          <a:p>
            <a:pPr eaLnBrk="1" hangingPunct="1"/>
            <a:r>
              <a:rPr lang="es-ES" altLang="es-CL" b="1"/>
              <a:t>Tipos de argumentos</a:t>
            </a:r>
          </a:p>
        </p:txBody>
      </p:sp>
      <p:sp>
        <p:nvSpPr>
          <p:cNvPr id="17411" name="2 Marcador de contenido">
            <a:extLst>
              <a:ext uri="{FF2B5EF4-FFF2-40B4-BE49-F238E27FC236}">
                <a16:creationId xmlns:a16="http://schemas.microsoft.com/office/drawing/2014/main" xmlns="" id="{282D6834-E4FB-4CAB-B72E-20BC5146C23D}"/>
              </a:ext>
            </a:extLst>
          </p:cNvPr>
          <p:cNvSpPr>
            <a:spLocks noGrp="1"/>
          </p:cNvSpPr>
          <p:nvPr>
            <p:ph sz="quarter" idx="1"/>
          </p:nvPr>
        </p:nvSpPr>
        <p:spPr>
          <a:xfrm>
            <a:off x="612775" y="1600200"/>
            <a:ext cx="8153400" cy="5068888"/>
          </a:xfrm>
        </p:spPr>
        <p:txBody>
          <a:bodyPr/>
          <a:lstStyle/>
          <a:p>
            <a:pPr marL="319088" lvl="1" indent="-319088" algn="r" eaLnBrk="1" hangingPunct="1">
              <a:spcBef>
                <a:spcPts val="700"/>
              </a:spcBef>
              <a:buClr>
                <a:schemeClr val="accent2"/>
              </a:buClr>
              <a:buSzPct val="60000"/>
              <a:buFont typeface="Wingdings" panose="05000000000000000000" pitchFamily="2" charset="2"/>
              <a:buChar char=""/>
            </a:pPr>
            <a:r>
              <a:rPr lang="es-ES" altLang="es-CL" b="1"/>
              <a:t>Ejemplos</a:t>
            </a:r>
            <a:r>
              <a:rPr lang="es-ES" altLang="es-CL"/>
              <a:t>: que habitualmente son 			 hechos extraídos de la realidad. </a:t>
            </a:r>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2" panose="05020102010507070707" pitchFamily="18" charset="2"/>
              <a:buNone/>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r>
              <a:rPr lang="es-ES" altLang="es-CL" b="1"/>
              <a:t>Datos concretos y objetivos </a:t>
            </a:r>
            <a:r>
              <a:rPr lang="es-ES" altLang="es-CL"/>
              <a:t>como</a:t>
            </a:r>
          </a:p>
          <a:p>
            <a:pPr marL="319088" lvl="1" indent="-319088" eaLnBrk="1" hangingPunct="1">
              <a:spcBef>
                <a:spcPts val="700"/>
              </a:spcBef>
              <a:buClr>
                <a:schemeClr val="accent2"/>
              </a:buClr>
              <a:buSzPct val="60000"/>
              <a:buFont typeface="Wingdings 2" panose="05020102010507070707" pitchFamily="18" charset="2"/>
              <a:buNone/>
            </a:pPr>
            <a:r>
              <a:rPr lang="es-ES" altLang="es-CL"/>
              <a:t>	cifras, datos, estadísticas...</a:t>
            </a:r>
          </a:p>
          <a:p>
            <a:pPr marL="319088" lvl="1" indent="-319088" eaLnBrk="1" hangingPunct="1">
              <a:spcBef>
                <a:spcPts val="700"/>
              </a:spcBef>
              <a:buClr>
                <a:schemeClr val="accent2"/>
              </a:buClr>
              <a:buSzPct val="60000"/>
              <a:buFont typeface="Wingdings" panose="05000000000000000000" pitchFamily="2" charset="2"/>
              <a:buChar char="q"/>
            </a:pPr>
            <a:r>
              <a:rPr lang="es-ES" altLang="es-CL" b="1"/>
              <a:t>Experiencias personales.</a:t>
            </a:r>
            <a:endParaRPr lang="es-ES" altLang="es-CL"/>
          </a:p>
          <a:p>
            <a:pPr marL="319088" lvl="1" indent="-319088" eaLnBrk="1" hangingPunct="1">
              <a:spcBef>
                <a:spcPts val="700"/>
              </a:spcBef>
              <a:buClr>
                <a:schemeClr val="accent2"/>
              </a:buClr>
              <a:buSzPct val="60000"/>
              <a:buFont typeface="Wingdings 2" panose="05020102010507070707" pitchFamily="18" charset="2"/>
              <a:buNone/>
            </a:pPr>
            <a:endParaRPr lang="es-ES" altLang="es-CL"/>
          </a:p>
          <a:p>
            <a:pPr marL="319088" lvl="1" indent="-319088" algn="just" eaLnBrk="1" hangingPunct="1">
              <a:spcBef>
                <a:spcPts val="700"/>
              </a:spcBef>
              <a:buClr>
                <a:schemeClr val="accent2"/>
              </a:buClr>
              <a:buSzPct val="60000"/>
              <a:buFont typeface="Wingdings" panose="05000000000000000000" pitchFamily="2" charset="2"/>
              <a:buChar char="q"/>
            </a:pPr>
            <a:endParaRPr lang="es-ES" altLang="es-CL"/>
          </a:p>
          <a:p>
            <a:pPr marL="319088" lvl="1" indent="-319088" eaLnBrk="1" hangingPunct="1">
              <a:spcBef>
                <a:spcPts val="700"/>
              </a:spcBef>
              <a:buClr>
                <a:schemeClr val="accent2"/>
              </a:buClr>
              <a:buSzPct val="60000"/>
              <a:buFont typeface="Wingdings" panose="05000000000000000000" pitchFamily="2" charset="2"/>
              <a:buChar char="q"/>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eaLnBrk="1" hangingPunct="1"/>
            <a:endParaRPr lang="es-ES" altLang="es-CL"/>
          </a:p>
        </p:txBody>
      </p:sp>
      <p:pic>
        <p:nvPicPr>
          <p:cNvPr id="15364" name="Picture 2" descr="http://basenorte.com/wp-content/uploads/2009/01/soy-popular-copia.jpg">
            <a:extLst>
              <a:ext uri="{FF2B5EF4-FFF2-40B4-BE49-F238E27FC236}">
                <a16:creationId xmlns:a16="http://schemas.microsoft.com/office/drawing/2014/main" xmlns="" id="{D1F91039-A49C-4389-BBA5-78F3EA57335B}"/>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43000" y="2143125"/>
            <a:ext cx="2420938" cy="1862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65" name="Picture 2" descr="http://www.mierdas.es/wp-content/uploads/2009/01/chiste1.jpg">
            <a:extLst>
              <a:ext uri="{FF2B5EF4-FFF2-40B4-BE49-F238E27FC236}">
                <a16:creationId xmlns:a16="http://schemas.microsoft.com/office/drawing/2014/main" xmlns="" id="{843ECE6D-13A1-4C59-BE31-5FCF2EA22A4A}"/>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24525" y="2708275"/>
            <a:ext cx="2879725" cy="3600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to="" calcmode="lin" valueType="num">
                                      <p:cBhvr>
                                        <p:cTn id="7" dur="1" fill="hold"/>
                                        <p:tgtEl>
                                          <p:spTgt spid="17411">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7411">
                                            <p:txEl>
                                              <p:pRg st="6" end="6"/>
                                            </p:txEl>
                                          </p:spTgt>
                                        </p:tgtEl>
                                        <p:attrNameLst>
                                          <p:attrName>style.visibility</p:attrName>
                                        </p:attrNameLst>
                                      </p:cBhvr>
                                      <p:to>
                                        <p:strVal val="visible"/>
                                      </p:to>
                                    </p:set>
                                    <p:anim to="" calcmode="lin" valueType="num">
                                      <p:cBhvr>
                                        <p:cTn id="12" dur="1" fill="hold"/>
                                        <p:tgtEl>
                                          <p:spTgt spid="17411">
                                            <p:txEl>
                                              <p:pRg st="6" end="6"/>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17411">
                                            <p:txEl>
                                              <p:pRg st="7" end="7"/>
                                            </p:txEl>
                                          </p:spTgt>
                                        </p:tgtEl>
                                        <p:attrNameLst>
                                          <p:attrName>style.visibility</p:attrName>
                                        </p:attrNameLst>
                                      </p:cBhvr>
                                      <p:to>
                                        <p:strVal val="visible"/>
                                      </p:to>
                                    </p:set>
                                    <p:anim to="" calcmode="lin" valueType="num">
                                      <p:cBhvr>
                                        <p:cTn id="15" dur="1" fill="hold"/>
                                        <p:tgtEl>
                                          <p:spTgt spid="17411">
                                            <p:txEl>
                                              <p:pRg st="7" end="7"/>
                                            </p:txEl>
                                          </p:spTgt>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4" presetClass="entr" presetSubtype="0" fill="hold" nodeType="clickEffect">
                                  <p:stCondLst>
                                    <p:cond delay="0"/>
                                  </p:stCondLst>
                                  <p:childTnLst>
                                    <p:set>
                                      <p:cBhvr>
                                        <p:cTn id="19" dur="1" fill="hold">
                                          <p:stCondLst>
                                            <p:cond delay="0"/>
                                          </p:stCondLst>
                                        </p:cTn>
                                        <p:tgtEl>
                                          <p:spTgt spid="17411">
                                            <p:txEl>
                                              <p:pRg st="8" end="8"/>
                                            </p:txEl>
                                          </p:spTgt>
                                        </p:tgtEl>
                                        <p:attrNameLst>
                                          <p:attrName>style.visibility</p:attrName>
                                        </p:attrNameLst>
                                      </p:cBhvr>
                                      <p:to>
                                        <p:strVal val="visible"/>
                                      </p:to>
                                    </p:set>
                                    <p:anim to="" calcmode="lin" valueType="num">
                                      <p:cBhvr>
                                        <p:cTn id="20" dur="1" fill="hold"/>
                                        <p:tgtEl>
                                          <p:spTgt spid="17411">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Título">
            <a:extLst>
              <a:ext uri="{FF2B5EF4-FFF2-40B4-BE49-F238E27FC236}">
                <a16:creationId xmlns:a16="http://schemas.microsoft.com/office/drawing/2014/main" xmlns="" id="{621C0571-EE09-4171-B43A-AF7C3F151F8F}"/>
              </a:ext>
            </a:extLst>
          </p:cNvPr>
          <p:cNvSpPr>
            <a:spLocks noGrp="1"/>
          </p:cNvSpPr>
          <p:nvPr>
            <p:ph type="title"/>
          </p:nvPr>
        </p:nvSpPr>
        <p:spPr>
          <a:xfrm>
            <a:off x="612775" y="228600"/>
            <a:ext cx="8153400" cy="990600"/>
          </a:xfrm>
        </p:spPr>
        <p:txBody>
          <a:bodyPr/>
          <a:lstStyle/>
          <a:p>
            <a:pPr eaLnBrk="1" hangingPunct="1"/>
            <a:r>
              <a:rPr lang="es-ES" altLang="es-CL" b="1"/>
              <a:t>Rasgos lingüísticos</a:t>
            </a:r>
          </a:p>
        </p:txBody>
      </p:sp>
      <p:sp>
        <p:nvSpPr>
          <p:cNvPr id="3" name="2 Marcador de contenido">
            <a:extLst>
              <a:ext uri="{FF2B5EF4-FFF2-40B4-BE49-F238E27FC236}">
                <a16:creationId xmlns:a16="http://schemas.microsoft.com/office/drawing/2014/main" xmlns="" id="{9A61B745-6E53-412E-B9D5-FF70916E186B}"/>
              </a:ext>
            </a:extLst>
          </p:cNvPr>
          <p:cNvSpPr>
            <a:spLocks noGrp="1"/>
          </p:cNvSpPr>
          <p:nvPr>
            <p:ph sz="quarter" idx="1"/>
          </p:nvPr>
        </p:nvSpPr>
        <p:spPr>
          <a:xfrm>
            <a:off x="357188" y="2133600"/>
            <a:ext cx="8462962" cy="3962400"/>
          </a:xfrm>
        </p:spPr>
        <p:txBody>
          <a:bodyPr/>
          <a:lstStyle/>
          <a:p>
            <a:pPr eaLnBrk="1" hangingPunct="1"/>
            <a:r>
              <a:rPr lang="es-ES" altLang="es-CL"/>
              <a:t>Estructuración en párrafos.</a:t>
            </a:r>
          </a:p>
          <a:p>
            <a:pPr eaLnBrk="1" hangingPunct="1"/>
            <a:r>
              <a:rPr lang="es-ES" altLang="es-CL"/>
              <a:t>CONECTORES  que den unidad al texto(cohesión)</a:t>
            </a:r>
          </a:p>
          <a:p>
            <a:pPr eaLnBrk="1" hangingPunct="1"/>
            <a:r>
              <a:rPr lang="es-ES" altLang="es-CL"/>
              <a:t>Exposición de ideas clara y directa.</a:t>
            </a:r>
          </a:p>
          <a:p>
            <a:pPr eaLnBrk="1" hangingPunct="1"/>
            <a:r>
              <a:rPr lang="es-ES" altLang="es-CL"/>
              <a:t>Empleo de recursos expresivos. </a:t>
            </a:r>
          </a:p>
          <a:p>
            <a:pPr eaLnBrk="1" hangingPunct="1"/>
            <a:r>
              <a:rPr lang="es-ES" altLang="es-CL"/>
              <a:t>Mejor pocos argumentos y sólidos que muchos y débiles.</a:t>
            </a:r>
          </a:p>
          <a:p>
            <a:pPr eaLnBrk="1" hangingPunct="1"/>
            <a:endParaRPr lang="es-ES" altLang="es-CL"/>
          </a:p>
        </p:txBody>
      </p:sp>
      <p:pic>
        <p:nvPicPr>
          <p:cNvPr id="16388" name="Picture 2" descr="http://img229.imageshack.us/img229/4800/sonrisahd1.jpg">
            <a:extLst>
              <a:ext uri="{FF2B5EF4-FFF2-40B4-BE49-F238E27FC236}">
                <a16:creationId xmlns:a16="http://schemas.microsoft.com/office/drawing/2014/main" xmlns="" id="{999133F2-6953-4922-AF2B-F4501276A2D2}"/>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64163" y="333375"/>
            <a:ext cx="3500437" cy="1511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a:extLst>
              <a:ext uri="{FF2B5EF4-FFF2-40B4-BE49-F238E27FC236}">
                <a16:creationId xmlns:a16="http://schemas.microsoft.com/office/drawing/2014/main" xmlns="" id="{1F28F947-1736-4BB0-BFBF-8FB69349C739}"/>
              </a:ext>
            </a:extLst>
          </p:cNvPr>
          <p:cNvSpPr>
            <a:spLocks noGrp="1"/>
          </p:cNvSpPr>
          <p:nvPr>
            <p:ph type="title"/>
          </p:nvPr>
        </p:nvSpPr>
        <p:spPr>
          <a:xfrm>
            <a:off x="612775" y="228600"/>
            <a:ext cx="8153400" cy="990600"/>
          </a:xfrm>
        </p:spPr>
        <p:txBody>
          <a:bodyPr/>
          <a:lstStyle/>
          <a:p>
            <a:pPr eaLnBrk="1" hangingPunct="1"/>
            <a:r>
              <a:rPr lang="es-ES" altLang="es-CL" b="1"/>
              <a:t>Léxico</a:t>
            </a:r>
          </a:p>
        </p:txBody>
      </p:sp>
      <p:sp>
        <p:nvSpPr>
          <p:cNvPr id="19459" name="2 Marcador de contenido">
            <a:extLst>
              <a:ext uri="{FF2B5EF4-FFF2-40B4-BE49-F238E27FC236}">
                <a16:creationId xmlns:a16="http://schemas.microsoft.com/office/drawing/2014/main" xmlns="" id="{42A6BEAF-82AE-407B-AF50-E1A61139B0B5}"/>
              </a:ext>
            </a:extLst>
          </p:cNvPr>
          <p:cNvSpPr>
            <a:spLocks noGrp="1"/>
          </p:cNvSpPr>
          <p:nvPr>
            <p:ph sz="quarter" idx="1"/>
          </p:nvPr>
        </p:nvSpPr>
        <p:spPr>
          <a:xfrm>
            <a:off x="395288" y="1600200"/>
            <a:ext cx="8569325" cy="3186113"/>
          </a:xfrm>
        </p:spPr>
        <p:txBody>
          <a:bodyPr/>
          <a:lstStyle/>
          <a:p>
            <a:pPr eaLnBrk="1" hangingPunct="1"/>
            <a:r>
              <a:rPr lang="es-ES" altLang="es-CL"/>
              <a:t>Verbos de opinión: considerar, creer, pensar, disentir...</a:t>
            </a:r>
          </a:p>
          <a:p>
            <a:pPr eaLnBrk="1" hangingPunct="1"/>
            <a:endParaRPr lang="es-ES" altLang="es-CL"/>
          </a:p>
          <a:p>
            <a:pPr eaLnBrk="1" hangingPunct="1"/>
            <a:r>
              <a:rPr lang="es-ES" altLang="es-CL"/>
              <a:t>Adverbios que indiquen opinión: desgraciadamente...</a:t>
            </a:r>
          </a:p>
          <a:p>
            <a:pPr eaLnBrk="1" hangingPunct="1"/>
            <a:endParaRPr lang="es-ES" altLang="es-CL"/>
          </a:p>
          <a:p>
            <a:pPr eaLnBrk="1" hangingPunct="1"/>
            <a:r>
              <a:rPr lang="es-ES" altLang="es-CL"/>
              <a:t>Adjetivos que expresen valoración: interesante…</a:t>
            </a:r>
          </a:p>
          <a:p>
            <a:pPr eaLnBrk="1" hangingPunct="1"/>
            <a:endParaRPr lang="es-ES" altLang="es-CL"/>
          </a:p>
        </p:txBody>
      </p:sp>
      <p:pic>
        <p:nvPicPr>
          <p:cNvPr id="17412" name="Picture 2" descr="http://www.linuxla.cl/wp-content/uploads/cigarrillo_mata.jpg">
            <a:hlinkClick r:id="rId2"/>
            <a:extLst>
              <a:ext uri="{FF2B5EF4-FFF2-40B4-BE49-F238E27FC236}">
                <a16:creationId xmlns:a16="http://schemas.microsoft.com/office/drawing/2014/main" xmlns="" id="{CD740CDE-4AAB-40EF-8964-6F973CC2F7C3}"/>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571875" y="4581525"/>
            <a:ext cx="4024313" cy="227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to="" calcmode="lin" valueType="num">
                                      <p:cBhvr>
                                        <p:cTn id="7" dur="1" fill="hold"/>
                                        <p:tgtEl>
                                          <p:spTgt spid="19459">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 to="" calcmode="lin" valueType="num">
                                      <p:cBhvr>
                                        <p:cTn id="12" dur="1" fill="hold"/>
                                        <p:tgtEl>
                                          <p:spTgt spid="19459">
                                            <p:txEl>
                                              <p:pRg st="2" end="2"/>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9459">
                                            <p:txEl>
                                              <p:pRg st="4" end="4"/>
                                            </p:txEl>
                                          </p:spTgt>
                                        </p:tgtEl>
                                        <p:attrNameLst>
                                          <p:attrName>style.visibility</p:attrName>
                                        </p:attrNameLst>
                                      </p:cBhvr>
                                      <p:to>
                                        <p:strVal val="visible"/>
                                      </p:to>
                                    </p:set>
                                    <p:anim to="" calcmode="lin" valueType="num">
                                      <p:cBhvr>
                                        <p:cTn id="17" dur="1" fill="hold"/>
                                        <p:tgtEl>
                                          <p:spTgt spid="19459">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1213</TotalTime>
  <Words>925</Words>
  <Application>Microsoft Office PowerPoint</Application>
  <PresentationFormat>Presentación en pantalla (4:3)</PresentationFormat>
  <Paragraphs>139</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Intermedio</vt:lpstr>
      <vt:lpstr>texto argumentativo</vt:lpstr>
      <vt:lpstr>Índice</vt:lpstr>
      <vt:lpstr>Rasgos</vt:lpstr>
      <vt:lpstr>¿Dónde hay estructuras argumentativas?</vt:lpstr>
      <vt:lpstr>Estructura en tres partes</vt:lpstr>
      <vt:lpstr>Tipos de argumentos</vt:lpstr>
      <vt:lpstr>Tipos de argumentos</vt:lpstr>
      <vt:lpstr>Rasgos lingüísticos</vt:lpstr>
      <vt:lpstr>Léxico</vt:lpstr>
      <vt:lpstr>Diapositiva 10</vt:lpstr>
      <vt:lpstr>Selección de textos ( lunes 11)</vt:lpstr>
      <vt:lpstr>Actividad 1 . Texto 1(lunes 11)</vt:lpstr>
      <vt:lpstr>Actividad 2 . Texto 2 (martes 12)</vt:lpstr>
      <vt:lpstr>TEXTO 2</vt:lpstr>
      <vt:lpstr>Actividad 3    (13 o 15 de mayo) </vt:lpstr>
      <vt:lpstr>Texto 3 : ¿Estás de acuerdo?</vt:lpstr>
      <vt:lpstr>Actividad 4 : Escribe tu texto  (13 o 15 de mayo)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texto argumentativo</dc:title>
  <dc:creator>lengua</dc:creator>
  <cp:lastModifiedBy>Gateway</cp:lastModifiedBy>
  <cp:revision>217</cp:revision>
  <dcterms:created xsi:type="dcterms:W3CDTF">2010-04-25T20:49:42Z</dcterms:created>
  <dcterms:modified xsi:type="dcterms:W3CDTF">2020-08-02T16:02:13Z</dcterms:modified>
</cp:coreProperties>
</file>