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3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viewProps+xml" PartName="/ppt/viewProps.xml"/>
  <Override ContentType="application/vnd.openxmlformats-officedocument.presentationml.notesMaster+xml" PartName="/ppt/notesMasters/notes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+xml" PartName="/ppt/slides/slide1.xml"/>
  <Override ContentType="application/vnd.openxmlformats-officedocument.presentationml.slide+xml" PartName="/ppt/slides/slide4.xml"/>
  <Override ContentType="application/vnd.openxmlformats-officedocument.presentationml.slide+xml" PartName="/ppt/slides/slide6.xml"/>
  <Override ContentType="application/vnd.openxmlformats-officedocument.presentationml.slide+xml" PartName="/ppt/slides/slide2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9" r:id="rId4"/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" Type="http://schemas.openxmlformats.org/officeDocument/2006/relationships/viewProps" Target="viewProps.xml"/><Relationship Id="rId10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2" Type="http://schemas.openxmlformats.org/officeDocument/2006/relationships/slide" Target="slides/slide6.xml"/><Relationship Id="rId8" Type="http://schemas.openxmlformats.org/officeDocument/2006/relationships/slide" Target="slides/slide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3" Type="http://schemas.openxmlformats.org/officeDocument/2006/relationships/presProps" Target="presProps.xml"/><Relationship Id="rId6" Type="http://schemas.openxmlformats.org/officeDocument/2006/relationships/notesMaster" Target="notesMasters/notesMaster1.xml"/><Relationship Id="rId11" Type="http://schemas.openxmlformats.org/officeDocument/2006/relationships/slide" Target="slides/slide5.xml"/><Relationship Id="rId7" Type="http://schemas.openxmlformats.org/officeDocument/2006/relationships/slide" Target="slides/slide1.xml"/><Relationship Id="rId1" Type="http://schemas.openxmlformats.org/officeDocument/2006/relationships/theme" Target="theme/them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92" name="Google Shape;92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3" name="Google Shape;9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279525" y="1600200"/>
            <a:ext cx="70851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279525" y="2819400"/>
            <a:ext cx="52563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mo"/>
              <a:buNone/>
              <a:defRPr/>
            </a:lvl1pPr>
            <a:lvl2pPr lvl="1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429375"/>
            <a:ext cx="2895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2"/>
          <p:cNvSpPr txBox="1"/>
          <p:nvPr>
            <p:ph type="title"/>
          </p:nvPr>
        </p:nvSpPr>
        <p:spPr>
          <a:xfrm>
            <a:off x="1279525" y="685800"/>
            <a:ext cx="7086600" cy="73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" type="body"/>
          </p:nvPr>
        </p:nvSpPr>
        <p:spPr>
          <a:xfrm>
            <a:off x="1279525" y="1600200"/>
            <a:ext cx="25527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mo"/>
              <a:buChar char="•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Char char="–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Char char="–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Char char="»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Char char="»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Char char="»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Char char="»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Char char="»"/>
              <a:defRPr sz="1800"/>
            </a:lvl9pPr>
          </a:lstStyle>
          <a:p/>
        </p:txBody>
      </p:sp>
      <p:sp>
        <p:nvSpPr>
          <p:cNvPr id="80" name="Google Shape;80;p12"/>
          <p:cNvSpPr txBox="1"/>
          <p:nvPr>
            <p:ph idx="2" type="body"/>
          </p:nvPr>
        </p:nvSpPr>
        <p:spPr>
          <a:xfrm>
            <a:off x="3984625" y="1600200"/>
            <a:ext cx="25527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mo"/>
              <a:buChar char="•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Char char="–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Char char="–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Char char="»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Char char="»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Char char="»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Char char="»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Char char="»"/>
              <a:defRPr sz="1800"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429375"/>
            <a:ext cx="2895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3"/>
          <p:cNvSpPr txBox="1"/>
          <p:nvPr>
            <p:ph idx="1" type="body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None/>
              <a:defRPr sz="2000"/>
            </a:lvl1pPr>
            <a:lvl2pPr indent="-2286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None/>
              <a:defRPr sz="1800"/>
            </a:lvl2pPr>
            <a:lvl3pPr indent="-228600" lvl="2" marL="1371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None/>
              <a:defRPr sz="1600"/>
            </a:lvl3pPr>
            <a:lvl4pPr indent="-228600" lvl="3" marL="18288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None/>
              <a:defRPr sz="1400"/>
            </a:lvl4pPr>
            <a:lvl5pPr indent="-228600" lvl="4" marL="22860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None/>
              <a:defRPr sz="1400"/>
            </a:lvl5pPr>
            <a:lvl6pPr indent="-228600" lvl="5" marL="27432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None/>
              <a:defRPr sz="1400"/>
            </a:lvl6pPr>
            <a:lvl7pPr indent="-228600" lvl="6" marL="32004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None/>
              <a:defRPr sz="1400"/>
            </a:lvl7pPr>
            <a:lvl8pPr indent="-228600" lvl="7" marL="36576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None/>
              <a:defRPr sz="1400"/>
            </a:lvl8pPr>
            <a:lvl9pPr indent="-228600" lvl="8" marL="41148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None/>
              <a:defRPr sz="1400"/>
            </a:lvl9pPr>
          </a:lstStyle>
          <a:p/>
        </p:txBody>
      </p:sp>
      <p:sp>
        <p:nvSpPr>
          <p:cNvPr id="87" name="Google Shape;87;p13"/>
          <p:cNvSpPr txBox="1"/>
          <p:nvPr>
            <p:ph idx="10" type="dt"/>
          </p:nvPr>
        </p:nvSpPr>
        <p:spPr>
          <a:xfrm>
            <a:off x="457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3"/>
          <p:cNvSpPr txBox="1"/>
          <p:nvPr>
            <p:ph idx="11" type="ftr"/>
          </p:nvPr>
        </p:nvSpPr>
        <p:spPr>
          <a:xfrm>
            <a:off x="3124200" y="6429375"/>
            <a:ext cx="2895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3"/>
          <p:cNvSpPr txBox="1"/>
          <p:nvPr>
            <p:ph idx="12" type="sldNum"/>
          </p:nvPr>
        </p:nvSpPr>
        <p:spPr>
          <a:xfrm>
            <a:off x="6553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1279525" y="685800"/>
            <a:ext cx="7086600" cy="73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1279525" y="1600200"/>
            <a:ext cx="52578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457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124200" y="6429375"/>
            <a:ext cx="2895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6553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idx="10" type="dt"/>
          </p:nvPr>
        </p:nvSpPr>
        <p:spPr>
          <a:xfrm>
            <a:off x="457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429375"/>
            <a:ext cx="2895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 rot="5400000">
            <a:off x="4759975" y="2520150"/>
            <a:ext cx="5440500" cy="177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 rot="5400000">
            <a:off x="1140625" y="824850"/>
            <a:ext cx="5440500" cy="51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0" type="dt"/>
          </p:nvPr>
        </p:nvSpPr>
        <p:spPr>
          <a:xfrm>
            <a:off x="457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1" type="ftr"/>
          </p:nvPr>
        </p:nvSpPr>
        <p:spPr>
          <a:xfrm>
            <a:off x="3124200" y="6429375"/>
            <a:ext cx="2895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2" type="sldNum"/>
          </p:nvPr>
        </p:nvSpPr>
        <p:spPr>
          <a:xfrm>
            <a:off x="6553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/>
          <p:nvPr>
            <p:ph type="title"/>
          </p:nvPr>
        </p:nvSpPr>
        <p:spPr>
          <a:xfrm>
            <a:off x="1279525" y="685800"/>
            <a:ext cx="7086600" cy="73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" type="body"/>
          </p:nvPr>
        </p:nvSpPr>
        <p:spPr>
          <a:xfrm rot="5400000">
            <a:off x="1645375" y="1234350"/>
            <a:ext cx="45261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429375"/>
            <a:ext cx="2895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mo"/>
              <a:buNone/>
              <a:defRPr sz="32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mo"/>
              <a:buNone/>
              <a:defRPr b="0" i="0" sz="28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None/>
              <a:defRPr b="0" i="0" sz="24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None/>
              <a:defRPr b="0" i="0" sz="20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None/>
              <a:defRPr b="0" i="0" sz="20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None/>
              <a:defRPr b="0" i="0" sz="20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None/>
              <a:defRPr b="0" i="0" sz="20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None/>
              <a:defRPr b="0" i="0" sz="20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None/>
              <a:defRPr b="0" i="0" sz="20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1" type="body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None/>
              <a:defRPr sz="1400"/>
            </a:lvl1pPr>
            <a:lvl2pPr indent="-228600" lvl="1" marL="9144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sz="1200"/>
            </a:lvl2pPr>
            <a:lvl3pPr indent="-228600" lvl="2" marL="137160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mo"/>
              <a:buNone/>
              <a:defRPr sz="1000"/>
            </a:lvl3pPr>
            <a:lvl4pPr indent="-228600" lvl="3" marL="1828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mo"/>
              <a:buNone/>
              <a:defRPr sz="900"/>
            </a:lvl4pPr>
            <a:lvl5pPr indent="-228600" lvl="4" marL="22860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mo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mo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mo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mo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mo"/>
              <a:buNone/>
              <a:defRPr sz="900"/>
            </a:lvl9pPr>
          </a:lstStyle>
          <a:p/>
        </p:txBody>
      </p:sp>
      <p:sp>
        <p:nvSpPr>
          <p:cNvPr id="53" name="Google Shape;53;p8"/>
          <p:cNvSpPr txBox="1"/>
          <p:nvPr>
            <p:ph idx="10" type="dt"/>
          </p:nvPr>
        </p:nvSpPr>
        <p:spPr>
          <a:xfrm>
            <a:off x="457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>
            <a:off x="3124200" y="6429375"/>
            <a:ext cx="2895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2" type="sldNum"/>
          </p:nvPr>
        </p:nvSpPr>
        <p:spPr>
          <a:xfrm>
            <a:off x="6553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type="title"/>
          </p:nvPr>
        </p:nvSpPr>
        <p:spPr>
          <a:xfrm>
            <a:off x="457200" y="273050"/>
            <a:ext cx="3008400" cy="1162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" type="body"/>
          </p:nvPr>
        </p:nvSpPr>
        <p:spPr>
          <a:xfrm>
            <a:off x="3575050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mo"/>
              <a:buChar char="•"/>
              <a:defRPr sz="3200"/>
            </a:lvl1pPr>
            <a:lvl2pPr indent="-406400" lvl="1" marL="9144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mo"/>
              <a:buChar char="–"/>
              <a:defRPr sz="2800"/>
            </a:lvl2pPr>
            <a:lvl3pPr indent="-381000" lvl="2" marL="13716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Char char="•"/>
              <a:defRPr sz="2400"/>
            </a:lvl3pPr>
            <a:lvl4pPr indent="-355600" lvl="3" marL="1828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Char char="–"/>
              <a:defRPr sz="2000"/>
            </a:lvl4pPr>
            <a:lvl5pPr indent="-355600" lvl="4" marL="2286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Char char="»"/>
              <a:defRPr sz="2000"/>
            </a:lvl5pPr>
            <a:lvl6pPr indent="-355600" lvl="5" marL="2743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Char char="»"/>
              <a:defRPr sz="2000"/>
            </a:lvl6pPr>
            <a:lvl7pPr indent="-355600" lvl="6" marL="3200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Char char="»"/>
              <a:defRPr sz="2000"/>
            </a:lvl7pPr>
            <a:lvl8pPr indent="-355600" lvl="7" marL="3657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Char char="»"/>
              <a:defRPr sz="2000"/>
            </a:lvl8pPr>
            <a:lvl9pPr indent="-355600" lvl="8" marL="4114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Char char="»"/>
              <a:defRPr sz="2000"/>
            </a:lvl9pPr>
          </a:lstStyle>
          <a:p/>
        </p:txBody>
      </p:sp>
      <p:sp>
        <p:nvSpPr>
          <p:cNvPr id="59" name="Google Shape;59;p9"/>
          <p:cNvSpPr txBox="1"/>
          <p:nvPr>
            <p:ph idx="2" type="body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None/>
              <a:defRPr sz="1400"/>
            </a:lvl1pPr>
            <a:lvl2pPr indent="-228600" lvl="1" marL="9144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sz="1200"/>
            </a:lvl2pPr>
            <a:lvl3pPr indent="-228600" lvl="2" marL="137160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mo"/>
              <a:buNone/>
              <a:defRPr sz="1000"/>
            </a:lvl3pPr>
            <a:lvl4pPr indent="-228600" lvl="3" marL="1828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mo"/>
              <a:buNone/>
              <a:defRPr sz="900"/>
            </a:lvl4pPr>
            <a:lvl5pPr indent="-228600" lvl="4" marL="22860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mo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mo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mo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mo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mo"/>
              <a:buNone/>
              <a:defRPr sz="900"/>
            </a:lvl9pPr>
          </a:lstStyle>
          <a:p/>
        </p:txBody>
      </p:sp>
      <p:sp>
        <p:nvSpPr>
          <p:cNvPr id="60" name="Google Shape;60;p9"/>
          <p:cNvSpPr txBox="1"/>
          <p:nvPr>
            <p:ph idx="10" type="dt"/>
          </p:nvPr>
        </p:nvSpPr>
        <p:spPr>
          <a:xfrm>
            <a:off x="457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1" type="ftr"/>
          </p:nvPr>
        </p:nvSpPr>
        <p:spPr>
          <a:xfrm>
            <a:off x="3124200" y="6429375"/>
            <a:ext cx="2895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2" type="sldNum"/>
          </p:nvPr>
        </p:nvSpPr>
        <p:spPr>
          <a:xfrm>
            <a:off x="6553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/>
          <p:nvPr>
            <p:ph type="title"/>
          </p:nvPr>
        </p:nvSpPr>
        <p:spPr>
          <a:xfrm>
            <a:off x="1279525" y="685800"/>
            <a:ext cx="7086600" cy="73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429375"/>
            <a:ext cx="2895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None/>
              <a:defRPr b="1" sz="2400"/>
            </a:lvl1pPr>
            <a:lvl2pPr indent="-228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None/>
              <a:defRPr b="1" sz="2000"/>
            </a:lvl2pPr>
            <a:lvl3pPr indent="-2286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None/>
              <a:defRPr b="1" sz="1800"/>
            </a:lvl3pPr>
            <a:lvl4pPr indent="-2286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None/>
              <a:defRPr b="1" sz="1600"/>
            </a:lvl4pPr>
            <a:lvl5pPr indent="-2286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None/>
              <a:defRPr b="1" sz="1600"/>
            </a:lvl9pPr>
          </a:lstStyle>
          <a:p/>
        </p:txBody>
      </p:sp>
      <p:sp>
        <p:nvSpPr>
          <p:cNvPr id="71" name="Google Shape;71;p11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Char char="•"/>
              <a:defRPr sz="2400"/>
            </a:lvl1pPr>
            <a:lvl2pPr indent="-355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Char char="–"/>
              <a:defRPr sz="2000"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Char char="•"/>
              <a:defRPr sz="1800"/>
            </a:lvl3pPr>
            <a:lvl4pPr indent="-3302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–"/>
              <a:defRPr sz="1600"/>
            </a:lvl4pPr>
            <a:lvl5pPr indent="-3302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sz="1600"/>
            </a:lvl5pPr>
            <a:lvl6pPr indent="-3302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sz="1600"/>
            </a:lvl6pPr>
            <a:lvl7pPr indent="-3302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sz="1600"/>
            </a:lvl7pPr>
            <a:lvl8pPr indent="-3302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sz="1600"/>
            </a:lvl8pPr>
            <a:lvl9pPr indent="-3302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sz="1600"/>
            </a:lvl9pPr>
          </a:lstStyle>
          <a:p/>
        </p:txBody>
      </p:sp>
      <p:sp>
        <p:nvSpPr>
          <p:cNvPr id="72" name="Google Shape;72;p11"/>
          <p:cNvSpPr txBox="1"/>
          <p:nvPr>
            <p:ph idx="3" type="body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None/>
              <a:defRPr b="1" sz="2400"/>
            </a:lvl1pPr>
            <a:lvl2pPr indent="-228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None/>
              <a:defRPr b="1" sz="2000"/>
            </a:lvl2pPr>
            <a:lvl3pPr indent="-2286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None/>
              <a:defRPr b="1" sz="1800"/>
            </a:lvl3pPr>
            <a:lvl4pPr indent="-2286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None/>
              <a:defRPr b="1" sz="1600"/>
            </a:lvl4pPr>
            <a:lvl5pPr indent="-2286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None/>
              <a:defRPr b="1" sz="1600"/>
            </a:lvl9pPr>
          </a:lstStyle>
          <a:p/>
        </p:txBody>
      </p:sp>
      <p:sp>
        <p:nvSpPr>
          <p:cNvPr id="73" name="Google Shape;73;p11"/>
          <p:cNvSpPr txBox="1"/>
          <p:nvPr>
            <p:ph idx="4" type="body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Char char="•"/>
              <a:defRPr sz="2400"/>
            </a:lvl1pPr>
            <a:lvl2pPr indent="-355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Char char="–"/>
              <a:defRPr sz="2000"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Char char="•"/>
              <a:defRPr sz="1800"/>
            </a:lvl3pPr>
            <a:lvl4pPr indent="-3302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–"/>
              <a:defRPr sz="1600"/>
            </a:lvl4pPr>
            <a:lvl5pPr indent="-3302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sz="1600"/>
            </a:lvl5pPr>
            <a:lvl6pPr indent="-3302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sz="1600"/>
            </a:lvl6pPr>
            <a:lvl7pPr indent="-3302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sz="1600"/>
            </a:lvl7pPr>
            <a:lvl8pPr indent="-3302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sz="1600"/>
            </a:lvl8pPr>
            <a:lvl9pPr indent="-3302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sz="1600"/>
            </a:lvl9pPr>
          </a:lstStyle>
          <a:p/>
        </p:txBody>
      </p:sp>
      <p:sp>
        <p:nvSpPr>
          <p:cNvPr id="74" name="Google Shape;74;p11"/>
          <p:cNvSpPr txBox="1"/>
          <p:nvPr>
            <p:ph idx="10" type="dt"/>
          </p:nvPr>
        </p:nvSpPr>
        <p:spPr>
          <a:xfrm>
            <a:off x="457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1" type="ftr"/>
          </p:nvPr>
        </p:nvSpPr>
        <p:spPr>
          <a:xfrm>
            <a:off x="3124200" y="6429375"/>
            <a:ext cx="2895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2" type="sldNum"/>
          </p:nvPr>
        </p:nvSpPr>
        <p:spPr>
          <a:xfrm>
            <a:off x="6553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Masters/_rels/slideMaster2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2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2.xml"/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7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279525" y="685800"/>
            <a:ext cx="7086600" cy="73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1279525" y="1600200"/>
            <a:ext cx="52578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mo"/>
              <a:buChar char="•"/>
              <a:defRPr b="0" i="0" sz="28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Char char="–"/>
              <a:defRPr b="0" i="0" sz="24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Char char="•"/>
              <a:defRPr b="0" i="0" sz="20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Char char="–"/>
              <a:defRPr b="0" i="0" sz="18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b="0" i="0" sz="16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b="0" i="0" sz="16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b="0" i="0" sz="16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b="0" i="0" sz="16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b="0" i="0" sz="16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429375"/>
            <a:ext cx="2895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1279525" y="685800"/>
            <a:ext cx="7086600" cy="73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1279525" y="1600200"/>
            <a:ext cx="52578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mo"/>
              <a:buChar char="•"/>
              <a:defRPr b="0" i="0" sz="28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Char char="–"/>
              <a:defRPr b="0" i="0" sz="24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Char char="•"/>
              <a:defRPr b="0" i="0" sz="20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Char char="–"/>
              <a:defRPr b="0" i="0" sz="18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b="0" i="0" sz="16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b="0" i="0" sz="16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b="0" i="0" sz="16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b="0" i="0" sz="16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mo"/>
              <a:buChar char="»"/>
              <a:defRPr b="0" i="0" sz="16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429375"/>
            <a:ext cx="2895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400" u="none" cap="none" strike="noStrike">
                <a:solidFill>
                  <a:srgbClr val="FF9900"/>
                </a:solidFill>
                <a:latin typeface="Balthazar"/>
                <a:ea typeface="Balthazar"/>
                <a:cs typeface="Balthazar"/>
                <a:sym typeface="Balthazar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  <a:defRPr b="0" i="0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4"/>
          <p:cNvPicPr preferRelativeResize="0"/>
          <p:nvPr/>
        </p:nvPicPr>
        <p:blipFill rotWithShape="1">
          <a:blip r:embed="rId3">
            <a:alphaModFix/>
          </a:blip>
          <a:srcRect b="0" l="0" r="57169" t="21636"/>
          <a:stretch/>
        </p:blipFill>
        <p:spPr>
          <a:xfrm>
            <a:off x="1331913" y="3182938"/>
            <a:ext cx="2066925" cy="2471737"/>
          </a:xfrm>
          <a:prstGeom prst="rect">
            <a:avLst/>
          </a:prstGeom>
          <a:noFill/>
          <a:ln>
            <a:noFill/>
          </a:ln>
          <a:effectLst>
            <a:softEdge rad="112500"/>
          </a:effectLst>
        </p:spPr>
      </p:pic>
      <p:pic>
        <p:nvPicPr>
          <p:cNvPr id="96" name="Google Shape;96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779837" y="3803650"/>
            <a:ext cx="1847850" cy="24765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4"/>
          <p:cNvSpPr txBox="1"/>
          <p:nvPr/>
        </p:nvSpPr>
        <p:spPr>
          <a:xfrm>
            <a:off x="4306887" y="2859087"/>
            <a:ext cx="29526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o paráfrasis</a:t>
            </a:r>
            <a:endParaRPr/>
          </a:p>
        </p:txBody>
      </p:sp>
      <p:sp>
        <p:nvSpPr>
          <p:cNvPr id="98" name="Google Shape;98;p14"/>
          <p:cNvSpPr txBox="1"/>
          <p:nvPr/>
        </p:nvSpPr>
        <p:spPr>
          <a:xfrm>
            <a:off x="1908175" y="1052512"/>
            <a:ext cx="54720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 Black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Cómo hacer un buen resumen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/>
        </p:nvSpPr>
        <p:spPr>
          <a:xfrm>
            <a:off x="6553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‹#›</a:t>
            </a:fld>
            <a:endParaRPr/>
          </a:p>
        </p:txBody>
      </p:sp>
      <p:sp>
        <p:nvSpPr>
          <p:cNvPr id="104" name="Google Shape;104;p15"/>
          <p:cNvSpPr txBox="1"/>
          <p:nvPr>
            <p:ph type="title"/>
          </p:nvPr>
        </p:nvSpPr>
        <p:spPr>
          <a:xfrm>
            <a:off x="1279525" y="685800"/>
            <a:ext cx="7086600" cy="73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Overlock"/>
              <a:buNone/>
            </a:pPr>
            <a:r>
              <a:rPr b="1" i="0" lang="en-US" sz="3600" u="none">
                <a:solidFill>
                  <a:srgbClr val="FF0000"/>
                </a:solidFill>
                <a:latin typeface="Overlock"/>
                <a:ea typeface="Overlock"/>
                <a:cs typeface="Overlock"/>
                <a:sym typeface="Overlock"/>
              </a:rPr>
              <a:t>¿Qué es un resumen</a:t>
            </a:r>
            <a:r>
              <a:rPr b="1" i="0" lang="en-US" sz="3600" u="none">
                <a:solidFill>
                  <a:srgbClr val="FF0000"/>
                </a:solidFill>
                <a:latin typeface="Arimo"/>
                <a:ea typeface="Arimo"/>
                <a:cs typeface="Arimo"/>
                <a:sym typeface="Arimo"/>
              </a:rPr>
              <a:t>?</a:t>
            </a:r>
            <a:endParaRPr/>
          </a:p>
        </p:txBody>
      </p:sp>
      <p:sp>
        <p:nvSpPr>
          <p:cNvPr id="105" name="Google Shape;105;p15"/>
          <p:cNvSpPr txBox="1"/>
          <p:nvPr>
            <p:ph idx="1" type="body"/>
          </p:nvPr>
        </p:nvSpPr>
        <p:spPr>
          <a:xfrm>
            <a:off x="1279525" y="1600200"/>
            <a:ext cx="55245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verlock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Es la representación breve y concisa del contenido de un documento, especialmente de sus objetivos, alcance y resultados, sin interpretación ni crítica alguna. </a:t>
            </a:r>
            <a:endParaRPr/>
          </a:p>
        </p:txBody>
      </p:sp>
      <p:pic>
        <p:nvPicPr>
          <p:cNvPr id="106" name="Google Shape;106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64387" y="1446212"/>
            <a:ext cx="1192212" cy="1406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/>
          <p:nvPr/>
        </p:nvSpPr>
        <p:spPr>
          <a:xfrm>
            <a:off x="6553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‹#›</a:t>
            </a:fld>
            <a:endParaRPr/>
          </a:p>
        </p:txBody>
      </p:sp>
      <p:sp>
        <p:nvSpPr>
          <p:cNvPr id="112" name="Google Shape;112;p16"/>
          <p:cNvSpPr txBox="1"/>
          <p:nvPr>
            <p:ph type="title"/>
          </p:nvPr>
        </p:nvSpPr>
        <p:spPr>
          <a:xfrm>
            <a:off x="1279525" y="685800"/>
            <a:ext cx="7086600" cy="73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Overlock"/>
              <a:buNone/>
            </a:pPr>
            <a:r>
              <a:rPr b="1" i="0" lang="en-US" sz="3600" u="none">
                <a:solidFill>
                  <a:srgbClr val="FF0000"/>
                </a:solidFill>
                <a:latin typeface="Overlock"/>
                <a:ea typeface="Overlock"/>
                <a:cs typeface="Overlock"/>
                <a:sym typeface="Overlock"/>
              </a:rPr>
              <a:t>Características del resumen</a:t>
            </a:r>
            <a:endParaRPr/>
          </a:p>
        </p:txBody>
      </p:sp>
      <p:sp>
        <p:nvSpPr>
          <p:cNvPr id="113" name="Google Shape;113;p16"/>
          <p:cNvSpPr txBox="1"/>
          <p:nvPr>
            <p:ph idx="1" type="body"/>
          </p:nvPr>
        </p:nvSpPr>
        <p:spPr>
          <a:xfrm>
            <a:off x="900112" y="1557337"/>
            <a:ext cx="61008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mo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Sintetiza y elimina las listas, sustituyéndolas por una palabra o frase que diga lo mismo que toda la lista.</a:t>
            </a:r>
            <a:endParaRPr/>
          </a:p>
          <a:p>
            <a:pPr indent="-1651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mo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mo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Elige "las frases temáticas", aquellas que resumen el contenido del párrafo. Si no hay ninguna, debe elaborarse.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/>
          <p:nvPr>
            <p:ph type="title"/>
          </p:nvPr>
        </p:nvSpPr>
        <p:spPr>
          <a:xfrm>
            <a:off x="1258887" y="549275"/>
            <a:ext cx="7086600" cy="73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Overlock"/>
              <a:buNone/>
            </a:pPr>
            <a:r>
              <a:rPr b="1" i="0" lang="en-US" sz="3600" u="none">
                <a:solidFill>
                  <a:srgbClr val="FF0000"/>
                </a:solidFill>
                <a:latin typeface="Overlock"/>
                <a:ea typeface="Overlock"/>
                <a:cs typeface="Overlock"/>
                <a:sym typeface="Overlock"/>
              </a:rPr>
              <a:t>Características del resumen</a:t>
            </a:r>
            <a:endParaRPr/>
          </a:p>
        </p:txBody>
      </p:sp>
      <p:sp>
        <p:nvSpPr>
          <p:cNvPr id="119" name="Google Shape;119;p17"/>
          <p:cNvSpPr txBox="1"/>
          <p:nvPr>
            <p:ph idx="1" type="body"/>
          </p:nvPr>
        </p:nvSpPr>
        <p:spPr>
          <a:xfrm>
            <a:off x="1187450" y="1341437"/>
            <a:ext cx="65325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Fusiona párrafos siempre que tengan relación entre sí.</a:t>
            </a:r>
            <a:endParaRPr/>
          </a:p>
          <a:p>
            <a:pPr indent="-190500" lvl="0" marL="342900" marR="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Contiene la idea principal.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Contiene palabras claves.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342900" lvl="0" marL="342900" marR="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Selecciona información relevante.</a:t>
            </a:r>
            <a:endParaRPr/>
          </a:p>
          <a:p>
            <a:pPr indent="-190500" lvl="0" marL="342900" marR="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Logra una redacción propia.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20" name="Google Shape;120;p17"/>
          <p:cNvSpPr txBox="1"/>
          <p:nvPr/>
        </p:nvSpPr>
        <p:spPr>
          <a:xfrm>
            <a:off x="6553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/>
          <p:nvPr/>
        </p:nvSpPr>
        <p:spPr>
          <a:xfrm>
            <a:off x="6553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‹#›</a:t>
            </a:fld>
            <a:endParaRPr/>
          </a:p>
        </p:txBody>
      </p:sp>
      <p:pic>
        <p:nvPicPr>
          <p:cNvPr id="126" name="Google Shape;12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5287" y="109537"/>
            <a:ext cx="8291512" cy="64881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9"/>
          <p:cNvSpPr txBox="1"/>
          <p:nvPr/>
        </p:nvSpPr>
        <p:spPr>
          <a:xfrm>
            <a:off x="6553200" y="6429375"/>
            <a:ext cx="21336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mo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‹#›</a:t>
            </a:fld>
            <a:endParaRPr/>
          </a:p>
        </p:txBody>
      </p:sp>
      <p:pic>
        <p:nvPicPr>
          <p:cNvPr id="132" name="Google Shape;132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49362" y="1395412"/>
            <a:ext cx="7077076" cy="4067174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19"/>
          <p:cNvSpPr txBox="1"/>
          <p:nvPr/>
        </p:nvSpPr>
        <p:spPr>
          <a:xfrm>
            <a:off x="1258887" y="549275"/>
            <a:ext cx="7086600" cy="73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Overlock"/>
              <a:buNone/>
            </a:pPr>
            <a:r>
              <a:rPr b="1" i="0" lang="en-US" sz="3600" u="none" cap="none" strike="noStrike">
                <a:solidFill>
                  <a:srgbClr val="FF0000"/>
                </a:solidFill>
                <a:latin typeface="Overlock"/>
                <a:ea typeface="Overlock"/>
                <a:cs typeface="Overlock"/>
                <a:sym typeface="Overlock"/>
              </a:rPr>
              <a:t>Consejos para realizar un buen resumen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Plantilla de diseño con pila de libros">
  <a:themeElements>
    <a:clrScheme name="Plantilla de diseño con pila de libro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lantilla de diseño con pila de libros">
  <a:themeElements>
    <a:clrScheme name="Plantilla de diseño con pila de libro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