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1A734-F209-47C6-A708-E277F58AFBDF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75D93-E8D0-432D-8943-BA4FC98B22A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774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75D93-E8D0-432D-8943-BA4FC98B22A0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833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_V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57388" y="1970912"/>
            <a:ext cx="6576719" cy="1470025"/>
          </a:xfrm>
        </p:spPr>
        <p:txBody>
          <a:bodyPr/>
          <a:lstStyle>
            <a:lvl1pPr>
              <a:defRPr cap="small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257388" y="3916843"/>
            <a:ext cx="6576719" cy="1908763"/>
          </a:xfrm>
        </p:spPr>
        <p:txBody>
          <a:bodyPr>
            <a:normAutofit/>
          </a:bodyPr>
          <a:lstStyle>
            <a:lvl1pPr marL="342900" indent="-342900" algn="ctr">
              <a:buFont typeface="Wingdings" charset="2"/>
              <a:buChar char="ü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Clic para modificar Contenidos de Clase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408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813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461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8426"/>
            <a:ext cx="2057400" cy="5712237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21926" y="538426"/>
            <a:ext cx="5555074" cy="5712237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835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74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79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1D1472-6D5F-8C4C-905A-381B0CC93C20}" type="datetimeFigureOut">
              <a:rPr lang="es-ES" smtClean="0"/>
              <a:t>29/08/2020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27C90-EA37-8849-831C-F52A741BC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7185" y="4406900"/>
            <a:ext cx="749752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97185" y="2906713"/>
            <a:ext cx="749752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6431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81523" y="1724700"/>
            <a:ext cx="3799651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32644" y="1724700"/>
            <a:ext cx="3804356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84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4801" y="1717713"/>
            <a:ext cx="381064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94801" y="2357475"/>
            <a:ext cx="381064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874144" y="1717713"/>
            <a:ext cx="3804356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874144" y="2357475"/>
            <a:ext cx="3804356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905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13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97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6185" y="505450"/>
            <a:ext cx="277519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33084" y="505450"/>
            <a:ext cx="4895615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26185" y="1667500"/>
            <a:ext cx="277519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4443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27852" y="531938"/>
            <a:ext cx="78589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852" y="1766200"/>
            <a:ext cx="78589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23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176706" y="1562653"/>
            <a:ext cx="6576719" cy="1470025"/>
          </a:xfrm>
        </p:spPr>
        <p:txBody>
          <a:bodyPr/>
          <a:lstStyle/>
          <a:p>
            <a:r>
              <a:rPr lang="es-ES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skerville Old Face" panose="02020602080505020303" pitchFamily="18" charset="0"/>
              </a:rPr>
              <a:t>Chile y su variedad de paisajes.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257388" y="4176820"/>
            <a:ext cx="6576719" cy="1908763"/>
          </a:xfrm>
        </p:spPr>
        <p:txBody>
          <a:bodyPr>
            <a:normAutofit/>
          </a:bodyPr>
          <a:lstStyle/>
          <a:p>
            <a:r>
              <a:rPr lang="es-E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Unidad: Las personas y el mundo que me rodea.</a:t>
            </a:r>
          </a:p>
          <a:p>
            <a:pPr marL="0" indent="0">
              <a:buNone/>
            </a:pPr>
            <a:endParaRPr lang="es-ES" sz="3600" dirty="0"/>
          </a:p>
        </p:txBody>
      </p:sp>
      <p:pic>
        <p:nvPicPr>
          <p:cNvPr id="6" name="The Cello Song   (Bach is back with 7 more cellos)   ThePianoGu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29200" y="3169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394692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s-CL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s-CL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28662" y="50004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Lucida Handwriting" panose="03010101010101010101" pitchFamily="66" charset="0"/>
              </a:rPr>
              <a:t>Observa los paisajes  de cada zona del  país</a:t>
            </a:r>
          </a:p>
        </p:txBody>
      </p:sp>
      <p:pic>
        <p:nvPicPr>
          <p:cNvPr id="8" name="7 Imagen" descr="http://1.bp.blogspot.com/-njS86aHDgpc/Uiz1BbOWMII/AAAAAAAAAFo/5SE145T4rJM/s1600/0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52" y="1700371"/>
            <a:ext cx="8319298" cy="444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155572" y="501124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Portada de Antofagasta</a:t>
            </a:r>
          </a:p>
        </p:txBody>
      </p:sp>
      <p:pic>
        <p:nvPicPr>
          <p:cNvPr id="10" name="9 Imagen" descr="http://www.clinamen.cl/Fotos-Clinamen/Altiplan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6308" y="1805721"/>
            <a:ext cx="7262887" cy="457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822165" y="200588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Altiplano</a:t>
            </a:r>
          </a:p>
        </p:txBody>
      </p:sp>
      <p:pic>
        <p:nvPicPr>
          <p:cNvPr id="1026" name="Picture 2" descr="https://encrypted-tbn0.gstatic.com/images?q=tbn:ANd9GcTsLa-RTRQJE5ZFfJfVHWZWIzENnemf1_WSh8UWvyhaORXAHnHCQ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6035" y="1700371"/>
            <a:ext cx="7056321" cy="4738551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5214942" y="557214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tx2"/>
                </a:solidFill>
              </a:rPr>
              <a:t>Geiser del Tatio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0342" y="1135173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8C3FC5"/>
                </a:solidFill>
                <a:latin typeface="Algerian" panose="04020705040A02060702" pitchFamily="82" charset="0"/>
              </a:rPr>
              <a:t>Zona Norte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76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2" grpId="0"/>
      <p:bldP spid="12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chile.travel/wp-content/uploads/2012/06/illap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342456"/>
            <a:ext cx="8042404" cy="433052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571736" y="1571612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chemeClr val="accent3"/>
                </a:solidFill>
              </a:rPr>
              <a:t>Illapel</a:t>
            </a:r>
            <a:endParaRPr lang="es-ES" sz="2400" dirty="0">
              <a:solidFill>
                <a:schemeClr val="accent3"/>
              </a:solidFill>
            </a:endParaRPr>
          </a:p>
        </p:txBody>
      </p:sp>
      <p:pic>
        <p:nvPicPr>
          <p:cNvPr id="6" name="Picture 6" descr="http://www.saladehistoria.com/geo/Cont/images/C01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493" y="1328102"/>
            <a:ext cx="6470538" cy="555203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929190" y="200024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Farellón Costero</a:t>
            </a:r>
          </a:p>
        </p:txBody>
      </p:sp>
      <p:pic>
        <p:nvPicPr>
          <p:cNvPr id="9" name="Picture 4" descr="http://www.curriculumenlineamineduc.cl/605/articles-19482_recurso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593" y="1571612"/>
            <a:ext cx="7242081" cy="472469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419872" y="4859824"/>
            <a:ext cx="250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00000"/>
                </a:solidFill>
              </a:rPr>
              <a:t>Valle del Elqui</a:t>
            </a:r>
          </a:p>
        </p:txBody>
      </p:sp>
      <p:sp>
        <p:nvSpPr>
          <p:cNvPr id="11" name="12 CuadroTexto"/>
          <p:cNvSpPr txBox="1"/>
          <p:nvPr/>
        </p:nvSpPr>
        <p:spPr>
          <a:xfrm>
            <a:off x="3069354" y="628659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8C3FC5"/>
                </a:solidFill>
                <a:latin typeface="Algerian" panose="04020705040A02060702" pitchFamily="82" charset="0"/>
              </a:rPr>
              <a:t>Zona Norte</a:t>
            </a:r>
          </a:p>
        </p:txBody>
      </p:sp>
    </p:spTree>
    <p:extLst>
      <p:ext uri="{BB962C8B-B14F-4D97-AF65-F5344CB8AC3E}">
        <p14:creationId xmlns:p14="http://schemas.microsoft.com/office/powerpoint/2010/main" val="225702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28926" y="70052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1"/>
                </a:solidFill>
                <a:latin typeface="Algerian" panose="04020705040A02060702" pitchFamily="82" charset="0"/>
              </a:rPr>
              <a:t>Zona Centro</a:t>
            </a:r>
          </a:p>
        </p:txBody>
      </p:sp>
      <p:pic>
        <p:nvPicPr>
          <p:cNvPr id="27650" name="Picture 2" descr="http://i2.visitchile.com/fotos/full/147-valle-de-colchag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248" y="1106756"/>
            <a:ext cx="7264596" cy="545371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857356" y="185736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2"/>
                </a:solidFill>
              </a:rPr>
              <a:t>Valle vitivinícola  Colchagua</a:t>
            </a:r>
          </a:p>
        </p:txBody>
      </p:sp>
      <p:pic>
        <p:nvPicPr>
          <p:cNvPr id="27652" name="Picture 4" descr="http://www.confort.cl/wp-content/uploads/2013/03/2741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718" y="1244190"/>
            <a:ext cx="6905126" cy="517884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571868" y="228599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6"/>
                </a:solidFill>
              </a:rPr>
              <a:t>Siete Tazas</a:t>
            </a:r>
          </a:p>
        </p:txBody>
      </p:sp>
      <p:pic>
        <p:nvPicPr>
          <p:cNvPr id="27654" name="Picture 6" descr="http://capellipropiedades.cl/images/vina_del_mar_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2" y="1299618"/>
            <a:ext cx="6836410" cy="512730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771800" y="5072074"/>
            <a:ext cx="408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2"/>
                </a:solidFill>
              </a:rPr>
              <a:t>Litoral central Viña del Mar</a:t>
            </a:r>
          </a:p>
        </p:txBody>
      </p:sp>
    </p:spTree>
    <p:extLst>
      <p:ext uri="{BB962C8B-B14F-4D97-AF65-F5344CB8AC3E}">
        <p14:creationId xmlns:p14="http://schemas.microsoft.com/office/powerpoint/2010/main" val="15712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0/0d/Puntaangeles.jpg/300px-Puntaange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564" y="1000108"/>
            <a:ext cx="7963818" cy="530921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043608" y="1000108"/>
            <a:ext cx="7567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FF0000"/>
                </a:solidFill>
              </a:rPr>
              <a:t>Bahía de Valparaíso, playa Las Torpederas y gran parte de Playa Ancha</a:t>
            </a:r>
            <a:endParaRPr lang="es-ES" sz="2400" dirty="0">
              <a:solidFill>
                <a:schemeClr val="accent2"/>
              </a:solidFill>
            </a:endParaRPr>
          </a:p>
        </p:txBody>
      </p:sp>
      <p:pic>
        <p:nvPicPr>
          <p:cNvPr id="2052" name="Picture 4" descr="https://c1.staticflickr.com/9/8274/8961025587_0cff32d7d0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380965"/>
            <a:ext cx="8517489" cy="419220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507334" y="1631539"/>
            <a:ext cx="580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2"/>
                </a:solidFill>
              </a:rPr>
              <a:t>Santiago capital de nuestro país</a:t>
            </a:r>
          </a:p>
        </p:txBody>
      </p:sp>
      <p:sp>
        <p:nvSpPr>
          <p:cNvPr id="6" name="1 CuadroTexto"/>
          <p:cNvSpPr txBox="1"/>
          <p:nvPr/>
        </p:nvSpPr>
        <p:spPr>
          <a:xfrm>
            <a:off x="2867811" y="545339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1"/>
                </a:solidFill>
                <a:latin typeface="Algerian" panose="04020705040A02060702" pitchFamily="82" charset="0"/>
              </a:rPr>
              <a:t>Zona Centro</a:t>
            </a:r>
          </a:p>
        </p:txBody>
      </p:sp>
    </p:spTree>
    <p:extLst>
      <p:ext uri="{BB962C8B-B14F-4D97-AF65-F5344CB8AC3E}">
        <p14:creationId xmlns:p14="http://schemas.microsoft.com/office/powerpoint/2010/main" val="390126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4599" y="608272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1"/>
                </a:solidFill>
                <a:latin typeface="Algerian" panose="04020705040A02060702" pitchFamily="82" charset="0"/>
              </a:rPr>
              <a:t>Zona Sur </a:t>
            </a:r>
          </a:p>
        </p:txBody>
      </p:sp>
      <p:pic>
        <p:nvPicPr>
          <p:cNvPr id="26626" name="Picture 2" descr="http://www.fremdenverkehrsbuero-chile.com/01-espanol/Images/conguill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835" y="1264425"/>
            <a:ext cx="7712854" cy="502445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584697" y="3640443"/>
            <a:ext cx="4665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</a:rPr>
              <a:t>Parque Nacional </a:t>
            </a:r>
            <a:r>
              <a:rPr lang="es-ES" sz="2400" dirty="0" err="1">
                <a:solidFill>
                  <a:srgbClr val="C00000"/>
                </a:solidFill>
              </a:rPr>
              <a:t>Conguillío</a:t>
            </a:r>
            <a:endParaRPr lang="es-ES" sz="2400" dirty="0">
              <a:solidFill>
                <a:srgbClr val="C00000"/>
              </a:solidFill>
            </a:endParaRPr>
          </a:p>
        </p:txBody>
      </p:sp>
      <p:pic>
        <p:nvPicPr>
          <p:cNvPr id="26628" name="Picture 4" descr="http://fis.ucalgary.ca/AVal/321/lallanquihu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524" y="1194246"/>
            <a:ext cx="7768165" cy="535405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357686" y="4714884"/>
            <a:ext cx="316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</a:rPr>
              <a:t>Lago Llanquihue</a:t>
            </a:r>
          </a:p>
        </p:txBody>
      </p:sp>
      <p:pic>
        <p:nvPicPr>
          <p:cNvPr id="26630" name="Picture 6" descr="http://upload.wikimedia.org/wikipedia/commons/thumb/8/89/Volc%C3%A1n_Villarrica.jpg/250px-Volc%C3%A1n_Villarri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9317" y="1194246"/>
            <a:ext cx="4106609" cy="547000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357686" y="4748821"/>
            <a:ext cx="272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00000"/>
                </a:solidFill>
              </a:rPr>
              <a:t>Volcán Villarrica </a:t>
            </a:r>
          </a:p>
        </p:txBody>
      </p:sp>
    </p:spTree>
    <p:extLst>
      <p:ext uri="{BB962C8B-B14F-4D97-AF65-F5344CB8AC3E}">
        <p14:creationId xmlns:p14="http://schemas.microsoft.com/office/powerpoint/2010/main" val="19795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thumb/4/49/Cuernos_del_Paine_from_Lake_Peho%C3%A9.jpg/300px-Cuernos_del_Paine_from_Lake_Peho%C3%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518" y="1142984"/>
            <a:ext cx="8193683" cy="513471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928794" y="328612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</a:rPr>
              <a:t>Torres del </a:t>
            </a:r>
            <a:r>
              <a:rPr lang="es-ES" sz="2400" dirty="0" err="1">
                <a:solidFill>
                  <a:srgbClr val="C00000"/>
                </a:solidFill>
              </a:rPr>
              <a:t>Paine</a:t>
            </a:r>
            <a:endParaRPr lang="es-ES" sz="2400" dirty="0">
              <a:solidFill>
                <a:srgbClr val="C00000"/>
              </a:solidFill>
            </a:endParaRPr>
          </a:p>
        </p:txBody>
      </p:sp>
      <p:pic>
        <p:nvPicPr>
          <p:cNvPr id="25604" name="Picture 4" descr="http://www.fremdenverkehrsbuero-chile.com/01-espanol/Images/austral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239419"/>
            <a:ext cx="7874633" cy="526308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714876" y="407194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00000"/>
                </a:solidFill>
              </a:rPr>
              <a:t>Laguna San Rafael</a:t>
            </a:r>
          </a:p>
        </p:txBody>
      </p:sp>
      <p:pic>
        <p:nvPicPr>
          <p:cNvPr id="25606" name="Picture 6" descr="La Catedral de Marm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7176" y="1285860"/>
            <a:ext cx="7369704" cy="473542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821769" y="4164549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</a:rPr>
              <a:t>Catedral de Mármol Lago  Gral. Carrera</a:t>
            </a:r>
          </a:p>
        </p:txBody>
      </p:sp>
      <p:sp>
        <p:nvSpPr>
          <p:cNvPr id="9" name="1 CuadroTexto"/>
          <p:cNvSpPr txBox="1"/>
          <p:nvPr/>
        </p:nvSpPr>
        <p:spPr>
          <a:xfrm>
            <a:off x="2821769" y="56591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1"/>
                </a:solidFill>
                <a:latin typeface="Algerian" panose="04020705040A02060702" pitchFamily="82" charset="0"/>
              </a:rPr>
              <a:t>Zona Sur </a:t>
            </a:r>
          </a:p>
        </p:txBody>
      </p:sp>
    </p:spTree>
    <p:extLst>
      <p:ext uri="{BB962C8B-B14F-4D97-AF65-F5344CB8AC3E}">
        <p14:creationId xmlns:p14="http://schemas.microsoft.com/office/powerpoint/2010/main" val="326733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9552" y="221955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¿Qué elementos del paisaje chileno te gusta más?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13338" y="83671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Lucida Calligraphy" panose="03010101010101010101" pitchFamily="66" charset="0"/>
              </a:rPr>
              <a:t>Responde: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43608" y="429309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Lucida Calligraphy" panose="03010101010101010101" pitchFamily="66" charset="0"/>
              </a:rPr>
              <a:t>¡Ahora elige un paisaje y a trabajar!</a:t>
            </a:r>
          </a:p>
        </p:txBody>
      </p:sp>
    </p:spTree>
    <p:extLst>
      <p:ext uri="{BB962C8B-B14F-4D97-AF65-F5344CB8AC3E}">
        <p14:creationId xmlns:p14="http://schemas.microsoft.com/office/powerpoint/2010/main" val="144572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389144"/>
      </p:ext>
    </p:extLst>
  </p:cSld>
  <p:clrMapOvr>
    <a:masterClrMapping/>
  </p:clrMapOvr>
</p:sld>
</file>

<file path=ppt/theme/theme1.xml><?xml version="1.0" encoding="utf-8"?>
<a:theme xmlns:a="http://schemas.openxmlformats.org/drawingml/2006/main" name="AV_VE_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epúsculo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HistoriaVE.thmx</Template>
  <TotalTime>31</TotalTime>
  <Words>121</Words>
  <Application>Microsoft Office PowerPoint</Application>
  <PresentationFormat>Presentación en pantalla (4:3)</PresentationFormat>
  <Paragraphs>31</Paragraphs>
  <Slides>9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Algerian</vt:lpstr>
      <vt:lpstr>Arabic Typesetting</vt:lpstr>
      <vt:lpstr>Arial</vt:lpstr>
      <vt:lpstr>Baskerville Old Face</vt:lpstr>
      <vt:lpstr>Calibri</vt:lpstr>
      <vt:lpstr>Corbel</vt:lpstr>
      <vt:lpstr>Lucida Calligraphy</vt:lpstr>
      <vt:lpstr>Lucida Handwriting</vt:lpstr>
      <vt:lpstr>Wingdings</vt:lpstr>
      <vt:lpstr>AV_VE_2017</vt:lpstr>
      <vt:lpstr>Chile y su variedad de paisajes.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ROA</dc:creator>
  <cp:lastModifiedBy>Marcela Carolina Ferrada Madariaga</cp:lastModifiedBy>
  <cp:revision>4</cp:revision>
  <dcterms:created xsi:type="dcterms:W3CDTF">2016-11-17T19:42:25Z</dcterms:created>
  <dcterms:modified xsi:type="dcterms:W3CDTF">2020-08-29T18:51:18Z</dcterms:modified>
</cp:coreProperties>
</file>