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2"/>
  </p:notesMasterIdLst>
  <p:sldIdLst>
    <p:sldId id="296" r:id="rId2"/>
    <p:sldId id="297" r:id="rId3"/>
    <p:sldId id="298" r:id="rId4"/>
    <p:sldId id="299" r:id="rId5"/>
    <p:sldId id="266" r:id="rId6"/>
    <p:sldId id="267" r:id="rId7"/>
    <p:sldId id="268" r:id="rId8"/>
    <p:sldId id="269" r:id="rId9"/>
    <p:sldId id="26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71" r:id="rId18"/>
    <p:sldId id="281" r:id="rId19"/>
    <p:sldId id="283" r:id="rId20"/>
    <p:sldId id="285" r:id="rId21"/>
    <p:sldId id="28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300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DCD6A819-DC70-49C7-AED1-353BB4BF9E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809C7414-891A-44A9-8A7B-A03FA37E11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7BFFEF88-C019-40AA-8183-D6DAB9BECAA2}" type="datetimeFigureOut">
              <a:rPr lang="es-ES"/>
              <a:pPr>
                <a:defRPr/>
              </a:pPr>
              <a:t>29/08/2020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CBCF1BD5-4702-43C4-927B-DC192EA7D3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F36338E3-7970-476A-B9E0-310D920EE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4E07DD9B-668F-4F5C-AC43-14EF6D653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CC05990-00B2-47A5-8C98-0A2668E2F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E047066-23FC-42C4-8A7D-C519813125D1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>
            <a:extLst>
              <a:ext uri="{FF2B5EF4-FFF2-40B4-BE49-F238E27FC236}">
                <a16:creationId xmlns:a16="http://schemas.microsoft.com/office/drawing/2014/main" id="{7E3F0EEE-515C-4BEE-862E-F3A7773B9E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>
            <a:extLst>
              <a:ext uri="{FF2B5EF4-FFF2-40B4-BE49-F238E27FC236}">
                <a16:creationId xmlns:a16="http://schemas.microsoft.com/office/drawing/2014/main" id="{7C6777C5-9F7D-4CEC-9A09-0C63E2A768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7412" name="3 Marcador de número de diapositiva">
            <a:extLst>
              <a:ext uri="{FF2B5EF4-FFF2-40B4-BE49-F238E27FC236}">
                <a16:creationId xmlns:a16="http://schemas.microsoft.com/office/drawing/2014/main" id="{56EEE817-B136-4F2B-A0EC-69753D82D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E6485B6-2591-4430-BC04-4CC2072F86D3}" type="slidenum">
              <a:rPr lang="es-ES" altLang="es-CL">
                <a:latin typeface="Arial" panose="020B0604020202020204" pitchFamily="34" charset="0"/>
              </a:rPr>
              <a:pPr/>
              <a:t>1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>
            <a:extLst>
              <a:ext uri="{FF2B5EF4-FFF2-40B4-BE49-F238E27FC236}">
                <a16:creationId xmlns:a16="http://schemas.microsoft.com/office/drawing/2014/main" id="{337CA0F4-88A9-41A6-8FE8-FB2CA3EC4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>
            <a:extLst>
              <a:ext uri="{FF2B5EF4-FFF2-40B4-BE49-F238E27FC236}">
                <a16:creationId xmlns:a16="http://schemas.microsoft.com/office/drawing/2014/main" id="{084E40E0-6C2A-4DA6-AFA0-16C50B7B68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5844" name="3 Marcador de número de diapositiva">
            <a:extLst>
              <a:ext uri="{FF2B5EF4-FFF2-40B4-BE49-F238E27FC236}">
                <a16:creationId xmlns:a16="http://schemas.microsoft.com/office/drawing/2014/main" id="{3F605B1B-CDF8-44B1-9084-CA7A49275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A3F3196-F225-4EE5-BB6B-C5AB285BA120}" type="slidenum">
              <a:rPr lang="es-ES" altLang="es-CL">
                <a:latin typeface="Arial" panose="020B0604020202020204" pitchFamily="34" charset="0"/>
              </a:rPr>
              <a:pPr/>
              <a:t>10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>
            <a:extLst>
              <a:ext uri="{FF2B5EF4-FFF2-40B4-BE49-F238E27FC236}">
                <a16:creationId xmlns:a16="http://schemas.microsoft.com/office/drawing/2014/main" id="{BBF177AB-5E27-4BDE-970E-33151EBAD1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>
            <a:extLst>
              <a:ext uri="{FF2B5EF4-FFF2-40B4-BE49-F238E27FC236}">
                <a16:creationId xmlns:a16="http://schemas.microsoft.com/office/drawing/2014/main" id="{69361FA5-B38C-4D5F-8531-5F4EBDC55D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7892" name="3 Marcador de número de diapositiva">
            <a:extLst>
              <a:ext uri="{FF2B5EF4-FFF2-40B4-BE49-F238E27FC236}">
                <a16:creationId xmlns:a16="http://schemas.microsoft.com/office/drawing/2014/main" id="{7E604976-73BF-4DFB-B53D-BF663F1EE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CE6767A-AA96-464A-8A32-9CC06F1ECCAC}" type="slidenum">
              <a:rPr lang="es-ES" altLang="es-CL">
                <a:latin typeface="Arial" panose="020B0604020202020204" pitchFamily="34" charset="0"/>
              </a:rPr>
              <a:pPr/>
              <a:t>11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>
            <a:extLst>
              <a:ext uri="{FF2B5EF4-FFF2-40B4-BE49-F238E27FC236}">
                <a16:creationId xmlns:a16="http://schemas.microsoft.com/office/drawing/2014/main" id="{4043BA53-5DC3-4D7D-9DFD-AFED564F0A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>
            <a:extLst>
              <a:ext uri="{FF2B5EF4-FFF2-40B4-BE49-F238E27FC236}">
                <a16:creationId xmlns:a16="http://schemas.microsoft.com/office/drawing/2014/main" id="{30476754-884C-4FA5-AC47-B499E71B43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9940" name="3 Marcador de número de diapositiva">
            <a:extLst>
              <a:ext uri="{FF2B5EF4-FFF2-40B4-BE49-F238E27FC236}">
                <a16:creationId xmlns:a16="http://schemas.microsoft.com/office/drawing/2014/main" id="{823427B6-1AE5-424D-8205-6F06252BD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69F1045-27C1-47A8-BF46-9AEEF80EF216}" type="slidenum">
              <a:rPr lang="es-ES" altLang="es-CL">
                <a:latin typeface="Arial" panose="020B0604020202020204" pitchFamily="34" charset="0"/>
              </a:rPr>
              <a:pPr/>
              <a:t>12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>
            <a:extLst>
              <a:ext uri="{FF2B5EF4-FFF2-40B4-BE49-F238E27FC236}">
                <a16:creationId xmlns:a16="http://schemas.microsoft.com/office/drawing/2014/main" id="{53443D04-DE25-440F-9C5E-7A8EB8ABA1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>
            <a:extLst>
              <a:ext uri="{FF2B5EF4-FFF2-40B4-BE49-F238E27FC236}">
                <a16:creationId xmlns:a16="http://schemas.microsoft.com/office/drawing/2014/main" id="{70C7F877-19BC-4FB9-A3A6-A3BA22EA46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41988" name="3 Marcador de número de diapositiva">
            <a:extLst>
              <a:ext uri="{FF2B5EF4-FFF2-40B4-BE49-F238E27FC236}">
                <a16:creationId xmlns:a16="http://schemas.microsoft.com/office/drawing/2014/main" id="{D4586925-FB57-498F-B0F5-223FFD2F9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3C569A6-BCDD-4DA2-83A7-5975DFB3C39B}" type="slidenum">
              <a:rPr lang="es-ES" altLang="es-CL">
                <a:latin typeface="Arial" panose="020B0604020202020204" pitchFamily="34" charset="0"/>
              </a:rPr>
              <a:pPr/>
              <a:t>13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>
            <a:extLst>
              <a:ext uri="{FF2B5EF4-FFF2-40B4-BE49-F238E27FC236}">
                <a16:creationId xmlns:a16="http://schemas.microsoft.com/office/drawing/2014/main" id="{76C2C6FE-BBCB-467E-A23D-4786E1686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>
            <a:extLst>
              <a:ext uri="{FF2B5EF4-FFF2-40B4-BE49-F238E27FC236}">
                <a16:creationId xmlns:a16="http://schemas.microsoft.com/office/drawing/2014/main" id="{00CBE855-8006-4461-A35F-535D3F81C4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44036" name="3 Marcador de número de diapositiva">
            <a:extLst>
              <a:ext uri="{FF2B5EF4-FFF2-40B4-BE49-F238E27FC236}">
                <a16:creationId xmlns:a16="http://schemas.microsoft.com/office/drawing/2014/main" id="{E9002158-3828-4ED0-B7F0-4BF103361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4B025C8-00A1-46D0-A008-0F03E18AB53E}" type="slidenum">
              <a:rPr lang="es-ES" altLang="es-CL">
                <a:latin typeface="Arial" panose="020B0604020202020204" pitchFamily="34" charset="0"/>
              </a:rPr>
              <a:pPr/>
              <a:t>14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>
            <a:extLst>
              <a:ext uri="{FF2B5EF4-FFF2-40B4-BE49-F238E27FC236}">
                <a16:creationId xmlns:a16="http://schemas.microsoft.com/office/drawing/2014/main" id="{4E4A9E59-185E-4A16-9EBD-590126D4F0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>
            <a:extLst>
              <a:ext uri="{FF2B5EF4-FFF2-40B4-BE49-F238E27FC236}">
                <a16:creationId xmlns:a16="http://schemas.microsoft.com/office/drawing/2014/main" id="{E61384F3-9839-4A0A-B6E5-E485F43D33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46084" name="3 Marcador de número de diapositiva">
            <a:extLst>
              <a:ext uri="{FF2B5EF4-FFF2-40B4-BE49-F238E27FC236}">
                <a16:creationId xmlns:a16="http://schemas.microsoft.com/office/drawing/2014/main" id="{2F8855ED-55C1-4A22-A9C0-11050CBC4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FCFCC10-168E-44CC-9631-E93B7C5D7491}" type="slidenum">
              <a:rPr lang="es-ES" altLang="es-CL">
                <a:latin typeface="Arial" panose="020B0604020202020204" pitchFamily="34" charset="0"/>
              </a:rPr>
              <a:pPr/>
              <a:t>15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>
            <a:extLst>
              <a:ext uri="{FF2B5EF4-FFF2-40B4-BE49-F238E27FC236}">
                <a16:creationId xmlns:a16="http://schemas.microsoft.com/office/drawing/2014/main" id="{E201D492-9391-4338-82B4-49550C66E0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>
            <a:extLst>
              <a:ext uri="{FF2B5EF4-FFF2-40B4-BE49-F238E27FC236}">
                <a16:creationId xmlns:a16="http://schemas.microsoft.com/office/drawing/2014/main" id="{E27CAB97-0B64-4EE0-99D4-FF6B2F2EC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48132" name="3 Marcador de número de diapositiva">
            <a:extLst>
              <a:ext uri="{FF2B5EF4-FFF2-40B4-BE49-F238E27FC236}">
                <a16:creationId xmlns:a16="http://schemas.microsoft.com/office/drawing/2014/main" id="{43C65567-57C9-4431-BBF1-6B1A2C36D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2A7F472-8E8D-4FD7-B14D-A1963F27689E}" type="slidenum">
              <a:rPr lang="es-ES" altLang="es-CL">
                <a:latin typeface="Arial" panose="020B0604020202020204" pitchFamily="34" charset="0"/>
              </a:rPr>
              <a:pPr/>
              <a:t>16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>
            <a:extLst>
              <a:ext uri="{FF2B5EF4-FFF2-40B4-BE49-F238E27FC236}">
                <a16:creationId xmlns:a16="http://schemas.microsoft.com/office/drawing/2014/main" id="{8BD2DCBE-B274-4DFE-AD1D-C919A8B6BE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>
            <a:extLst>
              <a:ext uri="{FF2B5EF4-FFF2-40B4-BE49-F238E27FC236}">
                <a16:creationId xmlns:a16="http://schemas.microsoft.com/office/drawing/2014/main" id="{D8D77568-0E3B-4843-9954-6BE5E436AD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50180" name="3 Marcador de número de diapositiva">
            <a:extLst>
              <a:ext uri="{FF2B5EF4-FFF2-40B4-BE49-F238E27FC236}">
                <a16:creationId xmlns:a16="http://schemas.microsoft.com/office/drawing/2014/main" id="{2727521F-103F-4A4F-A413-43E356502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7E3E9C62-7895-4803-A0AC-116C22C69AB8}" type="slidenum">
              <a:rPr lang="es-ES" altLang="es-CL">
                <a:latin typeface="Arial" panose="020B0604020202020204" pitchFamily="34" charset="0"/>
              </a:rPr>
              <a:pPr/>
              <a:t>17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>
            <a:extLst>
              <a:ext uri="{FF2B5EF4-FFF2-40B4-BE49-F238E27FC236}">
                <a16:creationId xmlns:a16="http://schemas.microsoft.com/office/drawing/2014/main" id="{B081D9BF-D0E3-474A-934D-9A52939476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>
            <a:extLst>
              <a:ext uri="{FF2B5EF4-FFF2-40B4-BE49-F238E27FC236}">
                <a16:creationId xmlns:a16="http://schemas.microsoft.com/office/drawing/2014/main" id="{4267683D-3E30-415D-9BE6-B8A3E16E4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52228" name="3 Marcador de número de diapositiva">
            <a:extLst>
              <a:ext uri="{FF2B5EF4-FFF2-40B4-BE49-F238E27FC236}">
                <a16:creationId xmlns:a16="http://schemas.microsoft.com/office/drawing/2014/main" id="{06688A58-FA55-4AA1-B66A-43C55A3E8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F41BF94-8DE8-4E5E-AEA1-9C2CF03A9885}" type="slidenum">
              <a:rPr lang="es-ES" altLang="es-CL">
                <a:latin typeface="Arial" panose="020B0604020202020204" pitchFamily="34" charset="0"/>
              </a:rPr>
              <a:pPr/>
              <a:t>18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>
            <a:extLst>
              <a:ext uri="{FF2B5EF4-FFF2-40B4-BE49-F238E27FC236}">
                <a16:creationId xmlns:a16="http://schemas.microsoft.com/office/drawing/2014/main" id="{7B38C790-48BC-4B94-9664-0BF57DF36D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>
            <a:extLst>
              <a:ext uri="{FF2B5EF4-FFF2-40B4-BE49-F238E27FC236}">
                <a16:creationId xmlns:a16="http://schemas.microsoft.com/office/drawing/2014/main" id="{D8C49FF5-984F-4A7B-AD8E-4145087D1B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54276" name="3 Marcador de número de diapositiva">
            <a:extLst>
              <a:ext uri="{FF2B5EF4-FFF2-40B4-BE49-F238E27FC236}">
                <a16:creationId xmlns:a16="http://schemas.microsoft.com/office/drawing/2014/main" id="{67A918A6-2EDF-4229-90D1-35921909D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C52F004-78D7-4FCF-A437-6377D1BC9B2F}" type="slidenum">
              <a:rPr lang="es-ES" altLang="es-CL">
                <a:latin typeface="Arial" panose="020B0604020202020204" pitchFamily="34" charset="0"/>
              </a:rPr>
              <a:pPr/>
              <a:t>19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:a16="http://schemas.microsoft.com/office/drawing/2014/main" id="{0BFE1248-5BB1-4668-A0C1-9B9CA4556C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:a16="http://schemas.microsoft.com/office/drawing/2014/main" id="{B65914CE-9C20-4EB9-A003-EB4705F6C8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9460" name="3 Marcador de número de diapositiva">
            <a:extLst>
              <a:ext uri="{FF2B5EF4-FFF2-40B4-BE49-F238E27FC236}">
                <a16:creationId xmlns:a16="http://schemas.microsoft.com/office/drawing/2014/main" id="{0D931AE9-AF7E-461E-A393-431546B6A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69206BA-4672-43BF-8594-70F7C2BBFB19}" type="slidenum">
              <a:rPr lang="es-ES" altLang="es-CL">
                <a:latin typeface="Arial" panose="020B0604020202020204" pitchFamily="34" charset="0"/>
              </a:rPr>
              <a:pPr/>
              <a:t>2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>
            <a:extLst>
              <a:ext uri="{FF2B5EF4-FFF2-40B4-BE49-F238E27FC236}">
                <a16:creationId xmlns:a16="http://schemas.microsoft.com/office/drawing/2014/main" id="{A2C8BA0F-C3D8-44B4-B264-B48C877B56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>
            <a:extLst>
              <a:ext uri="{FF2B5EF4-FFF2-40B4-BE49-F238E27FC236}">
                <a16:creationId xmlns:a16="http://schemas.microsoft.com/office/drawing/2014/main" id="{518799E3-6782-472C-8454-985C96C8C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56324" name="3 Marcador de número de diapositiva">
            <a:extLst>
              <a:ext uri="{FF2B5EF4-FFF2-40B4-BE49-F238E27FC236}">
                <a16:creationId xmlns:a16="http://schemas.microsoft.com/office/drawing/2014/main" id="{452A9917-6313-4313-B584-153247AB5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77224AA-1D31-419D-83CE-408CEB29DFEE}" type="slidenum">
              <a:rPr lang="es-ES" altLang="es-CL">
                <a:latin typeface="Arial" panose="020B0604020202020204" pitchFamily="34" charset="0"/>
              </a:rPr>
              <a:pPr/>
              <a:t>20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>
            <a:extLst>
              <a:ext uri="{FF2B5EF4-FFF2-40B4-BE49-F238E27FC236}">
                <a16:creationId xmlns:a16="http://schemas.microsoft.com/office/drawing/2014/main" id="{22DC5C14-7C7D-4D6E-BF01-D790E48F44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>
            <a:extLst>
              <a:ext uri="{FF2B5EF4-FFF2-40B4-BE49-F238E27FC236}">
                <a16:creationId xmlns:a16="http://schemas.microsoft.com/office/drawing/2014/main" id="{D95791EA-54A0-4B82-8EC6-D2405FE0C4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58372" name="3 Marcador de número de diapositiva">
            <a:extLst>
              <a:ext uri="{FF2B5EF4-FFF2-40B4-BE49-F238E27FC236}">
                <a16:creationId xmlns:a16="http://schemas.microsoft.com/office/drawing/2014/main" id="{022ACDC8-6AFD-4602-96E9-900DA0D3D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3579547-F3E8-43AC-988E-15BFA58EF122}" type="slidenum">
              <a:rPr lang="es-ES" altLang="es-CL">
                <a:latin typeface="Arial" panose="020B0604020202020204" pitchFamily="34" charset="0"/>
              </a:rPr>
              <a:pPr/>
              <a:t>21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>
            <a:extLst>
              <a:ext uri="{FF2B5EF4-FFF2-40B4-BE49-F238E27FC236}">
                <a16:creationId xmlns:a16="http://schemas.microsoft.com/office/drawing/2014/main" id="{752843D9-EB16-42E9-8126-4095C34338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>
            <a:extLst>
              <a:ext uri="{FF2B5EF4-FFF2-40B4-BE49-F238E27FC236}">
                <a16:creationId xmlns:a16="http://schemas.microsoft.com/office/drawing/2014/main" id="{234DEF35-EEDC-4BD3-90B7-AC029DAAEB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60420" name="3 Marcador de número de diapositiva">
            <a:extLst>
              <a:ext uri="{FF2B5EF4-FFF2-40B4-BE49-F238E27FC236}">
                <a16:creationId xmlns:a16="http://schemas.microsoft.com/office/drawing/2014/main" id="{49CE0395-117C-405F-AC44-CADE57951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E99E034-6D60-4D58-B144-0CD810F9EF0E}" type="slidenum">
              <a:rPr lang="es-ES" altLang="es-CL">
                <a:latin typeface="Arial" panose="020B0604020202020204" pitchFamily="34" charset="0"/>
              </a:rPr>
              <a:pPr/>
              <a:t>22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>
            <a:extLst>
              <a:ext uri="{FF2B5EF4-FFF2-40B4-BE49-F238E27FC236}">
                <a16:creationId xmlns:a16="http://schemas.microsoft.com/office/drawing/2014/main" id="{63345AD6-21DF-4DC9-AA65-FBB3E27D10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Marcador de notas">
            <a:extLst>
              <a:ext uri="{FF2B5EF4-FFF2-40B4-BE49-F238E27FC236}">
                <a16:creationId xmlns:a16="http://schemas.microsoft.com/office/drawing/2014/main" id="{2C75CBF1-4588-48D0-85E6-DB257A02FC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62468" name="3 Marcador de número de diapositiva">
            <a:extLst>
              <a:ext uri="{FF2B5EF4-FFF2-40B4-BE49-F238E27FC236}">
                <a16:creationId xmlns:a16="http://schemas.microsoft.com/office/drawing/2014/main" id="{576A588D-D09C-46FD-94FA-E7F3D1778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527549B-FD57-47E7-B289-9EC88498EE70}" type="slidenum">
              <a:rPr lang="es-ES" altLang="es-CL">
                <a:latin typeface="Arial" panose="020B0604020202020204" pitchFamily="34" charset="0"/>
              </a:rPr>
              <a:pPr/>
              <a:t>23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>
            <a:extLst>
              <a:ext uri="{FF2B5EF4-FFF2-40B4-BE49-F238E27FC236}">
                <a16:creationId xmlns:a16="http://schemas.microsoft.com/office/drawing/2014/main" id="{C8D9FB33-BE74-4363-87F0-F0983C32C6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Marcador de notas">
            <a:extLst>
              <a:ext uri="{FF2B5EF4-FFF2-40B4-BE49-F238E27FC236}">
                <a16:creationId xmlns:a16="http://schemas.microsoft.com/office/drawing/2014/main" id="{7799B5A0-DFF3-4544-9C97-ABAD622B23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64516" name="3 Marcador de número de diapositiva">
            <a:extLst>
              <a:ext uri="{FF2B5EF4-FFF2-40B4-BE49-F238E27FC236}">
                <a16:creationId xmlns:a16="http://schemas.microsoft.com/office/drawing/2014/main" id="{77BA0E5C-B8FA-46FA-95D0-D94AE26E2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BDEC394-FB87-47AB-A25F-4082EDEC57F0}" type="slidenum">
              <a:rPr lang="es-ES" altLang="es-CL">
                <a:latin typeface="Arial" panose="020B0604020202020204" pitchFamily="34" charset="0"/>
              </a:rPr>
              <a:pPr/>
              <a:t>24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>
            <a:extLst>
              <a:ext uri="{FF2B5EF4-FFF2-40B4-BE49-F238E27FC236}">
                <a16:creationId xmlns:a16="http://schemas.microsoft.com/office/drawing/2014/main" id="{C3B8170A-CB83-4BCE-9DC8-ED328B2AB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>
            <a:extLst>
              <a:ext uri="{FF2B5EF4-FFF2-40B4-BE49-F238E27FC236}">
                <a16:creationId xmlns:a16="http://schemas.microsoft.com/office/drawing/2014/main" id="{B7C775F3-84ED-4A6A-9E03-BD2E9A3EE6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66564" name="3 Marcador de número de diapositiva">
            <a:extLst>
              <a:ext uri="{FF2B5EF4-FFF2-40B4-BE49-F238E27FC236}">
                <a16:creationId xmlns:a16="http://schemas.microsoft.com/office/drawing/2014/main" id="{A8EB3E43-67D8-47E7-8575-1F241A5DE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58ED472-9B70-4F22-A09B-533E1B5CB1EC}" type="slidenum">
              <a:rPr lang="es-ES" altLang="es-CL">
                <a:latin typeface="Arial" panose="020B0604020202020204" pitchFamily="34" charset="0"/>
              </a:rPr>
              <a:pPr/>
              <a:t>25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>
            <a:extLst>
              <a:ext uri="{FF2B5EF4-FFF2-40B4-BE49-F238E27FC236}">
                <a16:creationId xmlns:a16="http://schemas.microsoft.com/office/drawing/2014/main" id="{193F7EA2-74B8-44DB-8D02-380F436097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>
            <a:extLst>
              <a:ext uri="{FF2B5EF4-FFF2-40B4-BE49-F238E27FC236}">
                <a16:creationId xmlns:a16="http://schemas.microsoft.com/office/drawing/2014/main" id="{C58615CC-1A16-4D7F-85AF-D7733098AA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68612" name="3 Marcador de número de diapositiva">
            <a:extLst>
              <a:ext uri="{FF2B5EF4-FFF2-40B4-BE49-F238E27FC236}">
                <a16:creationId xmlns:a16="http://schemas.microsoft.com/office/drawing/2014/main" id="{5BD72B2A-A3FE-4A02-8559-5100483C7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D27E5C9-33BA-4318-B3CD-E070B67680B6}" type="slidenum">
              <a:rPr lang="es-ES" altLang="es-CL">
                <a:latin typeface="Arial" panose="020B0604020202020204" pitchFamily="34" charset="0"/>
              </a:rPr>
              <a:pPr/>
              <a:t>26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>
            <a:extLst>
              <a:ext uri="{FF2B5EF4-FFF2-40B4-BE49-F238E27FC236}">
                <a16:creationId xmlns:a16="http://schemas.microsoft.com/office/drawing/2014/main" id="{4A1C45C6-B9A1-4B13-A7C0-78E5A67630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>
            <a:extLst>
              <a:ext uri="{FF2B5EF4-FFF2-40B4-BE49-F238E27FC236}">
                <a16:creationId xmlns:a16="http://schemas.microsoft.com/office/drawing/2014/main" id="{5F0FD519-0B1B-4118-90C7-CC4A31CABD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70660" name="3 Marcador de número de diapositiva">
            <a:extLst>
              <a:ext uri="{FF2B5EF4-FFF2-40B4-BE49-F238E27FC236}">
                <a16:creationId xmlns:a16="http://schemas.microsoft.com/office/drawing/2014/main" id="{D5EA92C6-5BAE-46ED-A51A-4CB406EED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B43BAD3-6973-41D2-A4C2-065A89A39A0D}" type="slidenum">
              <a:rPr lang="es-ES" altLang="es-CL">
                <a:latin typeface="Arial" panose="020B0604020202020204" pitchFamily="34" charset="0"/>
              </a:rPr>
              <a:pPr/>
              <a:t>27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>
            <a:extLst>
              <a:ext uri="{FF2B5EF4-FFF2-40B4-BE49-F238E27FC236}">
                <a16:creationId xmlns:a16="http://schemas.microsoft.com/office/drawing/2014/main" id="{534F1231-5C33-4D30-95DC-06DFBE827D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>
            <a:extLst>
              <a:ext uri="{FF2B5EF4-FFF2-40B4-BE49-F238E27FC236}">
                <a16:creationId xmlns:a16="http://schemas.microsoft.com/office/drawing/2014/main" id="{357908F0-2D74-4940-A96A-B122F56642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72708" name="3 Marcador de número de diapositiva">
            <a:extLst>
              <a:ext uri="{FF2B5EF4-FFF2-40B4-BE49-F238E27FC236}">
                <a16:creationId xmlns:a16="http://schemas.microsoft.com/office/drawing/2014/main" id="{D0E9560D-0ED6-421B-BD58-178830980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B70A00-D681-4EE9-92A3-FC4B04879B13}" type="slidenum">
              <a:rPr lang="es-ES" altLang="es-CL">
                <a:latin typeface="Arial" panose="020B0604020202020204" pitchFamily="34" charset="0"/>
              </a:rPr>
              <a:pPr/>
              <a:t>28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>
            <a:extLst>
              <a:ext uri="{FF2B5EF4-FFF2-40B4-BE49-F238E27FC236}">
                <a16:creationId xmlns:a16="http://schemas.microsoft.com/office/drawing/2014/main" id="{B52914FE-6671-454C-AA09-64280E3D1F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Marcador de notas">
            <a:extLst>
              <a:ext uri="{FF2B5EF4-FFF2-40B4-BE49-F238E27FC236}">
                <a16:creationId xmlns:a16="http://schemas.microsoft.com/office/drawing/2014/main" id="{C31BAB1A-A21A-43C2-9504-828D219FA4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74756" name="3 Marcador de número de diapositiva">
            <a:extLst>
              <a:ext uri="{FF2B5EF4-FFF2-40B4-BE49-F238E27FC236}">
                <a16:creationId xmlns:a16="http://schemas.microsoft.com/office/drawing/2014/main" id="{EBE46A25-4708-4D35-A5E1-88BBE0167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BD14B81-EDCD-4932-81F0-12AE45D4E587}" type="slidenum">
              <a:rPr lang="es-ES" altLang="es-CL">
                <a:latin typeface="Arial" panose="020B0604020202020204" pitchFamily="34" charset="0"/>
              </a:rPr>
              <a:pPr/>
              <a:t>29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>
            <a:extLst>
              <a:ext uri="{FF2B5EF4-FFF2-40B4-BE49-F238E27FC236}">
                <a16:creationId xmlns:a16="http://schemas.microsoft.com/office/drawing/2014/main" id="{46F11731-14E9-483D-9E27-BBFBEC20B9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>
            <a:extLst>
              <a:ext uri="{FF2B5EF4-FFF2-40B4-BE49-F238E27FC236}">
                <a16:creationId xmlns:a16="http://schemas.microsoft.com/office/drawing/2014/main" id="{CFD3860E-3DA8-4877-A7B2-8B01C48611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21508" name="3 Marcador de número de diapositiva">
            <a:extLst>
              <a:ext uri="{FF2B5EF4-FFF2-40B4-BE49-F238E27FC236}">
                <a16:creationId xmlns:a16="http://schemas.microsoft.com/office/drawing/2014/main" id="{147B4C8A-A30E-4EC5-8EEE-6D6FB9EF4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E705437-6485-4D5A-A838-037D1768FCA7}" type="slidenum">
              <a:rPr lang="es-ES" altLang="es-CL">
                <a:latin typeface="Arial" panose="020B0604020202020204" pitchFamily="34" charset="0"/>
              </a:rPr>
              <a:pPr/>
              <a:t>3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>
            <a:extLst>
              <a:ext uri="{FF2B5EF4-FFF2-40B4-BE49-F238E27FC236}">
                <a16:creationId xmlns:a16="http://schemas.microsoft.com/office/drawing/2014/main" id="{E840E43A-BB5E-4E93-84AE-672262033F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>
            <a:extLst>
              <a:ext uri="{FF2B5EF4-FFF2-40B4-BE49-F238E27FC236}">
                <a16:creationId xmlns:a16="http://schemas.microsoft.com/office/drawing/2014/main" id="{7CD224DB-877E-4793-B082-B47A69C9EB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76804" name="3 Marcador de número de diapositiva">
            <a:extLst>
              <a:ext uri="{FF2B5EF4-FFF2-40B4-BE49-F238E27FC236}">
                <a16:creationId xmlns:a16="http://schemas.microsoft.com/office/drawing/2014/main" id="{3EACEDA1-7C40-49FE-8880-1B08982C7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4375D50-A97F-42F6-93E0-341431A8A1C0}" type="slidenum">
              <a:rPr lang="es-ES" altLang="es-CL">
                <a:latin typeface="Arial" panose="020B0604020202020204" pitchFamily="34" charset="0"/>
              </a:rPr>
              <a:pPr/>
              <a:t>30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>
            <a:extLst>
              <a:ext uri="{FF2B5EF4-FFF2-40B4-BE49-F238E27FC236}">
                <a16:creationId xmlns:a16="http://schemas.microsoft.com/office/drawing/2014/main" id="{02477214-7FD3-4AD2-B848-072308ADEC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>
            <a:extLst>
              <a:ext uri="{FF2B5EF4-FFF2-40B4-BE49-F238E27FC236}">
                <a16:creationId xmlns:a16="http://schemas.microsoft.com/office/drawing/2014/main" id="{20C25994-EDB2-4407-B250-75B50F1D63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23556" name="3 Marcador de número de diapositiva">
            <a:extLst>
              <a:ext uri="{FF2B5EF4-FFF2-40B4-BE49-F238E27FC236}">
                <a16:creationId xmlns:a16="http://schemas.microsoft.com/office/drawing/2014/main" id="{C2ACEB55-0B2B-473F-A923-10BBE1FEF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75B7506C-DE36-4028-ACE6-3BB6E09DDCFE}" type="slidenum">
              <a:rPr lang="es-ES" altLang="es-CL">
                <a:latin typeface="Arial" panose="020B0604020202020204" pitchFamily="34" charset="0"/>
              </a:rPr>
              <a:pPr/>
              <a:t>4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>
            <a:extLst>
              <a:ext uri="{FF2B5EF4-FFF2-40B4-BE49-F238E27FC236}">
                <a16:creationId xmlns:a16="http://schemas.microsoft.com/office/drawing/2014/main" id="{C008DDB7-D98A-46E9-AA2F-F7D915B20B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>
            <a:extLst>
              <a:ext uri="{FF2B5EF4-FFF2-40B4-BE49-F238E27FC236}">
                <a16:creationId xmlns:a16="http://schemas.microsoft.com/office/drawing/2014/main" id="{463A0141-9F7B-422B-8063-66FDDD833B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25604" name="3 Marcador de número de diapositiva">
            <a:extLst>
              <a:ext uri="{FF2B5EF4-FFF2-40B4-BE49-F238E27FC236}">
                <a16:creationId xmlns:a16="http://schemas.microsoft.com/office/drawing/2014/main" id="{929CE8FA-301E-4928-8F14-872970036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A37C7BF-4F9A-47B8-852B-AAE003E56976}" type="slidenum">
              <a:rPr lang="es-ES" altLang="es-CL">
                <a:latin typeface="Arial" panose="020B0604020202020204" pitchFamily="34" charset="0"/>
              </a:rPr>
              <a:pPr/>
              <a:t>5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17E0BCA0-6AEC-4AE5-A31B-07DADDE8B1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C29ACF46-EC18-4CE0-9DFB-630846FD01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D477BB4E-7BEE-4EDB-8923-5216598BC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A4BA469-454C-40A3-A701-4EF0A570591F}" type="slidenum">
              <a:rPr lang="es-ES" altLang="es-CL">
                <a:latin typeface="Arial" panose="020B0604020202020204" pitchFamily="34" charset="0"/>
              </a:rPr>
              <a:pPr/>
              <a:t>6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9603739D-9317-4190-91DC-4ACADD0499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112E1897-76BA-4F0D-B143-BF63FD151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29700" name="3 Marcador de número de diapositiva">
            <a:extLst>
              <a:ext uri="{FF2B5EF4-FFF2-40B4-BE49-F238E27FC236}">
                <a16:creationId xmlns:a16="http://schemas.microsoft.com/office/drawing/2014/main" id="{39C3F274-A83C-4894-B99E-10BC8B4CF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2094CE5-FB74-40C0-9E34-B4AC8A485E0D}" type="slidenum">
              <a:rPr lang="es-ES" altLang="es-CL">
                <a:latin typeface="Arial" panose="020B0604020202020204" pitchFamily="34" charset="0"/>
              </a:rPr>
              <a:pPr/>
              <a:t>7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72663D30-7285-4F25-833D-8CACEAFCA4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E211230C-0E0E-4A03-9625-D5B668E003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1748" name="3 Marcador de número de diapositiva">
            <a:extLst>
              <a:ext uri="{FF2B5EF4-FFF2-40B4-BE49-F238E27FC236}">
                <a16:creationId xmlns:a16="http://schemas.microsoft.com/office/drawing/2014/main" id="{8AB4FEEA-79C5-4930-BC8E-369778C17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6E20FE3-EA3D-47F4-BE7F-9D36B1258771}" type="slidenum">
              <a:rPr lang="es-ES" altLang="es-CL">
                <a:latin typeface="Arial" panose="020B0604020202020204" pitchFamily="34" charset="0"/>
              </a:rPr>
              <a:pPr/>
              <a:t>8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>
            <a:extLst>
              <a:ext uri="{FF2B5EF4-FFF2-40B4-BE49-F238E27FC236}">
                <a16:creationId xmlns:a16="http://schemas.microsoft.com/office/drawing/2014/main" id="{1642DE1D-4DE9-44CC-8108-75FBF4416B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>
            <a:extLst>
              <a:ext uri="{FF2B5EF4-FFF2-40B4-BE49-F238E27FC236}">
                <a16:creationId xmlns:a16="http://schemas.microsoft.com/office/drawing/2014/main" id="{D14F3493-3463-4488-A999-A77284832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>
            <a:extLst>
              <a:ext uri="{FF2B5EF4-FFF2-40B4-BE49-F238E27FC236}">
                <a16:creationId xmlns:a16="http://schemas.microsoft.com/office/drawing/2014/main" id="{B33A874B-B58F-40CB-A355-20A862BA1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5E18740-F802-4BC8-8272-CC82EEAF4339}" type="slidenum">
              <a:rPr lang="es-ES" altLang="es-CL">
                <a:latin typeface="Arial" panose="020B0604020202020204" pitchFamily="34" charset="0"/>
              </a:rPr>
              <a:pPr/>
              <a:t>9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>
            <a:extLst>
              <a:ext uri="{FF2B5EF4-FFF2-40B4-BE49-F238E27FC236}">
                <a16:creationId xmlns:a16="http://schemas.microsoft.com/office/drawing/2014/main" id="{A967DFB0-F3F5-4077-8EC4-1547BF903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4B79C88A-69FB-421F-9173-47365181BE21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2C9A0DE-A2BA-45D6-A156-95B8BA62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2F0AFE-7FEF-410F-83D5-19450C1D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EEE6FF-C98A-4ACD-BBF8-B1D13BA8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F11258D5-0A61-4EB7-9F21-5D42A330210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93110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7C0D46-EDE2-42B0-B9EF-EA9C3ED2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1F0DB5-B655-43B7-B1AC-CAA9E086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BB87A-BCD9-4301-A961-AA8D2253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BB5A1-C9D7-4B3C-84C4-A6A2C19AED41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33074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D30A5931-06CB-4D7B-8393-1F5B12C15077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BCCAA5-37E4-4E9D-B810-0E2BA08F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B7DB6D-AB40-4160-AAC1-742E7E59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63E68C-2D9D-4EC6-93D6-C2E95AAC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88B00-487A-4394-BF6D-26C804C9E03D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48542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3BE1C210-9BD6-43C6-816E-28BE7E7F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s-CL" sz="720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DEA5CCF-EE72-436E-A514-E8D4DF39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es-CL" sz="7200"/>
              <a:t>”</a:t>
            </a: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6A634E5D-BC1E-4180-99B6-FEC0A499351B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3170DBF-F77B-491B-82DB-C9DB90A677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F3E35E-8E90-4BB4-B17C-90D3457DD2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E2933E4-E40A-4E24-AA1E-F2EDA9835E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52FCD1E-53D1-4A27-A384-96702E973A40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55311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584D2-FA6E-4E63-8C87-8E44CBED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96BD3-E9AA-46E3-B72D-1CE839BF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E7C24-09C4-452F-81A5-FFDAAB91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B72B0-CF2F-4D13-A391-29CBFC5E1030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67413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ECD66361-4CFD-4F07-9675-067EAB97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s-CL" sz="8000"/>
              <a:t>“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A396D1E-CDD7-41C2-AE0F-208F4A5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es-CL" sz="8000"/>
              <a:t>”</a:t>
            </a:r>
          </a:p>
        </p:txBody>
      </p:sp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ABBF6BBA-5481-48E9-9D6B-AA19966E924F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0CE4C9-766A-4D2F-89C4-2214A5DA97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F391A6-5915-4379-BF6E-BFE6AE7285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23128B-0662-4FC9-B512-1894F7CCD5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22D2456-2813-48B2-BEA7-AB0B0C6A969B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2307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35D0FB03-2F81-4B68-9D52-F4A4364C0DF7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4ACB2B1-CBC7-4568-874B-658DA130AA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83A1E0-A49F-490B-BCBC-749573F674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5B7D98-32D1-4BE7-8D11-FAF3473E01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80DB98F-B696-4D7E-999F-8CDE764B459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2480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56BDA8ED-C379-49D6-BCB7-F8B365F3B0D0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5289DF-3619-4D9C-93FF-F620DACC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39C868-70C0-4F39-B60A-3852E706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389186-F803-4FB3-96FA-56A7428E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D46FF-1B13-4FFE-A9E8-FB82CBFE23BA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6719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DBD4C795-6334-4BD4-9264-19C870BF2C00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ABF521-89E9-4F03-A2DC-59136CBA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31FE75-9735-4D44-BC30-A855D089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C9C7CB-1F9F-4200-BBE8-973C8D42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7590F-7A0E-477E-B820-17360AB434A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4776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2B22171C-2C4C-4792-BC0C-5B2623A493FD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3B4B6C-1C3F-4F4B-A8C6-211A821C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184ED0-5731-4B17-BB95-F549292F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13A5FF-2FBA-475A-8C41-0BB4209B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C99D-C7DF-4AE0-9CC1-9EF4037484D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5743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>
            <a:extLst>
              <a:ext uri="{FF2B5EF4-FFF2-40B4-BE49-F238E27FC236}">
                <a16:creationId xmlns:a16="http://schemas.microsoft.com/office/drawing/2014/main" id="{1E84DF4C-F685-4182-B2F1-B30CE95FCC9F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78645C-90EC-4A6A-9833-18AF74F1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278D1A-6DE6-4E76-8EB2-A6CCF601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F5193E-5F66-4812-822D-BA85C092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4CFE9-F62F-40D6-A9CB-0CCA6832C51A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5202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829576E-91E0-4131-8A8E-11F4B5318E0C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B2B9557-C8AA-4303-BE97-08E9A2BA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850340-62F1-4419-82C1-A9034EA2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1747D11-4F87-4BEE-B1E8-871BD67C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4BEF1-C39E-42A1-8B63-E17D699A4CBA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81530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>
            <a:extLst>
              <a:ext uri="{FF2B5EF4-FFF2-40B4-BE49-F238E27FC236}">
                <a16:creationId xmlns:a16="http://schemas.microsoft.com/office/drawing/2014/main" id="{B3529F6D-FE79-439E-AA9B-023B7C089E0B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12A76F0-0E8F-45F4-B2F9-35D5E4CD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C845C48-4624-4107-9173-3E6F6CB6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5CE169B-F021-451B-B137-25533914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726CA-7101-4FA3-8D97-6B88002D12A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20827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E39FFF6E-88AB-4C1B-B648-4701B1FF4025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2CBE0DE-F56A-45E4-BC9D-E4CE7E16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80AE2E2-50AF-4751-A95C-EB005B78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941674A-D153-44B8-8DB6-5B8B76B8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4456F-3D17-407D-8EEC-101B7CAA207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4130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7B20FE-AD85-49CB-B486-156D7249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7BA7E1-8C13-42D6-8D2C-7517DE3B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3FE06C-4EF3-4030-B1F0-35B7D93B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16CF-963B-4243-8B23-CF8DDC783F13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3337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5DFC43DA-BF35-438A-8A35-274C0F3F6DD9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36C301F-C102-47FA-8B04-AA66EEFC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79F9BDB-8439-4BA2-B66A-8D76ED51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3C6AB6D-C663-4FF7-AA53-5F50E889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1022F-009B-46EF-858D-C442413D0783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5290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79A22B-63A8-4713-8461-17384E6E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6EDC02-5487-4943-B6BC-11A04D47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DB869B-D743-4C66-9CA0-B3E7DBFC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8AB0E-176B-4DC6-9530-31B05444DE05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7254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>
            <a:extLst>
              <a:ext uri="{FF2B5EF4-FFF2-40B4-BE49-F238E27FC236}">
                <a16:creationId xmlns:a16="http://schemas.microsoft.com/office/drawing/2014/main" id="{7D17AD5F-A82D-43F7-85C7-68348CEF315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6AFE7CB-117C-4F47-991D-F3C12C72E2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65E2737-88FD-4DCE-9119-55C3754AE4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Editar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4816B-C9A9-4119-9EF2-96F5E66A9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70379-89C4-459B-8718-023D11EDE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502C9-6014-41A4-BC7F-CBC3C0FA9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373F4B3-83D0-4C80-8281-925F129E8EAF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09" r:id="rId7"/>
    <p:sldLayoutId id="2147483719" r:id="rId8"/>
    <p:sldLayoutId id="2147483710" r:id="rId9"/>
    <p:sldLayoutId id="2147483711" r:id="rId10"/>
    <p:sldLayoutId id="2147483720" r:id="rId11"/>
    <p:sldLayoutId id="2147483721" r:id="rId12"/>
    <p:sldLayoutId id="2147483712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4E667A45-2888-4E47-9A5E-B9A20BBB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557338"/>
            <a:ext cx="4824413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CL" sz="4400">
                <a:solidFill>
                  <a:srgbClr val="800000"/>
                </a:solidFill>
                <a:latin typeface="Arial" panose="020B0604020202020204" pitchFamily="34" charset="0"/>
              </a:rPr>
              <a:t>ORTOGRAFÍA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CL" sz="4400">
                <a:solidFill>
                  <a:srgbClr val="800000"/>
                </a:solidFill>
                <a:latin typeface="Arial" panose="020B0604020202020204" pitchFamily="34" charset="0"/>
              </a:rPr>
              <a:t>B - V</a:t>
            </a:r>
          </a:p>
        </p:txBody>
      </p:sp>
      <p:sp useBgFill="1">
        <p:nvSpPr>
          <p:cNvPr id="16387" name="AutoShape 5">
            <a:hlinkClick r:id="" action="ppaction://hlinkshowjump?jump=nextslide" highlightClick="1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CA49EB65-2358-4B03-B81B-EE480E75D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4941888"/>
            <a:ext cx="2806700" cy="719137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  <p:pic>
        <p:nvPicPr>
          <p:cNvPr id="16388" name="Imagen 4">
            <a:extLst>
              <a:ext uri="{FF2B5EF4-FFF2-40B4-BE49-F238E27FC236}">
                <a16:creationId xmlns:a16="http://schemas.microsoft.com/office/drawing/2014/main" id="{F0DF048C-89E0-42D8-850F-9108BDC7E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7325"/>
            <a:ext cx="19732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uadroTexto 1">
            <a:extLst>
              <a:ext uri="{FF2B5EF4-FFF2-40B4-BE49-F238E27FC236}">
                <a16:creationId xmlns:a16="http://schemas.microsoft.com/office/drawing/2014/main" id="{37171AD8-F0B5-4FBC-AA5B-7EA0D44B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4005263"/>
            <a:ext cx="6877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CL" altLang="es-CL" sz="2800"/>
              <a:t>2° básicos Psicopedagoga Solange López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E0EE2A36-C2AD-4601-B622-A3369C49A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6B3E9464-FE67-4F7C-84BB-77C4B015D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34820" name="Text Box 9">
            <a:extLst>
              <a:ext uri="{FF2B5EF4-FFF2-40B4-BE49-F238E27FC236}">
                <a16:creationId xmlns:a16="http://schemas.microsoft.com/office/drawing/2014/main" id="{2926C42F-D36D-4FC1-B30D-6950AB56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_ELA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34821" name="Picture 10" descr="VELA">
            <a:extLst>
              <a:ext uri="{FF2B5EF4-FFF2-40B4-BE49-F238E27FC236}">
                <a16:creationId xmlns:a16="http://schemas.microsoft.com/office/drawing/2014/main" id="{5D89D061-9B7F-4411-8E23-B23DDA84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2828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4822" name="AutoShape 11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209034A5-3B32-47D0-9CF6-6CC79E3D8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34823" name="AutoShape 12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CFBD4206-5551-443F-ADE9-69063C8F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34824" name="AutoShape 13">
            <a:hlinkClick r:id="" action="ppaction://noaction" highlightClick="1">
              <a:snd r:embed="rId6" name="VELA.wav"/>
            </a:hlinkClick>
            <a:extLst>
              <a:ext uri="{FF2B5EF4-FFF2-40B4-BE49-F238E27FC236}">
                <a16:creationId xmlns:a16="http://schemas.microsoft.com/office/drawing/2014/main" id="{A3557DED-77F7-4777-9B4A-0C7147909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32FEE32A-1ED0-4CFA-B301-B9F97CC0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CC22E6D8-1F6F-4635-BB22-41652D76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2173D94D-9165-4391-93BD-836556686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VELA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0B811FC1-7480-4E88-936C-F86F281F1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vela</a:t>
            </a:r>
            <a:endParaRPr lang="es-ES" altLang="es-CL" sz="8000">
              <a:latin typeface="MeMima" pitchFamily="2" charset="0"/>
            </a:endParaRPr>
          </a:p>
        </p:txBody>
      </p:sp>
      <p:pic>
        <p:nvPicPr>
          <p:cNvPr id="36870" name="Picture 8" descr="VELA">
            <a:extLst>
              <a:ext uri="{FF2B5EF4-FFF2-40B4-BE49-F238E27FC236}">
                <a16:creationId xmlns:a16="http://schemas.microsoft.com/office/drawing/2014/main" id="{A3DCAF46-9E7A-464A-B776-5DA4FF2BE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2828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6871" name="AutoShape 9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BC68FF96-FD37-49B3-BEBD-6A2F772D1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735F5B56-87E2-4460-926B-92B814519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A7CF4EE2-B160-4649-A939-105E6A977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38916" name="Text Box 8">
            <a:extLst>
              <a:ext uri="{FF2B5EF4-FFF2-40B4-BE49-F238E27FC236}">
                <a16:creationId xmlns:a16="http://schemas.microsoft.com/office/drawing/2014/main" id="{1B7C6B62-A46E-42AF-80D1-EE65906F8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_ALÓN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38917" name="Picture 10" descr="BALÓN">
            <a:extLst>
              <a:ext uri="{FF2B5EF4-FFF2-40B4-BE49-F238E27FC236}">
                <a16:creationId xmlns:a16="http://schemas.microsoft.com/office/drawing/2014/main" id="{56922D9D-8395-4135-8FC6-BC6942239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090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8918" name="AutoShape 11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CFC228DB-6FAC-4CF7-B1F2-6036DDAEC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38919" name="AutoShape 12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CE5069F3-C6D0-4701-A234-834E2A978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38920" name="AutoShape 13">
            <a:hlinkClick r:id="" action="ppaction://noaction" highlightClick="1">
              <a:snd r:embed="rId6" name="BALON.wav"/>
            </a:hlinkClick>
            <a:extLst>
              <a:ext uri="{FF2B5EF4-FFF2-40B4-BE49-F238E27FC236}">
                <a16:creationId xmlns:a16="http://schemas.microsoft.com/office/drawing/2014/main" id="{95D6F889-7E3F-47BE-B9BB-9AE1FD1B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5BDF823C-4BB1-4C12-AED3-12287A490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3B1042DB-24E4-41B4-8710-E35B0EA4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0EBC67A3-C48D-45CC-9FA5-5B71E5BE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balón</a:t>
            </a:r>
            <a:endParaRPr lang="es-ES" altLang="es-CL" sz="8000">
              <a:latin typeface="MeMima" pitchFamily="2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F00C5AE-37AB-4C0A-8951-B449EF9E2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BALÓN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40966" name="Picture 8" descr="BALÓN">
            <a:extLst>
              <a:ext uri="{FF2B5EF4-FFF2-40B4-BE49-F238E27FC236}">
                <a16:creationId xmlns:a16="http://schemas.microsoft.com/office/drawing/2014/main" id="{8CCA38C1-9143-4B0B-B6C1-81D31066F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090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0967" name="AutoShape 9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84C28683-F152-4B25-A611-3AE99DA6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53C6A521-D58D-427F-9A10-F7A8E527A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5E24ECE1-FAF5-4E5A-B403-2D60F46E0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43012" name="Text Box 8">
            <a:extLst>
              <a:ext uri="{FF2B5EF4-FFF2-40B4-BE49-F238E27FC236}">
                <a16:creationId xmlns:a16="http://schemas.microsoft.com/office/drawing/2014/main" id="{CCB84555-AFA9-4268-9DAE-F75D17DE1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_ASURA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43013" name="Picture 10" descr="BASURA">
            <a:extLst>
              <a:ext uri="{FF2B5EF4-FFF2-40B4-BE49-F238E27FC236}">
                <a16:creationId xmlns:a16="http://schemas.microsoft.com/office/drawing/2014/main" id="{7863CB09-3FF9-4FAD-8439-C5256446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2425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3014" name="AutoShape 11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86B9C663-AA1E-454C-8D56-9C899A63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43015" name="AutoShape 12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5E6A3D37-7E3D-4373-BF29-13E6247DC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43016" name="AutoShape 13">
            <a:hlinkClick r:id="" action="ppaction://noaction" highlightClick="1">
              <a:snd r:embed="rId6" name="BASURA.wav"/>
            </a:hlinkClick>
            <a:extLst>
              <a:ext uri="{FF2B5EF4-FFF2-40B4-BE49-F238E27FC236}">
                <a16:creationId xmlns:a16="http://schemas.microsoft.com/office/drawing/2014/main" id="{1021D7B3-B13B-4543-A449-4155B882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CCDA7D5F-8500-44EC-8CA9-448BDE26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A827C8BE-2F15-4A67-BC63-183FFC02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6CD9512F-8CCE-4F32-97CA-BB0942599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basura</a:t>
            </a:r>
            <a:endParaRPr lang="es-ES" altLang="es-CL" sz="8000">
              <a:latin typeface="MeMima" pitchFamily="2" charset="0"/>
            </a:endParaRPr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67DE2FCD-9889-4DE1-BCCC-F57188398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BASURA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45062" name="Picture 8" descr="BASURA">
            <a:extLst>
              <a:ext uri="{FF2B5EF4-FFF2-40B4-BE49-F238E27FC236}">
                <a16:creationId xmlns:a16="http://schemas.microsoft.com/office/drawing/2014/main" id="{6BA5B959-C28B-4C9B-8CF9-9DA395075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2425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5063" name="AutoShape 9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239047C4-DBAD-4965-BDE7-50AD36AFC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30F45909-D2A9-4F7E-9B4B-3D0E4E45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ECBC60C2-7EF2-4874-ACA8-A7E8AFA9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47108" name="Text Box 8">
            <a:extLst>
              <a:ext uri="{FF2B5EF4-FFF2-40B4-BE49-F238E27FC236}">
                <a16:creationId xmlns:a16="http://schemas.microsoft.com/office/drawing/2014/main" id="{B590DC3C-58DA-43D3-9429-1DDFE9427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_ENTANA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47109" name="Picture 10" descr="VENTANA2">
            <a:extLst>
              <a:ext uri="{FF2B5EF4-FFF2-40B4-BE49-F238E27FC236}">
                <a16:creationId xmlns:a16="http://schemas.microsoft.com/office/drawing/2014/main" id="{44A3716F-7B16-4178-B8E7-1D7C0657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7244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7110" name="AutoShape 11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31B7CAEA-C8F4-4F7C-A490-6FF969ED6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47111" name="AutoShape 12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1CC6DC56-1372-434A-9DC1-4267A407F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47112" name="AutoShape 13">
            <a:hlinkClick r:id="" action="ppaction://noaction" highlightClick="1">
              <a:snd r:embed="rId6" name="VENTANA.wav"/>
            </a:hlinkClick>
            <a:extLst>
              <a:ext uri="{FF2B5EF4-FFF2-40B4-BE49-F238E27FC236}">
                <a16:creationId xmlns:a16="http://schemas.microsoft.com/office/drawing/2014/main" id="{8C1C67FB-34B7-4136-B423-E1C645674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>
            <a:extLst>
              <a:ext uri="{FF2B5EF4-FFF2-40B4-BE49-F238E27FC236}">
                <a16:creationId xmlns:a16="http://schemas.microsoft.com/office/drawing/2014/main" id="{2E978589-C127-4E39-8424-E5A95FB9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49155" name="Text Box 4">
            <a:extLst>
              <a:ext uri="{FF2B5EF4-FFF2-40B4-BE49-F238E27FC236}">
                <a16:creationId xmlns:a16="http://schemas.microsoft.com/office/drawing/2014/main" id="{7B37747F-5990-4F45-BCFD-EF18B1F4F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49156" name="Text Box 5">
            <a:extLst>
              <a:ext uri="{FF2B5EF4-FFF2-40B4-BE49-F238E27FC236}">
                <a16:creationId xmlns:a16="http://schemas.microsoft.com/office/drawing/2014/main" id="{D01F8313-FF54-4825-8069-87B9498C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VENTANA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247F526E-FD53-48E0-B622-0AB72FEF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ventana</a:t>
            </a:r>
            <a:endParaRPr lang="es-ES" altLang="es-CL" sz="8000">
              <a:latin typeface="MeMima" pitchFamily="2" charset="0"/>
            </a:endParaRPr>
          </a:p>
        </p:txBody>
      </p:sp>
      <p:pic>
        <p:nvPicPr>
          <p:cNvPr id="49158" name="Picture 9" descr="VENTANA2">
            <a:extLst>
              <a:ext uri="{FF2B5EF4-FFF2-40B4-BE49-F238E27FC236}">
                <a16:creationId xmlns:a16="http://schemas.microsoft.com/office/drawing/2014/main" id="{4ACB038A-B8B8-4831-B6B3-FA6E76CA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7244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9159" name="AutoShape 10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8324311D-71D5-4C23-B808-F4BA6C29F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>
            <a:extLst>
              <a:ext uri="{FF2B5EF4-FFF2-40B4-BE49-F238E27FC236}">
                <a16:creationId xmlns:a16="http://schemas.microsoft.com/office/drawing/2014/main" id="{EDE2F307-9DC5-4FCD-BD56-ED9A8D9E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51203" name="Text Box 4">
            <a:extLst>
              <a:ext uri="{FF2B5EF4-FFF2-40B4-BE49-F238E27FC236}">
                <a16:creationId xmlns:a16="http://schemas.microsoft.com/office/drawing/2014/main" id="{940DD398-067F-4524-BA8F-54F49E48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51204" name="Text Box 9">
            <a:extLst>
              <a:ext uri="{FF2B5EF4-FFF2-40B4-BE49-F238E27FC236}">
                <a16:creationId xmlns:a16="http://schemas.microsoft.com/office/drawing/2014/main" id="{F4B98226-9EBB-4AC5-B701-6DD70B6D9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HUE_O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51205" name="Picture 10" descr="HUEVOS">
            <a:extLst>
              <a:ext uri="{FF2B5EF4-FFF2-40B4-BE49-F238E27FC236}">
                <a16:creationId xmlns:a16="http://schemas.microsoft.com/office/drawing/2014/main" id="{C580630C-8839-4F24-97B1-B943CA07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2288"/>
            <a:ext cx="64770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1206" name="AutoShape 11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A83ED083-0910-4195-B674-2471EB89C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51207" name="AutoShape 12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B833EBB8-D135-4AC9-A2F2-8CFD9536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51208" name="AutoShape 13">
            <a:hlinkClick r:id="" action="ppaction://noaction" highlightClick="1">
              <a:snd r:embed="rId6" name="HUEVO.wav"/>
            </a:hlinkClick>
            <a:extLst>
              <a:ext uri="{FF2B5EF4-FFF2-40B4-BE49-F238E27FC236}">
                <a16:creationId xmlns:a16="http://schemas.microsoft.com/office/drawing/2014/main" id="{7F10AC17-167E-43EF-8EC5-87C010181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A8A889FA-1299-4FBE-B66B-A82B83DA0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05317863-6C73-457C-BB97-0D15729FA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53252" name="Text Box 8">
            <a:extLst>
              <a:ext uri="{FF2B5EF4-FFF2-40B4-BE49-F238E27FC236}">
                <a16:creationId xmlns:a16="http://schemas.microsoft.com/office/drawing/2014/main" id="{530B3DFA-2A92-41AF-8E26-55E5ED11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HUEVO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53253" name="Picture 10" descr="HUEVOS">
            <a:extLst>
              <a:ext uri="{FF2B5EF4-FFF2-40B4-BE49-F238E27FC236}">
                <a16:creationId xmlns:a16="http://schemas.microsoft.com/office/drawing/2014/main" id="{7707E9DA-30A2-4C61-94BD-5BBD56B7D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2288"/>
            <a:ext cx="64770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1">
            <a:extLst>
              <a:ext uri="{FF2B5EF4-FFF2-40B4-BE49-F238E27FC236}">
                <a16:creationId xmlns:a16="http://schemas.microsoft.com/office/drawing/2014/main" id="{CFAEC6B0-90F6-4F66-9721-D6B1452EA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huevo</a:t>
            </a:r>
            <a:endParaRPr lang="es-ES" altLang="es-CL" sz="8000">
              <a:latin typeface="MeMima" pitchFamily="2" charset="0"/>
            </a:endParaRPr>
          </a:p>
        </p:txBody>
      </p:sp>
      <p:sp useBgFill="1">
        <p:nvSpPr>
          <p:cNvPr id="53255" name="AutoShape 13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D6A60BC6-520F-4902-A867-933EC9C26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Group 2">
            <a:extLst>
              <a:ext uri="{FF2B5EF4-FFF2-40B4-BE49-F238E27FC236}">
                <a16:creationId xmlns:a16="http://schemas.microsoft.com/office/drawing/2014/main" id="{72C139EA-148A-4BD5-AC21-07BCA77979D6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749300"/>
          <a:ext cx="6858000" cy="4064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506" name="Text Box 74">
            <a:extLst>
              <a:ext uri="{FF2B5EF4-FFF2-40B4-BE49-F238E27FC236}">
                <a16:creationId xmlns:a16="http://schemas.microsoft.com/office/drawing/2014/main" id="{A7D94EAB-E38B-4E30-A7D7-9DCAAA89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00663"/>
            <a:ext cx="820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CL" sz="2400">
                <a:solidFill>
                  <a:srgbClr val="800000"/>
                </a:solidFill>
                <a:latin typeface="Arial" panose="020B0604020202020204" pitchFamily="34" charset="0"/>
              </a:rPr>
              <a:t>BAILE     VACA    VENTANA   VELA    HUEVO   AVIÓN</a:t>
            </a:r>
          </a:p>
        </p:txBody>
      </p:sp>
      <p:sp>
        <p:nvSpPr>
          <p:cNvPr id="18507" name="Text Box 75">
            <a:extLst>
              <a:ext uri="{FF2B5EF4-FFF2-40B4-BE49-F238E27FC236}">
                <a16:creationId xmlns:a16="http://schemas.microsoft.com/office/drawing/2014/main" id="{496C54F3-BEEA-4712-A24C-F0A473C4B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13096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4588" name="Text Box 76">
            <a:extLst>
              <a:ext uri="{FF2B5EF4-FFF2-40B4-BE49-F238E27FC236}">
                <a16:creationId xmlns:a16="http://schemas.microsoft.com/office/drawing/2014/main" id="{A5D898E4-E28B-4795-88B7-78B875E3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13096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509" name="Text Box 77">
            <a:extLst>
              <a:ext uri="{FF2B5EF4-FFF2-40B4-BE49-F238E27FC236}">
                <a16:creationId xmlns:a16="http://schemas.microsoft.com/office/drawing/2014/main" id="{25603377-C3F3-421D-8FF8-5CBB94E32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27098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4590" name="Text Box 78">
            <a:extLst>
              <a:ext uri="{FF2B5EF4-FFF2-40B4-BE49-F238E27FC236}">
                <a16:creationId xmlns:a16="http://schemas.microsoft.com/office/drawing/2014/main" id="{1F5B4823-E5E4-4238-96F8-F61A9B301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27098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511" name="Text Box 79">
            <a:extLst>
              <a:ext uri="{FF2B5EF4-FFF2-40B4-BE49-F238E27FC236}">
                <a16:creationId xmlns:a16="http://schemas.microsoft.com/office/drawing/2014/main" id="{E75B59DC-A3BC-491B-A5B1-CDE925C3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6619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4592" name="Text Box 80">
            <a:extLst>
              <a:ext uri="{FF2B5EF4-FFF2-40B4-BE49-F238E27FC236}">
                <a16:creationId xmlns:a16="http://schemas.microsoft.com/office/drawing/2014/main" id="{82981787-9C22-4D63-B0B7-E8CD2B3FD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5" y="6619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513" name="Text Box 81">
            <a:extLst>
              <a:ext uri="{FF2B5EF4-FFF2-40B4-BE49-F238E27FC236}">
                <a16:creationId xmlns:a16="http://schemas.microsoft.com/office/drawing/2014/main" id="{B715C435-0A89-47EF-A0C5-3CF4BE17F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6619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4594" name="Text Box 82">
            <a:extLst>
              <a:ext uri="{FF2B5EF4-FFF2-40B4-BE49-F238E27FC236}">
                <a16:creationId xmlns:a16="http://schemas.microsoft.com/office/drawing/2014/main" id="{47C8738D-73AE-4A05-852F-16B27D7A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6619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515" name="Text Box 83">
            <a:extLst>
              <a:ext uri="{FF2B5EF4-FFF2-40B4-BE49-F238E27FC236}">
                <a16:creationId xmlns:a16="http://schemas.microsoft.com/office/drawing/2014/main" id="{74007F83-83FC-40CE-B9F7-ADFDC8CBF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6619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64596" name="Text Box 84">
            <a:extLst>
              <a:ext uri="{FF2B5EF4-FFF2-40B4-BE49-F238E27FC236}">
                <a16:creationId xmlns:a16="http://schemas.microsoft.com/office/drawing/2014/main" id="{AB2D67F8-B680-4F6D-AB42-209EED7B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6619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18517" name="Text Box 85">
            <a:extLst>
              <a:ext uri="{FF2B5EF4-FFF2-40B4-BE49-F238E27FC236}">
                <a16:creationId xmlns:a16="http://schemas.microsoft.com/office/drawing/2014/main" id="{627E4065-3E30-4163-9D49-661CBAAF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6619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4598" name="Text Box 86">
            <a:extLst>
              <a:ext uri="{FF2B5EF4-FFF2-40B4-BE49-F238E27FC236}">
                <a16:creationId xmlns:a16="http://schemas.microsoft.com/office/drawing/2014/main" id="{4AA39638-1157-46A0-BD06-E6465903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6619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8519" name="Text Box 87">
            <a:extLst>
              <a:ext uri="{FF2B5EF4-FFF2-40B4-BE49-F238E27FC236}">
                <a16:creationId xmlns:a16="http://schemas.microsoft.com/office/drawing/2014/main" id="{10F5A75C-7C12-4670-9411-A9BCC3BF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20288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4600" name="Text Box 88">
            <a:extLst>
              <a:ext uri="{FF2B5EF4-FFF2-40B4-BE49-F238E27FC236}">
                <a16:creationId xmlns:a16="http://schemas.microsoft.com/office/drawing/2014/main" id="{9B6347EE-9F0D-42B9-A1D6-47CD7664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20288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8521" name="Text Box 89">
            <a:extLst>
              <a:ext uri="{FF2B5EF4-FFF2-40B4-BE49-F238E27FC236}">
                <a16:creationId xmlns:a16="http://schemas.microsoft.com/office/drawing/2014/main" id="{10A79CEE-AD0B-4ACE-AE00-CA1E59FB9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6937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4602" name="Text Box 90">
            <a:extLst>
              <a:ext uri="{FF2B5EF4-FFF2-40B4-BE49-F238E27FC236}">
                <a16:creationId xmlns:a16="http://schemas.microsoft.com/office/drawing/2014/main" id="{AC04397E-6E60-43DA-918B-14DEF4B92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6937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8523" name="Text Box 91">
            <a:extLst>
              <a:ext uri="{FF2B5EF4-FFF2-40B4-BE49-F238E27FC236}">
                <a16:creationId xmlns:a16="http://schemas.microsoft.com/office/drawing/2014/main" id="{06F2D9C6-17F7-405E-8EC7-14908A476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6937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4604" name="Text Box 92">
            <a:extLst>
              <a:ext uri="{FF2B5EF4-FFF2-40B4-BE49-F238E27FC236}">
                <a16:creationId xmlns:a16="http://schemas.microsoft.com/office/drawing/2014/main" id="{0D3D435C-2A06-467F-A665-4896A56E9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6937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8525" name="Text Box 93">
            <a:extLst>
              <a:ext uri="{FF2B5EF4-FFF2-40B4-BE49-F238E27FC236}">
                <a16:creationId xmlns:a16="http://schemas.microsoft.com/office/drawing/2014/main" id="{5243F093-4B4D-4744-AA5B-3F5A541B5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6937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64606" name="Text Box 94">
            <a:extLst>
              <a:ext uri="{FF2B5EF4-FFF2-40B4-BE49-F238E27FC236}">
                <a16:creationId xmlns:a16="http://schemas.microsoft.com/office/drawing/2014/main" id="{B7677301-533B-458E-9AC8-927E13706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6937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8527" name="Text Box 95">
            <a:extLst>
              <a:ext uri="{FF2B5EF4-FFF2-40B4-BE49-F238E27FC236}">
                <a16:creationId xmlns:a16="http://schemas.microsoft.com/office/drawing/2014/main" id="{FFE1D955-C312-444E-9909-D606ADA9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13398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64608" name="Text Box 96">
            <a:extLst>
              <a:ext uri="{FF2B5EF4-FFF2-40B4-BE49-F238E27FC236}">
                <a16:creationId xmlns:a16="http://schemas.microsoft.com/office/drawing/2014/main" id="{FD48D617-9422-4E64-A8EC-25F98B4C9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13398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18529" name="Text Box 97">
            <a:extLst>
              <a:ext uri="{FF2B5EF4-FFF2-40B4-BE49-F238E27FC236}">
                <a16:creationId xmlns:a16="http://schemas.microsoft.com/office/drawing/2014/main" id="{3FBA41CB-892B-45BB-8308-85A6F4DFD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27082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64610" name="Text Box 98">
            <a:extLst>
              <a:ext uri="{FF2B5EF4-FFF2-40B4-BE49-F238E27FC236}">
                <a16:creationId xmlns:a16="http://schemas.microsoft.com/office/drawing/2014/main" id="{E20FA279-A605-47FB-880A-0B0660D26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27082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18531" name="Text Box 99">
            <a:extLst>
              <a:ext uri="{FF2B5EF4-FFF2-40B4-BE49-F238E27FC236}">
                <a16:creationId xmlns:a16="http://schemas.microsoft.com/office/drawing/2014/main" id="{6BDC6903-8BBF-4037-8C78-F570C700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20288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64612" name="Text Box 100">
            <a:extLst>
              <a:ext uri="{FF2B5EF4-FFF2-40B4-BE49-F238E27FC236}">
                <a16:creationId xmlns:a16="http://schemas.microsoft.com/office/drawing/2014/main" id="{8724B573-AB78-4698-AE58-4E532B52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20288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18533" name="Text Box 101">
            <a:extLst>
              <a:ext uri="{FF2B5EF4-FFF2-40B4-BE49-F238E27FC236}">
                <a16:creationId xmlns:a16="http://schemas.microsoft.com/office/drawing/2014/main" id="{DAD75870-46ED-4866-9279-238CF75E1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2668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4614" name="Text Box 102">
            <a:extLst>
              <a:ext uri="{FF2B5EF4-FFF2-40B4-BE49-F238E27FC236}">
                <a16:creationId xmlns:a16="http://schemas.microsoft.com/office/drawing/2014/main" id="{D839FDE9-D9CE-4B8E-86CE-2AEB76209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2668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8535" name="Text Box 103">
            <a:extLst>
              <a:ext uri="{FF2B5EF4-FFF2-40B4-BE49-F238E27FC236}">
                <a16:creationId xmlns:a16="http://schemas.microsoft.com/office/drawing/2014/main" id="{A4494BC1-CF6C-41D1-BF27-A086F735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082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64616" name="Text Box 104">
            <a:extLst>
              <a:ext uri="{FF2B5EF4-FFF2-40B4-BE49-F238E27FC236}">
                <a16:creationId xmlns:a16="http://schemas.microsoft.com/office/drawing/2014/main" id="{B35FFCF5-A46E-4C37-BB11-FC471896E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082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8537" name="Text Box 105">
            <a:extLst>
              <a:ext uri="{FF2B5EF4-FFF2-40B4-BE49-F238E27FC236}">
                <a16:creationId xmlns:a16="http://schemas.microsoft.com/office/drawing/2014/main" id="{2B52AE4D-25BD-4A83-9D66-E73747ED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270827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64618" name="Text Box 106">
            <a:extLst>
              <a:ext uri="{FF2B5EF4-FFF2-40B4-BE49-F238E27FC236}">
                <a16:creationId xmlns:a16="http://schemas.microsoft.com/office/drawing/2014/main" id="{949DF6B3-E303-4830-BD11-44E51A87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270827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8539" name="Text Box 107">
            <a:extLst>
              <a:ext uri="{FF2B5EF4-FFF2-40B4-BE49-F238E27FC236}">
                <a16:creationId xmlns:a16="http://schemas.microsoft.com/office/drawing/2014/main" id="{1229EB85-96A7-43DC-AA9F-0A00A03DE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270986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4620" name="Text Box 108">
            <a:extLst>
              <a:ext uri="{FF2B5EF4-FFF2-40B4-BE49-F238E27FC236}">
                <a16:creationId xmlns:a16="http://schemas.microsoft.com/office/drawing/2014/main" id="{7414C0E4-308E-4A02-B063-462763394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270986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8541" name="Text Box 109">
            <a:extLst>
              <a:ext uri="{FF2B5EF4-FFF2-40B4-BE49-F238E27FC236}">
                <a16:creationId xmlns:a16="http://schemas.microsoft.com/office/drawing/2014/main" id="{9B840EC0-5C74-4FBB-9982-2FADEC7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2668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4622" name="Text Box 110">
            <a:extLst>
              <a:ext uri="{FF2B5EF4-FFF2-40B4-BE49-F238E27FC236}">
                <a16:creationId xmlns:a16="http://schemas.microsoft.com/office/drawing/2014/main" id="{CB49808D-CA30-407A-B6BC-77E2EC9D1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2668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8543" name="Text Box 111">
            <a:extLst>
              <a:ext uri="{FF2B5EF4-FFF2-40B4-BE49-F238E27FC236}">
                <a16:creationId xmlns:a16="http://schemas.microsoft.com/office/drawing/2014/main" id="{E3866131-B337-4E79-B3AC-DA2FE6FF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4624" name="Text Box 112">
            <a:extLst>
              <a:ext uri="{FF2B5EF4-FFF2-40B4-BE49-F238E27FC236}">
                <a16:creationId xmlns:a16="http://schemas.microsoft.com/office/drawing/2014/main" id="{9DDAD820-8A5A-4FF8-B637-0E767B397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545" name="Text Box 113">
            <a:extLst>
              <a:ext uri="{FF2B5EF4-FFF2-40B4-BE49-F238E27FC236}">
                <a16:creationId xmlns:a16="http://schemas.microsoft.com/office/drawing/2014/main" id="{E41FD14D-168A-4A7E-93C3-23CD856B9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6207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4626" name="Text Box 114">
            <a:extLst>
              <a:ext uri="{FF2B5EF4-FFF2-40B4-BE49-F238E27FC236}">
                <a16:creationId xmlns:a16="http://schemas.microsoft.com/office/drawing/2014/main" id="{783C263A-FE87-468B-A95C-A6EA9B24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6207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547" name="Text Box 115">
            <a:extLst>
              <a:ext uri="{FF2B5EF4-FFF2-40B4-BE49-F238E27FC236}">
                <a16:creationId xmlns:a16="http://schemas.microsoft.com/office/drawing/2014/main" id="{D5AF6061-E86D-493F-B183-0027F542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33575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4628" name="Text Box 116">
            <a:extLst>
              <a:ext uri="{FF2B5EF4-FFF2-40B4-BE49-F238E27FC236}">
                <a16:creationId xmlns:a16="http://schemas.microsoft.com/office/drawing/2014/main" id="{AA655690-BBE9-4D8E-B843-3908A1EA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33575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8549" name="Text Box 117">
            <a:extLst>
              <a:ext uri="{FF2B5EF4-FFF2-40B4-BE49-F238E27FC236}">
                <a16:creationId xmlns:a16="http://schemas.microsoft.com/office/drawing/2014/main" id="{EF15D1FD-C9E0-4EBE-B4D9-660C71D2F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20208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64630" name="Text Box 118">
            <a:extLst>
              <a:ext uri="{FF2B5EF4-FFF2-40B4-BE49-F238E27FC236}">
                <a16:creationId xmlns:a16="http://schemas.microsoft.com/office/drawing/2014/main" id="{A5902DCA-176B-49ED-8CA6-F6D4E462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20208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8551" name="Text Box 119">
            <a:extLst>
              <a:ext uri="{FF2B5EF4-FFF2-40B4-BE49-F238E27FC236}">
                <a16:creationId xmlns:a16="http://schemas.microsoft.com/office/drawing/2014/main" id="{1511886A-1131-43D1-A968-ECCE1FEFF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3397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64632" name="Text Box 120">
            <a:extLst>
              <a:ext uri="{FF2B5EF4-FFF2-40B4-BE49-F238E27FC236}">
                <a16:creationId xmlns:a16="http://schemas.microsoft.com/office/drawing/2014/main" id="{43BCAA53-28C2-45D0-9B61-C1622108F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3397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8553" name="Text Box 121">
            <a:extLst>
              <a:ext uri="{FF2B5EF4-FFF2-40B4-BE49-F238E27FC236}">
                <a16:creationId xmlns:a16="http://schemas.microsoft.com/office/drawing/2014/main" id="{4DCE78C3-65CB-4485-8F07-678B0A94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4634" name="Text Box 122">
            <a:extLst>
              <a:ext uri="{FF2B5EF4-FFF2-40B4-BE49-F238E27FC236}">
                <a16:creationId xmlns:a16="http://schemas.microsoft.com/office/drawing/2014/main" id="{EA188CEB-6EB2-4896-A7A0-475926A15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8555" name="Text Box 123">
            <a:extLst>
              <a:ext uri="{FF2B5EF4-FFF2-40B4-BE49-F238E27FC236}">
                <a16:creationId xmlns:a16="http://schemas.microsoft.com/office/drawing/2014/main" id="{EFBA80D5-5CBB-4259-B2DE-0656E1F92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64636" name="Text Box 124">
            <a:extLst>
              <a:ext uri="{FF2B5EF4-FFF2-40B4-BE49-F238E27FC236}">
                <a16:creationId xmlns:a16="http://schemas.microsoft.com/office/drawing/2014/main" id="{1376CF3F-2907-4DA2-96EF-248A642A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8557" name="Text Box 125">
            <a:extLst>
              <a:ext uri="{FF2B5EF4-FFF2-40B4-BE49-F238E27FC236}">
                <a16:creationId xmlns:a16="http://schemas.microsoft.com/office/drawing/2014/main" id="{6850FEDB-A350-444F-BA21-F7A9C7EAF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64638" name="Text Box 126">
            <a:extLst>
              <a:ext uri="{FF2B5EF4-FFF2-40B4-BE49-F238E27FC236}">
                <a16:creationId xmlns:a16="http://schemas.microsoft.com/office/drawing/2014/main" id="{C880D326-8E19-447D-8A56-20A4A89D8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8559" name="Text Box 127">
            <a:extLst>
              <a:ext uri="{FF2B5EF4-FFF2-40B4-BE49-F238E27FC236}">
                <a16:creationId xmlns:a16="http://schemas.microsoft.com/office/drawing/2014/main" id="{E1DBBDC2-5128-40E9-B86E-D20A99B1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40465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4640" name="Text Box 128">
            <a:extLst>
              <a:ext uri="{FF2B5EF4-FFF2-40B4-BE49-F238E27FC236}">
                <a16:creationId xmlns:a16="http://schemas.microsoft.com/office/drawing/2014/main" id="{60D6BA9C-552D-4BF5-8F4A-1335E0241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40465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8561" name="Text Box 129">
            <a:extLst>
              <a:ext uri="{FF2B5EF4-FFF2-40B4-BE49-F238E27FC236}">
                <a16:creationId xmlns:a16="http://schemas.microsoft.com/office/drawing/2014/main" id="{290DB4B9-48FD-40BB-80AA-38609749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0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64642" name="Text Box 130">
            <a:extLst>
              <a:ext uri="{FF2B5EF4-FFF2-40B4-BE49-F238E27FC236}">
                <a16:creationId xmlns:a16="http://schemas.microsoft.com/office/drawing/2014/main" id="{CBF7D50A-3E95-4A24-BCB9-E15C95F64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0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8563" name="Text Box 131">
            <a:extLst>
              <a:ext uri="{FF2B5EF4-FFF2-40B4-BE49-F238E27FC236}">
                <a16:creationId xmlns:a16="http://schemas.microsoft.com/office/drawing/2014/main" id="{943F39FC-E6C6-491A-B72A-DAFA84035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6619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4644" name="Text Box 132">
            <a:extLst>
              <a:ext uri="{FF2B5EF4-FFF2-40B4-BE49-F238E27FC236}">
                <a16:creationId xmlns:a16="http://schemas.microsoft.com/office/drawing/2014/main" id="{6E47F3CC-37E5-4B0C-9EBF-45930748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6619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8565" name="Text Box 133">
            <a:extLst>
              <a:ext uri="{FF2B5EF4-FFF2-40B4-BE49-F238E27FC236}">
                <a16:creationId xmlns:a16="http://schemas.microsoft.com/office/drawing/2014/main" id="{7D587CDD-5D93-481A-8091-1B8292DB8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20304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4646" name="Text Box 134">
            <a:extLst>
              <a:ext uri="{FF2B5EF4-FFF2-40B4-BE49-F238E27FC236}">
                <a16:creationId xmlns:a16="http://schemas.microsoft.com/office/drawing/2014/main" id="{992809FA-874F-445A-A4BD-66BECC417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20304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8567" name="Text Box 135">
            <a:extLst>
              <a:ext uri="{FF2B5EF4-FFF2-40B4-BE49-F238E27FC236}">
                <a16:creationId xmlns:a16="http://schemas.microsoft.com/office/drawing/2014/main" id="{FA6BE3BD-8F91-4A77-89BA-F94BD218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335756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4648" name="Text Box 136">
            <a:extLst>
              <a:ext uri="{FF2B5EF4-FFF2-40B4-BE49-F238E27FC236}">
                <a16:creationId xmlns:a16="http://schemas.microsoft.com/office/drawing/2014/main" id="{0E1D6CAD-4E0F-47C5-BE87-47B172D9F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335756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8569" name="Text Box 137">
            <a:extLst>
              <a:ext uri="{FF2B5EF4-FFF2-40B4-BE49-F238E27FC236}">
                <a16:creationId xmlns:a16="http://schemas.microsoft.com/office/drawing/2014/main" id="{7ABF2B6B-E262-4D02-9CD9-2FC162528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13414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4650" name="Text Box 138">
            <a:extLst>
              <a:ext uri="{FF2B5EF4-FFF2-40B4-BE49-F238E27FC236}">
                <a16:creationId xmlns:a16="http://schemas.microsoft.com/office/drawing/2014/main" id="{AE301B01-643B-4D1F-8CDE-B12F8F865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13414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8571" name="Text Box 139">
            <a:extLst>
              <a:ext uri="{FF2B5EF4-FFF2-40B4-BE49-F238E27FC236}">
                <a16:creationId xmlns:a16="http://schemas.microsoft.com/office/drawing/2014/main" id="{C6B7C295-E61B-449B-A706-A2B9D2D54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13414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4652" name="Text Box 140">
            <a:extLst>
              <a:ext uri="{FF2B5EF4-FFF2-40B4-BE49-F238E27FC236}">
                <a16:creationId xmlns:a16="http://schemas.microsoft.com/office/drawing/2014/main" id="{4F702411-5A10-4663-843F-40D112719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13414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8573" name="Text Box 141">
            <a:extLst>
              <a:ext uri="{FF2B5EF4-FFF2-40B4-BE49-F238E27FC236}">
                <a16:creationId xmlns:a16="http://schemas.microsoft.com/office/drawing/2014/main" id="{EB44A47A-52DE-4B6E-B671-890152CCD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4654" name="Text Box 142">
            <a:extLst>
              <a:ext uri="{FF2B5EF4-FFF2-40B4-BE49-F238E27FC236}">
                <a16:creationId xmlns:a16="http://schemas.microsoft.com/office/drawing/2014/main" id="{7FC78655-164F-4AFC-8D41-B4EA1910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8575" name="Text Box 143">
            <a:extLst>
              <a:ext uri="{FF2B5EF4-FFF2-40B4-BE49-F238E27FC236}">
                <a16:creationId xmlns:a16="http://schemas.microsoft.com/office/drawing/2014/main" id="{6B0EB00A-2340-4D3D-9666-624B7675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4656" name="Text Box 144">
            <a:extLst>
              <a:ext uri="{FF2B5EF4-FFF2-40B4-BE49-F238E27FC236}">
                <a16:creationId xmlns:a16="http://schemas.microsoft.com/office/drawing/2014/main" id="{378B6123-3AEB-4EE6-9A40-E5C41A4C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40465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8577" name="Text Box 145">
            <a:extLst>
              <a:ext uri="{FF2B5EF4-FFF2-40B4-BE49-F238E27FC236}">
                <a16:creationId xmlns:a16="http://schemas.microsoft.com/office/drawing/2014/main" id="{0912C02F-A252-48B4-97DF-C80239FD2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13414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64658" name="Text Box 146">
            <a:extLst>
              <a:ext uri="{FF2B5EF4-FFF2-40B4-BE49-F238E27FC236}">
                <a16:creationId xmlns:a16="http://schemas.microsoft.com/office/drawing/2014/main" id="{2D4DE74A-AE9B-466F-A2D1-7F590566B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13414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8579" name="Text Box 147">
            <a:extLst>
              <a:ext uri="{FF2B5EF4-FFF2-40B4-BE49-F238E27FC236}">
                <a16:creationId xmlns:a16="http://schemas.microsoft.com/office/drawing/2014/main" id="{EE91EFB9-D2DD-4201-BAA2-B27B1662F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40782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64660" name="Text Box 148">
            <a:extLst>
              <a:ext uri="{FF2B5EF4-FFF2-40B4-BE49-F238E27FC236}">
                <a16:creationId xmlns:a16="http://schemas.microsoft.com/office/drawing/2014/main" id="{1F0F72E2-7C0D-4486-A182-FB33DD755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40782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8581" name="Text Box 149">
            <a:extLst>
              <a:ext uri="{FF2B5EF4-FFF2-40B4-BE49-F238E27FC236}">
                <a16:creationId xmlns:a16="http://schemas.microsoft.com/office/drawing/2014/main" id="{BA790062-33BD-44FD-8321-C7BCD8FE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13811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64662" name="Text Box 150">
            <a:extLst>
              <a:ext uri="{FF2B5EF4-FFF2-40B4-BE49-F238E27FC236}">
                <a16:creationId xmlns:a16="http://schemas.microsoft.com/office/drawing/2014/main" id="{B3D4D01B-9843-4B53-902E-346DC08C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13811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8583" name="Text Box 151">
            <a:extLst>
              <a:ext uri="{FF2B5EF4-FFF2-40B4-BE49-F238E27FC236}">
                <a16:creationId xmlns:a16="http://schemas.microsoft.com/office/drawing/2014/main" id="{7F3CAC6B-D257-49D4-BDC1-167621D9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13096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4664" name="Text Box 152">
            <a:extLst>
              <a:ext uri="{FF2B5EF4-FFF2-40B4-BE49-F238E27FC236}">
                <a16:creationId xmlns:a16="http://schemas.microsoft.com/office/drawing/2014/main" id="{ED919C67-11FF-4469-A007-01FCBC7D2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13096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585" name="Text Box 153">
            <a:extLst>
              <a:ext uri="{FF2B5EF4-FFF2-40B4-BE49-F238E27FC236}">
                <a16:creationId xmlns:a16="http://schemas.microsoft.com/office/drawing/2014/main" id="{97ABE5B3-34C8-41EF-B654-E074FCC3A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3397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4666" name="Text Box 154">
            <a:extLst>
              <a:ext uri="{FF2B5EF4-FFF2-40B4-BE49-F238E27FC236}">
                <a16:creationId xmlns:a16="http://schemas.microsoft.com/office/drawing/2014/main" id="{994B3F6A-993C-49E7-94CC-5B9E7C657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3397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587" name="Text Box 155">
            <a:extLst>
              <a:ext uri="{FF2B5EF4-FFF2-40B4-BE49-F238E27FC236}">
                <a16:creationId xmlns:a16="http://schemas.microsoft.com/office/drawing/2014/main" id="{0B968EAC-C099-4040-B64C-2250E5B7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3096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4668" name="Text Box 156">
            <a:extLst>
              <a:ext uri="{FF2B5EF4-FFF2-40B4-BE49-F238E27FC236}">
                <a16:creationId xmlns:a16="http://schemas.microsoft.com/office/drawing/2014/main" id="{01A50058-7F80-4989-A481-7A9CBDAED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3096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589" name="Text Box 157">
            <a:extLst>
              <a:ext uri="{FF2B5EF4-FFF2-40B4-BE49-F238E27FC236}">
                <a16:creationId xmlns:a16="http://schemas.microsoft.com/office/drawing/2014/main" id="{CEF1CBB5-4A61-4938-9396-E0DD75F4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20288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4670" name="Text Box 158">
            <a:extLst>
              <a:ext uri="{FF2B5EF4-FFF2-40B4-BE49-F238E27FC236}">
                <a16:creationId xmlns:a16="http://schemas.microsoft.com/office/drawing/2014/main" id="{FBD5F24E-A7A2-4DCC-9DEB-5F3808E4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20288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591" name="Text Box 159">
            <a:extLst>
              <a:ext uri="{FF2B5EF4-FFF2-40B4-BE49-F238E27FC236}">
                <a16:creationId xmlns:a16="http://schemas.microsoft.com/office/drawing/2014/main" id="{F96DB0BB-B7AD-4714-9F49-73D1B06C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3397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4672" name="Text Box 160">
            <a:extLst>
              <a:ext uri="{FF2B5EF4-FFF2-40B4-BE49-F238E27FC236}">
                <a16:creationId xmlns:a16="http://schemas.microsoft.com/office/drawing/2014/main" id="{B5A462BC-410F-4BC0-9A9C-7BE0F4156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3397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8593" name="Text Box 161">
            <a:extLst>
              <a:ext uri="{FF2B5EF4-FFF2-40B4-BE49-F238E27FC236}">
                <a16:creationId xmlns:a16="http://schemas.microsoft.com/office/drawing/2014/main" id="{1C4A8332-9970-4D04-978D-7BCFD035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33575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4674" name="Text Box 162">
            <a:extLst>
              <a:ext uri="{FF2B5EF4-FFF2-40B4-BE49-F238E27FC236}">
                <a16:creationId xmlns:a16="http://schemas.microsoft.com/office/drawing/2014/main" id="{280E45C9-7FEB-4EF6-B85E-91F00C51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33575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8595" name="Text Box 163">
            <a:extLst>
              <a:ext uri="{FF2B5EF4-FFF2-40B4-BE49-F238E27FC236}">
                <a16:creationId xmlns:a16="http://schemas.microsoft.com/office/drawing/2014/main" id="{0F3B5DD6-0EE0-49F5-B9AC-581639AA4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13414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4676" name="Text Box 164">
            <a:extLst>
              <a:ext uri="{FF2B5EF4-FFF2-40B4-BE49-F238E27FC236}">
                <a16:creationId xmlns:a16="http://schemas.microsoft.com/office/drawing/2014/main" id="{21A94FAD-07D0-4731-8D79-4560FB1B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13414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8597" name="Text Box 165">
            <a:extLst>
              <a:ext uri="{FF2B5EF4-FFF2-40B4-BE49-F238E27FC236}">
                <a16:creationId xmlns:a16="http://schemas.microsoft.com/office/drawing/2014/main" id="{8A52118E-BE00-4A7D-9D9E-C88863B4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3397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4678" name="Text Box 166">
            <a:extLst>
              <a:ext uri="{FF2B5EF4-FFF2-40B4-BE49-F238E27FC236}">
                <a16:creationId xmlns:a16="http://schemas.microsoft.com/office/drawing/2014/main" id="{AD24B734-D148-4199-8468-9BB3D0ED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3397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8599" name="Text Box 167">
            <a:extLst>
              <a:ext uri="{FF2B5EF4-FFF2-40B4-BE49-F238E27FC236}">
                <a16:creationId xmlns:a16="http://schemas.microsoft.com/office/drawing/2014/main" id="{AE9B8144-FC4F-4962-BF6E-85AF2714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20288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4680" name="Text Box 168">
            <a:extLst>
              <a:ext uri="{FF2B5EF4-FFF2-40B4-BE49-F238E27FC236}">
                <a16:creationId xmlns:a16="http://schemas.microsoft.com/office/drawing/2014/main" id="{39D3CEE0-F52C-44FB-9DE4-D6C15392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20288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8601" name="Text Box 169">
            <a:extLst>
              <a:ext uri="{FF2B5EF4-FFF2-40B4-BE49-F238E27FC236}">
                <a16:creationId xmlns:a16="http://schemas.microsoft.com/office/drawing/2014/main" id="{90135B7A-4E8A-45C4-BAF9-C16B8B9E1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33575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4682" name="Text Box 170">
            <a:extLst>
              <a:ext uri="{FF2B5EF4-FFF2-40B4-BE49-F238E27FC236}">
                <a16:creationId xmlns:a16="http://schemas.microsoft.com/office/drawing/2014/main" id="{27FC4927-F20F-4C3F-A294-1A128D58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33575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8603" name="Text Box 171">
            <a:extLst>
              <a:ext uri="{FF2B5EF4-FFF2-40B4-BE49-F238E27FC236}">
                <a16:creationId xmlns:a16="http://schemas.microsoft.com/office/drawing/2014/main" id="{41FCAD55-0CE0-4434-9665-FC48C7BA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19891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4684" name="Text Box 172">
            <a:extLst>
              <a:ext uri="{FF2B5EF4-FFF2-40B4-BE49-F238E27FC236}">
                <a16:creationId xmlns:a16="http://schemas.microsoft.com/office/drawing/2014/main" id="{818A8A0C-0147-4B23-BED2-9681480F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19891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8605" name="Text Box 173">
            <a:extLst>
              <a:ext uri="{FF2B5EF4-FFF2-40B4-BE49-F238E27FC236}">
                <a16:creationId xmlns:a16="http://schemas.microsoft.com/office/drawing/2014/main" id="{319C4F42-1134-463C-A61A-3432F21C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335756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4686" name="Text Box 174">
            <a:extLst>
              <a:ext uri="{FF2B5EF4-FFF2-40B4-BE49-F238E27FC236}">
                <a16:creationId xmlns:a16="http://schemas.microsoft.com/office/drawing/2014/main" id="{0F2274B6-27CB-42C9-A59C-466F197F0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335756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8607" name="Text Box 175">
            <a:extLst>
              <a:ext uri="{FF2B5EF4-FFF2-40B4-BE49-F238E27FC236}">
                <a16:creationId xmlns:a16="http://schemas.microsoft.com/office/drawing/2014/main" id="{E453DFBF-320F-4174-8968-CA53A1B2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19891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4688" name="Text Box 176">
            <a:extLst>
              <a:ext uri="{FF2B5EF4-FFF2-40B4-BE49-F238E27FC236}">
                <a16:creationId xmlns:a16="http://schemas.microsoft.com/office/drawing/2014/main" id="{EAA6B442-5A5E-4C55-BFC4-A939361D9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19891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8609" name="Text Box 177">
            <a:extLst>
              <a:ext uri="{FF2B5EF4-FFF2-40B4-BE49-F238E27FC236}">
                <a16:creationId xmlns:a16="http://schemas.microsoft.com/office/drawing/2014/main" id="{E1940273-D9D6-41BC-97CA-7B933584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270986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4690" name="Text Box 178">
            <a:extLst>
              <a:ext uri="{FF2B5EF4-FFF2-40B4-BE49-F238E27FC236}">
                <a16:creationId xmlns:a16="http://schemas.microsoft.com/office/drawing/2014/main" id="{2DA53107-7B95-4599-A041-CDF445426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270986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8611" name="Text Box 179">
            <a:extLst>
              <a:ext uri="{FF2B5EF4-FFF2-40B4-BE49-F238E27FC236}">
                <a16:creationId xmlns:a16="http://schemas.microsoft.com/office/drawing/2014/main" id="{4CF509FA-4D1C-40A2-B8D7-CCAB1D35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70986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4692" name="Text Box 180">
            <a:extLst>
              <a:ext uri="{FF2B5EF4-FFF2-40B4-BE49-F238E27FC236}">
                <a16:creationId xmlns:a16="http://schemas.microsoft.com/office/drawing/2014/main" id="{C1FAEE2F-68B5-4D0B-9286-096D3E96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70986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8613" name="Text Box 181">
            <a:extLst>
              <a:ext uri="{FF2B5EF4-FFF2-40B4-BE49-F238E27FC236}">
                <a16:creationId xmlns:a16="http://schemas.microsoft.com/office/drawing/2014/main" id="{FC6332D6-1B2F-49B3-BC4F-C729B4E8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20288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4694" name="Text Box 182">
            <a:extLst>
              <a:ext uri="{FF2B5EF4-FFF2-40B4-BE49-F238E27FC236}">
                <a16:creationId xmlns:a16="http://schemas.microsoft.com/office/drawing/2014/main" id="{F5BA147E-7611-4F45-A1EE-DA4C2D85E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20288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 useBgFill="1">
        <p:nvSpPr>
          <p:cNvPr id="18615" name="AutoShape 183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BD622F13-4CE3-4251-A930-4E564C728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4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9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0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0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4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0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4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0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4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4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4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4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4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2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4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4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3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4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64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4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4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0" fill="hold"/>
                                        <p:tgtEl>
                                          <p:spTgt spid="64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4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64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4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4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64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4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4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64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5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4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0" fill="hold"/>
                                        <p:tgtEl>
                                          <p:spTgt spid="64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5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4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000" fill="hold"/>
                                        <p:tgtEl>
                                          <p:spTgt spid="64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5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4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0" fill="hold"/>
                                        <p:tgtEl>
                                          <p:spTgt spid="64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5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4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000" fill="hold"/>
                                        <p:tgtEl>
                                          <p:spTgt spid="64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5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4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0" fill="hold"/>
                                        <p:tgtEl>
                                          <p:spTgt spid="64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6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64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6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4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0" fill="hold"/>
                                        <p:tgtEl>
                                          <p:spTgt spid="64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6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4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000" fill="hold"/>
                                        <p:tgtEl>
                                          <p:spTgt spid="64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6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4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0" fill="hold"/>
                                        <p:tgtEl>
                                          <p:spTgt spid="64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6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4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000" fill="hold"/>
                                        <p:tgtEl>
                                          <p:spTgt spid="64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7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4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0" fill="hold"/>
                                        <p:tgtEl>
                                          <p:spTgt spid="64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7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64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2000" fill="hold"/>
                                        <p:tgtEl>
                                          <p:spTgt spid="64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7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4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 nodeType="clickPar">
                      <p:stCondLst>
                        <p:cond delay="0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0" fill="hold"/>
                                        <p:tgtEl>
                                          <p:spTgt spid="64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7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4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2000" fill="hold"/>
                                        <p:tgtEl>
                                          <p:spTgt spid="64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7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4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0" fill="hold"/>
                                        <p:tgtEl>
                                          <p:spTgt spid="64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8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4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000" fill="hold"/>
                                        <p:tgtEl>
                                          <p:spTgt spid="64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8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4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0" fill="hold"/>
                                        <p:tgtEl>
                                          <p:spTgt spid="64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8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4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2000" fill="hold"/>
                                        <p:tgtEl>
                                          <p:spTgt spid="64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8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4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0" fill="hold"/>
                                        <p:tgtEl>
                                          <p:spTgt spid="64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8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2000" fill="hold"/>
                                        <p:tgtEl>
                                          <p:spTgt spid="64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90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6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 nodeType="clickPar">
                      <p:stCondLst>
                        <p:cond delay="0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0" fill="hold"/>
                                        <p:tgtEl>
                                          <p:spTgt spid="64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92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6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 nodeType="clickPar">
                      <p:stCondLst>
                        <p:cond delay="0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2000" fill="hold"/>
                                        <p:tgtEl>
                                          <p:spTgt spid="64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94"/>
                  </p:tgtEl>
                </p:cond>
              </p:nextCondLst>
            </p:seq>
          </p:childTnLst>
        </p:cTn>
      </p:par>
    </p:tnLst>
    <p:bldLst>
      <p:bldP spid="64588" grpId="0"/>
      <p:bldP spid="64590" grpId="0"/>
      <p:bldP spid="64592" grpId="0"/>
      <p:bldP spid="64594" grpId="0"/>
      <p:bldP spid="64596" grpId="0"/>
      <p:bldP spid="64598" grpId="0"/>
      <p:bldP spid="64600" grpId="0"/>
      <p:bldP spid="64602" grpId="0"/>
      <p:bldP spid="64604" grpId="0"/>
      <p:bldP spid="64606" grpId="0"/>
      <p:bldP spid="64608" grpId="0"/>
      <p:bldP spid="64610" grpId="0"/>
      <p:bldP spid="64612" grpId="0"/>
      <p:bldP spid="64614" grpId="0"/>
      <p:bldP spid="64616" grpId="0"/>
      <p:bldP spid="64618" grpId="0"/>
      <p:bldP spid="64620" grpId="0"/>
      <p:bldP spid="64622" grpId="0"/>
      <p:bldP spid="64624" grpId="0"/>
      <p:bldP spid="64626" grpId="0"/>
      <p:bldP spid="64628" grpId="0"/>
      <p:bldP spid="64630" grpId="0"/>
      <p:bldP spid="64632" grpId="0"/>
      <p:bldP spid="64634" grpId="0"/>
      <p:bldP spid="64636" grpId="0"/>
      <p:bldP spid="64638" grpId="0"/>
      <p:bldP spid="64640" grpId="0"/>
      <p:bldP spid="64642" grpId="0"/>
      <p:bldP spid="64644" grpId="0"/>
      <p:bldP spid="64646" grpId="0"/>
      <p:bldP spid="64648" grpId="0"/>
      <p:bldP spid="64650" grpId="0"/>
      <p:bldP spid="64652" grpId="0"/>
      <p:bldP spid="64654" grpId="0"/>
      <p:bldP spid="64656" grpId="0"/>
      <p:bldP spid="64658" grpId="0"/>
      <p:bldP spid="64660" grpId="0"/>
      <p:bldP spid="64662" grpId="0"/>
      <p:bldP spid="64664" grpId="0"/>
      <p:bldP spid="64666" grpId="0"/>
      <p:bldP spid="64668" grpId="0"/>
      <p:bldP spid="64670" grpId="0"/>
      <p:bldP spid="64672" grpId="0"/>
      <p:bldP spid="64674" grpId="0"/>
      <p:bldP spid="64676" grpId="0"/>
      <p:bldP spid="64678" grpId="0"/>
      <p:bldP spid="64680" grpId="0"/>
      <p:bldP spid="64682" grpId="0"/>
      <p:bldP spid="64684" grpId="0"/>
      <p:bldP spid="64686" grpId="0"/>
      <p:bldP spid="64688" grpId="0"/>
      <p:bldP spid="64690" grpId="0"/>
      <p:bldP spid="64692" grpId="0"/>
      <p:bldP spid="646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0046B5D-E43F-42DB-9080-CCAE2105B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C1501AFE-E5AC-4EF6-9774-5330501D6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55300" name="Text Box 8">
            <a:extLst>
              <a:ext uri="{FF2B5EF4-FFF2-40B4-BE49-F238E27FC236}">
                <a16:creationId xmlns:a16="http://schemas.microsoft.com/office/drawing/2014/main" id="{438222DF-D710-4AB7-9A30-29157447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_ALLENA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55301" name="Picture 10" descr="BALLENA">
            <a:extLst>
              <a:ext uri="{FF2B5EF4-FFF2-40B4-BE49-F238E27FC236}">
                <a16:creationId xmlns:a16="http://schemas.microsoft.com/office/drawing/2014/main" id="{FBA42613-F0CD-4B1B-89D0-BB9E5462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1963"/>
            <a:ext cx="55626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5302" name="AutoShape 11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9910E387-F148-4DE7-BEAA-0DA61A605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55303" name="AutoShape 12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5C259A61-571D-4F21-93D0-E27824FC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55304" name="AutoShape 13">
            <a:hlinkClick r:id="" action="ppaction://noaction" highlightClick="1">
              <a:snd r:embed="rId6" name="BALLENA.wav"/>
            </a:hlinkClick>
            <a:extLst>
              <a:ext uri="{FF2B5EF4-FFF2-40B4-BE49-F238E27FC236}">
                <a16:creationId xmlns:a16="http://schemas.microsoft.com/office/drawing/2014/main" id="{AD768547-2EBC-469C-B786-561797835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59163761-34AB-4CDE-8F7D-FA31A830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A0B6C08A-6796-4809-B914-E981C02B2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7D004871-5544-4135-8E80-145A42400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ballena</a:t>
            </a:r>
            <a:endParaRPr lang="es-ES" altLang="es-CL" sz="8000">
              <a:latin typeface="MeMima" pitchFamily="2" charset="0"/>
            </a:endParaRPr>
          </a:p>
        </p:txBody>
      </p:sp>
      <p:sp>
        <p:nvSpPr>
          <p:cNvPr id="57349" name="Text Box 6">
            <a:extLst>
              <a:ext uri="{FF2B5EF4-FFF2-40B4-BE49-F238E27FC236}">
                <a16:creationId xmlns:a16="http://schemas.microsoft.com/office/drawing/2014/main" id="{884F3ED3-618C-4E5E-8D22-21FD137D0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BALLENA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57350" name="Picture 8" descr="BALLENA">
            <a:extLst>
              <a:ext uri="{FF2B5EF4-FFF2-40B4-BE49-F238E27FC236}">
                <a16:creationId xmlns:a16="http://schemas.microsoft.com/office/drawing/2014/main" id="{5C451978-C7C0-41DC-9ED0-6BE4C5BD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1963"/>
            <a:ext cx="55626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7351" name="AutoShape 9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5E9B80CD-AD23-4934-9C5C-C0784BAA6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>
            <a:extLst>
              <a:ext uri="{FF2B5EF4-FFF2-40B4-BE49-F238E27FC236}">
                <a16:creationId xmlns:a16="http://schemas.microsoft.com/office/drawing/2014/main" id="{13139D50-E837-4665-AE6F-0A4A7BAF7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59395" name="Text Box 4">
            <a:extLst>
              <a:ext uri="{FF2B5EF4-FFF2-40B4-BE49-F238E27FC236}">
                <a16:creationId xmlns:a16="http://schemas.microsoft.com/office/drawing/2014/main" id="{A6747DBD-1D89-4898-A26B-41BE5BBD0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59396" name="Text Box 9">
            <a:extLst>
              <a:ext uri="{FF2B5EF4-FFF2-40B4-BE49-F238E27FC236}">
                <a16:creationId xmlns:a16="http://schemas.microsoft.com/office/drawing/2014/main" id="{2409E580-78A5-41EF-8207-17AEB93DB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_IENTO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59397" name="Picture 10" descr="VIENTO2">
            <a:extLst>
              <a:ext uri="{FF2B5EF4-FFF2-40B4-BE49-F238E27FC236}">
                <a16:creationId xmlns:a16="http://schemas.microsoft.com/office/drawing/2014/main" id="{839EC3B2-BDF8-4E69-B934-AAE161D2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28600"/>
            <a:ext cx="29686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9398" name="AutoShape 11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0EBF6D1A-8F93-4A61-AA63-1A7609734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76925"/>
            <a:ext cx="669925" cy="600075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59399" name="AutoShape 12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593A3BC4-9554-4A82-BF3D-517C7F85A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76925"/>
            <a:ext cx="669925" cy="600075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59400" name="AutoShape 13">
            <a:hlinkClick r:id="" action="ppaction://noaction" highlightClick="1">
              <a:snd r:embed="rId6" name="VIENTO.wav"/>
            </a:hlinkClick>
            <a:extLst>
              <a:ext uri="{FF2B5EF4-FFF2-40B4-BE49-F238E27FC236}">
                <a16:creationId xmlns:a16="http://schemas.microsoft.com/office/drawing/2014/main" id="{C7911746-5845-4934-A947-738EBBCE2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76925"/>
            <a:ext cx="669925" cy="600075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>
            <a:extLst>
              <a:ext uri="{FF2B5EF4-FFF2-40B4-BE49-F238E27FC236}">
                <a16:creationId xmlns:a16="http://schemas.microsoft.com/office/drawing/2014/main" id="{8C3FF1F5-BA80-4BA2-AC10-6A74FAF67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61443" name="Text Box 4">
            <a:extLst>
              <a:ext uri="{FF2B5EF4-FFF2-40B4-BE49-F238E27FC236}">
                <a16:creationId xmlns:a16="http://schemas.microsoft.com/office/drawing/2014/main" id="{F3A18952-9542-44AE-8E42-B56B9E426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61444" name="Text Box 5">
            <a:extLst>
              <a:ext uri="{FF2B5EF4-FFF2-40B4-BE49-F238E27FC236}">
                <a16:creationId xmlns:a16="http://schemas.microsoft.com/office/drawing/2014/main" id="{3A78367D-46A0-4F15-8F9C-2AF2F0E6F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VIENTO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BC842082-DF65-47E9-8625-B009322E8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viento</a:t>
            </a:r>
            <a:endParaRPr lang="es-ES" altLang="es-CL" sz="8000">
              <a:latin typeface="MeMima" pitchFamily="2" charset="0"/>
            </a:endParaRPr>
          </a:p>
        </p:txBody>
      </p:sp>
      <p:pic>
        <p:nvPicPr>
          <p:cNvPr id="61446" name="Picture 8" descr="VIENTO2">
            <a:extLst>
              <a:ext uri="{FF2B5EF4-FFF2-40B4-BE49-F238E27FC236}">
                <a16:creationId xmlns:a16="http://schemas.microsoft.com/office/drawing/2014/main" id="{E4AFC14A-A741-451A-93A0-CEA71B00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28600"/>
            <a:ext cx="29686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1447" name="AutoShape 9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9AF10EA4-3DC9-427A-AA01-9F3BE502F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99958FBC-9718-44BF-ABC7-7647F69DF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5F9AE3E5-C9EE-4C7A-BCD5-A716BF9DC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63492" name="Text Box 8">
            <a:extLst>
              <a:ext uri="{FF2B5EF4-FFF2-40B4-BE49-F238E27FC236}">
                <a16:creationId xmlns:a16="http://schemas.microsoft.com/office/drawing/2014/main" id="{A4F687C3-1353-460C-A637-36890667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39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_AILAR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63493" name="Picture 10" descr="BAILAR">
            <a:extLst>
              <a:ext uri="{FF2B5EF4-FFF2-40B4-BE49-F238E27FC236}">
                <a16:creationId xmlns:a16="http://schemas.microsoft.com/office/drawing/2014/main" id="{72029A2D-C9D7-4107-8F20-1CE879E2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8600"/>
            <a:ext cx="32766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3494" name="AutoShape 11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21F01649-BFA3-4F59-B9D2-9FBA224D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63495" name="AutoShape 12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A0BE5C1D-4EF6-4AD4-B5BA-9930142DA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63496" name="AutoShape 13">
            <a:hlinkClick r:id="" action="ppaction://noaction" highlightClick="1">
              <a:snd r:embed="rId6" name="BAILAR.wav"/>
            </a:hlinkClick>
            <a:extLst>
              <a:ext uri="{FF2B5EF4-FFF2-40B4-BE49-F238E27FC236}">
                <a16:creationId xmlns:a16="http://schemas.microsoft.com/office/drawing/2014/main" id="{A6E4C30E-455A-49F2-8FA9-643B6924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191A2881-A1D0-4949-A7D1-49E135B9F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E876DD58-356A-46D6-BC7D-8630B426A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8A9A244C-84BC-47CF-AF82-EC6C977B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bailar</a:t>
            </a:r>
            <a:endParaRPr lang="es-ES" altLang="es-CL" sz="8000">
              <a:latin typeface="MeMima" pitchFamily="2" charset="0"/>
            </a:endParaRPr>
          </a:p>
        </p:txBody>
      </p:sp>
      <p:sp>
        <p:nvSpPr>
          <p:cNvPr id="65541" name="Text Box 6">
            <a:extLst>
              <a:ext uri="{FF2B5EF4-FFF2-40B4-BE49-F238E27FC236}">
                <a16:creationId xmlns:a16="http://schemas.microsoft.com/office/drawing/2014/main" id="{3DFCD363-EA39-472D-A38B-2DE35D11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39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BAILAR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65542" name="Picture 8" descr="BAILAR">
            <a:extLst>
              <a:ext uri="{FF2B5EF4-FFF2-40B4-BE49-F238E27FC236}">
                <a16:creationId xmlns:a16="http://schemas.microsoft.com/office/drawing/2014/main" id="{785260BC-019F-4047-B68C-671BC2FD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8600"/>
            <a:ext cx="32766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5543" name="AutoShape 9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DE69C0FE-64C6-4804-B0D6-CC07370D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55CD10DE-EB66-4B73-A0E5-8A93C55F1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0FCBA6DB-0B46-4C01-B168-158676363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67588" name="Text Box 8">
            <a:extLst>
              <a:ext uri="{FF2B5EF4-FFF2-40B4-BE49-F238E27FC236}">
                <a16:creationId xmlns:a16="http://schemas.microsoft.com/office/drawing/2014/main" id="{7CF6D566-F21D-4E2E-A4EB-113093A7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_ARCO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67589" name="Picture 10" descr="BARCOVELA">
            <a:extLst>
              <a:ext uri="{FF2B5EF4-FFF2-40B4-BE49-F238E27FC236}">
                <a16:creationId xmlns:a16="http://schemas.microsoft.com/office/drawing/2014/main" id="{91F4040F-40AF-47C3-8940-4C028568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7527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7590" name="AutoShape 11">
            <a:hlinkClick r:id="" action="ppaction://noaction" highlightClick="1">
              <a:snd r:embed="rId4" name="NO.wav"/>
            </a:hlinkClick>
            <a:extLst>
              <a:ext uri="{FF2B5EF4-FFF2-40B4-BE49-F238E27FC236}">
                <a16:creationId xmlns:a16="http://schemas.microsoft.com/office/drawing/2014/main" id="{FFC781B1-13C1-4FFA-AA7A-ECCF0B70C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67591" name="AutoShape 12">
            <a:hlinkClick r:id="" action="ppaction://hlinkshowjump?jump=nextslide" highlightClick="1">
              <a:snd r:embed="rId5" name="MUYBIEN.wav"/>
            </a:hlinkClick>
            <a:extLst>
              <a:ext uri="{FF2B5EF4-FFF2-40B4-BE49-F238E27FC236}">
                <a16:creationId xmlns:a16="http://schemas.microsoft.com/office/drawing/2014/main" id="{55D1AFA2-4898-4459-83C4-1D742505B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67592" name="AutoShape 13">
            <a:hlinkClick r:id="" action="ppaction://noaction" highlightClick="1">
              <a:snd r:embed="rId6" name="BARCO.wav"/>
            </a:hlinkClick>
            <a:extLst>
              <a:ext uri="{FF2B5EF4-FFF2-40B4-BE49-F238E27FC236}">
                <a16:creationId xmlns:a16="http://schemas.microsoft.com/office/drawing/2014/main" id="{C82885C4-E75E-4F69-AF7C-20F136C02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CDFEC755-5FED-4DB0-B725-0C1E3B43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8FCA734B-0CEE-4CE3-80FF-A9731D997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008B867A-CE17-4ACD-B980-B1B4C8AA4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barco</a:t>
            </a:r>
            <a:endParaRPr lang="es-ES" altLang="es-CL" sz="8000">
              <a:latin typeface="MeMima" pitchFamily="2" charset="0"/>
            </a:endParaRPr>
          </a:p>
        </p:txBody>
      </p:sp>
      <p:sp>
        <p:nvSpPr>
          <p:cNvPr id="69637" name="Text Box 6">
            <a:extLst>
              <a:ext uri="{FF2B5EF4-FFF2-40B4-BE49-F238E27FC236}">
                <a16:creationId xmlns:a16="http://schemas.microsoft.com/office/drawing/2014/main" id="{07A65A1B-0841-41CB-A943-72086D14E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BARCO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69638" name="Picture 8" descr="BARCOVELA">
            <a:extLst>
              <a:ext uri="{FF2B5EF4-FFF2-40B4-BE49-F238E27FC236}">
                <a16:creationId xmlns:a16="http://schemas.microsoft.com/office/drawing/2014/main" id="{4F453FE9-020C-433A-9330-E48588BA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7527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9639" name="AutoShape 9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0FB5AC43-E3A6-41EB-BD59-4839A57B9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F433C0AF-28E5-47FD-8383-04C6BBD6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CBF6D17F-1022-4B06-A250-6E0DE4D41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71684" name="Text Box 8">
            <a:extLst>
              <a:ext uri="{FF2B5EF4-FFF2-40B4-BE49-F238E27FC236}">
                <a16:creationId xmlns:a16="http://schemas.microsoft.com/office/drawing/2014/main" id="{A06267BC-D1D1-4F43-8EA8-B5577D80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A_IÓN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71685" name="Picture 10" descr="AVION">
            <a:extLst>
              <a:ext uri="{FF2B5EF4-FFF2-40B4-BE49-F238E27FC236}">
                <a16:creationId xmlns:a16="http://schemas.microsoft.com/office/drawing/2014/main" id="{F2FDD8B5-1FEA-4243-91D9-E692DE12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8450"/>
            <a:ext cx="4495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1686" name="AutoShape 11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14EBE94A-B2A0-4E16-A66D-134F466B8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71687" name="AutoShape 12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9E6AD484-0D2E-473E-ABE2-3EE82DE1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71688" name="AutoShape 13">
            <a:hlinkClick r:id="" action="ppaction://noaction" highlightClick="1">
              <a:snd r:embed="rId6" name="AVION.wav"/>
            </a:hlinkClick>
            <a:extLst>
              <a:ext uri="{FF2B5EF4-FFF2-40B4-BE49-F238E27FC236}">
                <a16:creationId xmlns:a16="http://schemas.microsoft.com/office/drawing/2014/main" id="{26A8BC91-08C7-4D48-B72C-F7C6258ED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5946E250-8BAD-4269-AE24-5BE5D3D7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CAF66A9C-C5C7-4731-8EC8-7D8122CA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6991DB35-F514-4902-AB93-4053F3B22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AVIÓN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EE45DEA-B012-49CC-9D87-07839AA0F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avión</a:t>
            </a:r>
            <a:endParaRPr lang="es-ES" altLang="es-CL" sz="8000">
              <a:latin typeface="MeMima" pitchFamily="2" charset="0"/>
            </a:endParaRPr>
          </a:p>
        </p:txBody>
      </p:sp>
      <p:pic>
        <p:nvPicPr>
          <p:cNvPr id="73734" name="Picture 8" descr="AVION">
            <a:extLst>
              <a:ext uri="{FF2B5EF4-FFF2-40B4-BE49-F238E27FC236}">
                <a16:creationId xmlns:a16="http://schemas.microsoft.com/office/drawing/2014/main" id="{CFE4F991-C4C9-42A1-8CF5-1AF46AB4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8450"/>
            <a:ext cx="4495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3735" name="AutoShape 9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6FAEA0EA-282B-4962-8272-DBF9F8A35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0A1A73F9-21D2-4442-A153-9C537A9F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19725"/>
            <a:ext cx="871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CL" sz="2400">
                <a:solidFill>
                  <a:srgbClr val="800000"/>
                </a:solidFill>
                <a:latin typeface="Arial" panose="020B0604020202020204" pitchFamily="34" charset="0"/>
              </a:rPr>
              <a:t>ABUELO  VIENTO  BALLENA  BARCO  AUTOBÚS  BASURA</a:t>
            </a:r>
          </a:p>
        </p:txBody>
      </p:sp>
      <p:graphicFrame>
        <p:nvGraphicFramePr>
          <p:cNvPr id="65539" name="Group 3">
            <a:extLst>
              <a:ext uri="{FF2B5EF4-FFF2-40B4-BE49-F238E27FC236}">
                <a16:creationId xmlns:a16="http://schemas.microsoft.com/office/drawing/2014/main" id="{D50A2A93-90CB-45A1-8F5C-85501A7CF1EF}"/>
              </a:ext>
            </a:extLst>
          </p:cNvPr>
          <p:cNvGraphicFramePr>
            <a:graphicFrameLocks noGrp="1"/>
          </p:cNvGraphicFramePr>
          <p:nvPr/>
        </p:nvGraphicFramePr>
        <p:xfrm>
          <a:off x="795338" y="476250"/>
          <a:ext cx="7521575" cy="4824413"/>
        </p:xfrm>
        <a:graphic>
          <a:graphicData uri="http://schemas.openxmlformats.org/drawingml/2006/table">
            <a:tbl>
              <a:tblPr/>
              <a:tblGrid>
                <a:gridCol w="75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62" name="Text Box 82">
            <a:extLst>
              <a:ext uri="{FF2B5EF4-FFF2-40B4-BE49-F238E27FC236}">
                <a16:creationId xmlns:a16="http://schemas.microsoft.com/office/drawing/2014/main" id="{D3C48CCF-C02D-42D8-B49A-73CA44836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5619" name="Text Box 83">
            <a:extLst>
              <a:ext uri="{FF2B5EF4-FFF2-40B4-BE49-F238E27FC236}">
                <a16:creationId xmlns:a16="http://schemas.microsoft.com/office/drawing/2014/main" id="{E8CCFF34-6419-45AD-8614-651F5C579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0564" name="Text Box 84">
            <a:extLst>
              <a:ext uri="{FF2B5EF4-FFF2-40B4-BE49-F238E27FC236}">
                <a16:creationId xmlns:a16="http://schemas.microsoft.com/office/drawing/2014/main" id="{73EDACE9-0B99-451A-A4B2-2A2178034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76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65621" name="Text Box 85">
            <a:extLst>
              <a:ext uri="{FF2B5EF4-FFF2-40B4-BE49-F238E27FC236}">
                <a16:creationId xmlns:a16="http://schemas.microsoft.com/office/drawing/2014/main" id="{F7E0D991-C431-4395-80DC-7FC197BE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76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0566" name="Text Box 86">
            <a:extLst>
              <a:ext uri="{FF2B5EF4-FFF2-40B4-BE49-F238E27FC236}">
                <a16:creationId xmlns:a16="http://schemas.microsoft.com/office/drawing/2014/main" id="{90E3926B-B241-46EC-ADF7-71B42CDD2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76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65623" name="Text Box 87">
            <a:extLst>
              <a:ext uri="{FF2B5EF4-FFF2-40B4-BE49-F238E27FC236}">
                <a16:creationId xmlns:a16="http://schemas.microsoft.com/office/drawing/2014/main" id="{4343B296-1590-4044-94A5-872EC1D67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76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0568" name="Text Box 88">
            <a:extLst>
              <a:ext uri="{FF2B5EF4-FFF2-40B4-BE49-F238E27FC236}">
                <a16:creationId xmlns:a16="http://schemas.microsoft.com/office/drawing/2014/main" id="{74FF5D84-84B7-4E31-9799-E4C7A6110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4450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5625" name="Text Box 89">
            <a:extLst>
              <a:ext uri="{FF2B5EF4-FFF2-40B4-BE49-F238E27FC236}">
                <a16:creationId xmlns:a16="http://schemas.microsoft.com/office/drawing/2014/main" id="{9F194749-4324-4CC1-AC6E-72679E711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4450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0570" name="Text Box 90">
            <a:extLst>
              <a:ext uri="{FF2B5EF4-FFF2-40B4-BE49-F238E27FC236}">
                <a16:creationId xmlns:a16="http://schemas.microsoft.com/office/drawing/2014/main" id="{111ECED4-D9FF-4A24-A972-321ECD985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476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5627" name="Text Box 91">
            <a:extLst>
              <a:ext uri="{FF2B5EF4-FFF2-40B4-BE49-F238E27FC236}">
                <a16:creationId xmlns:a16="http://schemas.microsoft.com/office/drawing/2014/main" id="{9CFE0019-4DD6-40A7-A4F2-94BA5EC3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476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0572" name="Text Box 92">
            <a:extLst>
              <a:ext uri="{FF2B5EF4-FFF2-40B4-BE49-F238E27FC236}">
                <a16:creationId xmlns:a16="http://schemas.microsoft.com/office/drawing/2014/main" id="{701F621E-FBD9-44DA-8286-ED4495DF9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76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Ú</a:t>
            </a:r>
          </a:p>
        </p:txBody>
      </p:sp>
      <p:sp>
        <p:nvSpPr>
          <p:cNvPr id="65629" name="Text Box 93">
            <a:extLst>
              <a:ext uri="{FF2B5EF4-FFF2-40B4-BE49-F238E27FC236}">
                <a16:creationId xmlns:a16="http://schemas.microsoft.com/office/drawing/2014/main" id="{19980A3C-0865-4523-9D6E-626250763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76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Ú</a:t>
            </a:r>
          </a:p>
        </p:txBody>
      </p:sp>
      <p:sp>
        <p:nvSpPr>
          <p:cNvPr id="20574" name="Text Box 94">
            <a:extLst>
              <a:ext uri="{FF2B5EF4-FFF2-40B4-BE49-F238E27FC236}">
                <a16:creationId xmlns:a16="http://schemas.microsoft.com/office/drawing/2014/main" id="{1DFE9D66-9F76-4E41-9DF8-CD663D3E5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76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5631" name="Text Box 95">
            <a:extLst>
              <a:ext uri="{FF2B5EF4-FFF2-40B4-BE49-F238E27FC236}">
                <a16:creationId xmlns:a16="http://schemas.microsoft.com/office/drawing/2014/main" id="{CAA9EED3-6337-481D-821C-A65B33C27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76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0576" name="Text Box 96">
            <a:extLst>
              <a:ext uri="{FF2B5EF4-FFF2-40B4-BE49-F238E27FC236}">
                <a16:creationId xmlns:a16="http://schemas.microsoft.com/office/drawing/2014/main" id="{F11ACAFF-A118-42E1-ADB0-369DFC95D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2684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5633" name="Text Box 97">
            <a:extLst>
              <a:ext uri="{FF2B5EF4-FFF2-40B4-BE49-F238E27FC236}">
                <a16:creationId xmlns:a16="http://schemas.microsoft.com/office/drawing/2014/main" id="{9E569953-9B6D-4C17-AED3-AFABE1F66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2684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0578" name="Text Box 98">
            <a:extLst>
              <a:ext uri="{FF2B5EF4-FFF2-40B4-BE49-F238E27FC236}">
                <a16:creationId xmlns:a16="http://schemas.microsoft.com/office/drawing/2014/main" id="{CC179A97-844A-4689-810B-E7980DEAF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06057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65635" name="Text Box 99">
            <a:extLst>
              <a:ext uri="{FF2B5EF4-FFF2-40B4-BE49-F238E27FC236}">
                <a16:creationId xmlns:a16="http://schemas.microsoft.com/office/drawing/2014/main" id="{667E1A1E-CBB0-44EB-8CCD-46D934DB6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06057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0580" name="Text Box 100">
            <a:extLst>
              <a:ext uri="{FF2B5EF4-FFF2-40B4-BE49-F238E27FC236}">
                <a16:creationId xmlns:a16="http://schemas.microsoft.com/office/drawing/2014/main" id="{B758CB6F-9923-4B51-B320-43C9CCB17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8924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5637" name="Text Box 101">
            <a:extLst>
              <a:ext uri="{FF2B5EF4-FFF2-40B4-BE49-F238E27FC236}">
                <a16:creationId xmlns:a16="http://schemas.microsoft.com/office/drawing/2014/main" id="{62B690B1-54C5-432B-AC43-B66F68812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8924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0582" name="Text Box 102">
            <a:extLst>
              <a:ext uri="{FF2B5EF4-FFF2-40B4-BE49-F238E27FC236}">
                <a16:creationId xmlns:a16="http://schemas.microsoft.com/office/drawing/2014/main" id="{C5D5E862-44A6-42FC-94C2-560E788D0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684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65639" name="Text Box 103">
            <a:extLst>
              <a:ext uri="{FF2B5EF4-FFF2-40B4-BE49-F238E27FC236}">
                <a16:creationId xmlns:a16="http://schemas.microsoft.com/office/drawing/2014/main" id="{8E78C8A9-8F1D-439A-9438-E673D3167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684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0584" name="Text Box 104">
            <a:extLst>
              <a:ext uri="{FF2B5EF4-FFF2-40B4-BE49-F238E27FC236}">
                <a16:creationId xmlns:a16="http://schemas.microsoft.com/office/drawing/2014/main" id="{7F844F25-D5B6-41A0-8049-FA579364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767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5641" name="Text Box 105">
            <a:extLst>
              <a:ext uri="{FF2B5EF4-FFF2-40B4-BE49-F238E27FC236}">
                <a16:creationId xmlns:a16="http://schemas.microsoft.com/office/drawing/2014/main" id="{4175C953-3984-4E20-A1F2-E9ACB49C2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767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0586" name="Text Box 106">
            <a:extLst>
              <a:ext uri="{FF2B5EF4-FFF2-40B4-BE49-F238E27FC236}">
                <a16:creationId xmlns:a16="http://schemas.microsoft.com/office/drawing/2014/main" id="{9D0E7F62-98CC-4A91-95F4-2B69A8EFD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8924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65643" name="Text Box 107">
            <a:extLst>
              <a:ext uri="{FF2B5EF4-FFF2-40B4-BE49-F238E27FC236}">
                <a16:creationId xmlns:a16="http://schemas.microsoft.com/office/drawing/2014/main" id="{91BAFA53-2F04-491C-9C64-E5CA253C3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8924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20588" name="Text Box 108">
            <a:extLst>
              <a:ext uri="{FF2B5EF4-FFF2-40B4-BE49-F238E27FC236}">
                <a16:creationId xmlns:a16="http://schemas.microsoft.com/office/drawing/2014/main" id="{A6A995A2-DBB4-4249-8539-00FF04A96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8924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65645" name="Text Box 109">
            <a:extLst>
              <a:ext uri="{FF2B5EF4-FFF2-40B4-BE49-F238E27FC236}">
                <a16:creationId xmlns:a16="http://schemas.microsoft.com/office/drawing/2014/main" id="{1B6C2A8B-DE8B-4C0B-87CC-3B4248C4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8924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0590" name="Text Box 110">
            <a:extLst>
              <a:ext uri="{FF2B5EF4-FFF2-40B4-BE49-F238E27FC236}">
                <a16:creationId xmlns:a16="http://schemas.microsoft.com/office/drawing/2014/main" id="{08C38E84-98B5-4F74-9DC8-FABD0001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8924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5647" name="Text Box 111">
            <a:extLst>
              <a:ext uri="{FF2B5EF4-FFF2-40B4-BE49-F238E27FC236}">
                <a16:creationId xmlns:a16="http://schemas.microsoft.com/office/drawing/2014/main" id="{5CC94FAA-CC2A-42EA-9E49-00F4D19D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8924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0592" name="Text Box 112">
            <a:extLst>
              <a:ext uri="{FF2B5EF4-FFF2-40B4-BE49-F238E27FC236}">
                <a16:creationId xmlns:a16="http://schemas.microsoft.com/office/drawing/2014/main" id="{D51E05A4-D880-49DC-9190-9A460DFAB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8924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65649" name="Text Box 113">
            <a:extLst>
              <a:ext uri="{FF2B5EF4-FFF2-40B4-BE49-F238E27FC236}">
                <a16:creationId xmlns:a16="http://schemas.microsoft.com/office/drawing/2014/main" id="{8B8C68B1-C310-45A6-A611-444F2030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8924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0594" name="Text Box 114">
            <a:extLst>
              <a:ext uri="{FF2B5EF4-FFF2-40B4-BE49-F238E27FC236}">
                <a16:creationId xmlns:a16="http://schemas.microsoft.com/office/drawing/2014/main" id="{911B5BDB-6722-42D3-91C3-86AE44D2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8924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5651" name="Text Box 115">
            <a:extLst>
              <a:ext uri="{FF2B5EF4-FFF2-40B4-BE49-F238E27FC236}">
                <a16:creationId xmlns:a16="http://schemas.microsoft.com/office/drawing/2014/main" id="{B427B021-EE6A-4182-B24E-2BD31762B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8924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0596" name="Text Box 116">
            <a:extLst>
              <a:ext uri="{FF2B5EF4-FFF2-40B4-BE49-F238E27FC236}">
                <a16:creationId xmlns:a16="http://schemas.microsoft.com/office/drawing/2014/main" id="{B87A3DE5-E624-40EF-A7E6-6B1CFC76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684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5653" name="Text Box 117">
            <a:extLst>
              <a:ext uri="{FF2B5EF4-FFF2-40B4-BE49-F238E27FC236}">
                <a16:creationId xmlns:a16="http://schemas.microsoft.com/office/drawing/2014/main" id="{3091863F-6190-4DB2-9541-32B4FC6A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684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0598" name="Text Box 118">
            <a:extLst>
              <a:ext uri="{FF2B5EF4-FFF2-40B4-BE49-F238E27FC236}">
                <a16:creationId xmlns:a16="http://schemas.microsoft.com/office/drawing/2014/main" id="{62E8B1B8-0A96-449A-8831-6EB3DBC1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6845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5655" name="Text Box 119">
            <a:extLst>
              <a:ext uri="{FF2B5EF4-FFF2-40B4-BE49-F238E27FC236}">
                <a16:creationId xmlns:a16="http://schemas.microsoft.com/office/drawing/2014/main" id="{B18EE51F-BC51-47D8-88DF-C8AE7BE0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6845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0600" name="Text Box 120">
            <a:extLst>
              <a:ext uri="{FF2B5EF4-FFF2-40B4-BE49-F238E27FC236}">
                <a16:creationId xmlns:a16="http://schemas.microsoft.com/office/drawing/2014/main" id="{EC037945-6C89-4770-A816-4D9D4DD2F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684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65657" name="Text Box 121">
            <a:extLst>
              <a:ext uri="{FF2B5EF4-FFF2-40B4-BE49-F238E27FC236}">
                <a16:creationId xmlns:a16="http://schemas.microsoft.com/office/drawing/2014/main" id="{B385C25C-CF2F-4C0A-B2F8-4FB8E0C17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684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0602" name="Text Box 122">
            <a:extLst>
              <a:ext uri="{FF2B5EF4-FFF2-40B4-BE49-F238E27FC236}">
                <a16:creationId xmlns:a16="http://schemas.microsoft.com/office/drawing/2014/main" id="{3A028FD6-5985-4B52-BD1F-040721A7F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7163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5659" name="Text Box 123">
            <a:extLst>
              <a:ext uri="{FF2B5EF4-FFF2-40B4-BE49-F238E27FC236}">
                <a16:creationId xmlns:a16="http://schemas.microsoft.com/office/drawing/2014/main" id="{13EEB557-1F35-42BB-BC25-F096CFDBD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71633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0604" name="Text Box 124">
            <a:extLst>
              <a:ext uri="{FF2B5EF4-FFF2-40B4-BE49-F238E27FC236}">
                <a16:creationId xmlns:a16="http://schemas.microsoft.com/office/drawing/2014/main" id="{A913531C-5023-4866-B112-F140FC4B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7163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0605" name="Text Box 125">
            <a:extLst>
              <a:ext uri="{FF2B5EF4-FFF2-40B4-BE49-F238E27FC236}">
                <a16:creationId xmlns:a16="http://schemas.microsoft.com/office/drawing/2014/main" id="{7CE35AEB-F28E-4A85-87BA-E29BE859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68617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5662" name="Text Box 126">
            <a:extLst>
              <a:ext uri="{FF2B5EF4-FFF2-40B4-BE49-F238E27FC236}">
                <a16:creationId xmlns:a16="http://schemas.microsoft.com/office/drawing/2014/main" id="{55964C1C-F1FD-429F-88BC-46C6EB7A6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7163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5663" name="Text Box 127">
            <a:extLst>
              <a:ext uri="{FF2B5EF4-FFF2-40B4-BE49-F238E27FC236}">
                <a16:creationId xmlns:a16="http://schemas.microsoft.com/office/drawing/2014/main" id="{3E4A6DFC-B440-45C8-8AC0-73C11301F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68617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0608" name="Text Box 128">
            <a:extLst>
              <a:ext uri="{FF2B5EF4-FFF2-40B4-BE49-F238E27FC236}">
                <a16:creationId xmlns:a16="http://schemas.microsoft.com/office/drawing/2014/main" id="{30185CD6-EC6F-4673-A253-1CAC5216D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26841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5665" name="Text Box 129">
            <a:extLst>
              <a:ext uri="{FF2B5EF4-FFF2-40B4-BE49-F238E27FC236}">
                <a16:creationId xmlns:a16="http://schemas.microsoft.com/office/drawing/2014/main" id="{6F9726D0-3BAD-4D97-A915-F67F607E6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26841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0610" name="Text Box 130">
            <a:extLst>
              <a:ext uri="{FF2B5EF4-FFF2-40B4-BE49-F238E27FC236}">
                <a16:creationId xmlns:a16="http://schemas.microsoft.com/office/drawing/2014/main" id="{DE0D504A-079A-4AA6-AD75-887DF8796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0605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5667" name="Text Box 131">
            <a:extLst>
              <a:ext uri="{FF2B5EF4-FFF2-40B4-BE49-F238E27FC236}">
                <a16:creationId xmlns:a16="http://schemas.microsoft.com/office/drawing/2014/main" id="{4306CB17-8493-4295-834A-4C98E519A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0605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0612" name="Text Box 132">
            <a:extLst>
              <a:ext uri="{FF2B5EF4-FFF2-40B4-BE49-F238E27FC236}">
                <a16:creationId xmlns:a16="http://schemas.microsoft.com/office/drawing/2014/main" id="{50E9B443-C9BC-46EB-8F28-09EFF7E22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28924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65669" name="Text Box 133">
            <a:extLst>
              <a:ext uri="{FF2B5EF4-FFF2-40B4-BE49-F238E27FC236}">
                <a16:creationId xmlns:a16="http://schemas.microsoft.com/office/drawing/2014/main" id="{70D3AC6C-FADD-4D92-9C0D-3DEA53B8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28924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0614" name="Text Box 134">
            <a:extLst>
              <a:ext uri="{FF2B5EF4-FFF2-40B4-BE49-F238E27FC236}">
                <a16:creationId xmlns:a16="http://schemas.microsoft.com/office/drawing/2014/main" id="{997A708E-5F18-479A-8295-145F2CF5D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7163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615" name="Text Box 135">
            <a:extLst>
              <a:ext uri="{FF2B5EF4-FFF2-40B4-BE49-F238E27FC236}">
                <a16:creationId xmlns:a16="http://schemas.microsoft.com/office/drawing/2014/main" id="{FA82DC4D-4698-4BF8-97B5-D90BF325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5672" name="Text Box 136">
            <a:extLst>
              <a:ext uri="{FF2B5EF4-FFF2-40B4-BE49-F238E27FC236}">
                <a16:creationId xmlns:a16="http://schemas.microsoft.com/office/drawing/2014/main" id="{7E1A5F8F-C408-457F-9F83-219732C1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71633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5673" name="Text Box 137">
            <a:extLst>
              <a:ext uri="{FF2B5EF4-FFF2-40B4-BE49-F238E27FC236}">
                <a16:creationId xmlns:a16="http://schemas.microsoft.com/office/drawing/2014/main" id="{6AB00DD3-2F7A-49A5-9AD7-D04F583C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0618" name="Text Box 138">
            <a:extLst>
              <a:ext uri="{FF2B5EF4-FFF2-40B4-BE49-F238E27FC236}">
                <a16:creationId xmlns:a16="http://schemas.microsoft.com/office/drawing/2014/main" id="{492A1E43-B346-4992-96E3-F70E6CAB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28924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619" name="Text Box 139">
            <a:extLst>
              <a:ext uri="{FF2B5EF4-FFF2-40B4-BE49-F238E27FC236}">
                <a16:creationId xmlns:a16="http://schemas.microsoft.com/office/drawing/2014/main" id="{F11DD373-60F9-49A9-9BB3-2F15235A4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20605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0620" name="Text Box 140">
            <a:extLst>
              <a:ext uri="{FF2B5EF4-FFF2-40B4-BE49-F238E27FC236}">
                <a16:creationId xmlns:a16="http://schemas.microsoft.com/office/drawing/2014/main" id="{2B24938C-549D-4445-A818-8E27D912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684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5677" name="Text Box 141">
            <a:extLst>
              <a:ext uri="{FF2B5EF4-FFF2-40B4-BE49-F238E27FC236}">
                <a16:creationId xmlns:a16="http://schemas.microsoft.com/office/drawing/2014/main" id="{8C5DF70F-41D6-4A4B-A374-7E4B7AD1F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28924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5678" name="Text Box 142">
            <a:extLst>
              <a:ext uri="{FF2B5EF4-FFF2-40B4-BE49-F238E27FC236}">
                <a16:creationId xmlns:a16="http://schemas.microsoft.com/office/drawing/2014/main" id="{ADF149FA-EC72-4411-A8C9-CB19DA92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20605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5679" name="Text Box 143">
            <a:extLst>
              <a:ext uri="{FF2B5EF4-FFF2-40B4-BE49-F238E27FC236}">
                <a16:creationId xmlns:a16="http://schemas.microsoft.com/office/drawing/2014/main" id="{0738E4B2-B270-49E7-833F-E31B7F35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684588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0624" name="Text Box 144">
            <a:extLst>
              <a:ext uri="{FF2B5EF4-FFF2-40B4-BE49-F238E27FC236}">
                <a16:creationId xmlns:a16="http://schemas.microsoft.com/office/drawing/2014/main" id="{A57C4245-C6F4-4112-B046-5EBDFDFB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4767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5681" name="Text Box 145">
            <a:extLst>
              <a:ext uri="{FF2B5EF4-FFF2-40B4-BE49-F238E27FC236}">
                <a16:creationId xmlns:a16="http://schemas.microsoft.com/office/drawing/2014/main" id="{2CDB992D-C327-4033-8D48-E2589D91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4767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0626" name="Text Box 146">
            <a:extLst>
              <a:ext uri="{FF2B5EF4-FFF2-40B4-BE49-F238E27FC236}">
                <a16:creationId xmlns:a16="http://schemas.microsoft.com/office/drawing/2014/main" id="{EE513CF6-ED4B-4958-B920-36E7CDD41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12684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5683" name="Text Box 147">
            <a:extLst>
              <a:ext uri="{FF2B5EF4-FFF2-40B4-BE49-F238E27FC236}">
                <a16:creationId xmlns:a16="http://schemas.microsoft.com/office/drawing/2014/main" id="{6DAE9971-8FB8-4056-A7C9-57DAC4C83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12684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0628" name="Text Box 148">
            <a:extLst>
              <a:ext uri="{FF2B5EF4-FFF2-40B4-BE49-F238E27FC236}">
                <a16:creationId xmlns:a16="http://schemas.microsoft.com/office/drawing/2014/main" id="{712ED33B-5BD1-49F6-AACA-D630E5217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20605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65685" name="Text Box 149">
            <a:extLst>
              <a:ext uri="{FF2B5EF4-FFF2-40B4-BE49-F238E27FC236}">
                <a16:creationId xmlns:a16="http://schemas.microsoft.com/office/drawing/2014/main" id="{E6FBBD34-07E0-4C23-BD29-D7B7362A4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20605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0630" name="Text Box 150">
            <a:extLst>
              <a:ext uri="{FF2B5EF4-FFF2-40B4-BE49-F238E27FC236}">
                <a16:creationId xmlns:a16="http://schemas.microsoft.com/office/drawing/2014/main" id="{19DBC728-43AB-4BD9-B184-821CCA99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76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631" name="Text Box 151">
            <a:extLst>
              <a:ext uri="{FF2B5EF4-FFF2-40B4-BE49-F238E27FC236}">
                <a16:creationId xmlns:a16="http://schemas.microsoft.com/office/drawing/2014/main" id="{A41C0559-137C-4847-91C9-16A0EC9D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2366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5688" name="Text Box 152">
            <a:extLst>
              <a:ext uri="{FF2B5EF4-FFF2-40B4-BE49-F238E27FC236}">
                <a16:creationId xmlns:a16="http://schemas.microsoft.com/office/drawing/2014/main" id="{C71D26CC-D684-4715-B39E-D8E54D470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76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5689" name="Text Box 153">
            <a:extLst>
              <a:ext uri="{FF2B5EF4-FFF2-40B4-BE49-F238E27FC236}">
                <a16:creationId xmlns:a16="http://schemas.microsoft.com/office/drawing/2014/main" id="{A665740B-8851-4738-926C-09AE7B4DE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2366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0634" name="Text Box 154">
            <a:extLst>
              <a:ext uri="{FF2B5EF4-FFF2-40B4-BE49-F238E27FC236}">
                <a16:creationId xmlns:a16="http://schemas.microsoft.com/office/drawing/2014/main" id="{AB7E0B65-47AB-4F54-BE4E-4EDAC131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8924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65691" name="Text Box 155">
            <a:extLst>
              <a:ext uri="{FF2B5EF4-FFF2-40B4-BE49-F238E27FC236}">
                <a16:creationId xmlns:a16="http://schemas.microsoft.com/office/drawing/2014/main" id="{C283A75D-EFD4-497C-986D-641886661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8924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0636" name="Text Box 156">
            <a:extLst>
              <a:ext uri="{FF2B5EF4-FFF2-40B4-BE49-F238E27FC236}">
                <a16:creationId xmlns:a16="http://schemas.microsoft.com/office/drawing/2014/main" id="{74162DEA-9133-426D-A702-9C73053CD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6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637" name="Text Box 157">
            <a:extLst>
              <a:ext uri="{FF2B5EF4-FFF2-40B4-BE49-F238E27FC236}">
                <a16:creationId xmlns:a16="http://schemas.microsoft.com/office/drawing/2014/main" id="{4CB5F0A3-4974-4F06-8D0C-728845CEA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366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5694" name="Text Box 158">
            <a:extLst>
              <a:ext uri="{FF2B5EF4-FFF2-40B4-BE49-F238E27FC236}">
                <a16:creationId xmlns:a16="http://schemas.microsoft.com/office/drawing/2014/main" id="{29E8BA99-E1F3-4DDE-9ADE-B1870934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62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5695" name="Text Box 159">
            <a:extLst>
              <a:ext uri="{FF2B5EF4-FFF2-40B4-BE49-F238E27FC236}">
                <a16:creationId xmlns:a16="http://schemas.microsoft.com/office/drawing/2014/main" id="{F077C5B2-BDD0-49D4-A8E9-47C47ACD3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3666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0640" name="Text Box 160">
            <a:extLst>
              <a:ext uri="{FF2B5EF4-FFF2-40B4-BE49-F238E27FC236}">
                <a16:creationId xmlns:a16="http://schemas.microsoft.com/office/drawing/2014/main" id="{820B09D1-9DCB-48EE-A4C3-36544A89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6057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5697" name="Text Box 161">
            <a:extLst>
              <a:ext uri="{FF2B5EF4-FFF2-40B4-BE49-F238E27FC236}">
                <a16:creationId xmlns:a16="http://schemas.microsoft.com/office/drawing/2014/main" id="{328E78D3-0165-49FD-A557-52607154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6057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0642" name="Text Box 162">
            <a:extLst>
              <a:ext uri="{FF2B5EF4-FFF2-40B4-BE49-F238E27FC236}">
                <a16:creationId xmlns:a16="http://schemas.microsoft.com/office/drawing/2014/main" id="{AE0883E1-0B6E-4717-878E-B0EBC06D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12668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65699" name="Text Box 163">
            <a:extLst>
              <a:ext uri="{FF2B5EF4-FFF2-40B4-BE49-F238E27FC236}">
                <a16:creationId xmlns:a16="http://schemas.microsoft.com/office/drawing/2014/main" id="{E74B3105-90E3-4E3D-AE1D-7B0E52C76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126841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0644" name="Text Box 164">
            <a:extLst>
              <a:ext uri="{FF2B5EF4-FFF2-40B4-BE49-F238E27FC236}">
                <a16:creationId xmlns:a16="http://schemas.microsoft.com/office/drawing/2014/main" id="{753B8F3C-DE4C-4E12-8489-3EE581F14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289401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645" name="Text Box 165">
            <a:extLst>
              <a:ext uri="{FF2B5EF4-FFF2-40B4-BE49-F238E27FC236}">
                <a16:creationId xmlns:a16="http://schemas.microsoft.com/office/drawing/2014/main" id="{F650F4C9-4B95-444D-A0E9-3903E1BC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6131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5702" name="Text Box 166">
            <a:extLst>
              <a:ext uri="{FF2B5EF4-FFF2-40B4-BE49-F238E27FC236}">
                <a16:creationId xmlns:a16="http://schemas.microsoft.com/office/drawing/2014/main" id="{989F9E46-D4CF-4B09-B590-8D5A0CBA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289401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5703" name="Text Box 167">
            <a:extLst>
              <a:ext uri="{FF2B5EF4-FFF2-40B4-BE49-F238E27FC236}">
                <a16:creationId xmlns:a16="http://schemas.microsoft.com/office/drawing/2014/main" id="{DAF74260-9D14-49A0-9367-D9BF1624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6131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0648" name="Text Box 168">
            <a:extLst>
              <a:ext uri="{FF2B5EF4-FFF2-40B4-BE49-F238E27FC236}">
                <a16:creationId xmlns:a16="http://schemas.microsoft.com/office/drawing/2014/main" id="{834B8E0B-FEA3-41F7-9275-CFFCBA7B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5705" name="Text Box 169">
            <a:extLst>
              <a:ext uri="{FF2B5EF4-FFF2-40B4-BE49-F238E27FC236}">
                <a16:creationId xmlns:a16="http://schemas.microsoft.com/office/drawing/2014/main" id="{243DB7A1-8C35-458B-A2A2-0F0290727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0650" name="Text Box 170">
            <a:extLst>
              <a:ext uri="{FF2B5EF4-FFF2-40B4-BE49-F238E27FC236}">
                <a16:creationId xmlns:a16="http://schemas.microsoft.com/office/drawing/2014/main" id="{09BE648C-BAE7-4199-9C4B-12D2CDEDF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20605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5707" name="Text Box 171">
            <a:extLst>
              <a:ext uri="{FF2B5EF4-FFF2-40B4-BE49-F238E27FC236}">
                <a16:creationId xmlns:a16="http://schemas.microsoft.com/office/drawing/2014/main" id="{1C3EC286-0A7F-49C5-9673-CE0FC8E5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206057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0652" name="Text Box 172">
            <a:extLst>
              <a:ext uri="{FF2B5EF4-FFF2-40B4-BE49-F238E27FC236}">
                <a16:creationId xmlns:a16="http://schemas.microsoft.com/office/drawing/2014/main" id="{FCEC9186-217C-4243-B79E-689263F4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26841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653" name="Text Box 173">
            <a:extLst>
              <a:ext uri="{FF2B5EF4-FFF2-40B4-BE49-F238E27FC236}">
                <a16:creationId xmlns:a16="http://schemas.microsoft.com/office/drawing/2014/main" id="{973B6BAC-07E7-4971-B712-B44DD8E8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1018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5710" name="Text Box 174">
            <a:extLst>
              <a:ext uri="{FF2B5EF4-FFF2-40B4-BE49-F238E27FC236}">
                <a16:creationId xmlns:a16="http://schemas.microsoft.com/office/drawing/2014/main" id="{A827A831-970E-4627-A47A-BB2298730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26841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5711" name="Text Box 175">
            <a:extLst>
              <a:ext uri="{FF2B5EF4-FFF2-40B4-BE49-F238E27FC236}">
                <a16:creationId xmlns:a16="http://schemas.microsoft.com/office/drawing/2014/main" id="{302924B7-F837-4D5F-A2FF-206A72D17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1018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0656" name="Text Box 176">
            <a:extLst>
              <a:ext uri="{FF2B5EF4-FFF2-40B4-BE49-F238E27FC236}">
                <a16:creationId xmlns:a16="http://schemas.microsoft.com/office/drawing/2014/main" id="{913821A4-ECBC-4E92-92BA-5E8A84631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76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5713" name="Text Box 177">
            <a:extLst>
              <a:ext uri="{FF2B5EF4-FFF2-40B4-BE49-F238E27FC236}">
                <a16:creationId xmlns:a16="http://schemas.microsoft.com/office/drawing/2014/main" id="{87A9D6DD-9FAD-4589-A166-2FF92788F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76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0658" name="Text Box 178">
            <a:extLst>
              <a:ext uri="{FF2B5EF4-FFF2-40B4-BE49-F238E27FC236}">
                <a16:creationId xmlns:a16="http://schemas.microsoft.com/office/drawing/2014/main" id="{DA67D348-763D-4CA1-A47F-D6C49DDB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767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5715" name="Text Box 179">
            <a:extLst>
              <a:ext uri="{FF2B5EF4-FFF2-40B4-BE49-F238E27FC236}">
                <a16:creationId xmlns:a16="http://schemas.microsoft.com/office/drawing/2014/main" id="{B4935AD6-E3F1-4342-A301-B7E5F520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767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0660" name="Text Box 180">
            <a:extLst>
              <a:ext uri="{FF2B5EF4-FFF2-40B4-BE49-F238E27FC236}">
                <a16:creationId xmlns:a16="http://schemas.microsoft.com/office/drawing/2014/main" id="{1F50FBEE-5DD6-4199-B16E-49CCC7AA8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5717" name="Text Box 181">
            <a:extLst>
              <a:ext uri="{FF2B5EF4-FFF2-40B4-BE49-F238E27FC236}">
                <a16:creationId xmlns:a16="http://schemas.microsoft.com/office/drawing/2014/main" id="{FBE0CD22-0DD2-4037-9749-363FADCA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0662" name="Text Box 182">
            <a:extLst>
              <a:ext uri="{FF2B5EF4-FFF2-40B4-BE49-F238E27FC236}">
                <a16:creationId xmlns:a16="http://schemas.microsoft.com/office/drawing/2014/main" id="{A8F219A4-CC26-4A92-BAAA-0895B47B0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65719" name="Text Box 183">
            <a:extLst>
              <a:ext uri="{FF2B5EF4-FFF2-40B4-BE49-F238E27FC236}">
                <a16:creationId xmlns:a16="http://schemas.microsoft.com/office/drawing/2014/main" id="{FF338F6E-3A10-4C87-8240-AD4FB693F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0664" name="Text Box 184">
            <a:extLst>
              <a:ext uri="{FF2B5EF4-FFF2-40B4-BE49-F238E27FC236}">
                <a16:creationId xmlns:a16="http://schemas.microsoft.com/office/drawing/2014/main" id="{0889FEEB-2197-4ECC-8A81-A1D09FC98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126841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5721" name="Text Box 185">
            <a:extLst>
              <a:ext uri="{FF2B5EF4-FFF2-40B4-BE49-F238E27FC236}">
                <a16:creationId xmlns:a16="http://schemas.microsoft.com/office/drawing/2014/main" id="{0A426DDF-01DC-4ED6-B04B-495062986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1268413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666" name="Text Box 186">
            <a:extLst>
              <a:ext uri="{FF2B5EF4-FFF2-40B4-BE49-F238E27FC236}">
                <a16:creationId xmlns:a16="http://schemas.microsoft.com/office/drawing/2014/main" id="{2C2E9E85-3A82-4D8D-9FD2-144FE152E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2684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5723" name="Text Box 187">
            <a:extLst>
              <a:ext uri="{FF2B5EF4-FFF2-40B4-BE49-F238E27FC236}">
                <a16:creationId xmlns:a16="http://schemas.microsoft.com/office/drawing/2014/main" id="{CB2146C4-BE74-4641-B20F-FB738258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268413"/>
            <a:ext cx="5762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0668" name="Text Box 188">
            <a:extLst>
              <a:ext uri="{FF2B5EF4-FFF2-40B4-BE49-F238E27FC236}">
                <a16:creationId xmlns:a16="http://schemas.microsoft.com/office/drawing/2014/main" id="{A3A2B8CF-D25C-4E73-AE03-C8717DB1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0288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65725" name="Text Box 189">
            <a:extLst>
              <a:ext uri="{FF2B5EF4-FFF2-40B4-BE49-F238E27FC236}">
                <a16:creationId xmlns:a16="http://schemas.microsoft.com/office/drawing/2014/main" id="{BA656848-6748-45FF-A25F-3B93C0286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0288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0670" name="Text Box 190">
            <a:extLst>
              <a:ext uri="{FF2B5EF4-FFF2-40B4-BE49-F238E27FC236}">
                <a16:creationId xmlns:a16="http://schemas.microsoft.com/office/drawing/2014/main" id="{352858AC-E598-497B-8A89-0AC7B2F8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0288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5727" name="Text Box 191">
            <a:extLst>
              <a:ext uri="{FF2B5EF4-FFF2-40B4-BE49-F238E27FC236}">
                <a16:creationId xmlns:a16="http://schemas.microsoft.com/office/drawing/2014/main" id="{063B297C-9D2B-4D49-A43B-03199445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028825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672" name="Text Box 192">
            <a:extLst>
              <a:ext uri="{FF2B5EF4-FFF2-40B4-BE49-F238E27FC236}">
                <a16:creationId xmlns:a16="http://schemas.microsoft.com/office/drawing/2014/main" id="{51D811C7-9F34-4B5E-A29B-4A11E81F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0288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5729" name="Text Box 193">
            <a:extLst>
              <a:ext uri="{FF2B5EF4-FFF2-40B4-BE49-F238E27FC236}">
                <a16:creationId xmlns:a16="http://schemas.microsoft.com/office/drawing/2014/main" id="{F17392EA-2610-4DFE-8D52-E387C8998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028825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0674" name="Text Box 194">
            <a:extLst>
              <a:ext uri="{FF2B5EF4-FFF2-40B4-BE49-F238E27FC236}">
                <a16:creationId xmlns:a16="http://schemas.microsoft.com/office/drawing/2014/main" id="{9E033F15-70CB-4A1B-8016-5E8147662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65731" name="Text Box 195">
            <a:extLst>
              <a:ext uri="{FF2B5EF4-FFF2-40B4-BE49-F238E27FC236}">
                <a16:creationId xmlns:a16="http://schemas.microsoft.com/office/drawing/2014/main" id="{08D9EB43-AD15-4899-A565-EB2CC82B7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0676" name="Text Box 196">
            <a:extLst>
              <a:ext uri="{FF2B5EF4-FFF2-40B4-BE49-F238E27FC236}">
                <a16:creationId xmlns:a16="http://schemas.microsoft.com/office/drawing/2014/main" id="{728234CD-CEAD-4B5F-B51D-E95A9E7A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5733" name="Text Box 197">
            <a:extLst>
              <a:ext uri="{FF2B5EF4-FFF2-40B4-BE49-F238E27FC236}">
                <a16:creationId xmlns:a16="http://schemas.microsoft.com/office/drawing/2014/main" id="{614F1269-D1E2-42E4-ADFD-AE88142A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4767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678" name="Text Box 198">
            <a:extLst>
              <a:ext uri="{FF2B5EF4-FFF2-40B4-BE49-F238E27FC236}">
                <a16:creationId xmlns:a16="http://schemas.microsoft.com/office/drawing/2014/main" id="{157B5351-1461-4367-AD20-36C4B972D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4767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5735" name="Text Box 199">
            <a:extLst>
              <a:ext uri="{FF2B5EF4-FFF2-40B4-BE49-F238E27FC236}">
                <a16:creationId xmlns:a16="http://schemas.microsoft.com/office/drawing/2014/main" id="{6D1452F0-B956-4502-A45F-9B856C8E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47675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0680" name="Text Box 200">
            <a:extLst>
              <a:ext uri="{FF2B5EF4-FFF2-40B4-BE49-F238E27FC236}">
                <a16:creationId xmlns:a16="http://schemas.microsoft.com/office/drawing/2014/main" id="{35F645E7-0BBA-48E3-A9DE-B82B2955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3096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80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5737" name="Text Box 201">
            <a:extLst>
              <a:ext uri="{FF2B5EF4-FFF2-40B4-BE49-F238E27FC236}">
                <a16:creationId xmlns:a16="http://schemas.microsoft.com/office/drawing/2014/main" id="{8E792465-6EF4-4515-B7E5-B1497C29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309688"/>
            <a:ext cx="576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4800">
                <a:solidFill>
                  <a:srgbClr val="FF9900"/>
                </a:solidFill>
                <a:latin typeface="Arial" panose="020B0604020202020204" pitchFamily="34" charset="0"/>
              </a:rPr>
              <a:t>X</a:t>
            </a:r>
          </a:p>
        </p:txBody>
      </p:sp>
      <p:sp useBgFill="1">
        <p:nvSpPr>
          <p:cNvPr id="20682" name="AutoShape 202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8B30A26A-7663-4751-8226-848B36991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5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5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5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5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5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4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5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5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5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5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5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5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5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6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6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7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5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7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5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7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5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5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7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5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5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8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0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5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0" fill="hold"/>
                                        <p:tgtEl>
                                          <p:spTgt spid="65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8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5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000" fill="hold"/>
                                        <p:tgtEl>
                                          <p:spTgt spid="65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8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0" fill="hold"/>
                                        <p:tgtEl>
                                          <p:spTgt spid="65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9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65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9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0" fill="hold"/>
                                        <p:tgtEl>
                                          <p:spTgt spid="65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9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000" fill="hold"/>
                                        <p:tgtEl>
                                          <p:spTgt spid="65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9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5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0" fill="hold"/>
                                        <p:tgtEl>
                                          <p:spTgt spid="65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9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5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000" fill="hold"/>
                                        <p:tgtEl>
                                          <p:spTgt spid="65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0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5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0" fill="hold"/>
                                        <p:tgtEl>
                                          <p:spTgt spid="65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0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65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2000" fill="hold"/>
                                        <p:tgtEl>
                                          <p:spTgt spid="65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0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5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 nodeType="clickPar">
                      <p:stCondLst>
                        <p:cond delay="0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0" fill="hold"/>
                                        <p:tgtEl>
                                          <p:spTgt spid="65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0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5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2000" fill="hold"/>
                                        <p:tgtEl>
                                          <p:spTgt spid="65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1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5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0" fill="hold"/>
                                        <p:tgtEl>
                                          <p:spTgt spid="65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11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5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000" fill="hold"/>
                                        <p:tgtEl>
                                          <p:spTgt spid="65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5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0" fill="hold"/>
                                        <p:tgtEl>
                                          <p:spTgt spid="65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1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5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2000" fill="hold"/>
                                        <p:tgtEl>
                                          <p:spTgt spid="65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17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5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0" fill="hold"/>
                                        <p:tgtEl>
                                          <p:spTgt spid="65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1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2000" fill="hold"/>
                                        <p:tgtEl>
                                          <p:spTgt spid="65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21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6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 nodeType="clickPar">
                      <p:stCondLst>
                        <p:cond delay="0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0" fill="hold"/>
                                        <p:tgtEl>
                                          <p:spTgt spid="65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2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6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 nodeType="clickPar">
                      <p:stCondLst>
                        <p:cond delay="0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2000" fill="hold"/>
                                        <p:tgtEl>
                                          <p:spTgt spid="65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2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 nodeType="clickPar">
                      <p:stCondLst>
                        <p:cond delay="0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0" fill="hold"/>
                                        <p:tgtEl>
                                          <p:spTgt spid="65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2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6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2000" fill="hold"/>
                                        <p:tgtEl>
                                          <p:spTgt spid="65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29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6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 nodeType="clickPar">
                      <p:stCondLst>
                        <p:cond delay="0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0" fill="hold"/>
                                        <p:tgtEl>
                                          <p:spTgt spid="65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3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6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 nodeType="clickPar">
                      <p:stCondLst>
                        <p:cond delay="0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2000" fill="hold"/>
                                        <p:tgtEl>
                                          <p:spTgt spid="65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33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6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 nodeType="clickPar">
                      <p:stCondLst>
                        <p:cond delay="0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0" fill="hold"/>
                                        <p:tgtEl>
                                          <p:spTgt spid="65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3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6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 nodeType="clickPar">
                      <p:stCondLst>
                        <p:cond delay="0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2000" fill="hold"/>
                                        <p:tgtEl>
                                          <p:spTgt spid="65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37"/>
                  </p:tgtEl>
                </p:cond>
              </p:nextCondLst>
            </p:seq>
          </p:childTnLst>
        </p:cTn>
      </p:par>
    </p:tnLst>
    <p:bldLst>
      <p:bldP spid="65619" grpId="0"/>
      <p:bldP spid="65621" grpId="0"/>
      <p:bldP spid="65623" grpId="0"/>
      <p:bldP spid="65625" grpId="0"/>
      <p:bldP spid="65627" grpId="0"/>
      <p:bldP spid="65629" grpId="0"/>
      <p:bldP spid="65631" grpId="0"/>
      <p:bldP spid="65633" grpId="0"/>
      <p:bldP spid="65635" grpId="0"/>
      <p:bldP spid="65637" grpId="0"/>
      <p:bldP spid="65639" grpId="0"/>
      <p:bldP spid="65641" grpId="0"/>
      <p:bldP spid="65643" grpId="0"/>
      <p:bldP spid="65645" grpId="0"/>
      <p:bldP spid="65647" grpId="0"/>
      <p:bldP spid="65649" grpId="0"/>
      <p:bldP spid="65651" grpId="0"/>
      <p:bldP spid="65653" grpId="0"/>
      <p:bldP spid="65655" grpId="0"/>
      <p:bldP spid="65657" grpId="0"/>
      <p:bldP spid="65659" grpId="0"/>
      <p:bldP spid="65662" grpId="0"/>
      <p:bldP spid="65663" grpId="0"/>
      <p:bldP spid="65665" grpId="0"/>
      <p:bldP spid="65667" grpId="0"/>
      <p:bldP spid="65669" grpId="0"/>
      <p:bldP spid="65672" grpId="0"/>
      <p:bldP spid="65673" grpId="0"/>
      <p:bldP spid="65677" grpId="0"/>
      <p:bldP spid="65678" grpId="0"/>
      <p:bldP spid="65679" grpId="0"/>
      <p:bldP spid="65681" grpId="0"/>
      <p:bldP spid="65683" grpId="0"/>
      <p:bldP spid="65685" grpId="0"/>
      <p:bldP spid="65688" grpId="0"/>
      <p:bldP spid="65689" grpId="0"/>
      <p:bldP spid="65691" grpId="0"/>
      <p:bldP spid="65694" grpId="0"/>
      <p:bldP spid="65695" grpId="0"/>
      <p:bldP spid="65697" grpId="0"/>
      <p:bldP spid="65699" grpId="0"/>
      <p:bldP spid="65702" grpId="0"/>
      <p:bldP spid="65703" grpId="0"/>
      <p:bldP spid="65705" grpId="0"/>
      <p:bldP spid="65707" grpId="0"/>
      <p:bldP spid="65710" grpId="0"/>
      <p:bldP spid="65711" grpId="0"/>
      <p:bldP spid="65713" grpId="0"/>
      <p:bldP spid="65715" grpId="0"/>
      <p:bldP spid="65717" grpId="0"/>
      <p:bldP spid="65719" grpId="0"/>
      <p:bldP spid="65721" grpId="0"/>
      <p:bldP spid="65723" grpId="0"/>
      <p:bldP spid="65725" grpId="0"/>
      <p:bldP spid="65727" grpId="0"/>
      <p:bldP spid="65729" grpId="0"/>
      <p:bldP spid="65731" grpId="0"/>
      <p:bldP spid="65733" grpId="0"/>
      <p:bldP spid="65735" grpId="0"/>
      <p:bldP spid="657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>
            <a:extLst>
              <a:ext uri="{FF2B5EF4-FFF2-40B4-BE49-F238E27FC236}">
                <a16:creationId xmlns:a16="http://schemas.microsoft.com/office/drawing/2014/main" id="{A6884A50-287D-4768-A19C-48E48121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68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2400">
              <a:latin typeface="Times New Roman" panose="02020603050405020304" pitchFamily="18" charset="0"/>
            </a:endParaRPr>
          </a:p>
        </p:txBody>
      </p:sp>
      <p:sp>
        <p:nvSpPr>
          <p:cNvPr id="75779" name="Text Box 5">
            <a:extLst>
              <a:ext uri="{FF2B5EF4-FFF2-40B4-BE49-F238E27FC236}">
                <a16:creationId xmlns:a16="http://schemas.microsoft.com/office/drawing/2014/main" id="{C749A913-6E1B-4E27-9B37-B1F9616BD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95400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solidFill>
                  <a:srgbClr val="CC3300"/>
                </a:solidFill>
                <a:latin typeface="Arial" panose="020B0604020202020204" pitchFamily="34" charset="0"/>
              </a:rPr>
              <a:t>SI QUIERES REPETIR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solidFill>
                  <a:srgbClr val="CC3300"/>
                </a:solidFill>
                <a:latin typeface="Arial" panose="020B0604020202020204" pitchFamily="34" charset="0"/>
              </a:rPr>
              <a:t>LOS EJERCICIOS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solidFill>
                  <a:srgbClr val="CC3300"/>
                </a:solidFill>
                <a:latin typeface="Arial" panose="020B0604020202020204" pitchFamily="34" charset="0"/>
              </a:rPr>
              <a:t>PULSA EL BOTÓN</a:t>
            </a:r>
            <a:endParaRPr lang="es-ES" altLang="es-CL" sz="40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 useBgFill="1">
        <p:nvSpPr>
          <p:cNvPr id="75780" name="AutoShape 6">
            <a:hlinkClick r:id="" action="ppaction://hlinkshowjump?jump=firstslide" highlightClick="1">
              <a:snd r:embed="rId3" name="drumroll.wav"/>
            </a:hlinkClick>
            <a:extLst>
              <a:ext uri="{FF2B5EF4-FFF2-40B4-BE49-F238E27FC236}">
                <a16:creationId xmlns:a16="http://schemas.microsoft.com/office/drawing/2014/main" id="{EDAF7E5A-8D10-4E6D-B172-94B2CCB43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410200"/>
            <a:ext cx="1389063" cy="971550"/>
          </a:xfrm>
          <a:prstGeom prst="actionButtonBeginning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  <p:sp>
        <p:nvSpPr>
          <p:cNvPr id="75781" name="Text Box 7">
            <a:extLst>
              <a:ext uri="{FF2B5EF4-FFF2-40B4-BE49-F238E27FC236}">
                <a16:creationId xmlns:a16="http://schemas.microsoft.com/office/drawing/2014/main" id="{9F743430-4D29-4CDF-A6D5-931C1C88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2400">
                <a:latin typeface="Arial" panose="020B0604020202020204" pitchFamily="34" charset="0"/>
              </a:rPr>
              <a:t>ESC  SALIR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ACA">
            <a:extLst>
              <a:ext uri="{FF2B5EF4-FFF2-40B4-BE49-F238E27FC236}">
                <a16:creationId xmlns:a16="http://schemas.microsoft.com/office/drawing/2014/main" id="{F41ACDF6-8A87-4861-94CB-0F780BEF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1025"/>
            <a:ext cx="3505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E4CD17C7-D762-4FEF-9BE8-EB3C27B86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359F9938-ED0D-4D51-AF86-51898919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 useBgFill="1">
        <p:nvSpPr>
          <p:cNvPr id="22533" name="AutoShape 5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2FBB211E-FBA2-4503-BC1E-6FE54E77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22534" name="AutoShape 6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C9AF1D5E-926D-41EA-9421-7FB12F592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14536B6F-59F2-4405-AC28-729AFC804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_ACA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sp useBgFill="1">
        <p:nvSpPr>
          <p:cNvPr id="22536" name="AutoShape 8">
            <a:hlinkClick r:id="" action="ppaction://noaction" highlightClick="1">
              <a:snd r:embed="rId6" name="VACA.WAV"/>
            </a:hlinkClick>
            <a:extLst>
              <a:ext uri="{FF2B5EF4-FFF2-40B4-BE49-F238E27FC236}">
                <a16:creationId xmlns:a16="http://schemas.microsoft.com/office/drawing/2014/main" id="{1DAD1479-9EA9-491D-9B5B-C2BF7185D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ACA">
            <a:hlinkClick r:id="" action="ppaction://noaction">
              <a:snd r:embed="rId3" name="VACA.WAV"/>
            </a:hlinkClick>
            <a:extLst>
              <a:ext uri="{FF2B5EF4-FFF2-40B4-BE49-F238E27FC236}">
                <a16:creationId xmlns:a16="http://schemas.microsoft.com/office/drawing/2014/main" id="{E722136D-AE82-43E1-A5AA-CEDA3E5F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1025"/>
            <a:ext cx="3505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3E0B314A-5643-4CC5-9F1F-942976E9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8AC93C10-1F05-4CAC-92C0-535FB79ED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24581" name="Text Box 9">
            <a:extLst>
              <a:ext uri="{FF2B5EF4-FFF2-40B4-BE49-F238E27FC236}">
                <a16:creationId xmlns:a16="http://schemas.microsoft.com/office/drawing/2014/main" id="{1D6F5297-0147-4944-AC02-07C2C9535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VACA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FB643641-1F22-4DDE-8735-FEDC407C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vaca</a:t>
            </a:r>
            <a:endParaRPr lang="es-ES" altLang="es-CL" sz="8000">
              <a:latin typeface="MeMima" pitchFamily="2" charset="0"/>
            </a:endParaRPr>
          </a:p>
        </p:txBody>
      </p:sp>
      <p:sp useBgFill="1">
        <p:nvSpPr>
          <p:cNvPr id="24583" name="AutoShape 12">
            <a:hlinkClick r:id="" action="ppaction://hlinkshowjump?jump=nextslide" highlightClick="1">
              <a:snd r:embed="rId5" name="breeze.wav"/>
            </a:hlinkClick>
            <a:extLst>
              <a:ext uri="{FF2B5EF4-FFF2-40B4-BE49-F238E27FC236}">
                <a16:creationId xmlns:a16="http://schemas.microsoft.com/office/drawing/2014/main" id="{3E06561B-BE68-45EF-876D-775753EF5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A075817D-CBB8-4DCF-9EC4-CA703C194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CBBF30E1-9721-4F6F-B6D2-A9560E96B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26628" name="Text Box 9">
            <a:extLst>
              <a:ext uri="{FF2B5EF4-FFF2-40B4-BE49-F238E27FC236}">
                <a16:creationId xmlns:a16="http://schemas.microsoft.com/office/drawing/2014/main" id="{799F343F-180E-403B-9881-41B40B0DE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A_UELO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26629" name="Picture 10" descr="ABUELO">
            <a:extLst>
              <a:ext uri="{FF2B5EF4-FFF2-40B4-BE49-F238E27FC236}">
                <a16:creationId xmlns:a16="http://schemas.microsoft.com/office/drawing/2014/main" id="{D7F35274-55C0-45D8-BB82-A7EF2BBF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609600"/>
            <a:ext cx="27447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6630" name="AutoShape 11">
            <a:hlinkClick r:id="" action="ppaction://noaction" highlightClick="1">
              <a:snd r:embed="rId4" name="NO.wav"/>
            </a:hlinkClick>
            <a:extLst>
              <a:ext uri="{FF2B5EF4-FFF2-40B4-BE49-F238E27FC236}">
                <a16:creationId xmlns:a16="http://schemas.microsoft.com/office/drawing/2014/main" id="{9911DEDF-BBAB-477E-B713-56BEFAAA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26631" name="AutoShape 12">
            <a:hlinkClick r:id="" action="ppaction://hlinkshowjump?jump=nextslide" highlightClick="1">
              <a:snd r:embed="rId5" name="MUYBIEN.wav"/>
            </a:hlinkClick>
            <a:extLst>
              <a:ext uri="{FF2B5EF4-FFF2-40B4-BE49-F238E27FC236}">
                <a16:creationId xmlns:a16="http://schemas.microsoft.com/office/drawing/2014/main" id="{DD8917A0-0C01-4A87-81C3-DAB852203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26632" name="AutoShape 13">
            <a:hlinkClick r:id="" action="ppaction://noaction" highlightClick="1">
              <a:snd r:embed="rId6" name="ABUELO.wav"/>
            </a:hlinkClick>
            <a:extLst>
              <a:ext uri="{FF2B5EF4-FFF2-40B4-BE49-F238E27FC236}">
                <a16:creationId xmlns:a16="http://schemas.microsoft.com/office/drawing/2014/main" id="{B6999398-6AA7-4797-83C2-11CD6CEF3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105CE559-6879-485C-8127-66E9C95DD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4794AAE3-AAB8-452D-9556-34234216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37E61056-F8B8-4B71-A1FF-EC9E997B3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abuelo</a:t>
            </a:r>
            <a:endParaRPr lang="es-ES" altLang="es-CL" sz="8000">
              <a:latin typeface="MeMima" pitchFamily="2" charset="0"/>
            </a:endParaRP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1ED23B1E-D936-4118-8F00-1424525EC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ABUELO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28678" name="Picture 7" descr="ABUELO">
            <a:extLst>
              <a:ext uri="{FF2B5EF4-FFF2-40B4-BE49-F238E27FC236}">
                <a16:creationId xmlns:a16="http://schemas.microsoft.com/office/drawing/2014/main" id="{EC07659E-2AFF-4174-9E09-B4408A66C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609600"/>
            <a:ext cx="27447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8679" name="AutoShape 8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426A3CF4-8A9C-49AE-9C5F-D1E9D4B0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8D5252F-9DFC-48FC-902C-E6B634755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B35BC0B4-69B9-4376-92CB-501267BCA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30724" name="Text Box 8">
            <a:extLst>
              <a:ext uri="{FF2B5EF4-FFF2-40B4-BE49-F238E27FC236}">
                <a16:creationId xmlns:a16="http://schemas.microsoft.com/office/drawing/2014/main" id="{4BA50F0D-1953-482A-80F3-B070D1CAD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AUTO_ÚS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30725" name="Picture 10" descr="AUTOBUS">
            <a:extLst>
              <a:ext uri="{FF2B5EF4-FFF2-40B4-BE49-F238E27FC236}">
                <a16:creationId xmlns:a16="http://schemas.microsoft.com/office/drawing/2014/main" id="{593EEC32-FDAE-4AE1-B61C-16495AA7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2100"/>
            <a:ext cx="51054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0726" name="AutoShape 12">
            <a:hlinkClick r:id="" action="ppaction://hlinkshowjump?jump=nextslide" highlightClick="1">
              <a:snd r:embed="rId4" name="MUYBIEN.wav"/>
            </a:hlinkClick>
            <a:extLst>
              <a:ext uri="{FF2B5EF4-FFF2-40B4-BE49-F238E27FC236}">
                <a16:creationId xmlns:a16="http://schemas.microsoft.com/office/drawing/2014/main" id="{61D90B0B-5B79-4B62-BE6B-68CAEA3F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B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30727" name="AutoShape 13">
            <a:hlinkClick r:id="" action="ppaction://noaction" highlightClick="1">
              <a:snd r:embed="rId5" name="NO.wav"/>
            </a:hlinkClick>
            <a:extLst>
              <a:ext uri="{FF2B5EF4-FFF2-40B4-BE49-F238E27FC236}">
                <a16:creationId xmlns:a16="http://schemas.microsoft.com/office/drawing/2014/main" id="{AF3E30CA-516A-4428-9269-1311281C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685800" cy="609600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s-ES_tradnl" altLang="es-CL" sz="2400">
                <a:latin typeface="Arial" panose="020B0604020202020204" pitchFamily="34" charset="0"/>
              </a:rPr>
              <a:t>V</a:t>
            </a:r>
            <a:endParaRPr lang="es-ES" altLang="es-CL" sz="2400">
              <a:latin typeface="Arial" panose="020B0604020202020204" pitchFamily="34" charset="0"/>
            </a:endParaRPr>
          </a:p>
        </p:txBody>
      </p:sp>
      <p:sp useBgFill="1">
        <p:nvSpPr>
          <p:cNvPr id="30728" name="AutoShape 14">
            <a:hlinkClick r:id="" action="ppaction://noaction" highlightClick="1">
              <a:snd r:embed="rId6" name="AUTOBÚS.wav"/>
            </a:hlinkClick>
            <a:extLst>
              <a:ext uri="{FF2B5EF4-FFF2-40B4-BE49-F238E27FC236}">
                <a16:creationId xmlns:a16="http://schemas.microsoft.com/office/drawing/2014/main" id="{42E00025-10AE-456F-AD31-B26CD48A5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867400"/>
            <a:ext cx="685800" cy="609600"/>
          </a:xfrm>
          <a:prstGeom prst="actionButtonSound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>
            <a:extLst>
              <a:ext uri="{FF2B5EF4-FFF2-40B4-BE49-F238E27FC236}">
                <a16:creationId xmlns:a16="http://schemas.microsoft.com/office/drawing/2014/main" id="{BADED8CC-A622-42EA-9BBD-6EB646DC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L" altLang="es-CL" sz="4000">
              <a:latin typeface="Times New Roman" panose="02020603050405020304" pitchFamily="18" charset="0"/>
            </a:endParaRP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B79781EC-6B1F-4A08-96EF-0675E1C35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L" altLang="es-CL" sz="4000">
              <a:latin typeface="Arial" panose="020B0604020202020204" pitchFamily="34" charset="0"/>
            </a:endParaRP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FF57E672-73C6-48A1-BDEB-B3C8454EA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8000">
                <a:latin typeface="MeMima" pitchFamily="2" charset="0"/>
              </a:rPr>
              <a:t>autobús</a:t>
            </a:r>
            <a:endParaRPr lang="es-ES" altLang="es-CL" sz="8000">
              <a:latin typeface="MeMima" pitchFamily="2" charset="0"/>
            </a:endParaRPr>
          </a:p>
        </p:txBody>
      </p:sp>
      <p:sp>
        <p:nvSpPr>
          <p:cNvPr id="32773" name="Text Box 12">
            <a:extLst>
              <a:ext uri="{FF2B5EF4-FFF2-40B4-BE49-F238E27FC236}">
                <a16:creationId xmlns:a16="http://schemas.microsoft.com/office/drawing/2014/main" id="{3CD3AD78-57F5-488A-B8A3-98B762C39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L" sz="4000">
                <a:latin typeface="Arial" panose="020B0604020202020204" pitchFamily="34" charset="0"/>
              </a:rPr>
              <a:t>AUTOBÚS</a:t>
            </a:r>
            <a:endParaRPr lang="es-ES" altLang="es-CL" sz="4000">
              <a:latin typeface="Arial" panose="020B0604020202020204" pitchFamily="34" charset="0"/>
            </a:endParaRPr>
          </a:p>
        </p:txBody>
      </p:sp>
      <p:pic>
        <p:nvPicPr>
          <p:cNvPr id="32774" name="Picture 16" descr="AUTOBUS">
            <a:extLst>
              <a:ext uri="{FF2B5EF4-FFF2-40B4-BE49-F238E27FC236}">
                <a16:creationId xmlns:a16="http://schemas.microsoft.com/office/drawing/2014/main" id="{D95266FA-1364-44C3-B316-745CEE029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2100"/>
            <a:ext cx="51054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2775" name="AutoShape 17">
            <a:hlinkClick r:id="" action="ppaction://hlinkshowjump?jump=nextslide" highlightClick="1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FE6F9E6C-AE29-4DE2-A43F-E0BE428B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6022975"/>
            <a:ext cx="2806700" cy="719138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s-CL" altLang="es-C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343</TotalTime>
  <Words>372</Words>
  <Application>Microsoft Office PowerPoint</Application>
  <PresentationFormat>Presentación en pantalla (4:3)</PresentationFormat>
  <Paragraphs>332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Garamond</vt:lpstr>
      <vt:lpstr>Arial</vt:lpstr>
      <vt:lpstr>Calibri</vt:lpstr>
      <vt:lpstr>Times New Roman</vt:lpstr>
      <vt:lpstr>MeMima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ABARCA</dc:creator>
  <cp:lastModifiedBy>Marcela Carolina Ferrada Madariaga</cp:lastModifiedBy>
  <cp:revision>10</cp:revision>
  <dcterms:created xsi:type="dcterms:W3CDTF">2008-09-20T19:53:47Z</dcterms:created>
  <dcterms:modified xsi:type="dcterms:W3CDTF">2020-08-29T18:21:50Z</dcterms:modified>
</cp:coreProperties>
</file>