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3892636"/>
            <a:ext cx="9070848" cy="1495290"/>
          </a:xfrm>
        </p:spPr>
        <p:txBody>
          <a:bodyPr>
            <a:normAutofit/>
          </a:bodyPr>
          <a:lstStyle/>
          <a:p>
            <a:r>
              <a:rPr lang="es-ES" altLang="es-CL" sz="2400" dirty="0">
                <a:solidFill>
                  <a:srgbClr val="1C1C1C"/>
                </a:solidFill>
              </a:rPr>
              <a:t>Actividades  de  lectoescritura.  1° básico. </a:t>
            </a:r>
          </a:p>
          <a:p>
            <a:r>
              <a:rPr lang="es-ES" altLang="es-CL" sz="2400" dirty="0">
                <a:solidFill>
                  <a:srgbClr val="1C1C1C"/>
                </a:solidFill>
              </a:rPr>
              <a:t>                                                                                               Psicopedagoga Solange López</a:t>
            </a:r>
            <a:endParaRPr lang="es-CL" sz="2400" dirty="0"/>
          </a:p>
        </p:txBody>
      </p:sp>
      <p:sp>
        <p:nvSpPr>
          <p:cNvPr id="4" name="Text Box 8">
            <a:hlinkClick r:id="" action="ppaction://noaction">
              <a:snd r:embed="rId2" name="voltage.wav"/>
            </a:hlinkClick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61708" y="2880691"/>
            <a:ext cx="9068586" cy="10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 b="1" dirty="0"/>
              <a:t>N     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78" y="1665467"/>
            <a:ext cx="1973543" cy="17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L   T   F   P</a:t>
            </a:r>
          </a:p>
        </p:txBody>
      </p:sp>
      <p:sp>
        <p:nvSpPr>
          <p:cNvPr id="147459" name="Line 3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47460" name="Rectangle 4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4648200" y="4648200"/>
            <a:ext cx="9906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1371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092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MANO     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3319" name="Rectangle 7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6172200" y="4572000"/>
            <a:ext cx="685800" cy="1295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486400" y="23622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9729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638800" y="23622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P</a:t>
            </a:r>
          </a:p>
        </p:txBody>
      </p:sp>
      <p:sp>
        <p:nvSpPr>
          <p:cNvPr id="19459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PIANO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9461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4090988" y="4572000"/>
            <a:ext cx="914400" cy="1295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124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715000" y="2362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T</a:t>
            </a:r>
          </a:p>
        </p:txBody>
      </p:sp>
      <p:sp>
        <p:nvSpPr>
          <p:cNvPr id="20483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MOTO     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0485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6178550" y="4495800"/>
            <a:ext cx="7620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045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486400" y="2362200"/>
            <a:ext cx="129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M</a:t>
            </a:r>
          </a:p>
        </p:txBody>
      </p:sp>
      <p:sp>
        <p:nvSpPr>
          <p:cNvPr id="21507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MANO     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1509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4267200" y="4724400"/>
            <a:ext cx="9906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441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562600" y="23622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S</a:t>
            </a:r>
          </a:p>
        </p:txBody>
      </p:sp>
      <p:sp>
        <p:nvSpPr>
          <p:cNvPr id="22531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SUELO     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2533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3962400" y="4724400"/>
            <a:ext cx="9144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601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0" y="23622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T</a:t>
            </a:r>
          </a:p>
        </p:txBody>
      </p:sp>
      <p:sp>
        <p:nvSpPr>
          <p:cNvPr id="23555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PATO    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3557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6096000" y="4572000"/>
            <a:ext cx="6858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545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486400" y="2362200"/>
            <a:ext cx="83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S</a:t>
            </a:r>
          </a:p>
        </p:txBody>
      </p:sp>
      <p:sp>
        <p:nvSpPr>
          <p:cNvPr id="24579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SETA    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4581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4419600" y="4648200"/>
            <a:ext cx="8382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624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638800" y="2362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S</a:t>
            </a:r>
          </a:p>
        </p:txBody>
      </p:sp>
      <p:sp>
        <p:nvSpPr>
          <p:cNvPr id="25603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MESA     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05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6172200" y="4724400"/>
            <a:ext cx="8382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48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486400" y="2362200"/>
            <a:ext cx="76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L</a:t>
            </a:r>
          </a:p>
        </p:txBody>
      </p:sp>
      <p:sp>
        <p:nvSpPr>
          <p:cNvPr id="26627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PELOTA     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629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5322888" y="4659313"/>
            <a:ext cx="6096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214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N     M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3796" name="Rectangle 4">
            <a:hlinkClick r:id="" action="ppaction://hlinkshowjump?jump=nextslide">
              <a:snd r:embed="rId3" name="MUYBIEN.wav"/>
            </a:hlinkClick>
          </p:cNvPr>
          <p:cNvSpPr>
            <a:spLocks noChangeArrowheads="1"/>
          </p:cNvSpPr>
          <p:nvPr/>
        </p:nvSpPr>
        <p:spPr bwMode="auto">
          <a:xfrm>
            <a:off x="4267200" y="4724400"/>
            <a:ext cx="8382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562600" y="2362200"/>
            <a:ext cx="99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9464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T</a:t>
            </a:r>
          </a:p>
        </p:txBody>
      </p:sp>
      <p:sp>
        <p:nvSpPr>
          <p:cNvPr id="27651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LATA     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7653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5995988" y="4648200"/>
            <a:ext cx="8382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50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N</a:t>
            </a:r>
          </a:p>
        </p:txBody>
      </p:sp>
      <p:sp>
        <p:nvSpPr>
          <p:cNvPr id="148483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LANA     </a:t>
            </a:r>
          </a:p>
        </p:txBody>
      </p:sp>
      <p:sp>
        <p:nvSpPr>
          <p:cNvPr id="148484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48485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6007100" y="4624388"/>
            <a:ext cx="8382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439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P</a:t>
            </a:r>
          </a:p>
        </p:txBody>
      </p:sp>
      <p:sp>
        <p:nvSpPr>
          <p:cNvPr id="28675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PALA     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8677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4419600" y="4648200"/>
            <a:ext cx="9144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052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486400" y="2362200"/>
            <a:ext cx="76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L</a:t>
            </a:r>
          </a:p>
        </p:txBody>
      </p:sp>
      <p:sp>
        <p:nvSpPr>
          <p:cNvPr id="30723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MALETA     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0725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5522913" y="4648200"/>
            <a:ext cx="6096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343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486400" y="2362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T</a:t>
            </a:r>
          </a:p>
        </p:txBody>
      </p:sp>
      <p:sp>
        <p:nvSpPr>
          <p:cNvPr id="31747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TOMATE    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1588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1751" name="Rectangle 7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7086600" y="4724400"/>
            <a:ext cx="762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1752" name="Rectangle 8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3581400" y="4724400"/>
            <a:ext cx="685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L</a:t>
            </a:r>
          </a:p>
        </p:txBody>
      </p:sp>
      <p:sp>
        <p:nvSpPr>
          <p:cNvPr id="32771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TELE        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2773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6172200" y="4724400"/>
            <a:ext cx="6096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0821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N</a:t>
            </a:r>
          </a:p>
        </p:txBody>
      </p:sp>
      <p:sp>
        <p:nvSpPr>
          <p:cNvPr id="149507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PIANO        </a:t>
            </a: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49509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6248400" y="4724400"/>
            <a:ext cx="762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2652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5715000" y="2362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T</a:t>
            </a:r>
          </a:p>
        </p:txBody>
      </p:sp>
      <p:sp>
        <p:nvSpPr>
          <p:cNvPr id="61443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/>
              <a:t>MALETA   MONO</a:t>
            </a:r>
            <a:r>
              <a:rPr lang="es-ES" altLang="es-CL" sz="9600"/>
              <a:t>     </a:t>
            </a: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1588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1445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4887913" y="4868864"/>
            <a:ext cx="609600" cy="9747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867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715000" y="2362200"/>
            <a:ext cx="60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S</a:t>
            </a:r>
          </a:p>
        </p:txBody>
      </p:sp>
      <p:sp>
        <p:nvSpPr>
          <p:cNvPr id="62467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MULA   SUMA</a:t>
            </a:r>
            <a:r>
              <a:rPr lang="es-ES" altLang="es-CL" sz="9600"/>
              <a:t>     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2469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6407150" y="4800600"/>
            <a:ext cx="6858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891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N</a:t>
            </a:r>
          </a:p>
        </p:txBody>
      </p:sp>
      <p:sp>
        <p:nvSpPr>
          <p:cNvPr id="63491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MONO   MESA</a:t>
            </a:r>
            <a:r>
              <a:rPr lang="es-ES" altLang="es-CL" sz="9600"/>
              <a:t>     </a:t>
            </a: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3493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4262438" y="4841875"/>
            <a:ext cx="762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699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N     V    M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4820" name="Rectangle 4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3124200" y="4724400"/>
            <a:ext cx="9906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914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7893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M</a:t>
            </a:r>
          </a:p>
        </p:txBody>
      </p:sp>
      <p:sp>
        <p:nvSpPr>
          <p:cNvPr id="64515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MANO   PIANO</a:t>
            </a:r>
            <a:r>
              <a:rPr lang="es-ES" altLang="es-CL" sz="9600"/>
              <a:t>     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4517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2590800" y="4800600"/>
            <a:ext cx="8382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21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M</a:t>
            </a:r>
          </a:p>
        </p:txBody>
      </p:sp>
      <p:sp>
        <p:nvSpPr>
          <p:cNvPr id="68611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905000" y="4495800"/>
            <a:ext cx="838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/>
              <a:t>MALETA  PELOTA</a:t>
            </a:r>
            <a:r>
              <a:rPr lang="es-ES" altLang="es-CL" sz="9600"/>
              <a:t>     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8613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2057400" y="4953000"/>
            <a:ext cx="9144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587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N</a:t>
            </a:r>
          </a:p>
        </p:txBody>
      </p:sp>
      <p:sp>
        <p:nvSpPr>
          <p:cNvPr id="69635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905000" y="4495800"/>
            <a:ext cx="8458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PIANO TOMATE</a:t>
            </a:r>
            <a:r>
              <a:rPr lang="es-ES" altLang="es-CL" sz="9600"/>
              <a:t>     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69637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3940176" y="4876800"/>
            <a:ext cx="708025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834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410200" y="2362200"/>
            <a:ext cx="1219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S</a:t>
            </a:r>
          </a:p>
        </p:txBody>
      </p:sp>
      <p:sp>
        <p:nvSpPr>
          <p:cNvPr id="70659" name="Text Box 3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SOPA   PELO        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0661" name="Rectangle 5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2286000" y="4648200"/>
            <a:ext cx="6858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40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962400" y="2651126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>
                <a:solidFill>
                  <a:srgbClr val="1C1C1C"/>
                </a:solidFill>
              </a:rPr>
              <a:t>LANA</a:t>
            </a:r>
          </a:p>
        </p:txBody>
      </p:sp>
      <p:sp>
        <p:nvSpPr>
          <p:cNvPr id="40963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1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SOPA   LANA        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0965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6553200" y="4572000"/>
            <a:ext cx="28194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40967" name="Picture 7" descr="lana">
            <a:hlinkClick r:id="" action="ppaction://noaction">
              <a:snd r:embed="rId2" name="lana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7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962400" y="2651126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>
                <a:solidFill>
                  <a:srgbClr val="1C1C1C"/>
                </a:solidFill>
              </a:rPr>
              <a:t>LATA</a:t>
            </a:r>
          </a:p>
        </p:txBody>
      </p:sp>
      <p:sp>
        <p:nvSpPr>
          <p:cNvPr id="41987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1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LATA   PATO        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1989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2895600" y="4648200"/>
            <a:ext cx="2667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41991" name="Picture 7" descr="lata">
            <a:hlinkClick r:id="" action="ppaction://noaction">
              <a:snd r:embed="rId2" name="lata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4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962400" y="2498726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>
                <a:solidFill>
                  <a:srgbClr val="1C1C1C"/>
                </a:solidFill>
              </a:rPr>
              <a:t>LILA</a:t>
            </a:r>
          </a:p>
        </p:txBody>
      </p:sp>
      <p:sp>
        <p:nvSpPr>
          <p:cNvPr id="43011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1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MULA   LILA        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3013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6858000" y="4648200"/>
            <a:ext cx="21336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43014" name="Picture 6" descr="lila">
            <a:hlinkClick r:id="" action="ppaction://noaction">
              <a:snd r:embed="rId2" name="lila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0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962400" y="2498726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>
                <a:solidFill>
                  <a:srgbClr val="1C1C1C"/>
                </a:solidFill>
              </a:rPr>
              <a:t>MANO</a:t>
            </a:r>
          </a:p>
        </p:txBody>
      </p:sp>
      <p:sp>
        <p:nvSpPr>
          <p:cNvPr id="45059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1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MONO   MANO      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5061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6400800" y="4572000"/>
            <a:ext cx="34290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45065" name="Picture 9" descr="mano">
            <a:hlinkClick r:id="" action="ppaction://noaction">
              <a:snd r:embed="rId2" name="mano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6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962400" y="2574926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>
                <a:solidFill>
                  <a:srgbClr val="1C1C1C"/>
                </a:solidFill>
              </a:rPr>
              <a:t>LUPA</a:t>
            </a:r>
          </a:p>
        </p:txBody>
      </p:sp>
      <p:sp>
        <p:nvSpPr>
          <p:cNvPr id="71683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1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LUPA   LUNA        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1685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2924175" y="4683125"/>
            <a:ext cx="27432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71688" name="Picture 8" descr="lupa">
            <a:hlinkClick r:id="" action="ppaction://noaction">
              <a:snd r:embed="rId2" name="lupa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17278" r="10799" b="23756"/>
          <a:stretch>
            <a:fillRect/>
          </a:stretch>
        </p:blipFill>
        <p:spPr bwMode="auto">
          <a:xfrm>
            <a:off x="4495800" y="304801"/>
            <a:ext cx="283845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7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up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3962400" y="2574926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>
                <a:solidFill>
                  <a:srgbClr val="1C1C1C"/>
                </a:solidFill>
              </a:rPr>
              <a:t>PIANO</a:t>
            </a:r>
          </a:p>
        </p:txBody>
      </p:sp>
      <p:sp>
        <p:nvSpPr>
          <p:cNvPr id="190467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981200" y="4495801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PEPINO  PIANO        </a:t>
            </a:r>
          </a:p>
        </p:txBody>
      </p:sp>
      <p:sp>
        <p:nvSpPr>
          <p:cNvPr id="190468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90469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6810375" y="4613275"/>
            <a:ext cx="3048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190471" name="Picture 7" descr="piano">
            <a:hlinkClick r:id="" action="ppaction://noaction">
              <a:snd r:embed="rId2" name="PIANO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350"/>
            <a:ext cx="23764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4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F     T      L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5844" name="Rectangle 4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5534025" y="4706938"/>
            <a:ext cx="8382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715000" y="2362200"/>
            <a:ext cx="60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2732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962400" y="2651126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>
                <a:solidFill>
                  <a:srgbClr val="1C1C1C"/>
                </a:solidFill>
              </a:rPr>
              <a:t>PEPINO</a:t>
            </a:r>
          </a:p>
        </p:txBody>
      </p:sp>
      <p:sp>
        <p:nvSpPr>
          <p:cNvPr id="191491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1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PEINE   PEPINO        </a:t>
            </a:r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91493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6137275" y="4613275"/>
            <a:ext cx="3810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191494" name="Picture 6" descr="pepino">
            <a:hlinkClick r:id="" action="ppaction://noaction">
              <a:snd r:embed="rId2" name="PEPINO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2374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7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PI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962400" y="2849564"/>
            <a:ext cx="4038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>
                <a:solidFill>
                  <a:srgbClr val="1C1C1C"/>
                </a:solidFill>
              </a:rPr>
              <a:t>PEINE</a:t>
            </a:r>
          </a:p>
        </p:txBody>
      </p:sp>
      <p:sp>
        <p:nvSpPr>
          <p:cNvPr id="192515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828800" y="4495800"/>
            <a:ext cx="883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/>
              <a:t>PEINE  PIE  PIANO        </a:t>
            </a:r>
          </a:p>
        </p:txBody>
      </p:sp>
      <p:sp>
        <p:nvSpPr>
          <p:cNvPr id="192516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92517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2133600" y="4495800"/>
            <a:ext cx="29718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192522" name="Picture 10" descr="peine">
            <a:hlinkClick r:id="" action="ppaction://noaction">
              <a:snd r:embed="rId2" name="PEIN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3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3962400" y="2620964"/>
            <a:ext cx="4038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>
                <a:solidFill>
                  <a:srgbClr val="1C1C1C"/>
                </a:solidFill>
              </a:rPr>
              <a:t>MALETA</a:t>
            </a:r>
          </a:p>
        </p:txBody>
      </p:sp>
      <p:sp>
        <p:nvSpPr>
          <p:cNvPr id="139267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981200" y="4495800"/>
            <a:ext cx="8382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/>
              <a:t>MALETA  PELOTA        </a:t>
            </a:r>
          </a:p>
        </p:txBody>
      </p:sp>
      <p:sp>
        <p:nvSpPr>
          <p:cNvPr id="139268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39269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2368550" y="4419600"/>
            <a:ext cx="35814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139272" name="Picture 8" descr="maleta">
            <a:hlinkClick r:id="" action="ppaction://noaction">
              <a:snd r:embed="rId2" name="maleta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1810"/>
          <a:stretch>
            <a:fillRect/>
          </a:stretch>
        </p:blipFill>
        <p:spPr bwMode="auto">
          <a:xfrm>
            <a:off x="5053014" y="381000"/>
            <a:ext cx="16287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74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l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10000" y="2651126"/>
            <a:ext cx="403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>
                <a:solidFill>
                  <a:srgbClr val="1C1C1C"/>
                </a:solidFill>
              </a:rPr>
              <a:t>TELE</a:t>
            </a:r>
          </a:p>
        </p:txBody>
      </p:sp>
      <p:sp>
        <p:nvSpPr>
          <p:cNvPr id="72707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1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8000"/>
              <a:t>TELE    LATA        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2709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3048000" y="4572000"/>
            <a:ext cx="2590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72713" name="Picture 9" descr="tele">
            <a:hlinkClick r:id="" action="ppaction://noaction">
              <a:snd r:embed="rId2" name="tel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68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962400" y="2620964"/>
            <a:ext cx="4038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>
                <a:solidFill>
                  <a:srgbClr val="1C1C1C"/>
                </a:solidFill>
              </a:rPr>
              <a:t>PELOTA</a:t>
            </a:r>
          </a:p>
        </p:txBody>
      </p:sp>
      <p:sp>
        <p:nvSpPr>
          <p:cNvPr id="165891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828800" y="449580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/>
              <a:t>MALETA  PELOTA        </a:t>
            </a:r>
          </a:p>
        </p:txBody>
      </p:sp>
      <p:sp>
        <p:nvSpPr>
          <p:cNvPr id="165892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65893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6400800" y="4572000"/>
            <a:ext cx="36576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165895" name="Picture 7" descr="pelota">
            <a:hlinkClick r:id="" action="ppaction://noaction">
              <a:snd r:embed="rId2" name="pelota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1810" r="9448" b="14174"/>
          <a:stretch>
            <a:fillRect/>
          </a:stretch>
        </p:blipFill>
        <p:spPr bwMode="auto">
          <a:xfrm>
            <a:off x="5008564" y="623888"/>
            <a:ext cx="1620837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9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lo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962400" y="2773364"/>
            <a:ext cx="4038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>
                <a:solidFill>
                  <a:srgbClr val="1C1C1C"/>
                </a:solidFill>
              </a:rPr>
              <a:t>TOMATE</a:t>
            </a:r>
          </a:p>
        </p:txBody>
      </p:sp>
      <p:sp>
        <p:nvSpPr>
          <p:cNvPr id="73731" name="Text Box 3">
            <a:hlinkClick r:id="" action="ppaction://noaction">
              <a:snd r:embed="rId3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828800" y="4495800"/>
            <a:ext cx="8610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7200"/>
              <a:t>TOMATE  MALETA        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3733" name="Rectangle 5">
            <a:hlinkClick r:id="" action="ppaction://hlinkshowjump?jump=nextslide">
              <a:snd r:embed="rId4" name="arrow.wav"/>
            </a:hlinkClick>
          </p:cNvPr>
          <p:cNvSpPr>
            <a:spLocks noChangeArrowheads="1"/>
          </p:cNvSpPr>
          <p:nvPr/>
        </p:nvSpPr>
        <p:spPr bwMode="auto">
          <a:xfrm>
            <a:off x="2057400" y="4495800"/>
            <a:ext cx="38862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73736" name="Picture 8" descr="tomate">
            <a:hlinkClick r:id="" action="ppaction://noaction">
              <a:snd r:embed="rId2" name="TOMAT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M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327525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5400">
                <a:solidFill>
                  <a:srgbClr val="292929"/>
                </a:solidFill>
              </a:rPr>
              <a:t>P A L O M A P E L A N A </a:t>
            </a:r>
          </a:p>
        </p:txBody>
      </p:sp>
      <p:sp>
        <p:nvSpPr>
          <p:cNvPr id="8196" name="Rectangle 4">
            <a:hlinkClick r:id="" action="ppaction://hlinkshowjump?jump=nextslide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7524750" y="4368800"/>
            <a:ext cx="2362200" cy="8382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133600" y="1905001"/>
            <a:ext cx="4343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10000">
                <a:solidFill>
                  <a:srgbClr val="BF2B0D"/>
                </a:solidFill>
              </a:rPr>
              <a:t>LANA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057400" y="3810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altLang="es-CL"/>
              <a:t>Busca lana en la línea de abajo.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209800" y="41910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507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327526"/>
            <a:ext cx="807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6000">
                <a:solidFill>
                  <a:srgbClr val="292929"/>
                </a:solidFill>
              </a:rPr>
              <a:t>P A L O P I E M A N O</a:t>
            </a:r>
          </a:p>
        </p:txBody>
      </p:sp>
      <p:sp>
        <p:nvSpPr>
          <p:cNvPr id="141315" name="Rectangle 3">
            <a:hlinkClick r:id="" action="ppaction://hlinkshowjump?jump=nextslide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6858000" y="4403725"/>
            <a:ext cx="3200400" cy="8382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133600" y="1905001"/>
            <a:ext cx="4343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10000">
                <a:solidFill>
                  <a:srgbClr val="BF2B0D"/>
                </a:solidFill>
              </a:rPr>
              <a:t>MANO</a:t>
            </a:r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2209800" y="41910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222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828800" y="4327526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6000">
                <a:solidFill>
                  <a:srgbClr val="292929"/>
                </a:solidFill>
              </a:rPr>
              <a:t>M E S A P E L O T A L</a:t>
            </a:r>
          </a:p>
        </p:txBody>
      </p:sp>
      <p:sp>
        <p:nvSpPr>
          <p:cNvPr id="142339" name="Rectangle 3">
            <a:hlinkClick r:id="" action="ppaction://hlinkshowjump?jump=nextslide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5257800" y="4403725"/>
            <a:ext cx="4191000" cy="8382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133600" y="1905001"/>
            <a:ext cx="6019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10000">
                <a:solidFill>
                  <a:srgbClr val="BF2B0D"/>
                </a:solidFill>
              </a:rPr>
              <a:t>PELOTA</a:t>
            </a:r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>
            <a:off x="2209800" y="41910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07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828800" y="4327526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6000">
                <a:solidFill>
                  <a:srgbClr val="292929"/>
                </a:solidFill>
              </a:rPr>
              <a:t>L T E L E M A L E T A L</a:t>
            </a:r>
          </a:p>
        </p:txBody>
      </p:sp>
      <p:sp>
        <p:nvSpPr>
          <p:cNvPr id="143363" name="Rectangle 3">
            <a:hlinkClick r:id="" action="ppaction://hlinkshowjump?jump=nextslide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2743200" y="4403725"/>
            <a:ext cx="2514600" cy="8382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133600" y="1905001"/>
            <a:ext cx="4343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10000">
                <a:solidFill>
                  <a:srgbClr val="BF2B0D"/>
                </a:solidFill>
              </a:rPr>
              <a:t>TELE</a:t>
            </a:r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>
            <a:off x="2209800" y="41910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311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M    V    T    N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6868" name="Rectangle 4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8763000" y="4648200"/>
            <a:ext cx="11430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1143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5206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828800" y="4327526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6000">
                <a:solidFill>
                  <a:srgbClr val="292929"/>
                </a:solidFill>
              </a:rPr>
              <a:t>L A N A P A L A L A T A </a:t>
            </a:r>
          </a:p>
        </p:txBody>
      </p:sp>
      <p:sp>
        <p:nvSpPr>
          <p:cNvPr id="144387" name="Rectangle 3">
            <a:hlinkClick r:id="" action="ppaction://hlinkshowjump?jump=nextslide">
              <a:snd r:embed="rId3" name="camera.wav"/>
            </a:hlinkClick>
          </p:cNvPr>
          <p:cNvSpPr>
            <a:spLocks noChangeArrowheads="1"/>
          </p:cNvSpPr>
          <p:nvPr/>
        </p:nvSpPr>
        <p:spPr bwMode="auto">
          <a:xfrm>
            <a:off x="7620000" y="4403725"/>
            <a:ext cx="2819400" cy="8382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2133600" y="1905001"/>
            <a:ext cx="4343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10000">
                <a:solidFill>
                  <a:srgbClr val="BF2B0D"/>
                </a:solidFill>
              </a:rPr>
              <a:t>LATA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2209800" y="41910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22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1828800" y="4327526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6000">
                <a:solidFill>
                  <a:srgbClr val="292929"/>
                </a:solidFill>
              </a:rPr>
              <a:t>L O M A O L A M E S A  </a:t>
            </a:r>
          </a:p>
        </p:txBody>
      </p:sp>
      <p:sp>
        <p:nvSpPr>
          <p:cNvPr id="145411" name="Rectangle 3">
            <a:hlinkClick r:id="" action="ppaction://hlinkshowjump?jump=nextslide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7315200" y="4403725"/>
            <a:ext cx="2819400" cy="8382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133600" y="1905001"/>
            <a:ext cx="4343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10000">
                <a:solidFill>
                  <a:srgbClr val="BF2B0D"/>
                </a:solidFill>
              </a:rPr>
              <a:t>MESA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2209800" y="41910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74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1905001" y="533401"/>
            <a:ext cx="45513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CL" sz="4800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r>
              <a:rPr lang="es-ES_tradnl" altLang="es-CL" sz="4800">
                <a:solidFill>
                  <a:srgbClr val="CC0000"/>
                </a:solidFill>
              </a:rPr>
              <a:t>ESC</a:t>
            </a:r>
            <a:r>
              <a:rPr lang="es-ES_tradnl" altLang="es-CL" sz="4800"/>
              <a:t>      SALIR</a:t>
            </a:r>
            <a:endParaRPr lang="es-ES" altLang="es-CL" sz="4800"/>
          </a:p>
        </p:txBody>
      </p:sp>
      <p:pic>
        <p:nvPicPr>
          <p:cNvPr id="229380" name="Picture 4" descr="patinete">
            <a:hlinkClick r:id="" action="ppaction://noaction">
              <a:snd r:embed="rId3" name="patinet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33401"/>
            <a:ext cx="3841651" cy="384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2209800" y="51816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412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M    N    P    V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7892" name="Rectangle 4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724400"/>
            <a:ext cx="1143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1371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9869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S    P    D    B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8916" name="Rectangle 4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4395788" y="4684713"/>
            <a:ext cx="1143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1371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5240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L   T   E  M  N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9940" name="Rectangle 4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2209800" y="4724400"/>
            <a:ext cx="8382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1371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41144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hlinkClick r:id="" action="ppaction://noaction">
              <a:snd r:embed="rId2" name="voltage.wav"/>
            </a:hlinkClick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/>
              <a:t>U    V   M    N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2209800" y="4114800"/>
            <a:ext cx="7848600" cy="0"/>
          </a:xfrm>
          <a:prstGeom prst="line">
            <a:avLst/>
          </a:prstGeom>
          <a:noFill/>
          <a:ln w="76200">
            <a:solidFill>
              <a:srgbClr val="D5584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6084" name="Rectangle 4">
            <a:hlinkClick r:id="" action="ppaction://hlinkshowjump?jump=nextslide">
              <a:snd r:embed="rId3" name="arrow.wav"/>
            </a:hlinkClick>
          </p:cNvPr>
          <p:cNvSpPr>
            <a:spLocks noChangeArrowheads="1"/>
          </p:cNvSpPr>
          <p:nvPr/>
        </p:nvSpPr>
        <p:spPr bwMode="auto">
          <a:xfrm>
            <a:off x="8763000" y="4572000"/>
            <a:ext cx="11430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410200" y="2362200"/>
            <a:ext cx="1371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L" sz="9600">
                <a:solidFill>
                  <a:srgbClr val="1C1C1C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725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</TotalTime>
  <Words>232</Words>
  <Application>Microsoft Office PowerPoint</Application>
  <PresentationFormat>Panorámica</PresentationFormat>
  <Paragraphs>105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6" baseType="lpstr">
      <vt:lpstr>Century Gothic</vt:lpstr>
      <vt:lpstr>Garamond</vt:lpstr>
      <vt:lpstr>Times New Roman</vt:lpstr>
      <vt:lpstr>Savon</vt:lpstr>
      <vt:lpstr>N     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     T</dc:title>
  <dc:creator>Solange</dc:creator>
  <cp:lastModifiedBy>Solange</cp:lastModifiedBy>
  <cp:revision>1</cp:revision>
  <dcterms:created xsi:type="dcterms:W3CDTF">2020-08-24T14:23:24Z</dcterms:created>
  <dcterms:modified xsi:type="dcterms:W3CDTF">2020-08-24T14:28:48Z</dcterms:modified>
</cp:coreProperties>
</file>