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9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94" r:id="rId26"/>
    <p:sldId id="287" r:id="rId27"/>
    <p:sldId id="288" r:id="rId28"/>
    <p:sldId id="289" r:id="rId29"/>
    <p:sldId id="290" r:id="rId30"/>
    <p:sldId id="291" r:id="rId31"/>
    <p:sldId id="259" r:id="rId32"/>
    <p:sldId id="260" r:id="rId33"/>
    <p:sldId id="261" r:id="rId34"/>
    <p:sldId id="262" r:id="rId35"/>
    <p:sldId id="263" r:id="rId36"/>
    <p:sldId id="264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9558" y="4034948"/>
            <a:ext cx="9070848" cy="1198486"/>
          </a:xfrm>
        </p:spPr>
        <p:txBody>
          <a:bodyPr>
            <a:normAutofit lnSpcReduction="10000"/>
          </a:bodyPr>
          <a:lstStyle/>
          <a:p>
            <a:r>
              <a:rPr lang="es-ES" altLang="es-CL" sz="2600" dirty="0">
                <a:solidFill>
                  <a:srgbClr val="1C1C1C"/>
                </a:solidFill>
              </a:rPr>
              <a:t>Actividades  de  lectoescritura.  </a:t>
            </a:r>
            <a:r>
              <a:rPr lang="es-ES" altLang="es-CL" sz="2600" dirty="0" smtClean="0">
                <a:solidFill>
                  <a:srgbClr val="1C1C1C"/>
                </a:solidFill>
              </a:rPr>
              <a:t>1° básico. </a:t>
            </a:r>
          </a:p>
          <a:p>
            <a:r>
              <a:rPr lang="es-ES" altLang="es-CL" sz="2600" dirty="0" smtClean="0">
                <a:solidFill>
                  <a:srgbClr val="1C1C1C"/>
                </a:solidFill>
              </a:rPr>
              <a:t>                                                                                               Psicopedagoga Solange López </a:t>
            </a:r>
            <a:endParaRPr lang="es-ES" altLang="es-CL" sz="2600" dirty="0">
              <a:solidFill>
                <a:srgbClr val="1C1C1C"/>
              </a:solidFill>
            </a:endParaRPr>
          </a:p>
          <a:p>
            <a:endParaRPr lang="es-CL" dirty="0"/>
          </a:p>
        </p:txBody>
      </p:sp>
      <p:sp>
        <p:nvSpPr>
          <p:cNvPr id="4" name="Text Box 8">
            <a:hlinkClick r:id="" action="ppaction://noaction">
              <a:snd r:embed="rId2" name="voltage.wav"/>
            </a:hlinkClick>
          </p:cNvPr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1561708" y="2957314"/>
            <a:ext cx="9068586" cy="85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6000" b="1" dirty="0"/>
              <a:t>L      S     M     P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751" y="1539891"/>
            <a:ext cx="1973543" cy="172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28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OLA    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319" name="Rectangle 7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5791200" y="4419600"/>
            <a:ext cx="762000" cy="1676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715000" y="2362200"/>
            <a:ext cx="83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149524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83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  <p:sp>
        <p:nvSpPr>
          <p:cNvPr id="19459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ALA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9461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5791200" y="4419600"/>
            <a:ext cx="685800" cy="1676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0481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914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  <p:sp>
        <p:nvSpPr>
          <p:cNvPr id="20483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SUELO     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0485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6521450" y="4419600"/>
            <a:ext cx="685800" cy="1676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8639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619750" y="2362200"/>
            <a:ext cx="914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  <p:sp>
        <p:nvSpPr>
          <p:cNvPr id="21507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OSO     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1509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5699125" y="4721225"/>
            <a:ext cx="7620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6057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990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  <p:sp>
        <p:nvSpPr>
          <p:cNvPr id="22531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SUELO     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2533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038600" y="4572000"/>
            <a:ext cx="7620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3035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914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  <p:sp>
        <p:nvSpPr>
          <p:cNvPr id="23555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2860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PALOMA     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3557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5334000" y="4683125"/>
            <a:ext cx="6858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4428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P</a:t>
            </a:r>
          </a:p>
        </p:txBody>
      </p:sp>
      <p:sp>
        <p:nvSpPr>
          <p:cNvPr id="27651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PIE     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7653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953000" y="4648200"/>
            <a:ext cx="9144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5713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P</a:t>
            </a:r>
          </a:p>
        </p:txBody>
      </p:sp>
      <p:sp>
        <p:nvSpPr>
          <p:cNvPr id="28675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PALA      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8677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524375" y="4648200"/>
            <a:ext cx="8382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0230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M</a:t>
            </a:r>
          </a:p>
        </p:txBody>
      </p:sp>
      <p:sp>
        <p:nvSpPr>
          <p:cNvPr id="30723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443089" y="423545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PALOMA     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0725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6813550" y="4762500"/>
            <a:ext cx="914400" cy="10287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6699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M</a:t>
            </a:r>
          </a:p>
        </p:txBody>
      </p:sp>
      <p:sp>
        <p:nvSpPr>
          <p:cNvPr id="31747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MULA     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1749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343400" y="4648200"/>
            <a:ext cx="10668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8352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3200" b="1" dirty="0" smtClean="0"/>
              <a:t>Marca la consonante que se muestra a continuación:</a:t>
            </a:r>
            <a:endParaRPr lang="es-CL" sz="3200" b="1" dirty="0"/>
          </a:p>
        </p:txBody>
      </p:sp>
    </p:spTree>
    <p:extLst>
      <p:ext uri="{BB962C8B-B14F-4D97-AF65-F5344CB8AC3E}">
        <p14:creationId xmlns:p14="http://schemas.microsoft.com/office/powerpoint/2010/main" val="202808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  <p:sp>
        <p:nvSpPr>
          <p:cNvPr id="32771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SOPA        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2773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343400" y="4800600"/>
            <a:ext cx="838200" cy="990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1525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83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  <p:sp>
        <p:nvSpPr>
          <p:cNvPr id="61443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8800"/>
              <a:t>SUELO  MESA</a:t>
            </a:r>
            <a:r>
              <a:rPr lang="es-ES" altLang="es-CL" sz="9600"/>
              <a:t>     </a:t>
            </a: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1445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619626" y="4635500"/>
            <a:ext cx="638175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2747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5715000" y="2362200"/>
            <a:ext cx="990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  <p:sp>
        <p:nvSpPr>
          <p:cNvPr id="62467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8800"/>
              <a:t>MULA   SUMA</a:t>
            </a:r>
            <a:r>
              <a:rPr lang="es-ES" altLang="es-CL" sz="9600"/>
              <a:t>     </a:t>
            </a: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2469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6477000" y="4800600"/>
            <a:ext cx="7620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8559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M</a:t>
            </a:r>
          </a:p>
        </p:txBody>
      </p:sp>
      <p:sp>
        <p:nvSpPr>
          <p:cNvPr id="63491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8800"/>
              <a:t>SUELO  MESA</a:t>
            </a:r>
            <a:r>
              <a:rPr lang="es-ES" altLang="es-CL" sz="9600"/>
              <a:t>     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3493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6553200" y="4648200"/>
            <a:ext cx="1066800" cy="1295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6929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5410200" y="2362200"/>
            <a:ext cx="1219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P</a:t>
            </a:r>
          </a:p>
        </p:txBody>
      </p:sp>
      <p:sp>
        <p:nvSpPr>
          <p:cNvPr id="67587" name="Text Box 3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PALA   SALA     </a:t>
            </a: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7589" name="Rectangle 5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2435225" y="4651375"/>
            <a:ext cx="8382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0252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3600" b="1" dirty="0" smtClean="0"/>
              <a:t>Marca la palabra que se muestra a continuación:</a:t>
            </a:r>
            <a:endParaRPr lang="es-CL" sz="3600" b="1" dirty="0"/>
          </a:p>
        </p:txBody>
      </p:sp>
    </p:spTree>
    <p:extLst>
      <p:ext uri="{BB962C8B-B14F-4D97-AF65-F5344CB8AC3E}">
        <p14:creationId xmlns:p14="http://schemas.microsoft.com/office/powerpoint/2010/main" val="728089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962400" y="2362200"/>
            <a:ext cx="403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OLA</a:t>
            </a:r>
          </a:p>
        </p:txBody>
      </p:sp>
      <p:sp>
        <p:nvSpPr>
          <p:cNvPr id="41987" name="Text Box 3">
            <a:hlinkClick r:id="" action="ppaction://noaction">
              <a:snd r:embed="rId3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OLA   ALA        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1989" name="Rectangle 5">
            <a:hlinkClick r:id="" action="ppaction://hlinkshowjump?jump=nextslide">
              <a:snd r:embed="rId4" name="arrow.wav"/>
            </a:hlinkClick>
          </p:cNvPr>
          <p:cNvSpPr>
            <a:spLocks noChangeArrowheads="1"/>
          </p:cNvSpPr>
          <p:nvPr/>
        </p:nvSpPr>
        <p:spPr bwMode="auto">
          <a:xfrm>
            <a:off x="2971800" y="4727575"/>
            <a:ext cx="27432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pic>
        <p:nvPicPr>
          <p:cNvPr id="41990" name="Picture 6" descr="ola">
            <a:hlinkClick r:id="" action="ppaction://noaction">
              <a:snd r:embed="rId2" name="ola.wav"/>
            </a:hlinkClick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4" t="4724" r="4724" b="4724"/>
          <a:stretch>
            <a:fillRect/>
          </a:stretch>
        </p:blipFill>
        <p:spPr bwMode="auto">
          <a:xfrm>
            <a:off x="5024438" y="304801"/>
            <a:ext cx="1909762" cy="190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082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962400" y="2362200"/>
            <a:ext cx="403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LILA</a:t>
            </a:r>
          </a:p>
        </p:txBody>
      </p:sp>
      <p:sp>
        <p:nvSpPr>
          <p:cNvPr id="43011" name="Text Box 3">
            <a:hlinkClick r:id="" action="ppaction://noaction">
              <a:snd r:embed="rId3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MULA   LILA        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3013" name="Rectangle 5">
            <a:hlinkClick r:id="" action="ppaction://hlinkshowjump?jump=nextslide">
              <a:snd r:embed="rId4" name="arrow.wav"/>
            </a:hlinkClick>
          </p:cNvPr>
          <p:cNvSpPr>
            <a:spLocks noChangeArrowheads="1"/>
          </p:cNvSpPr>
          <p:nvPr/>
        </p:nvSpPr>
        <p:spPr bwMode="auto">
          <a:xfrm>
            <a:off x="6931025" y="4648200"/>
            <a:ext cx="2743200" cy="1295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pic>
        <p:nvPicPr>
          <p:cNvPr id="43014" name="Picture 6" descr="lila">
            <a:hlinkClick r:id="" action="ppaction://noaction">
              <a:snd r:embed="rId2" name="lila.wav"/>
            </a:hlinkClick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048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935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i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962400" y="2362200"/>
            <a:ext cx="403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SALA</a:t>
            </a:r>
          </a:p>
        </p:txBody>
      </p:sp>
      <p:sp>
        <p:nvSpPr>
          <p:cNvPr id="45059" name="Text Box 3">
            <a:hlinkClick r:id="" action="ppaction://noaction">
              <a:snd r:embed="rId3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PALA    SALA        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5061" name="Rectangle 5">
            <a:hlinkClick r:id="" action="ppaction://hlinkshowjump?jump=nextslide">
              <a:snd r:embed="rId4" name="arrow.wav"/>
            </a:hlinkClick>
          </p:cNvPr>
          <p:cNvSpPr>
            <a:spLocks noChangeArrowheads="1"/>
          </p:cNvSpPr>
          <p:nvPr/>
        </p:nvSpPr>
        <p:spPr bwMode="auto">
          <a:xfrm>
            <a:off x="6781800" y="4648200"/>
            <a:ext cx="32004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pic>
        <p:nvPicPr>
          <p:cNvPr id="45062" name="Picture 6" descr="salón">
            <a:hlinkClick r:id="" action="ppaction://noaction">
              <a:snd r:embed="rId2" name="sala.wav"/>
            </a:hlinkClick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048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177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a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3962400" y="2362200"/>
            <a:ext cx="403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PALA</a:t>
            </a:r>
          </a:p>
        </p:txBody>
      </p:sp>
      <p:sp>
        <p:nvSpPr>
          <p:cNvPr id="71683" name="Text Box 3">
            <a:hlinkClick r:id="" action="ppaction://noaction">
              <a:snd r:embed="rId3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8000"/>
              <a:t>PALA  PALOMA</a:t>
            </a:r>
            <a:r>
              <a:rPr lang="es-ES" altLang="es-CL" sz="9600"/>
              <a:t>        </a:t>
            </a: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71685" name="Rectangle 5">
            <a:hlinkClick r:id="" action="ppaction://hlinkshowjump?jump=nextslide">
              <a:snd r:embed="rId4" name="arrow.wav"/>
            </a:hlinkClick>
          </p:cNvPr>
          <p:cNvSpPr>
            <a:spLocks noChangeArrowheads="1"/>
          </p:cNvSpPr>
          <p:nvPr/>
        </p:nvSpPr>
        <p:spPr bwMode="auto">
          <a:xfrm>
            <a:off x="2362200" y="4648200"/>
            <a:ext cx="2667000" cy="1371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pic>
        <p:nvPicPr>
          <p:cNvPr id="71687" name="Picture 7" descr="pal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048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2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a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L     S    M</a:t>
            </a: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4820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3200400" y="4419600"/>
            <a:ext cx="838200" cy="1447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5715000" y="2362200"/>
            <a:ext cx="609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246321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3962400" y="2362200"/>
            <a:ext cx="403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MESA</a:t>
            </a:r>
          </a:p>
        </p:txBody>
      </p:sp>
      <p:sp>
        <p:nvSpPr>
          <p:cNvPr id="139267" name="Text Box 3">
            <a:hlinkClick r:id="" action="ppaction://noaction">
              <a:snd r:embed="rId3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SALA   MESA        </a:t>
            </a:r>
          </a:p>
        </p:txBody>
      </p:sp>
      <p:sp>
        <p:nvSpPr>
          <p:cNvPr id="139268" name="Line 4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9269" name="Rectangle 5">
            <a:hlinkClick r:id="" action="ppaction://hlinkshowjump?jump=nextslide">
              <a:snd r:embed="rId4" name="arrow.wav"/>
            </a:hlinkClick>
          </p:cNvPr>
          <p:cNvSpPr>
            <a:spLocks noChangeArrowheads="1"/>
          </p:cNvSpPr>
          <p:nvPr/>
        </p:nvSpPr>
        <p:spPr bwMode="auto">
          <a:xfrm>
            <a:off x="6324600" y="4724400"/>
            <a:ext cx="3733800" cy="1219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pic>
        <p:nvPicPr>
          <p:cNvPr id="139271" name="Picture 7" descr="mesa">
            <a:hlinkClick r:id="" action="ppaction://noaction">
              <a:snd r:embed="rId2" name="MESA.wav"/>
            </a:hlinkClick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304801"/>
            <a:ext cx="2252663" cy="22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897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es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327526"/>
            <a:ext cx="807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P A L O M A P I E M A </a:t>
            </a:r>
          </a:p>
        </p:txBody>
      </p:sp>
      <p:sp>
        <p:nvSpPr>
          <p:cNvPr id="8196" name="Rectangle 4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6629400" y="4403725"/>
            <a:ext cx="1752600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133600" y="1905001"/>
            <a:ext cx="4343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>
                <a:solidFill>
                  <a:srgbClr val="BF2B0D"/>
                </a:solidFill>
              </a:rPr>
              <a:t>PIE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057400" y="381001"/>
            <a:ext cx="815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altLang="es-CL"/>
              <a:t>Busca pie en la línea de abajo.</a:t>
            </a:r>
          </a:p>
        </p:txBody>
      </p:sp>
    </p:spTree>
    <p:extLst>
      <p:ext uri="{BB962C8B-B14F-4D97-AF65-F5344CB8AC3E}">
        <p14:creationId xmlns:p14="http://schemas.microsoft.com/office/powerpoint/2010/main" val="351337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327526"/>
            <a:ext cx="807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P A L O P I E M A N O</a:t>
            </a:r>
          </a:p>
        </p:txBody>
      </p:sp>
      <p:sp>
        <p:nvSpPr>
          <p:cNvPr id="141315" name="Rectangle 3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6902450" y="4403725"/>
            <a:ext cx="3124200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2133600" y="1905001"/>
            <a:ext cx="4343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>
                <a:solidFill>
                  <a:srgbClr val="BF2B0D"/>
                </a:solidFill>
              </a:rPr>
              <a:t>MANO</a:t>
            </a:r>
          </a:p>
        </p:txBody>
      </p:sp>
    </p:spTree>
    <p:extLst>
      <p:ext uri="{BB962C8B-B14F-4D97-AF65-F5344CB8AC3E}">
        <p14:creationId xmlns:p14="http://schemas.microsoft.com/office/powerpoint/2010/main" val="2545688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1828800" y="4327526"/>
            <a:ext cx="861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M E S A P A L O M A O  </a:t>
            </a:r>
          </a:p>
        </p:txBody>
      </p:sp>
      <p:sp>
        <p:nvSpPr>
          <p:cNvPr id="142339" name="Rectangle 3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5051426" y="4403725"/>
            <a:ext cx="4473575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42341" name="Line 5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2133599" y="1905001"/>
            <a:ext cx="695412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 dirty="0">
                <a:solidFill>
                  <a:srgbClr val="BF2B0D"/>
                </a:solidFill>
              </a:rPr>
              <a:t>PALOMA</a:t>
            </a:r>
          </a:p>
        </p:txBody>
      </p:sp>
    </p:spTree>
    <p:extLst>
      <p:ext uri="{BB962C8B-B14F-4D97-AF65-F5344CB8AC3E}">
        <p14:creationId xmlns:p14="http://schemas.microsoft.com/office/powerpoint/2010/main" val="1171428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1828800" y="4327526"/>
            <a:ext cx="861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O L A M E S A P A L A L  </a:t>
            </a:r>
          </a:p>
        </p:txBody>
      </p:sp>
      <p:sp>
        <p:nvSpPr>
          <p:cNvPr id="143363" name="Rectangle 3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7010400" y="4403725"/>
            <a:ext cx="2667000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43364" name="Line 4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2133600" y="1905001"/>
            <a:ext cx="4343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>
                <a:solidFill>
                  <a:srgbClr val="BF2B0D"/>
                </a:solidFill>
              </a:rPr>
              <a:t>PALA</a:t>
            </a:r>
          </a:p>
        </p:txBody>
      </p:sp>
    </p:spTree>
    <p:extLst>
      <p:ext uri="{BB962C8B-B14F-4D97-AF65-F5344CB8AC3E}">
        <p14:creationId xmlns:p14="http://schemas.microsoft.com/office/powerpoint/2010/main" val="2549187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1828800" y="4327526"/>
            <a:ext cx="861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M E S A P A L A L I L A </a:t>
            </a:r>
          </a:p>
        </p:txBody>
      </p:sp>
      <p:sp>
        <p:nvSpPr>
          <p:cNvPr id="144387" name="Rectangle 3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7848600" y="4403725"/>
            <a:ext cx="2286000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44388" name="Line 4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2133600" y="1905001"/>
            <a:ext cx="4343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>
                <a:solidFill>
                  <a:srgbClr val="BF2B0D"/>
                </a:solidFill>
              </a:rPr>
              <a:t>LILA</a:t>
            </a:r>
          </a:p>
        </p:txBody>
      </p:sp>
    </p:spTree>
    <p:extLst>
      <p:ext uri="{BB962C8B-B14F-4D97-AF65-F5344CB8AC3E}">
        <p14:creationId xmlns:p14="http://schemas.microsoft.com/office/powerpoint/2010/main" val="201354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1828800" y="4327526"/>
            <a:ext cx="861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6000">
                <a:solidFill>
                  <a:srgbClr val="292929"/>
                </a:solidFill>
              </a:rPr>
              <a:t>L O M E S A S U E L O  </a:t>
            </a:r>
          </a:p>
        </p:txBody>
      </p:sp>
      <p:sp>
        <p:nvSpPr>
          <p:cNvPr id="145411" name="Rectangle 3">
            <a:hlinkClick r:id="" action="ppaction://hlinkshowjump?jump=nextslide">
              <a:snd r:embed="rId3" name="camera.wav"/>
            </a:hlinkClick>
          </p:cNvPr>
          <p:cNvSpPr>
            <a:spLocks noChangeArrowheads="1"/>
          </p:cNvSpPr>
          <p:nvPr/>
        </p:nvSpPr>
        <p:spPr bwMode="auto">
          <a:xfrm>
            <a:off x="3581400" y="4419600"/>
            <a:ext cx="2895600" cy="838200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145412" name="Line 4"/>
          <p:cNvSpPr>
            <a:spLocks noChangeShapeType="1"/>
          </p:cNvSpPr>
          <p:nvPr/>
        </p:nvSpPr>
        <p:spPr bwMode="auto">
          <a:xfrm>
            <a:off x="1981200" y="411480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2133600" y="1905001"/>
            <a:ext cx="4343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10000">
                <a:solidFill>
                  <a:srgbClr val="BF2B0D"/>
                </a:solidFill>
              </a:rPr>
              <a:t>MESA</a:t>
            </a:r>
          </a:p>
        </p:txBody>
      </p:sp>
    </p:spTree>
    <p:extLst>
      <p:ext uri="{BB962C8B-B14F-4D97-AF65-F5344CB8AC3E}">
        <p14:creationId xmlns:p14="http://schemas.microsoft.com/office/powerpoint/2010/main" val="2331007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905000" y="990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3200" b="1" dirty="0" err="1"/>
              <a:t>esc</a:t>
            </a:r>
            <a:r>
              <a:rPr lang="es-ES" altLang="es-CL" sz="3200" b="1" dirty="0"/>
              <a:t>  salir</a:t>
            </a: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905000" y="5212080"/>
            <a:ext cx="8305800" cy="0"/>
          </a:xfrm>
          <a:prstGeom prst="line">
            <a:avLst/>
          </a:prstGeom>
          <a:noFill/>
          <a:ln w="95250">
            <a:solidFill>
              <a:srgbClr val="398EC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pic>
        <p:nvPicPr>
          <p:cNvPr id="7172" name="Picture 4" descr="paloma">
            <a:hlinkClick r:id="" action="ppaction://noaction">
              <a:snd r:embed="rId3" name="PALOMA.WAV"/>
            </a:hlinkClick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33401"/>
            <a:ext cx="5130122" cy="388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243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M     S      P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5844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5480050" y="4724400"/>
            <a:ext cx="11430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715000" y="2362200"/>
            <a:ext cx="609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731138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M    P    L    S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1588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6868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8839200" y="4724400"/>
            <a:ext cx="10668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5715000" y="2362200"/>
            <a:ext cx="990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658156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M    L    P    N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1588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7892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2314575" y="4724400"/>
            <a:ext cx="11430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5410200" y="2362200"/>
            <a:ext cx="1371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7170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    P    B    M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8916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4327525" y="4670425"/>
            <a:ext cx="11430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5410200" y="2362200"/>
            <a:ext cx="1371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174314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L    P   M    S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9940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2492375" y="4727575"/>
            <a:ext cx="8382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410200" y="2362200"/>
            <a:ext cx="1371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521655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>
            <a:hlinkClick r:id="" action="ppaction://noaction">
              <a:snd r:embed="rId2" name="voltage.wav"/>
            </a:hlinkClick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/>
              <a:t>S    P   M    L</a:t>
            </a: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2209800" y="4114800"/>
            <a:ext cx="7848600" cy="0"/>
          </a:xfrm>
          <a:prstGeom prst="line">
            <a:avLst/>
          </a:prstGeom>
          <a:noFill/>
          <a:ln w="76200">
            <a:solidFill>
              <a:srgbClr val="D558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46084" name="Rectangle 4">
            <a:hlinkClick r:id="" action="ppaction://hlinkshowjump?jump=nextslide">
              <a:snd r:embed="rId3" name="arrow.wav"/>
            </a:hlinkClick>
          </p:cNvPr>
          <p:cNvSpPr>
            <a:spLocks noChangeArrowheads="1"/>
          </p:cNvSpPr>
          <p:nvPr/>
        </p:nvSpPr>
        <p:spPr bwMode="auto">
          <a:xfrm>
            <a:off x="2584450" y="4737100"/>
            <a:ext cx="838200" cy="1143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410200" y="2362200"/>
            <a:ext cx="1371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CL" sz="9600">
                <a:solidFill>
                  <a:srgbClr val="1C1C1C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70477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</TotalTime>
  <Words>200</Words>
  <Application>Microsoft Office PowerPoint</Application>
  <PresentationFormat>Panorámica</PresentationFormat>
  <Paragraphs>73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0" baseType="lpstr">
      <vt:lpstr>Century Gothic</vt:lpstr>
      <vt:lpstr>Garamond</vt:lpstr>
      <vt:lpstr>Savon</vt:lpstr>
      <vt:lpstr>L      S     M     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      S     M     P</dc:title>
  <dc:creator>Solange</dc:creator>
  <cp:lastModifiedBy>Solange</cp:lastModifiedBy>
  <cp:revision>2</cp:revision>
  <dcterms:created xsi:type="dcterms:W3CDTF">2020-08-24T14:01:45Z</dcterms:created>
  <dcterms:modified xsi:type="dcterms:W3CDTF">2020-08-24T14:17:02Z</dcterms:modified>
</cp:coreProperties>
</file>