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9" r:id="rId10"/>
    <p:sldId id="264" r:id="rId11"/>
    <p:sldId id="265" r:id="rId12"/>
    <p:sldId id="266" r:id="rId13"/>
    <p:sldId id="268" r:id="rId14"/>
    <p:sldId id="269" r:id="rId15"/>
    <p:sldId id="267" r:id="rId16"/>
    <p:sldId id="270" r:id="rId17"/>
    <p:sldId id="273" r:id="rId18"/>
    <p:sldId id="271" r:id="rId19"/>
    <p:sldId id="274" r:id="rId20"/>
    <p:sldId id="272" r:id="rId21"/>
    <p:sldId id="275" r:id="rId22"/>
    <p:sldId id="278" r:id="rId23"/>
    <p:sldId id="276" r:id="rId2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ABA29-FCC6-4916-938E-20EAFDED425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65F292B5-B52E-4CA6-9C4B-CF8504BB0754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b="1" dirty="0">
              <a:latin typeface="Comic Sans MS" pitchFamily="66" charset="0"/>
            </a:rPr>
            <a:t>Título</a:t>
          </a:r>
          <a:endParaRPr lang="es-CL" b="1" dirty="0">
            <a:latin typeface="Comic Sans MS" pitchFamily="66" charset="0"/>
          </a:endParaRPr>
        </a:p>
      </dgm:t>
    </dgm:pt>
    <dgm:pt modelId="{23933257-894F-4F87-A042-DC9C48DA1F90}" type="parTrans" cxnId="{3FF634F3-05DB-4C55-BAE4-A2C996D437C1}">
      <dgm:prSet/>
      <dgm:spPr/>
      <dgm:t>
        <a:bodyPr/>
        <a:lstStyle/>
        <a:p>
          <a:endParaRPr lang="es-CL"/>
        </a:p>
      </dgm:t>
    </dgm:pt>
    <dgm:pt modelId="{62CAF68F-5B91-4DBD-B8CD-392BB8A82C80}" type="sibTrans" cxnId="{3FF634F3-05DB-4C55-BAE4-A2C996D437C1}">
      <dgm:prSet/>
      <dgm:spPr/>
      <dgm:t>
        <a:bodyPr/>
        <a:lstStyle/>
        <a:p>
          <a:endParaRPr lang="es-CL"/>
        </a:p>
      </dgm:t>
    </dgm:pt>
    <dgm:pt modelId="{3B029687-8F7C-44B5-B9F8-10918420E1E7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dirty="0">
              <a:latin typeface="Comic Sans MS" pitchFamily="66" charset="0"/>
            </a:rPr>
            <a:t>Imagen </a:t>
          </a:r>
          <a:endParaRPr lang="es-CL" b="1" dirty="0">
            <a:latin typeface="Comic Sans MS" pitchFamily="66" charset="0"/>
          </a:endParaRPr>
        </a:p>
      </dgm:t>
    </dgm:pt>
    <dgm:pt modelId="{F104C83F-9F91-4F25-909F-E6F018EF6E7E}" type="parTrans" cxnId="{B68B95CA-625F-4430-AE37-C360372BD446}">
      <dgm:prSet/>
      <dgm:spPr/>
      <dgm:t>
        <a:bodyPr/>
        <a:lstStyle/>
        <a:p>
          <a:endParaRPr lang="es-CL"/>
        </a:p>
      </dgm:t>
    </dgm:pt>
    <dgm:pt modelId="{8F7EB471-352C-4C36-860F-8A33A0B3816C}" type="sibTrans" cxnId="{B68B95CA-625F-4430-AE37-C360372BD446}">
      <dgm:prSet/>
      <dgm:spPr/>
      <dgm:t>
        <a:bodyPr/>
        <a:lstStyle/>
        <a:p>
          <a:endParaRPr lang="es-CL"/>
        </a:p>
      </dgm:t>
    </dgm:pt>
    <dgm:pt modelId="{B89CA5F8-0951-4A34-B144-5BE81D86CF0D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latin typeface="Comic Sans MS" pitchFamily="66" charset="0"/>
            </a:rPr>
            <a:t>Slogan</a:t>
          </a:r>
          <a:endParaRPr lang="es-CL" b="1" dirty="0">
            <a:latin typeface="Comic Sans MS" pitchFamily="66" charset="0"/>
          </a:endParaRPr>
        </a:p>
      </dgm:t>
    </dgm:pt>
    <dgm:pt modelId="{F042C9BC-E13E-4ADD-B1C4-9739C4CD31AE}" type="parTrans" cxnId="{3C33A784-B1A4-4D6A-A13E-17D9C3C250FF}">
      <dgm:prSet/>
      <dgm:spPr/>
      <dgm:t>
        <a:bodyPr/>
        <a:lstStyle/>
        <a:p>
          <a:endParaRPr lang="es-CL"/>
        </a:p>
      </dgm:t>
    </dgm:pt>
    <dgm:pt modelId="{8A6DCDF3-2AD8-49BB-9923-4352CFB53991}" type="sibTrans" cxnId="{3C33A784-B1A4-4D6A-A13E-17D9C3C250FF}">
      <dgm:prSet/>
      <dgm:spPr/>
      <dgm:t>
        <a:bodyPr/>
        <a:lstStyle/>
        <a:p>
          <a:endParaRPr lang="es-CL"/>
        </a:p>
      </dgm:t>
    </dgm:pt>
    <dgm:pt modelId="{7E948415-40C3-4A72-AF0B-D9D1C591DFBD}" type="pres">
      <dgm:prSet presAssocID="{F03ABA29-FCC6-4916-938E-20EAFDED4253}" presName="linear" presStyleCnt="0">
        <dgm:presLayoutVars>
          <dgm:dir/>
          <dgm:animLvl val="lvl"/>
          <dgm:resizeHandles val="exact"/>
        </dgm:presLayoutVars>
      </dgm:prSet>
      <dgm:spPr/>
    </dgm:pt>
    <dgm:pt modelId="{FBE535D7-218A-4D66-926F-89B61ED98641}" type="pres">
      <dgm:prSet presAssocID="{65F292B5-B52E-4CA6-9C4B-CF8504BB0754}" presName="parentLin" presStyleCnt="0"/>
      <dgm:spPr/>
    </dgm:pt>
    <dgm:pt modelId="{57D0BACD-85ED-400B-9EB6-B1AF612D9A44}" type="pres">
      <dgm:prSet presAssocID="{65F292B5-B52E-4CA6-9C4B-CF8504BB0754}" presName="parentLeftMargin" presStyleLbl="node1" presStyleIdx="0" presStyleCnt="3"/>
      <dgm:spPr/>
    </dgm:pt>
    <dgm:pt modelId="{C0C5CF1E-C16A-4FD3-9246-4EE249819FEC}" type="pres">
      <dgm:prSet presAssocID="{65F292B5-B52E-4CA6-9C4B-CF8504BB075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E1F29B-B59F-4314-86D6-99BAD1E80F86}" type="pres">
      <dgm:prSet presAssocID="{65F292B5-B52E-4CA6-9C4B-CF8504BB0754}" presName="negativeSpace" presStyleCnt="0"/>
      <dgm:spPr/>
    </dgm:pt>
    <dgm:pt modelId="{B00CFDCD-2695-4D06-8A61-2BF9D588C77F}" type="pres">
      <dgm:prSet presAssocID="{65F292B5-B52E-4CA6-9C4B-CF8504BB0754}" presName="childText" presStyleLbl="conFgAcc1" presStyleIdx="0" presStyleCnt="3">
        <dgm:presLayoutVars>
          <dgm:bulletEnabled val="1"/>
        </dgm:presLayoutVars>
      </dgm:prSet>
      <dgm:spPr/>
    </dgm:pt>
    <dgm:pt modelId="{223C303F-B1C2-4329-985C-C501318F3965}" type="pres">
      <dgm:prSet presAssocID="{62CAF68F-5B91-4DBD-B8CD-392BB8A82C80}" presName="spaceBetweenRectangles" presStyleCnt="0"/>
      <dgm:spPr/>
    </dgm:pt>
    <dgm:pt modelId="{9632BEF8-A3ED-4B8D-AA3F-85F867EF90B8}" type="pres">
      <dgm:prSet presAssocID="{3B029687-8F7C-44B5-B9F8-10918420E1E7}" presName="parentLin" presStyleCnt="0"/>
      <dgm:spPr/>
    </dgm:pt>
    <dgm:pt modelId="{E528F0AD-6329-4711-B44B-741ABBF1D65C}" type="pres">
      <dgm:prSet presAssocID="{3B029687-8F7C-44B5-B9F8-10918420E1E7}" presName="parentLeftMargin" presStyleLbl="node1" presStyleIdx="0" presStyleCnt="3"/>
      <dgm:spPr/>
    </dgm:pt>
    <dgm:pt modelId="{CAD306D4-013D-4155-A53F-B320C8B4C841}" type="pres">
      <dgm:prSet presAssocID="{3B029687-8F7C-44B5-B9F8-10918420E1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8E5BD8-08FF-41E3-8C3E-F11B0C87E749}" type="pres">
      <dgm:prSet presAssocID="{3B029687-8F7C-44B5-B9F8-10918420E1E7}" presName="negativeSpace" presStyleCnt="0"/>
      <dgm:spPr/>
    </dgm:pt>
    <dgm:pt modelId="{F9A2589E-9D47-4281-B681-69224537D26B}" type="pres">
      <dgm:prSet presAssocID="{3B029687-8F7C-44B5-B9F8-10918420E1E7}" presName="childText" presStyleLbl="conFgAcc1" presStyleIdx="1" presStyleCnt="3">
        <dgm:presLayoutVars>
          <dgm:bulletEnabled val="1"/>
        </dgm:presLayoutVars>
      </dgm:prSet>
      <dgm:spPr/>
    </dgm:pt>
    <dgm:pt modelId="{737BB008-8D45-4DD4-81A5-6E4762129566}" type="pres">
      <dgm:prSet presAssocID="{8F7EB471-352C-4C36-860F-8A33A0B3816C}" presName="spaceBetweenRectangles" presStyleCnt="0"/>
      <dgm:spPr/>
    </dgm:pt>
    <dgm:pt modelId="{B8DC0A33-FAC6-465E-9095-DF6E36A7A051}" type="pres">
      <dgm:prSet presAssocID="{B89CA5F8-0951-4A34-B144-5BE81D86CF0D}" presName="parentLin" presStyleCnt="0"/>
      <dgm:spPr/>
    </dgm:pt>
    <dgm:pt modelId="{CC136CC1-9B44-41AE-8C04-8C43C8F16189}" type="pres">
      <dgm:prSet presAssocID="{B89CA5F8-0951-4A34-B144-5BE81D86CF0D}" presName="parentLeftMargin" presStyleLbl="node1" presStyleIdx="1" presStyleCnt="3"/>
      <dgm:spPr/>
    </dgm:pt>
    <dgm:pt modelId="{05787C87-6CC2-4E0B-83BD-EFBB9F62A785}" type="pres">
      <dgm:prSet presAssocID="{B89CA5F8-0951-4A34-B144-5BE81D86CF0D}" presName="parentText" presStyleLbl="node1" presStyleIdx="2" presStyleCnt="3" custLinFactNeighborX="4167" custLinFactNeighborY="4596">
        <dgm:presLayoutVars>
          <dgm:chMax val="0"/>
          <dgm:bulletEnabled val="1"/>
        </dgm:presLayoutVars>
      </dgm:prSet>
      <dgm:spPr/>
    </dgm:pt>
    <dgm:pt modelId="{5BA66FC1-FC04-4B63-B838-19C1ABF44371}" type="pres">
      <dgm:prSet presAssocID="{B89CA5F8-0951-4A34-B144-5BE81D86CF0D}" presName="negativeSpace" presStyleCnt="0"/>
      <dgm:spPr/>
    </dgm:pt>
    <dgm:pt modelId="{C1A8A267-70D7-4A96-A4F4-26D814A70BF0}" type="pres">
      <dgm:prSet presAssocID="{B89CA5F8-0951-4A34-B144-5BE81D86CF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013C08-8312-44A9-AC70-B8B34C385E1F}" type="presOf" srcId="{3B029687-8F7C-44B5-B9F8-10918420E1E7}" destId="{E528F0AD-6329-4711-B44B-741ABBF1D65C}" srcOrd="0" destOrd="0" presId="urn:microsoft.com/office/officeart/2005/8/layout/list1"/>
    <dgm:cxn modelId="{05625164-D1E8-452C-BFCA-FC597652A926}" type="presOf" srcId="{3B029687-8F7C-44B5-B9F8-10918420E1E7}" destId="{CAD306D4-013D-4155-A53F-B320C8B4C841}" srcOrd="1" destOrd="0" presId="urn:microsoft.com/office/officeart/2005/8/layout/list1"/>
    <dgm:cxn modelId="{F193E844-7F35-48AB-9EE9-353563FB27A2}" type="presOf" srcId="{F03ABA29-FCC6-4916-938E-20EAFDED4253}" destId="{7E948415-40C3-4A72-AF0B-D9D1C591DFBD}" srcOrd="0" destOrd="0" presId="urn:microsoft.com/office/officeart/2005/8/layout/list1"/>
    <dgm:cxn modelId="{D3D47E57-5AD8-4B90-A82C-6DD3842F6108}" type="presOf" srcId="{B89CA5F8-0951-4A34-B144-5BE81D86CF0D}" destId="{05787C87-6CC2-4E0B-83BD-EFBB9F62A785}" srcOrd="1" destOrd="0" presId="urn:microsoft.com/office/officeart/2005/8/layout/list1"/>
    <dgm:cxn modelId="{1184D277-FCA5-4D01-9489-447AE8151B24}" type="presOf" srcId="{B89CA5F8-0951-4A34-B144-5BE81D86CF0D}" destId="{CC136CC1-9B44-41AE-8C04-8C43C8F16189}" srcOrd="0" destOrd="0" presId="urn:microsoft.com/office/officeart/2005/8/layout/list1"/>
    <dgm:cxn modelId="{3C33A784-B1A4-4D6A-A13E-17D9C3C250FF}" srcId="{F03ABA29-FCC6-4916-938E-20EAFDED4253}" destId="{B89CA5F8-0951-4A34-B144-5BE81D86CF0D}" srcOrd="2" destOrd="0" parTransId="{F042C9BC-E13E-4ADD-B1C4-9739C4CD31AE}" sibTransId="{8A6DCDF3-2AD8-49BB-9923-4352CFB53991}"/>
    <dgm:cxn modelId="{97285B87-3CBF-45C3-9E29-65209F48B5C2}" type="presOf" srcId="{65F292B5-B52E-4CA6-9C4B-CF8504BB0754}" destId="{C0C5CF1E-C16A-4FD3-9246-4EE249819FEC}" srcOrd="1" destOrd="0" presId="urn:microsoft.com/office/officeart/2005/8/layout/list1"/>
    <dgm:cxn modelId="{BE3AB9A7-57CC-4F28-BED4-C4E51B6A1463}" type="presOf" srcId="{65F292B5-B52E-4CA6-9C4B-CF8504BB0754}" destId="{57D0BACD-85ED-400B-9EB6-B1AF612D9A44}" srcOrd="0" destOrd="0" presId="urn:microsoft.com/office/officeart/2005/8/layout/list1"/>
    <dgm:cxn modelId="{B68B95CA-625F-4430-AE37-C360372BD446}" srcId="{F03ABA29-FCC6-4916-938E-20EAFDED4253}" destId="{3B029687-8F7C-44B5-B9F8-10918420E1E7}" srcOrd="1" destOrd="0" parTransId="{F104C83F-9F91-4F25-909F-E6F018EF6E7E}" sibTransId="{8F7EB471-352C-4C36-860F-8A33A0B3816C}"/>
    <dgm:cxn modelId="{3FF634F3-05DB-4C55-BAE4-A2C996D437C1}" srcId="{F03ABA29-FCC6-4916-938E-20EAFDED4253}" destId="{65F292B5-B52E-4CA6-9C4B-CF8504BB0754}" srcOrd="0" destOrd="0" parTransId="{23933257-894F-4F87-A042-DC9C48DA1F90}" sibTransId="{62CAF68F-5B91-4DBD-B8CD-392BB8A82C80}"/>
    <dgm:cxn modelId="{925CC161-F605-47B6-80FB-26EB2651DAD2}" type="presParOf" srcId="{7E948415-40C3-4A72-AF0B-D9D1C591DFBD}" destId="{FBE535D7-218A-4D66-926F-89B61ED98641}" srcOrd="0" destOrd="0" presId="urn:microsoft.com/office/officeart/2005/8/layout/list1"/>
    <dgm:cxn modelId="{1B9D1D3E-3C3F-4691-B85A-FADB1CA6F45D}" type="presParOf" srcId="{FBE535D7-218A-4D66-926F-89B61ED98641}" destId="{57D0BACD-85ED-400B-9EB6-B1AF612D9A44}" srcOrd="0" destOrd="0" presId="urn:microsoft.com/office/officeart/2005/8/layout/list1"/>
    <dgm:cxn modelId="{C259868A-E05E-496D-9480-5A2C9545C61E}" type="presParOf" srcId="{FBE535D7-218A-4D66-926F-89B61ED98641}" destId="{C0C5CF1E-C16A-4FD3-9246-4EE249819FEC}" srcOrd="1" destOrd="0" presId="urn:microsoft.com/office/officeart/2005/8/layout/list1"/>
    <dgm:cxn modelId="{D42FDF1E-596B-455C-8EE3-6E59F02B0193}" type="presParOf" srcId="{7E948415-40C3-4A72-AF0B-D9D1C591DFBD}" destId="{95E1F29B-B59F-4314-86D6-99BAD1E80F86}" srcOrd="1" destOrd="0" presId="urn:microsoft.com/office/officeart/2005/8/layout/list1"/>
    <dgm:cxn modelId="{14A2AA2D-01A8-4A97-B666-37A8F2BEC57E}" type="presParOf" srcId="{7E948415-40C3-4A72-AF0B-D9D1C591DFBD}" destId="{B00CFDCD-2695-4D06-8A61-2BF9D588C77F}" srcOrd="2" destOrd="0" presId="urn:microsoft.com/office/officeart/2005/8/layout/list1"/>
    <dgm:cxn modelId="{7BD2FF89-FF34-425B-AF3A-569B4446E23C}" type="presParOf" srcId="{7E948415-40C3-4A72-AF0B-D9D1C591DFBD}" destId="{223C303F-B1C2-4329-985C-C501318F3965}" srcOrd="3" destOrd="0" presId="urn:microsoft.com/office/officeart/2005/8/layout/list1"/>
    <dgm:cxn modelId="{F4DD761A-111E-42B9-A106-E6E503072722}" type="presParOf" srcId="{7E948415-40C3-4A72-AF0B-D9D1C591DFBD}" destId="{9632BEF8-A3ED-4B8D-AA3F-85F867EF90B8}" srcOrd="4" destOrd="0" presId="urn:microsoft.com/office/officeart/2005/8/layout/list1"/>
    <dgm:cxn modelId="{49666CD2-B3CF-4BC5-AA42-8C0BC074826D}" type="presParOf" srcId="{9632BEF8-A3ED-4B8D-AA3F-85F867EF90B8}" destId="{E528F0AD-6329-4711-B44B-741ABBF1D65C}" srcOrd="0" destOrd="0" presId="urn:microsoft.com/office/officeart/2005/8/layout/list1"/>
    <dgm:cxn modelId="{AEDA5D33-04F3-4454-9D98-EEE1F1EBD0E6}" type="presParOf" srcId="{9632BEF8-A3ED-4B8D-AA3F-85F867EF90B8}" destId="{CAD306D4-013D-4155-A53F-B320C8B4C841}" srcOrd="1" destOrd="0" presId="urn:microsoft.com/office/officeart/2005/8/layout/list1"/>
    <dgm:cxn modelId="{C8AEAC9C-B2CD-48A2-A81D-40143F3590A2}" type="presParOf" srcId="{7E948415-40C3-4A72-AF0B-D9D1C591DFBD}" destId="{C48E5BD8-08FF-41E3-8C3E-F11B0C87E749}" srcOrd="5" destOrd="0" presId="urn:microsoft.com/office/officeart/2005/8/layout/list1"/>
    <dgm:cxn modelId="{C9C44FF5-D5A2-4D89-AFA1-8392586E0A8B}" type="presParOf" srcId="{7E948415-40C3-4A72-AF0B-D9D1C591DFBD}" destId="{F9A2589E-9D47-4281-B681-69224537D26B}" srcOrd="6" destOrd="0" presId="urn:microsoft.com/office/officeart/2005/8/layout/list1"/>
    <dgm:cxn modelId="{A0AE8C0A-4B92-4416-893B-14380F57A824}" type="presParOf" srcId="{7E948415-40C3-4A72-AF0B-D9D1C591DFBD}" destId="{737BB008-8D45-4DD4-81A5-6E4762129566}" srcOrd="7" destOrd="0" presId="urn:microsoft.com/office/officeart/2005/8/layout/list1"/>
    <dgm:cxn modelId="{A3A56D00-C905-4B31-A5D5-C2AD6F94476C}" type="presParOf" srcId="{7E948415-40C3-4A72-AF0B-D9D1C591DFBD}" destId="{B8DC0A33-FAC6-465E-9095-DF6E36A7A051}" srcOrd="8" destOrd="0" presId="urn:microsoft.com/office/officeart/2005/8/layout/list1"/>
    <dgm:cxn modelId="{192284A9-25FD-4A41-B716-B1F080AB9F17}" type="presParOf" srcId="{B8DC0A33-FAC6-465E-9095-DF6E36A7A051}" destId="{CC136CC1-9B44-41AE-8C04-8C43C8F16189}" srcOrd="0" destOrd="0" presId="urn:microsoft.com/office/officeart/2005/8/layout/list1"/>
    <dgm:cxn modelId="{4B11D1CB-8F73-404C-A11B-6A04EA3DF24C}" type="presParOf" srcId="{B8DC0A33-FAC6-465E-9095-DF6E36A7A051}" destId="{05787C87-6CC2-4E0B-83BD-EFBB9F62A785}" srcOrd="1" destOrd="0" presId="urn:microsoft.com/office/officeart/2005/8/layout/list1"/>
    <dgm:cxn modelId="{FD0AE595-A410-44B8-93F7-4990C1CCD225}" type="presParOf" srcId="{7E948415-40C3-4A72-AF0B-D9D1C591DFBD}" destId="{5BA66FC1-FC04-4B63-B838-19C1ABF44371}" srcOrd="9" destOrd="0" presId="urn:microsoft.com/office/officeart/2005/8/layout/list1"/>
    <dgm:cxn modelId="{94FC2500-E45B-46E8-A67B-F6F5CDA05DA0}" type="presParOf" srcId="{7E948415-40C3-4A72-AF0B-D9D1C591DFBD}" destId="{C1A8A267-70D7-4A96-A4F4-26D814A70BF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59E7B-1F72-4764-864B-7A1737F651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D19F342-5AAE-4DC8-A869-3A5B1BAB8881}">
      <dgm:prSet phldrT="[Texto]"/>
      <dgm:spPr/>
      <dgm:t>
        <a:bodyPr/>
        <a:lstStyle/>
        <a:p>
          <a:r>
            <a:rPr lang="es-MX" dirty="0">
              <a:latin typeface="Comic Sans MS" pitchFamily="66" charset="0"/>
              <a:cs typeface="Estrangelo Edessa" pitchFamily="66" charset="0"/>
            </a:rPr>
            <a:t>Existen afiches:</a:t>
          </a:r>
          <a:endParaRPr lang="es-CL" dirty="0">
            <a:latin typeface="Comic Sans MS" pitchFamily="66" charset="0"/>
            <a:cs typeface="Estrangelo Edessa" pitchFamily="66" charset="0"/>
          </a:endParaRPr>
        </a:p>
      </dgm:t>
    </dgm:pt>
    <dgm:pt modelId="{AEECBA88-2BD6-4CEE-B9A6-DEFF8F06B735}" type="parTrans" cxnId="{05F37C8A-7343-43DE-A973-F1B32C7F5D9B}">
      <dgm:prSet/>
      <dgm:spPr/>
      <dgm:t>
        <a:bodyPr/>
        <a:lstStyle/>
        <a:p>
          <a:endParaRPr lang="es-CL"/>
        </a:p>
      </dgm:t>
    </dgm:pt>
    <dgm:pt modelId="{D29C79DD-1D2F-4ABC-B46B-C4F79309810D}" type="sibTrans" cxnId="{05F37C8A-7343-43DE-A973-F1B32C7F5D9B}">
      <dgm:prSet/>
      <dgm:spPr/>
      <dgm:t>
        <a:bodyPr/>
        <a:lstStyle/>
        <a:p>
          <a:endParaRPr lang="es-CL"/>
        </a:p>
      </dgm:t>
    </dgm:pt>
    <dgm:pt modelId="{68C212CF-A80F-47F4-95E9-DB130D4DE400}">
      <dgm:prSet phldrT="[Texto]"/>
      <dgm:spPr/>
      <dgm:t>
        <a:bodyPr/>
        <a:lstStyle/>
        <a:p>
          <a:r>
            <a:rPr lang="es-MX" dirty="0">
              <a:latin typeface="Comic Sans MS" pitchFamily="66" charset="0"/>
              <a:cs typeface="Estrangelo Edessa" pitchFamily="66" charset="0"/>
            </a:rPr>
            <a:t>Publicitarios</a:t>
          </a:r>
          <a:endParaRPr lang="es-CL" dirty="0">
            <a:latin typeface="Comic Sans MS" pitchFamily="66" charset="0"/>
            <a:cs typeface="Estrangelo Edessa" pitchFamily="66" charset="0"/>
          </a:endParaRPr>
        </a:p>
      </dgm:t>
    </dgm:pt>
    <dgm:pt modelId="{06B920D2-0A15-40D6-9F2A-2BEA2E0F0218}" type="parTrans" cxnId="{A85618CD-83F8-4307-90A0-24A30D6F1E63}">
      <dgm:prSet/>
      <dgm:spPr/>
      <dgm:t>
        <a:bodyPr/>
        <a:lstStyle/>
        <a:p>
          <a:endParaRPr lang="es-CL"/>
        </a:p>
      </dgm:t>
    </dgm:pt>
    <dgm:pt modelId="{6C426149-0477-4401-94EA-80B813059CD1}" type="sibTrans" cxnId="{A85618CD-83F8-4307-90A0-24A30D6F1E63}">
      <dgm:prSet/>
      <dgm:spPr/>
      <dgm:t>
        <a:bodyPr/>
        <a:lstStyle/>
        <a:p>
          <a:endParaRPr lang="es-CL"/>
        </a:p>
      </dgm:t>
    </dgm:pt>
    <dgm:pt modelId="{F80A0BCA-AE5D-4E7A-B6D6-229C85D7DCE2}">
      <dgm:prSet phldrT="[Texto]"/>
      <dgm:spPr/>
      <dgm:t>
        <a:bodyPr/>
        <a:lstStyle/>
        <a:p>
          <a:r>
            <a:rPr lang="es-MX" dirty="0">
              <a:latin typeface="Estrangelo Edessa" pitchFamily="66" charset="0"/>
              <a:cs typeface="Estrangelo Edessa" pitchFamily="66" charset="0"/>
            </a:rPr>
            <a:t>Propagandísticos</a:t>
          </a:r>
          <a:endParaRPr lang="es-CL" dirty="0">
            <a:latin typeface="Estrangelo Edessa" pitchFamily="66" charset="0"/>
            <a:cs typeface="Estrangelo Edessa" pitchFamily="66" charset="0"/>
          </a:endParaRPr>
        </a:p>
      </dgm:t>
    </dgm:pt>
    <dgm:pt modelId="{13A6A761-62A3-4F7A-A1EC-FB4F824757FC}" type="parTrans" cxnId="{58EC5587-3C20-447A-8A70-127F4D5C7DCB}">
      <dgm:prSet/>
      <dgm:spPr/>
      <dgm:t>
        <a:bodyPr/>
        <a:lstStyle/>
        <a:p>
          <a:endParaRPr lang="es-CL"/>
        </a:p>
      </dgm:t>
    </dgm:pt>
    <dgm:pt modelId="{95766646-42E0-4704-B6A1-B7033DE453B1}" type="sibTrans" cxnId="{58EC5587-3C20-447A-8A70-127F4D5C7DCB}">
      <dgm:prSet/>
      <dgm:spPr/>
      <dgm:t>
        <a:bodyPr/>
        <a:lstStyle/>
        <a:p>
          <a:endParaRPr lang="es-CL"/>
        </a:p>
      </dgm:t>
    </dgm:pt>
    <dgm:pt modelId="{32747479-8EC1-4B20-99AE-4E81F30AFC5F}" type="pres">
      <dgm:prSet presAssocID="{C5D59E7B-1F72-4764-864B-7A1737F651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280016-1710-427A-A12C-047E0EBF8CE6}" type="pres">
      <dgm:prSet presAssocID="{ED19F342-5AAE-4DC8-A869-3A5B1BAB8881}" presName="hierRoot1" presStyleCnt="0"/>
      <dgm:spPr/>
    </dgm:pt>
    <dgm:pt modelId="{31F3ED63-C3D2-47DC-ACD7-DF07FD702A88}" type="pres">
      <dgm:prSet presAssocID="{ED19F342-5AAE-4DC8-A869-3A5B1BAB8881}" presName="composite" presStyleCnt="0"/>
      <dgm:spPr/>
    </dgm:pt>
    <dgm:pt modelId="{A8DD3DCD-AA2E-4929-B18E-F6A5D3268FCD}" type="pres">
      <dgm:prSet presAssocID="{ED19F342-5AAE-4DC8-A869-3A5B1BAB8881}" presName="background" presStyleLbl="node0" presStyleIdx="0" presStyleCnt="1"/>
      <dgm:spPr/>
    </dgm:pt>
    <dgm:pt modelId="{FCB6B95E-419F-406F-A983-6B60962E11CE}" type="pres">
      <dgm:prSet presAssocID="{ED19F342-5AAE-4DC8-A869-3A5B1BAB8881}" presName="text" presStyleLbl="fgAcc0" presStyleIdx="0" presStyleCnt="1" custLinFactNeighborX="6865" custLinFactNeighborY="-11560">
        <dgm:presLayoutVars>
          <dgm:chPref val="3"/>
        </dgm:presLayoutVars>
      </dgm:prSet>
      <dgm:spPr/>
    </dgm:pt>
    <dgm:pt modelId="{62D05BB6-53C7-4E16-B985-C34ECCA6514D}" type="pres">
      <dgm:prSet presAssocID="{ED19F342-5AAE-4DC8-A869-3A5B1BAB8881}" presName="hierChild2" presStyleCnt="0"/>
      <dgm:spPr/>
    </dgm:pt>
    <dgm:pt modelId="{A8DB166C-7746-4C0E-A3CA-DC5B263729CB}" type="pres">
      <dgm:prSet presAssocID="{06B920D2-0A15-40D6-9F2A-2BEA2E0F0218}" presName="Name10" presStyleLbl="parChTrans1D2" presStyleIdx="0" presStyleCnt="2"/>
      <dgm:spPr/>
    </dgm:pt>
    <dgm:pt modelId="{63E36784-BFAC-4659-8A5B-D889B036647E}" type="pres">
      <dgm:prSet presAssocID="{68C212CF-A80F-47F4-95E9-DB130D4DE400}" presName="hierRoot2" presStyleCnt="0"/>
      <dgm:spPr/>
    </dgm:pt>
    <dgm:pt modelId="{FFC75415-0ECC-41F8-AF5F-9FD1B52AA081}" type="pres">
      <dgm:prSet presAssocID="{68C212CF-A80F-47F4-95E9-DB130D4DE400}" presName="composite2" presStyleCnt="0"/>
      <dgm:spPr/>
    </dgm:pt>
    <dgm:pt modelId="{10800038-8BDA-42AC-83D3-EDCE03D2D60C}" type="pres">
      <dgm:prSet presAssocID="{68C212CF-A80F-47F4-95E9-DB130D4DE400}" presName="background2" presStyleLbl="node2" presStyleIdx="0" presStyleCnt="2"/>
      <dgm:spPr/>
    </dgm:pt>
    <dgm:pt modelId="{445F2FCE-4A29-450F-920D-C1A758365A48}" type="pres">
      <dgm:prSet presAssocID="{68C212CF-A80F-47F4-95E9-DB130D4DE400}" presName="text2" presStyleLbl="fgAcc2" presStyleIdx="0" presStyleCnt="2">
        <dgm:presLayoutVars>
          <dgm:chPref val="3"/>
        </dgm:presLayoutVars>
      </dgm:prSet>
      <dgm:spPr/>
    </dgm:pt>
    <dgm:pt modelId="{00018F82-44A4-4CEC-A20C-55CC0D0A5F0C}" type="pres">
      <dgm:prSet presAssocID="{68C212CF-A80F-47F4-95E9-DB130D4DE400}" presName="hierChild3" presStyleCnt="0"/>
      <dgm:spPr/>
    </dgm:pt>
    <dgm:pt modelId="{02A8F242-BDE6-4637-8FD9-61E371EA495E}" type="pres">
      <dgm:prSet presAssocID="{13A6A761-62A3-4F7A-A1EC-FB4F824757FC}" presName="Name10" presStyleLbl="parChTrans1D2" presStyleIdx="1" presStyleCnt="2"/>
      <dgm:spPr/>
    </dgm:pt>
    <dgm:pt modelId="{ABD15C67-2D03-4D64-9924-C139B9533008}" type="pres">
      <dgm:prSet presAssocID="{F80A0BCA-AE5D-4E7A-B6D6-229C85D7DCE2}" presName="hierRoot2" presStyleCnt="0"/>
      <dgm:spPr/>
    </dgm:pt>
    <dgm:pt modelId="{ABA7D8D7-062B-4BA7-B85F-07D3544E57AD}" type="pres">
      <dgm:prSet presAssocID="{F80A0BCA-AE5D-4E7A-B6D6-229C85D7DCE2}" presName="composite2" presStyleCnt="0"/>
      <dgm:spPr/>
    </dgm:pt>
    <dgm:pt modelId="{A4490C52-B7AB-4BC4-9176-40E5653E3DAE}" type="pres">
      <dgm:prSet presAssocID="{F80A0BCA-AE5D-4E7A-B6D6-229C85D7DCE2}" presName="background2" presStyleLbl="node2" presStyleIdx="1" presStyleCnt="2"/>
      <dgm:spPr/>
    </dgm:pt>
    <dgm:pt modelId="{F6E58C06-7287-45CE-8121-B4E82D89526D}" type="pres">
      <dgm:prSet presAssocID="{F80A0BCA-AE5D-4E7A-B6D6-229C85D7DCE2}" presName="text2" presStyleLbl="fgAcc2" presStyleIdx="1" presStyleCnt="2">
        <dgm:presLayoutVars>
          <dgm:chPref val="3"/>
        </dgm:presLayoutVars>
      </dgm:prSet>
      <dgm:spPr/>
    </dgm:pt>
    <dgm:pt modelId="{BB53DCEA-3C68-498C-978D-5FA5CCAE6504}" type="pres">
      <dgm:prSet presAssocID="{F80A0BCA-AE5D-4E7A-B6D6-229C85D7DCE2}" presName="hierChild3" presStyleCnt="0"/>
      <dgm:spPr/>
    </dgm:pt>
  </dgm:ptLst>
  <dgm:cxnLst>
    <dgm:cxn modelId="{C13FB831-E89B-44E8-98C7-B77FC57FD747}" type="presOf" srcId="{68C212CF-A80F-47F4-95E9-DB130D4DE400}" destId="{445F2FCE-4A29-450F-920D-C1A758365A48}" srcOrd="0" destOrd="0" presId="urn:microsoft.com/office/officeart/2005/8/layout/hierarchy1"/>
    <dgm:cxn modelId="{C129A934-AA99-49D3-8D59-90936D6971E8}" type="presOf" srcId="{06B920D2-0A15-40D6-9F2A-2BEA2E0F0218}" destId="{A8DB166C-7746-4C0E-A3CA-DC5B263729CB}" srcOrd="0" destOrd="0" presId="urn:microsoft.com/office/officeart/2005/8/layout/hierarchy1"/>
    <dgm:cxn modelId="{F661BA3D-65BD-4D87-BB2B-4E65198C3F78}" type="presOf" srcId="{C5D59E7B-1F72-4764-864B-7A1737F65121}" destId="{32747479-8EC1-4B20-99AE-4E81F30AFC5F}" srcOrd="0" destOrd="0" presId="urn:microsoft.com/office/officeart/2005/8/layout/hierarchy1"/>
    <dgm:cxn modelId="{58EC5587-3C20-447A-8A70-127F4D5C7DCB}" srcId="{ED19F342-5AAE-4DC8-A869-3A5B1BAB8881}" destId="{F80A0BCA-AE5D-4E7A-B6D6-229C85D7DCE2}" srcOrd="1" destOrd="0" parTransId="{13A6A761-62A3-4F7A-A1EC-FB4F824757FC}" sibTransId="{95766646-42E0-4704-B6A1-B7033DE453B1}"/>
    <dgm:cxn modelId="{05F37C8A-7343-43DE-A973-F1B32C7F5D9B}" srcId="{C5D59E7B-1F72-4764-864B-7A1737F65121}" destId="{ED19F342-5AAE-4DC8-A869-3A5B1BAB8881}" srcOrd="0" destOrd="0" parTransId="{AEECBA88-2BD6-4CEE-B9A6-DEFF8F06B735}" sibTransId="{D29C79DD-1D2F-4ABC-B46B-C4F79309810D}"/>
    <dgm:cxn modelId="{135EF08D-CB7A-46B1-95E0-E265F9849D51}" type="presOf" srcId="{F80A0BCA-AE5D-4E7A-B6D6-229C85D7DCE2}" destId="{F6E58C06-7287-45CE-8121-B4E82D89526D}" srcOrd="0" destOrd="0" presId="urn:microsoft.com/office/officeart/2005/8/layout/hierarchy1"/>
    <dgm:cxn modelId="{5824AB95-A9F5-40C1-8543-9E90B39C23BA}" type="presOf" srcId="{13A6A761-62A3-4F7A-A1EC-FB4F824757FC}" destId="{02A8F242-BDE6-4637-8FD9-61E371EA495E}" srcOrd="0" destOrd="0" presId="urn:microsoft.com/office/officeart/2005/8/layout/hierarchy1"/>
    <dgm:cxn modelId="{A85618CD-83F8-4307-90A0-24A30D6F1E63}" srcId="{ED19F342-5AAE-4DC8-A869-3A5B1BAB8881}" destId="{68C212CF-A80F-47F4-95E9-DB130D4DE400}" srcOrd="0" destOrd="0" parTransId="{06B920D2-0A15-40D6-9F2A-2BEA2E0F0218}" sibTransId="{6C426149-0477-4401-94EA-80B813059CD1}"/>
    <dgm:cxn modelId="{1774E4D1-E3BA-4496-B74E-B8BB5E77989B}" type="presOf" srcId="{ED19F342-5AAE-4DC8-A869-3A5B1BAB8881}" destId="{FCB6B95E-419F-406F-A983-6B60962E11CE}" srcOrd="0" destOrd="0" presId="urn:microsoft.com/office/officeart/2005/8/layout/hierarchy1"/>
    <dgm:cxn modelId="{54979AA1-6E24-451C-A010-E6CC86527C74}" type="presParOf" srcId="{32747479-8EC1-4B20-99AE-4E81F30AFC5F}" destId="{4B280016-1710-427A-A12C-047E0EBF8CE6}" srcOrd="0" destOrd="0" presId="urn:microsoft.com/office/officeart/2005/8/layout/hierarchy1"/>
    <dgm:cxn modelId="{92BE1533-8D99-4CCA-AD43-5E2E5B03DB88}" type="presParOf" srcId="{4B280016-1710-427A-A12C-047E0EBF8CE6}" destId="{31F3ED63-C3D2-47DC-ACD7-DF07FD702A88}" srcOrd="0" destOrd="0" presId="urn:microsoft.com/office/officeart/2005/8/layout/hierarchy1"/>
    <dgm:cxn modelId="{0BA97D2F-7857-4351-B3F3-7F280F677220}" type="presParOf" srcId="{31F3ED63-C3D2-47DC-ACD7-DF07FD702A88}" destId="{A8DD3DCD-AA2E-4929-B18E-F6A5D3268FCD}" srcOrd="0" destOrd="0" presId="urn:microsoft.com/office/officeart/2005/8/layout/hierarchy1"/>
    <dgm:cxn modelId="{C0C41512-5C77-4702-9436-B2C6437B741A}" type="presParOf" srcId="{31F3ED63-C3D2-47DC-ACD7-DF07FD702A88}" destId="{FCB6B95E-419F-406F-A983-6B60962E11CE}" srcOrd="1" destOrd="0" presId="urn:microsoft.com/office/officeart/2005/8/layout/hierarchy1"/>
    <dgm:cxn modelId="{3EF180E3-9890-4357-B106-CE61FDFF7B05}" type="presParOf" srcId="{4B280016-1710-427A-A12C-047E0EBF8CE6}" destId="{62D05BB6-53C7-4E16-B985-C34ECCA6514D}" srcOrd="1" destOrd="0" presId="urn:microsoft.com/office/officeart/2005/8/layout/hierarchy1"/>
    <dgm:cxn modelId="{3FFECC9A-0076-4CF0-B5E9-495BE722DAB2}" type="presParOf" srcId="{62D05BB6-53C7-4E16-B985-C34ECCA6514D}" destId="{A8DB166C-7746-4C0E-A3CA-DC5B263729CB}" srcOrd="0" destOrd="0" presId="urn:microsoft.com/office/officeart/2005/8/layout/hierarchy1"/>
    <dgm:cxn modelId="{940A1395-B19E-424E-8C3C-AAAC1299DBA0}" type="presParOf" srcId="{62D05BB6-53C7-4E16-B985-C34ECCA6514D}" destId="{63E36784-BFAC-4659-8A5B-D889B036647E}" srcOrd="1" destOrd="0" presId="urn:microsoft.com/office/officeart/2005/8/layout/hierarchy1"/>
    <dgm:cxn modelId="{E84BF7AB-38CA-4F95-B17B-C7E2E671048C}" type="presParOf" srcId="{63E36784-BFAC-4659-8A5B-D889B036647E}" destId="{FFC75415-0ECC-41F8-AF5F-9FD1B52AA081}" srcOrd="0" destOrd="0" presId="urn:microsoft.com/office/officeart/2005/8/layout/hierarchy1"/>
    <dgm:cxn modelId="{8469AEB2-2B52-47A8-89D0-EE51A0582D7A}" type="presParOf" srcId="{FFC75415-0ECC-41F8-AF5F-9FD1B52AA081}" destId="{10800038-8BDA-42AC-83D3-EDCE03D2D60C}" srcOrd="0" destOrd="0" presId="urn:microsoft.com/office/officeart/2005/8/layout/hierarchy1"/>
    <dgm:cxn modelId="{14E06D00-5C8B-4263-9ECD-442CCBAFD303}" type="presParOf" srcId="{FFC75415-0ECC-41F8-AF5F-9FD1B52AA081}" destId="{445F2FCE-4A29-450F-920D-C1A758365A48}" srcOrd="1" destOrd="0" presId="urn:microsoft.com/office/officeart/2005/8/layout/hierarchy1"/>
    <dgm:cxn modelId="{7D007F09-B4D3-4895-B9DE-72C61193F97D}" type="presParOf" srcId="{63E36784-BFAC-4659-8A5B-D889B036647E}" destId="{00018F82-44A4-4CEC-A20C-55CC0D0A5F0C}" srcOrd="1" destOrd="0" presId="urn:microsoft.com/office/officeart/2005/8/layout/hierarchy1"/>
    <dgm:cxn modelId="{79A2E1DC-9EFE-47BD-96EA-E52F607293D5}" type="presParOf" srcId="{62D05BB6-53C7-4E16-B985-C34ECCA6514D}" destId="{02A8F242-BDE6-4637-8FD9-61E371EA495E}" srcOrd="2" destOrd="0" presId="urn:microsoft.com/office/officeart/2005/8/layout/hierarchy1"/>
    <dgm:cxn modelId="{19E416FF-C1B7-4543-ABB1-8873FD5160DA}" type="presParOf" srcId="{62D05BB6-53C7-4E16-B985-C34ECCA6514D}" destId="{ABD15C67-2D03-4D64-9924-C139B9533008}" srcOrd="3" destOrd="0" presId="urn:microsoft.com/office/officeart/2005/8/layout/hierarchy1"/>
    <dgm:cxn modelId="{8E579F45-DEA2-42BC-8A05-4C9C534DE526}" type="presParOf" srcId="{ABD15C67-2D03-4D64-9924-C139B9533008}" destId="{ABA7D8D7-062B-4BA7-B85F-07D3544E57AD}" srcOrd="0" destOrd="0" presId="urn:microsoft.com/office/officeart/2005/8/layout/hierarchy1"/>
    <dgm:cxn modelId="{5E965325-D633-4889-B736-6F1B11FC6119}" type="presParOf" srcId="{ABA7D8D7-062B-4BA7-B85F-07D3544E57AD}" destId="{A4490C52-B7AB-4BC4-9176-40E5653E3DAE}" srcOrd="0" destOrd="0" presId="urn:microsoft.com/office/officeart/2005/8/layout/hierarchy1"/>
    <dgm:cxn modelId="{90962219-7068-4D3A-BF26-7813D505A499}" type="presParOf" srcId="{ABA7D8D7-062B-4BA7-B85F-07D3544E57AD}" destId="{F6E58C06-7287-45CE-8121-B4E82D89526D}" srcOrd="1" destOrd="0" presId="urn:microsoft.com/office/officeart/2005/8/layout/hierarchy1"/>
    <dgm:cxn modelId="{A3420228-DB0F-42FB-9899-61BFAB584BEF}" type="presParOf" srcId="{ABD15C67-2D03-4D64-9924-C139B9533008}" destId="{BB53DCEA-3C68-498C-978D-5FA5CCAE65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CFDCD-2695-4D06-8A61-2BF9D588C77F}">
      <dsp:nvSpPr>
        <dsp:cNvPr id="0" name=""/>
        <dsp:cNvSpPr/>
      </dsp:nvSpPr>
      <dsp:spPr>
        <a:xfrm>
          <a:off x="0" y="606127"/>
          <a:ext cx="6912768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5CF1E-C16A-4FD3-9246-4EE249819FEC}">
      <dsp:nvSpPr>
        <dsp:cNvPr id="0" name=""/>
        <dsp:cNvSpPr/>
      </dsp:nvSpPr>
      <dsp:spPr>
        <a:xfrm>
          <a:off x="345638" y="45247"/>
          <a:ext cx="4838937" cy="112176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b="1" kern="1200" dirty="0">
              <a:latin typeface="Comic Sans MS" pitchFamily="66" charset="0"/>
            </a:rPr>
            <a:t>Título</a:t>
          </a:r>
          <a:endParaRPr lang="es-CL" sz="3800" b="1" kern="1200" dirty="0">
            <a:latin typeface="Comic Sans MS" pitchFamily="66" charset="0"/>
          </a:endParaRPr>
        </a:p>
      </dsp:txBody>
      <dsp:txXfrm>
        <a:off x="400398" y="100007"/>
        <a:ext cx="4729417" cy="1012240"/>
      </dsp:txXfrm>
    </dsp:sp>
    <dsp:sp modelId="{F9A2589E-9D47-4281-B681-69224537D26B}">
      <dsp:nvSpPr>
        <dsp:cNvPr id="0" name=""/>
        <dsp:cNvSpPr/>
      </dsp:nvSpPr>
      <dsp:spPr>
        <a:xfrm>
          <a:off x="0" y="2329808"/>
          <a:ext cx="6912768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211516"/>
              <a:satOff val="-11993"/>
              <a:lumOff val="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306D4-013D-4155-A53F-B320C8B4C841}">
      <dsp:nvSpPr>
        <dsp:cNvPr id="0" name=""/>
        <dsp:cNvSpPr/>
      </dsp:nvSpPr>
      <dsp:spPr>
        <a:xfrm>
          <a:off x="345638" y="1768927"/>
          <a:ext cx="4838937" cy="112176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b="1" kern="1200" dirty="0">
              <a:latin typeface="Comic Sans MS" pitchFamily="66" charset="0"/>
            </a:rPr>
            <a:t>Imagen </a:t>
          </a:r>
          <a:endParaRPr lang="es-CL" sz="3800" b="1" kern="1200" dirty="0">
            <a:latin typeface="Comic Sans MS" pitchFamily="66" charset="0"/>
          </a:endParaRPr>
        </a:p>
      </dsp:txBody>
      <dsp:txXfrm>
        <a:off x="400398" y="1823687"/>
        <a:ext cx="4729417" cy="1012240"/>
      </dsp:txXfrm>
    </dsp:sp>
    <dsp:sp modelId="{C1A8A267-70D7-4A96-A4F4-26D814A70BF0}">
      <dsp:nvSpPr>
        <dsp:cNvPr id="0" name=""/>
        <dsp:cNvSpPr/>
      </dsp:nvSpPr>
      <dsp:spPr>
        <a:xfrm>
          <a:off x="0" y="4053488"/>
          <a:ext cx="6912768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87C87-6CC2-4E0B-83BD-EFBB9F62A785}">
      <dsp:nvSpPr>
        <dsp:cNvPr id="0" name=""/>
        <dsp:cNvSpPr/>
      </dsp:nvSpPr>
      <dsp:spPr>
        <a:xfrm>
          <a:off x="360041" y="3544164"/>
          <a:ext cx="4838937" cy="112176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b="1" kern="1200" dirty="0">
              <a:latin typeface="Comic Sans MS" pitchFamily="66" charset="0"/>
            </a:rPr>
            <a:t>Slogan</a:t>
          </a:r>
          <a:endParaRPr lang="es-CL" sz="3800" b="1" kern="1200" dirty="0">
            <a:latin typeface="Comic Sans MS" pitchFamily="66" charset="0"/>
          </a:endParaRPr>
        </a:p>
      </dsp:txBody>
      <dsp:txXfrm>
        <a:off x="414801" y="3598924"/>
        <a:ext cx="4729417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8F242-BDE6-4637-8FD9-61E371EA495E}">
      <dsp:nvSpPr>
        <dsp:cNvPr id="0" name=""/>
        <dsp:cNvSpPr/>
      </dsp:nvSpPr>
      <dsp:spPr>
        <a:xfrm>
          <a:off x="4296144" y="2071535"/>
          <a:ext cx="1974915" cy="1326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804"/>
              </a:lnTo>
              <a:lnTo>
                <a:pt x="1974915" y="988804"/>
              </a:lnTo>
              <a:lnTo>
                <a:pt x="1974915" y="13260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B166C-7746-4C0E-A3CA-DC5B263729CB}">
      <dsp:nvSpPr>
        <dsp:cNvPr id="0" name=""/>
        <dsp:cNvSpPr/>
      </dsp:nvSpPr>
      <dsp:spPr>
        <a:xfrm>
          <a:off x="1821366" y="2071535"/>
          <a:ext cx="2474777" cy="1326070"/>
        </a:xfrm>
        <a:custGeom>
          <a:avLst/>
          <a:gdLst/>
          <a:ahLst/>
          <a:cxnLst/>
          <a:rect l="0" t="0" r="0" b="0"/>
          <a:pathLst>
            <a:path>
              <a:moveTo>
                <a:pt x="2474777" y="0"/>
              </a:moveTo>
              <a:lnTo>
                <a:pt x="2474777" y="988804"/>
              </a:lnTo>
              <a:lnTo>
                <a:pt x="0" y="988804"/>
              </a:lnTo>
              <a:lnTo>
                <a:pt x="0" y="13260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D3DCD-AA2E-4929-B18E-F6A5D3268FCD}">
      <dsp:nvSpPr>
        <dsp:cNvPr id="0" name=""/>
        <dsp:cNvSpPr/>
      </dsp:nvSpPr>
      <dsp:spPr>
        <a:xfrm>
          <a:off x="2475815" y="-240282"/>
          <a:ext cx="3640658" cy="2311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6B95E-419F-406F-A983-6B60962E11CE}">
      <dsp:nvSpPr>
        <dsp:cNvPr id="0" name=""/>
        <dsp:cNvSpPr/>
      </dsp:nvSpPr>
      <dsp:spPr>
        <a:xfrm>
          <a:off x="2880332" y="144009"/>
          <a:ext cx="3640658" cy="2311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Comic Sans MS" pitchFamily="66" charset="0"/>
              <a:cs typeface="Estrangelo Edessa" pitchFamily="66" charset="0"/>
            </a:rPr>
            <a:t>Existen afiches:</a:t>
          </a:r>
          <a:endParaRPr lang="es-CL" sz="3200" kern="1200" dirty="0">
            <a:latin typeface="Comic Sans MS" pitchFamily="66" charset="0"/>
            <a:cs typeface="Estrangelo Edessa" pitchFamily="66" charset="0"/>
          </a:endParaRPr>
        </a:p>
      </dsp:txBody>
      <dsp:txXfrm>
        <a:off x="2948043" y="211720"/>
        <a:ext cx="3505236" cy="2176396"/>
      </dsp:txXfrm>
    </dsp:sp>
    <dsp:sp modelId="{10800038-8BDA-42AC-83D3-EDCE03D2D60C}">
      <dsp:nvSpPr>
        <dsp:cNvPr id="0" name=""/>
        <dsp:cNvSpPr/>
      </dsp:nvSpPr>
      <dsp:spPr>
        <a:xfrm>
          <a:off x="1037" y="3397606"/>
          <a:ext cx="3640658" cy="2311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F2FCE-4A29-450F-920D-C1A758365A48}">
      <dsp:nvSpPr>
        <dsp:cNvPr id="0" name=""/>
        <dsp:cNvSpPr/>
      </dsp:nvSpPr>
      <dsp:spPr>
        <a:xfrm>
          <a:off x="405554" y="3781898"/>
          <a:ext cx="3640658" cy="2311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Comic Sans MS" pitchFamily="66" charset="0"/>
              <a:cs typeface="Estrangelo Edessa" pitchFamily="66" charset="0"/>
            </a:rPr>
            <a:t>Publicitarios</a:t>
          </a:r>
          <a:endParaRPr lang="es-CL" sz="3200" kern="1200" dirty="0">
            <a:latin typeface="Comic Sans MS" pitchFamily="66" charset="0"/>
            <a:cs typeface="Estrangelo Edessa" pitchFamily="66" charset="0"/>
          </a:endParaRPr>
        </a:p>
      </dsp:txBody>
      <dsp:txXfrm>
        <a:off x="473265" y="3849609"/>
        <a:ext cx="3505236" cy="2176396"/>
      </dsp:txXfrm>
    </dsp:sp>
    <dsp:sp modelId="{A4490C52-B7AB-4BC4-9176-40E5653E3DAE}">
      <dsp:nvSpPr>
        <dsp:cNvPr id="0" name=""/>
        <dsp:cNvSpPr/>
      </dsp:nvSpPr>
      <dsp:spPr>
        <a:xfrm>
          <a:off x="4450730" y="3397606"/>
          <a:ext cx="3640658" cy="2311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58C06-7287-45CE-8121-B4E82D89526D}">
      <dsp:nvSpPr>
        <dsp:cNvPr id="0" name=""/>
        <dsp:cNvSpPr/>
      </dsp:nvSpPr>
      <dsp:spPr>
        <a:xfrm>
          <a:off x="4855248" y="3781898"/>
          <a:ext cx="3640658" cy="2311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Estrangelo Edessa" pitchFamily="66" charset="0"/>
              <a:cs typeface="Estrangelo Edessa" pitchFamily="66" charset="0"/>
            </a:rPr>
            <a:t>Propagandísticos</a:t>
          </a:r>
          <a:endParaRPr lang="es-CL" sz="3200" kern="1200" dirty="0">
            <a:latin typeface="Estrangelo Edessa" pitchFamily="66" charset="0"/>
            <a:cs typeface="Estrangelo Edessa" pitchFamily="66" charset="0"/>
          </a:endParaRPr>
        </a:p>
      </dsp:txBody>
      <dsp:txXfrm>
        <a:off x="4922959" y="3849609"/>
        <a:ext cx="3505236" cy="2176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4AC07B82-91A1-428D-A09C-77D5A1E14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FFF97C1D-5D70-4A18-887C-08E1B9C996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6B76AC-4097-451C-B00C-D20ECC7B33ED}" type="datetimeFigureOut">
              <a:rPr lang="es-CL"/>
              <a:pPr>
                <a:defRPr/>
              </a:pPr>
              <a:t>17-08-2020</a:t>
            </a:fld>
            <a:endParaRPr lang="es-CL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682D879F-7D91-4D41-9695-66352E0168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86EC4AB-FEED-4002-B2C9-E51CB46EE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015772D-6D8E-4AF1-9EE2-0A17CBA068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5259096D-9285-41C9-ABAF-287B8E732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B440B3-BB84-4CDE-B17E-119733E4396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>
            <a:extLst>
              <a:ext uri="{FF2B5EF4-FFF2-40B4-BE49-F238E27FC236}">
                <a16:creationId xmlns:a16="http://schemas.microsoft.com/office/drawing/2014/main" id="{5FF08328-5858-4D27-A2C6-D80D86EFB92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10 Rectángulo redondeado">
            <a:extLst>
              <a:ext uri="{FF2B5EF4-FFF2-40B4-BE49-F238E27FC236}">
                <a16:creationId xmlns:a16="http://schemas.microsoft.com/office/drawing/2014/main" id="{062A3EF2-2CCD-48F6-82B1-263C070FA415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Rectángulo">
            <a:extLst>
              <a:ext uri="{FF2B5EF4-FFF2-40B4-BE49-F238E27FC236}">
                <a16:creationId xmlns:a16="http://schemas.microsoft.com/office/drawing/2014/main" id="{ED659792-8278-4B1D-8BE4-737F2A0BD289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2 Rectángulo">
            <a:extLst>
              <a:ext uri="{FF2B5EF4-FFF2-40B4-BE49-F238E27FC236}">
                <a16:creationId xmlns:a16="http://schemas.microsoft.com/office/drawing/2014/main" id="{2AD8618A-D534-441E-B491-22EE557DE344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4 Rectángulo">
            <a:extLst>
              <a:ext uri="{FF2B5EF4-FFF2-40B4-BE49-F238E27FC236}">
                <a16:creationId xmlns:a16="http://schemas.microsoft.com/office/drawing/2014/main" id="{E36CAB08-0FBF-4FFD-A446-BF67C29DEFA2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27 Marcador de fecha">
            <a:extLst>
              <a:ext uri="{FF2B5EF4-FFF2-40B4-BE49-F238E27FC236}">
                <a16:creationId xmlns:a16="http://schemas.microsoft.com/office/drawing/2014/main" id="{98F62EC8-F2E1-4B08-8D19-AD43D6B3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4AA81-B3C1-4C6E-BC65-04B877B0F44D}" type="datetimeFigureOut">
              <a:rPr lang="es-ES"/>
              <a:pPr>
                <a:defRPr/>
              </a:pPr>
              <a:t>17/08/2020</a:t>
            </a:fld>
            <a:endParaRPr lang="es-ES"/>
          </a:p>
        </p:txBody>
      </p:sp>
      <p:sp>
        <p:nvSpPr>
          <p:cNvPr id="12" name="16 Marcador de pie de página">
            <a:extLst>
              <a:ext uri="{FF2B5EF4-FFF2-40B4-BE49-F238E27FC236}">
                <a16:creationId xmlns:a16="http://schemas.microsoft.com/office/drawing/2014/main" id="{E1A626D9-8890-4CFC-96BB-0E7BD6C9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28 Marcador de número de diapositiva">
            <a:extLst>
              <a:ext uri="{FF2B5EF4-FFF2-40B4-BE49-F238E27FC236}">
                <a16:creationId xmlns:a16="http://schemas.microsoft.com/office/drawing/2014/main" id="{6313A0B3-C765-466F-BE0A-3C38EDF9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04751-294E-4799-B3AD-005CDB69BCCA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882798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225D3E8D-AC3E-4240-85CC-A9EC4E31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4631-8FC0-447E-ABA6-4B6044897881}" type="datetimeFigureOut">
              <a:rPr lang="es-ES"/>
              <a:pPr>
                <a:defRPr/>
              </a:pPr>
              <a:t>17/08/2020</a:t>
            </a:fld>
            <a:endParaRPr lang="es-ES"/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FD2AED9B-3B54-4EB1-837F-810FCC49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>
            <a:extLst>
              <a:ext uri="{FF2B5EF4-FFF2-40B4-BE49-F238E27FC236}">
                <a16:creationId xmlns:a16="http://schemas.microsoft.com/office/drawing/2014/main" id="{EF5D12E1-1FC1-4AC9-9CAD-6572F0F0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B4576-47CC-4E84-ADCC-6EC598FC252D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66048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6746D370-B510-4512-8595-06E70268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1E34-6BFA-4B69-85BD-7E5F25C1E2F4}" type="datetimeFigureOut">
              <a:rPr lang="es-ES"/>
              <a:pPr>
                <a:defRPr/>
              </a:pPr>
              <a:t>17/08/2020</a:t>
            </a:fld>
            <a:endParaRPr lang="es-ES"/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A04947D3-559D-4C26-884C-6E293034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>
            <a:extLst>
              <a:ext uri="{FF2B5EF4-FFF2-40B4-BE49-F238E27FC236}">
                <a16:creationId xmlns:a16="http://schemas.microsoft.com/office/drawing/2014/main" id="{C61DE276-817A-4440-81EE-5CB6871E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9C20-62E4-48A1-95BD-64A07CA8399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26168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B5A94C4B-38B0-4F42-9930-9DA37746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6EDF-9BE0-4EB7-B666-28384E2EAB3E}" type="datetimeFigureOut">
              <a:rPr lang="es-ES"/>
              <a:pPr>
                <a:defRPr/>
              </a:pPr>
              <a:t>17/08/2020</a:t>
            </a:fld>
            <a:endParaRPr lang="es-ES"/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1CCA16E6-CE57-495A-9F90-6638B25D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>
            <a:extLst>
              <a:ext uri="{FF2B5EF4-FFF2-40B4-BE49-F238E27FC236}">
                <a16:creationId xmlns:a16="http://schemas.microsoft.com/office/drawing/2014/main" id="{C12C07DD-405D-4BC9-B636-8D37801C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2DAF-206E-41B2-86FE-8EE380F48E8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33214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>
            <a:extLst>
              <a:ext uri="{FF2B5EF4-FFF2-40B4-BE49-F238E27FC236}">
                <a16:creationId xmlns:a16="http://schemas.microsoft.com/office/drawing/2014/main" id="{C4DC23EF-27C6-48E7-A081-4D0CEB8EC9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10 Rectángulo redondeado">
            <a:extLst>
              <a:ext uri="{FF2B5EF4-FFF2-40B4-BE49-F238E27FC236}">
                <a16:creationId xmlns:a16="http://schemas.microsoft.com/office/drawing/2014/main" id="{665EEFF1-A819-454D-BD54-CABB857B412A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Rectángulo">
            <a:extLst>
              <a:ext uri="{FF2B5EF4-FFF2-40B4-BE49-F238E27FC236}">
                <a16:creationId xmlns:a16="http://schemas.microsoft.com/office/drawing/2014/main" id="{3192B761-E591-4AD8-95D7-3BD016B541DE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2 Rectángulo">
            <a:extLst>
              <a:ext uri="{FF2B5EF4-FFF2-40B4-BE49-F238E27FC236}">
                <a16:creationId xmlns:a16="http://schemas.microsoft.com/office/drawing/2014/main" id="{65CEC079-FFDB-43F2-BE1F-5A45E0A985A1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4 Rectángulo">
            <a:extLst>
              <a:ext uri="{FF2B5EF4-FFF2-40B4-BE49-F238E27FC236}">
                <a16:creationId xmlns:a16="http://schemas.microsoft.com/office/drawing/2014/main" id="{E3D9E061-D624-4DFC-A50D-3E36D7A71596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3 Marcador de fecha">
            <a:extLst>
              <a:ext uri="{FF2B5EF4-FFF2-40B4-BE49-F238E27FC236}">
                <a16:creationId xmlns:a16="http://schemas.microsoft.com/office/drawing/2014/main" id="{E35BCBBE-E15E-42ED-833E-FDFA606F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1E67-B5E4-4BC8-8FEB-8F1B86464983}" type="datetimeFigureOut">
              <a:rPr lang="es-ES"/>
              <a:pPr>
                <a:defRPr/>
              </a:pPr>
              <a:t>17/08/2020</a:t>
            </a:fld>
            <a:endParaRPr lang="es-ES"/>
          </a:p>
        </p:txBody>
      </p:sp>
      <p:sp>
        <p:nvSpPr>
          <p:cNvPr id="10" name="4 Marcador de pie de página">
            <a:extLst>
              <a:ext uri="{FF2B5EF4-FFF2-40B4-BE49-F238E27FC236}">
                <a16:creationId xmlns:a16="http://schemas.microsoft.com/office/drawing/2014/main" id="{B7DAED9E-0B75-4BBE-896C-7F220526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21B3713F-8D52-42D3-AD6D-FA649ADA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DFE8F-FD8F-4E28-8DD9-968389D689EF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3232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>
            <a:extLst>
              <a:ext uri="{FF2B5EF4-FFF2-40B4-BE49-F238E27FC236}">
                <a16:creationId xmlns:a16="http://schemas.microsoft.com/office/drawing/2014/main" id="{CBE3837E-ADAE-4278-A6F8-63F465DB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F7D5-37C5-4BE0-81DC-6A308F23D4EA}" type="datetimeFigureOut">
              <a:rPr lang="es-ES"/>
              <a:pPr>
                <a:defRPr/>
              </a:pPr>
              <a:t>17/08/2020</a:t>
            </a:fld>
            <a:endParaRPr lang="es-ES"/>
          </a:p>
        </p:txBody>
      </p:sp>
      <p:sp>
        <p:nvSpPr>
          <p:cNvPr id="6" name="2 Marcador de pie de página">
            <a:extLst>
              <a:ext uri="{FF2B5EF4-FFF2-40B4-BE49-F238E27FC236}">
                <a16:creationId xmlns:a16="http://schemas.microsoft.com/office/drawing/2014/main" id="{906D251D-7E68-4F6E-9EBD-9CE51A8A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>
            <a:extLst>
              <a:ext uri="{FF2B5EF4-FFF2-40B4-BE49-F238E27FC236}">
                <a16:creationId xmlns:a16="http://schemas.microsoft.com/office/drawing/2014/main" id="{347115F0-C4DC-460D-83F6-123D9AE2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2F980-550C-48B7-B8B8-6F3C95D1F45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2336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13 Marcador de fecha">
            <a:extLst>
              <a:ext uri="{FF2B5EF4-FFF2-40B4-BE49-F238E27FC236}">
                <a16:creationId xmlns:a16="http://schemas.microsoft.com/office/drawing/2014/main" id="{83C14608-0990-47F9-9823-D195013A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AB29-386A-41A2-AEB9-5413F1F5D62E}" type="datetimeFigureOut">
              <a:rPr lang="es-ES"/>
              <a:pPr>
                <a:defRPr/>
              </a:pPr>
              <a:t>17/08/2020</a:t>
            </a:fld>
            <a:endParaRPr lang="es-ES"/>
          </a:p>
        </p:txBody>
      </p:sp>
      <p:sp>
        <p:nvSpPr>
          <p:cNvPr id="8" name="2 Marcador de pie de página">
            <a:extLst>
              <a:ext uri="{FF2B5EF4-FFF2-40B4-BE49-F238E27FC236}">
                <a16:creationId xmlns:a16="http://schemas.microsoft.com/office/drawing/2014/main" id="{DA1EF439-8935-4440-BB5E-3D9BA7DC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>
            <a:extLst>
              <a:ext uri="{FF2B5EF4-FFF2-40B4-BE49-F238E27FC236}">
                <a16:creationId xmlns:a16="http://schemas.microsoft.com/office/drawing/2014/main" id="{D3D5A306-4F33-483F-BF6D-16F0F586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02C7B-2963-45C1-8408-BF9A90C98432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79851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>
            <a:extLst>
              <a:ext uri="{FF2B5EF4-FFF2-40B4-BE49-F238E27FC236}">
                <a16:creationId xmlns:a16="http://schemas.microsoft.com/office/drawing/2014/main" id="{105E441C-EEA8-44D2-8D56-0EB4DE93B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B103-D49F-4D2A-B934-0AE0A13137C8}" type="datetimeFigureOut">
              <a:rPr lang="es-ES"/>
              <a:pPr>
                <a:defRPr/>
              </a:pPr>
              <a:t>17/08/2020</a:t>
            </a:fld>
            <a:endParaRPr lang="es-ES"/>
          </a:p>
        </p:txBody>
      </p:sp>
      <p:sp>
        <p:nvSpPr>
          <p:cNvPr id="4" name="2 Marcador de pie de página">
            <a:extLst>
              <a:ext uri="{FF2B5EF4-FFF2-40B4-BE49-F238E27FC236}">
                <a16:creationId xmlns:a16="http://schemas.microsoft.com/office/drawing/2014/main" id="{91C2A344-01F4-4DCA-9407-424F75FC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>
            <a:extLst>
              <a:ext uri="{FF2B5EF4-FFF2-40B4-BE49-F238E27FC236}">
                <a16:creationId xmlns:a16="http://schemas.microsoft.com/office/drawing/2014/main" id="{F7A34911-499B-4F5C-B282-93E7A69A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84C1A-60A9-4286-BBDE-4E3A619617F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05111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>
            <a:extLst>
              <a:ext uri="{FF2B5EF4-FFF2-40B4-BE49-F238E27FC236}">
                <a16:creationId xmlns:a16="http://schemas.microsoft.com/office/drawing/2014/main" id="{C7B6E0D0-EA65-4BA1-9FF3-3C94DED7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761A-9174-4BF7-B49E-416C1627B69A}" type="datetimeFigureOut">
              <a:rPr lang="es-ES"/>
              <a:pPr>
                <a:defRPr/>
              </a:pPr>
              <a:t>17/08/2020</a:t>
            </a:fld>
            <a:endParaRPr 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1D7C0DA8-DE63-4ECE-978B-4FA9264E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>
            <a:extLst>
              <a:ext uri="{FF2B5EF4-FFF2-40B4-BE49-F238E27FC236}">
                <a16:creationId xmlns:a16="http://schemas.microsoft.com/office/drawing/2014/main" id="{F15EE7C3-3C8B-4285-8EBA-B7D75271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7F4F-A5C1-498B-B058-DFF9E5DD832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08138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Rectángulo">
            <a:extLst>
              <a:ext uri="{FF2B5EF4-FFF2-40B4-BE49-F238E27FC236}">
                <a16:creationId xmlns:a16="http://schemas.microsoft.com/office/drawing/2014/main" id="{53A338C8-1FD7-40D3-8986-847C3B3F204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10 Rectángulo redondeado">
            <a:extLst>
              <a:ext uri="{FF2B5EF4-FFF2-40B4-BE49-F238E27FC236}">
                <a16:creationId xmlns:a16="http://schemas.microsoft.com/office/drawing/2014/main" id="{D269C6AD-5369-4E7D-82B0-F10C46FC494E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4 Marcador de fecha">
            <a:extLst>
              <a:ext uri="{FF2B5EF4-FFF2-40B4-BE49-F238E27FC236}">
                <a16:creationId xmlns:a16="http://schemas.microsoft.com/office/drawing/2014/main" id="{7330D68B-B78B-4933-A655-204A87BB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FD51-8674-4B55-9623-FECA70989CB4}" type="datetimeFigureOut">
              <a:rPr lang="es-ES"/>
              <a:pPr>
                <a:defRPr/>
              </a:pPr>
              <a:t>17/08/2020</a:t>
            </a:fld>
            <a:endParaRPr lang="es-ES"/>
          </a:p>
        </p:txBody>
      </p:sp>
      <p:sp>
        <p:nvSpPr>
          <p:cNvPr id="8" name="5 Marcador de pie de página">
            <a:extLst>
              <a:ext uri="{FF2B5EF4-FFF2-40B4-BE49-F238E27FC236}">
                <a16:creationId xmlns:a16="http://schemas.microsoft.com/office/drawing/2014/main" id="{7885F71D-1F86-4DD7-9474-D72ED690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>
            <a:extLst>
              <a:ext uri="{FF2B5EF4-FFF2-40B4-BE49-F238E27FC236}">
                <a16:creationId xmlns:a16="http://schemas.microsoft.com/office/drawing/2014/main" id="{4FCB7298-FEFE-4615-8A91-E91CA947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12A581-F777-4682-A2D6-4A7C5F15E05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671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Rectángulo">
            <a:extLst>
              <a:ext uri="{FF2B5EF4-FFF2-40B4-BE49-F238E27FC236}">
                <a16:creationId xmlns:a16="http://schemas.microsoft.com/office/drawing/2014/main" id="{C35B3D78-F4F7-434C-AA51-35FCD0576593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E126B691-FF1F-4F73-A442-09515DDFC1C9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1 Rectángulo">
            <a:extLst>
              <a:ext uri="{FF2B5EF4-FFF2-40B4-BE49-F238E27FC236}">
                <a16:creationId xmlns:a16="http://schemas.microsoft.com/office/drawing/2014/main" id="{32C254A7-B939-44E4-8C97-264AC1FDEDDF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8" name="4 Marcador de fecha">
            <a:extLst>
              <a:ext uri="{FF2B5EF4-FFF2-40B4-BE49-F238E27FC236}">
                <a16:creationId xmlns:a16="http://schemas.microsoft.com/office/drawing/2014/main" id="{23614888-6781-476A-8D1C-E102BB91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57FA-A162-42B6-9997-5C618D9B9A39}" type="datetimeFigureOut">
              <a:rPr lang="es-ES"/>
              <a:pPr>
                <a:defRPr/>
              </a:pPr>
              <a:t>17/08/2020</a:t>
            </a:fld>
            <a:endParaRPr lang="es-ES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9BCE12B2-ED96-4D62-B19A-60105582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>
            <a:extLst>
              <a:ext uri="{FF2B5EF4-FFF2-40B4-BE49-F238E27FC236}">
                <a16:creationId xmlns:a16="http://schemas.microsoft.com/office/drawing/2014/main" id="{0D1321B4-7C24-44F5-A823-BF8898EC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0BE4F4-D23A-4BCA-9A55-EB4CAE79D5A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20139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>
            <a:extLst>
              <a:ext uri="{FF2B5EF4-FFF2-40B4-BE49-F238E27FC236}">
                <a16:creationId xmlns:a16="http://schemas.microsoft.com/office/drawing/2014/main" id="{7E3C8428-1CE7-43FF-846F-34569AE7BD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7 Rectángulo redondeado">
            <a:extLst>
              <a:ext uri="{FF2B5EF4-FFF2-40B4-BE49-F238E27FC236}">
                <a16:creationId xmlns:a16="http://schemas.microsoft.com/office/drawing/2014/main" id="{C7B669CB-18DD-47A7-8B98-774F0218F462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21 Marcador de título">
            <a:extLst>
              <a:ext uri="{FF2B5EF4-FFF2-40B4-BE49-F238E27FC236}">
                <a16:creationId xmlns:a16="http://schemas.microsoft.com/office/drawing/2014/main" id="{78AF0755-5EBD-4A39-BDFC-430C4477D8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1029" name="12 Marcador de texto">
            <a:extLst>
              <a:ext uri="{FF2B5EF4-FFF2-40B4-BE49-F238E27FC236}">
                <a16:creationId xmlns:a16="http://schemas.microsoft.com/office/drawing/2014/main" id="{A01DF6C1-BE5E-4548-A294-43F603F577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  <p:sp>
        <p:nvSpPr>
          <p:cNvPr id="14" name="13 Marcador de fecha">
            <a:extLst>
              <a:ext uri="{FF2B5EF4-FFF2-40B4-BE49-F238E27FC236}">
                <a16:creationId xmlns:a16="http://schemas.microsoft.com/office/drawing/2014/main" id="{12B81801-527B-481F-AB10-57A1AAFBF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4D876B-8396-4553-8A25-41A4CCAAF050}" type="datetimeFigureOut">
              <a:rPr lang="es-ES"/>
              <a:pPr>
                <a:defRPr/>
              </a:pPr>
              <a:t>17/08/2020</a:t>
            </a:fld>
            <a:endParaRPr 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9351E4EC-9034-47EE-9236-FE9AD23A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>
            <a:extLst>
              <a:ext uri="{FF2B5EF4-FFF2-40B4-BE49-F238E27FC236}">
                <a16:creationId xmlns:a16="http://schemas.microsoft.com/office/drawing/2014/main" id="{686EC7FB-46D1-4995-9815-4AF5E0EC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3E5AC26E-B775-4DC4-9A19-07D994859E66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0" r:id="rId2"/>
    <p:sldLayoutId id="2147483768" r:id="rId3"/>
    <p:sldLayoutId id="2147483761" r:id="rId4"/>
    <p:sldLayoutId id="2147483762" r:id="rId5"/>
    <p:sldLayoutId id="2147483763" r:id="rId6"/>
    <p:sldLayoutId id="2147483764" r:id="rId7"/>
    <p:sldLayoutId id="2147483769" r:id="rId8"/>
    <p:sldLayoutId id="2147483770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id="{0AAAD892-E5A2-4D87-9A3C-E7D753298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s-MX" altLang="es-CL" sz="9600" b="1">
                <a:latin typeface="Comic Sans MS" panose="030F0702030302020204" pitchFamily="66" charset="0"/>
                <a:cs typeface="Aharoni" panose="02010803020104030203" pitchFamily="2" charset="-79"/>
              </a:rPr>
              <a:t>“EL AFICHE”</a:t>
            </a:r>
            <a:endParaRPr lang="es-CL" altLang="es-CL" sz="9600" b="1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3554" name="Picture 2" descr="http://www.bvsde.ops-oms.org/bvsadiaa/e/2001/2001.jpg">
            <a:extLst>
              <a:ext uri="{FF2B5EF4-FFF2-40B4-BE49-F238E27FC236}">
                <a16:creationId xmlns:a16="http://schemas.microsoft.com/office/drawing/2014/main" id="{BF32892D-A86F-4A3D-B254-B859E997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6025" y="3573016"/>
            <a:ext cx="2383767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5" name="Picture 3" descr="afiche%20copreti">
            <a:extLst>
              <a:ext uri="{FF2B5EF4-FFF2-40B4-BE49-F238E27FC236}">
                <a16:creationId xmlns:a16="http://schemas.microsoft.com/office/drawing/2014/main" id="{3B43A3C2-AC06-4E84-ADCF-3CD9617A0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22466">
            <a:off x="5965233" y="3810780"/>
            <a:ext cx="2732817" cy="2476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6" name="Picture 4" descr="afiche1">
            <a:extLst>
              <a:ext uri="{FF2B5EF4-FFF2-40B4-BE49-F238E27FC236}">
                <a16:creationId xmlns:a16="http://schemas.microsoft.com/office/drawing/2014/main" id="{F342305C-E975-4792-995F-DABE14F37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492824"/>
            <a:ext cx="2029022" cy="2910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>
            <a:extLst>
              <a:ext uri="{FF2B5EF4-FFF2-40B4-BE49-F238E27FC236}">
                <a16:creationId xmlns:a16="http://schemas.microsoft.com/office/drawing/2014/main" id="{B2BA553B-7741-4346-B252-A1CEB1E04BFF}"/>
              </a:ext>
            </a:extLst>
          </p:cNvPr>
          <p:cNvGraphicFramePr/>
          <p:nvPr/>
        </p:nvGraphicFramePr>
        <p:xfrm>
          <a:off x="251520" y="404664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>
            <a:extLst>
              <a:ext uri="{FF2B5EF4-FFF2-40B4-BE49-F238E27FC236}">
                <a16:creationId xmlns:a16="http://schemas.microsoft.com/office/drawing/2014/main" id="{B8BDA832-0B4D-4C8F-9297-FE1F499E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altLang="es-CL" b="1">
                <a:solidFill>
                  <a:srgbClr val="C00000"/>
                </a:solidFill>
                <a:latin typeface="Rockwell Extra Bold" panose="02060903040505020403" pitchFamily="18" charset="0"/>
              </a:rPr>
              <a:t>AFICHES PUBLICITARIOS:</a:t>
            </a:r>
            <a:endParaRPr lang="es-CL" altLang="es-CL" b="1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68A688D-72FE-4264-879C-06FAC75B85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27584" y="3068960"/>
            <a:ext cx="7859216" cy="1656184"/>
          </a:xfrm>
          <a:ln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sz="3600" dirty="0">
                <a:latin typeface="Comic Sans MS" pitchFamily="66" charset="0"/>
                <a:cs typeface="Estrangelo Edessa" pitchFamily="66" charset="0"/>
              </a:rPr>
              <a:t>Son aquellos que intentan convencer a la gente para adquirir algún producto que se vende.</a:t>
            </a:r>
            <a:endParaRPr lang="es-CL" sz="3600" dirty="0">
              <a:latin typeface="Comic Sans MS" pitchFamily="66" charset="0"/>
              <a:cs typeface="Estrangelo Edessa" pitchFamily="66" charset="0"/>
            </a:endParaRPr>
          </a:p>
        </p:txBody>
      </p:sp>
      <p:cxnSp>
        <p:nvCxnSpPr>
          <p:cNvPr id="5" name="4 Conector recto de flecha">
            <a:extLst>
              <a:ext uri="{FF2B5EF4-FFF2-40B4-BE49-F238E27FC236}">
                <a16:creationId xmlns:a16="http://schemas.microsoft.com/office/drawing/2014/main" id="{BCED0B1F-5EC4-4716-9746-5C3E7E6E6D61}"/>
              </a:ext>
            </a:extLst>
          </p:cNvPr>
          <p:cNvCxnSpPr/>
          <p:nvPr/>
        </p:nvCxnSpPr>
        <p:spPr>
          <a:xfrm>
            <a:off x="4356100" y="1484313"/>
            <a:ext cx="0" cy="129698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pa.fotolog.com/photo/42/45/33/the__revolution/1245457824442_f.jpg">
            <a:extLst>
              <a:ext uri="{FF2B5EF4-FFF2-40B4-BE49-F238E27FC236}">
                <a16:creationId xmlns:a16="http://schemas.microsoft.com/office/drawing/2014/main" id="{A2B60579-FAAA-4C6E-926B-E6AF089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49788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duardoiberico.files.wordpress.com/2009/02/afiche-pantene3.jpg">
            <a:extLst>
              <a:ext uri="{FF2B5EF4-FFF2-40B4-BE49-F238E27FC236}">
                <a16:creationId xmlns:a16="http://schemas.microsoft.com/office/drawing/2014/main" id="{88020FE3-A2D7-4351-A506-21D9E56D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49275"/>
            <a:ext cx="824071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B97DEE0-2F91-4E66-8766-16B1E92A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47625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rgbClr val="C00000"/>
                </a:solidFill>
                <a:latin typeface="Rockwell Extra Bold" pitchFamily="18" charset="0"/>
              </a:rPr>
              <a:t>AFICHES  PROPAGANDÍSTICOS:</a:t>
            </a:r>
            <a:endParaRPr lang="es-CL" b="1" dirty="0">
              <a:solidFill>
                <a:srgbClr val="C00000"/>
              </a:solidFill>
              <a:latin typeface="Rockwell Extra Bold" pitchFamily="18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6D0F01C-7221-491B-B791-0CC83B79B7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3328392"/>
            <a:ext cx="8229600" cy="1684784"/>
          </a:xfrm>
          <a:ln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sz="3200" dirty="0">
                <a:latin typeface="Comic Sans MS" pitchFamily="66" charset="0"/>
                <a:cs typeface="Estrangelo Edessa" pitchFamily="66" charset="0"/>
              </a:rPr>
              <a:t>Pretende modificar conductas negativas de las personas o mantener aquellas conductas positivas.</a:t>
            </a:r>
            <a:endParaRPr lang="es-CL" sz="3200" dirty="0">
              <a:latin typeface="Comic Sans MS" pitchFamily="66" charset="0"/>
              <a:cs typeface="Estrangelo Edessa" pitchFamily="66" charset="0"/>
            </a:endParaRPr>
          </a:p>
        </p:txBody>
      </p:sp>
      <p:cxnSp>
        <p:nvCxnSpPr>
          <p:cNvPr id="5" name="4 Conector recto de flecha">
            <a:extLst>
              <a:ext uri="{FF2B5EF4-FFF2-40B4-BE49-F238E27FC236}">
                <a16:creationId xmlns:a16="http://schemas.microsoft.com/office/drawing/2014/main" id="{BEF0A5CC-AFF2-4EF5-868C-85AE1441FF30}"/>
              </a:ext>
            </a:extLst>
          </p:cNvPr>
          <p:cNvCxnSpPr>
            <a:stCxn id="2" idx="2"/>
          </p:cNvCxnSpPr>
          <p:nvPr/>
        </p:nvCxnSpPr>
        <p:spPr>
          <a:xfrm>
            <a:off x="4786313" y="1619250"/>
            <a:ext cx="1587" cy="152241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revistaozono.cl/portal/images/portal/afiche2ok.jpg">
            <a:extLst>
              <a:ext uri="{FF2B5EF4-FFF2-40B4-BE49-F238E27FC236}">
                <a16:creationId xmlns:a16="http://schemas.microsoft.com/office/drawing/2014/main" id="{3EC6202A-F98E-4FC9-AD7E-F9D985BD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3375"/>
            <a:ext cx="56896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buenosaires.gov.ar/areas/com_social/campanias/img_matgraf/celular_400.jpg">
            <a:extLst>
              <a:ext uri="{FF2B5EF4-FFF2-40B4-BE49-F238E27FC236}">
                <a16:creationId xmlns:a16="http://schemas.microsoft.com/office/drawing/2014/main" id="{30A56460-33E4-4A5F-A6A3-6CB21B87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23277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>
            <a:extLst>
              <a:ext uri="{FF2B5EF4-FFF2-40B4-BE49-F238E27FC236}">
                <a16:creationId xmlns:a16="http://schemas.microsoft.com/office/drawing/2014/main" id="{B1A9B8C0-1C0D-4ED0-8DCC-8CBC7DC6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146300"/>
          </a:xfrm>
        </p:spPr>
        <p:txBody>
          <a:bodyPr/>
          <a:lstStyle/>
          <a:p>
            <a:pPr algn="ctr" eaLnBrk="1" hangingPunct="1"/>
            <a:r>
              <a:rPr lang="es-MX" altLang="es-CL" sz="7200" b="1">
                <a:solidFill>
                  <a:srgbClr val="00B050"/>
                </a:solidFill>
                <a:latin typeface="LuzSans-BoldItalic"/>
              </a:rPr>
              <a:t>¡ Ahora te toca a tí !</a:t>
            </a:r>
            <a:endParaRPr lang="es-CL" altLang="es-CL" sz="7200" b="1">
              <a:solidFill>
                <a:srgbClr val="00B050"/>
              </a:solidFill>
              <a:latin typeface="LuzSans-BoldItalic"/>
            </a:endParaRPr>
          </a:p>
        </p:txBody>
      </p:sp>
      <p:pic>
        <p:nvPicPr>
          <p:cNvPr id="23555" name="Picture 2" descr="http://s4.postimage.org/iuwa38qvs/sonrisa.gif">
            <a:extLst>
              <a:ext uri="{FF2B5EF4-FFF2-40B4-BE49-F238E27FC236}">
                <a16:creationId xmlns:a16="http://schemas.microsoft.com/office/drawing/2014/main" id="{7D0EB92E-7AEE-4C57-AE3A-C3AF8B77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068638"/>
            <a:ext cx="49307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fcomunicaciones.files.wordpress.com/2009/11/cynthia-arana.jpg">
            <a:extLst>
              <a:ext uri="{FF2B5EF4-FFF2-40B4-BE49-F238E27FC236}">
                <a16:creationId xmlns:a16="http://schemas.microsoft.com/office/drawing/2014/main" id="{AB5FD1D2-B41D-4A88-B178-EAEFCD54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7272337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BB3DDDB0-4FEC-42EE-8A9B-EFEB2E640CEC}"/>
              </a:ext>
            </a:extLst>
          </p:cNvPr>
          <p:cNvSpPr txBox="1"/>
          <p:nvPr/>
        </p:nvSpPr>
        <p:spPr>
          <a:xfrm>
            <a:off x="684213" y="5805488"/>
            <a:ext cx="38877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a) Propagandístico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99715E77-4285-40C5-AF13-B13640EBFF2E}"/>
              </a:ext>
            </a:extLst>
          </p:cNvPr>
          <p:cNvSpPr txBox="1"/>
          <p:nvPr/>
        </p:nvSpPr>
        <p:spPr>
          <a:xfrm>
            <a:off x="4932363" y="5876925"/>
            <a:ext cx="35639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b) Publicitario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2.bp.blogspot.com/_vHcqTEpuPMM/TQ1-laKgDCI/AAAAAAAAAHE/HtIT9cnF13o/s1600/Sopa+insta.jpg">
            <a:extLst>
              <a:ext uri="{FF2B5EF4-FFF2-40B4-BE49-F238E27FC236}">
                <a16:creationId xmlns:a16="http://schemas.microsoft.com/office/drawing/2014/main" id="{F9F3A1A8-9681-43CD-9F83-4F6A238FA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824413" cy="62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D5120652-8D2C-4FA5-B574-A218F04FA5A2}"/>
              </a:ext>
            </a:extLst>
          </p:cNvPr>
          <p:cNvSpPr txBox="1"/>
          <p:nvPr/>
        </p:nvSpPr>
        <p:spPr>
          <a:xfrm>
            <a:off x="5256213" y="2924175"/>
            <a:ext cx="388778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a) Propagandístico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ED722D6D-5159-4B6E-A36D-15E338514A87}"/>
              </a:ext>
            </a:extLst>
          </p:cNvPr>
          <p:cNvSpPr txBox="1"/>
          <p:nvPr/>
        </p:nvSpPr>
        <p:spPr>
          <a:xfrm>
            <a:off x="5292725" y="4221163"/>
            <a:ext cx="3563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b) Publicitario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7BD103D-46C3-4896-9B65-C7F4F189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0350"/>
            <a:ext cx="7772400" cy="869950"/>
          </a:xfrm>
        </p:spPr>
        <p:txBody>
          <a:bodyPr/>
          <a:lstStyle/>
          <a:p>
            <a:pPr algn="ctr" eaLnBrk="1" hangingPunct="1"/>
            <a:r>
              <a:rPr lang="es-MX" altLang="es-CL" b="1">
                <a:solidFill>
                  <a:srgbClr val="C00000"/>
                </a:solidFill>
                <a:latin typeface="Rockwell Extra Bold" panose="02060903040505020403" pitchFamily="18" charset="0"/>
                <a:cs typeface="Estrangelo Edessa" pitchFamily="66" charset="0"/>
              </a:rPr>
              <a:t>¿QUÉ ES UN AFICHE?</a:t>
            </a:r>
            <a:endParaRPr lang="es-CL" altLang="es-CL" b="1">
              <a:solidFill>
                <a:srgbClr val="C00000"/>
              </a:solidFill>
              <a:latin typeface="Rockwell Extra Bold" panose="02060903040505020403" pitchFamily="18" charset="0"/>
              <a:cs typeface="Estrangelo Edessa" pitchFamily="66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85B0406F-45B3-487D-852A-D87774C9BC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6088" y="3141663"/>
            <a:ext cx="8229600" cy="2879725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MX" sz="3200" b="1" dirty="0">
                <a:latin typeface="Comic Sans MS" pitchFamily="66" charset="0"/>
                <a:cs typeface="Estrangelo Edessa" pitchFamily="66" charset="0"/>
              </a:rPr>
              <a:t>Es un texto no literario </a:t>
            </a:r>
            <a:r>
              <a:rPr lang="es-MX" sz="3200" b="1" u="sng" dirty="0">
                <a:solidFill>
                  <a:srgbClr val="FF0000"/>
                </a:solidFill>
                <a:latin typeface="Comic Sans MS" pitchFamily="66" charset="0"/>
                <a:cs typeface="Estrangelo Edessa" pitchFamily="66" charset="0"/>
              </a:rPr>
              <a:t>persuasivo (convencer)</a:t>
            </a:r>
            <a:r>
              <a:rPr lang="es-MX" sz="3200" b="1" dirty="0">
                <a:latin typeface="Comic Sans MS" pitchFamily="66" charset="0"/>
                <a:cs typeface="Estrangelo Edessa" pitchFamily="66" charset="0"/>
              </a:rPr>
              <a:t>,  </a:t>
            </a:r>
            <a:r>
              <a:rPr lang="es-CL" sz="3200" b="1" dirty="0">
                <a:latin typeface="Comic Sans MS" pitchFamily="66" charset="0"/>
                <a:cs typeface="Estrangelo Edessa" pitchFamily="66" charset="0"/>
              </a:rPr>
              <a:t>por medio del cual se entrega un mensaje con intención de promover un producto  o  para invitar a participar en algo</a:t>
            </a:r>
            <a:r>
              <a:rPr lang="es-CL" sz="3200" dirty="0">
                <a:latin typeface="Comic Sans MS" pitchFamily="66" charset="0"/>
                <a:cs typeface="Estrangelo Edessa" pitchFamily="66" charset="0"/>
              </a:rPr>
              <a:t>.</a:t>
            </a:r>
          </a:p>
        </p:txBody>
      </p:sp>
      <p:sp>
        <p:nvSpPr>
          <p:cNvPr id="4" name="3 Flecha abajo">
            <a:extLst>
              <a:ext uri="{FF2B5EF4-FFF2-40B4-BE49-F238E27FC236}">
                <a16:creationId xmlns:a16="http://schemas.microsoft.com/office/drawing/2014/main" id="{93F040DB-38D6-4CA2-B09C-4C795601DF56}"/>
              </a:ext>
            </a:extLst>
          </p:cNvPr>
          <p:cNvSpPr/>
          <p:nvPr/>
        </p:nvSpPr>
        <p:spPr>
          <a:xfrm>
            <a:off x="3779838" y="1484313"/>
            <a:ext cx="1008062" cy="143986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laautenticadefensa.com.ar/2011/01/20/110120-399.JPG">
            <a:extLst>
              <a:ext uri="{FF2B5EF4-FFF2-40B4-BE49-F238E27FC236}">
                <a16:creationId xmlns:a16="http://schemas.microsoft.com/office/drawing/2014/main" id="{A3F06C8C-A670-4876-B71A-6BF704FF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705725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DEFC2C58-CCFF-4144-8DDE-4CECC5ED407B}"/>
              </a:ext>
            </a:extLst>
          </p:cNvPr>
          <p:cNvSpPr txBox="1"/>
          <p:nvPr/>
        </p:nvSpPr>
        <p:spPr>
          <a:xfrm>
            <a:off x="4932363" y="5876925"/>
            <a:ext cx="35639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b) Publicitario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2BDDF2A3-F57A-4A9E-843C-CD1159550B5D}"/>
              </a:ext>
            </a:extLst>
          </p:cNvPr>
          <p:cNvSpPr txBox="1"/>
          <p:nvPr/>
        </p:nvSpPr>
        <p:spPr>
          <a:xfrm>
            <a:off x="684213" y="5805488"/>
            <a:ext cx="38877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a) Propagandístico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ercadophp.com/fotos2/734-0-2-afiche%20disfrut.jpg">
            <a:extLst>
              <a:ext uri="{FF2B5EF4-FFF2-40B4-BE49-F238E27FC236}">
                <a16:creationId xmlns:a16="http://schemas.microsoft.com/office/drawing/2014/main" id="{62AEB5F3-945D-4A79-BE74-66D03C99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968875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15AA60F0-1719-4D70-A31F-D0F188EF9A37}"/>
              </a:ext>
            </a:extLst>
          </p:cNvPr>
          <p:cNvSpPr txBox="1"/>
          <p:nvPr/>
        </p:nvSpPr>
        <p:spPr>
          <a:xfrm>
            <a:off x="5256213" y="2997200"/>
            <a:ext cx="38877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a) Propagandístico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5EB28F61-C8E8-4C08-A943-95E9BF71C571}"/>
              </a:ext>
            </a:extLst>
          </p:cNvPr>
          <p:cNvSpPr txBox="1"/>
          <p:nvPr/>
        </p:nvSpPr>
        <p:spPr>
          <a:xfrm>
            <a:off x="5292725" y="4292600"/>
            <a:ext cx="356393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b) Publicitario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1.bp.blogspot.com/_8q50Kxwc8Vc/R1OYGP6TrOI/AAAAAAAAAKo/rTutJxWMeEU/s1600-R/mega+frambuesa.jpg">
            <a:extLst>
              <a:ext uri="{FF2B5EF4-FFF2-40B4-BE49-F238E27FC236}">
                <a16:creationId xmlns:a16="http://schemas.microsoft.com/office/drawing/2014/main" id="{14060B66-7C4A-4431-8814-56A5F543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105775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D5721B18-666B-4046-B795-23A7704AB99C}"/>
              </a:ext>
            </a:extLst>
          </p:cNvPr>
          <p:cNvSpPr txBox="1"/>
          <p:nvPr/>
        </p:nvSpPr>
        <p:spPr>
          <a:xfrm>
            <a:off x="395288" y="5805488"/>
            <a:ext cx="3889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a) Propagandístico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CC88F9A5-0477-4709-867E-52B8EA8D9AE2}"/>
              </a:ext>
            </a:extLst>
          </p:cNvPr>
          <p:cNvSpPr txBox="1"/>
          <p:nvPr/>
        </p:nvSpPr>
        <p:spPr>
          <a:xfrm>
            <a:off x="4716463" y="5876925"/>
            <a:ext cx="35639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b) Publicitario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3.bp.blogspot.com/_8eJPOiZCGWM/TPxi-4jfa5I/AAAAAAAAAAU/VfFJLVok1Z8/s1600/afiche-trabajo+en+equipo-01.jpg">
            <a:extLst>
              <a:ext uri="{FF2B5EF4-FFF2-40B4-BE49-F238E27FC236}">
                <a16:creationId xmlns:a16="http://schemas.microsoft.com/office/drawing/2014/main" id="{31AA511D-92DD-4920-AD90-D5A4A806B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5545138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3A7FE1ED-2874-46D7-B8C5-C4CFDCEDFC03}"/>
              </a:ext>
            </a:extLst>
          </p:cNvPr>
          <p:cNvSpPr txBox="1"/>
          <p:nvPr/>
        </p:nvSpPr>
        <p:spPr>
          <a:xfrm>
            <a:off x="5292725" y="4221163"/>
            <a:ext cx="3563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b) Publicitario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4137B952-5A13-483A-9572-627B1A7C9FC2}"/>
              </a:ext>
            </a:extLst>
          </p:cNvPr>
          <p:cNvSpPr txBox="1"/>
          <p:nvPr/>
        </p:nvSpPr>
        <p:spPr>
          <a:xfrm>
            <a:off x="5256213" y="2636838"/>
            <a:ext cx="38877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a) Propagandístico</a:t>
            </a:r>
            <a:endParaRPr lang="es-CL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:a16="http://schemas.microsoft.com/office/drawing/2014/main" id="{482692C0-21DD-4B41-95C8-EA0855D6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altLang="es-CL" b="1">
                <a:solidFill>
                  <a:srgbClr val="C00000"/>
                </a:solidFill>
                <a:latin typeface="Rockwell Extra Bold" panose="02060903040505020403" pitchFamily="18" charset="0"/>
              </a:rPr>
              <a:t>Su objetivo es:</a:t>
            </a:r>
            <a:endParaRPr lang="es-CL" altLang="es-CL" b="1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3877335F-517F-4850-B15F-C58AF33381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3716338"/>
            <a:ext cx="8229600" cy="12573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sz="360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MX" sz="3600" dirty="0">
                <a:latin typeface="Comic Sans MS" pitchFamily="66" charset="0"/>
                <a:cs typeface="Estrangelo Edessa" pitchFamily="66" charset="0"/>
              </a:rPr>
              <a:t>Convencer al lector o público de una determinada idea.</a:t>
            </a:r>
            <a:endParaRPr lang="es-CL" sz="3600" dirty="0">
              <a:latin typeface="Comic Sans MS" pitchFamily="66" charset="0"/>
              <a:cs typeface="Estrangelo Edessa" pitchFamily="66" charset="0"/>
            </a:endParaRPr>
          </a:p>
        </p:txBody>
      </p:sp>
      <p:sp>
        <p:nvSpPr>
          <p:cNvPr id="5" name="4 Flecha abajo">
            <a:extLst>
              <a:ext uri="{FF2B5EF4-FFF2-40B4-BE49-F238E27FC236}">
                <a16:creationId xmlns:a16="http://schemas.microsoft.com/office/drawing/2014/main" id="{05690239-06B6-4A19-8451-1A9544AD9163}"/>
              </a:ext>
            </a:extLst>
          </p:cNvPr>
          <p:cNvSpPr/>
          <p:nvPr/>
        </p:nvSpPr>
        <p:spPr>
          <a:xfrm>
            <a:off x="3779838" y="1484313"/>
            <a:ext cx="1008062" cy="143986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>
            <a:extLst>
              <a:ext uri="{FF2B5EF4-FFF2-40B4-BE49-F238E27FC236}">
                <a16:creationId xmlns:a16="http://schemas.microsoft.com/office/drawing/2014/main" id="{56901CDF-B10B-4451-A95A-FE587E96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865188"/>
          </a:xfrm>
        </p:spPr>
        <p:txBody>
          <a:bodyPr/>
          <a:lstStyle/>
          <a:p>
            <a:pPr algn="ctr" eaLnBrk="1" hangingPunct="1"/>
            <a:r>
              <a:rPr lang="es-MX" altLang="es-CL" b="1">
                <a:solidFill>
                  <a:srgbClr val="C00000"/>
                </a:solidFill>
                <a:latin typeface="Rockwell Extra Bold" panose="02060903040505020403" pitchFamily="18" charset="0"/>
              </a:rPr>
              <a:t>ESTRUCTURA DEL AFICHE:</a:t>
            </a:r>
            <a:endParaRPr lang="es-CL" altLang="es-CL" b="1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graphicFrame>
        <p:nvGraphicFramePr>
          <p:cNvPr id="4" name="3 Diagrama">
            <a:extLst>
              <a:ext uri="{FF2B5EF4-FFF2-40B4-BE49-F238E27FC236}">
                <a16:creationId xmlns:a16="http://schemas.microsoft.com/office/drawing/2014/main" id="{0980148D-14FF-4998-BCD4-93200325C2C7}"/>
              </a:ext>
            </a:extLst>
          </p:cNvPr>
          <p:cNvGraphicFramePr/>
          <p:nvPr/>
        </p:nvGraphicFramePr>
        <p:xfrm>
          <a:off x="1115616" y="1397000"/>
          <a:ext cx="691276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Título">
            <a:extLst>
              <a:ext uri="{FF2B5EF4-FFF2-40B4-BE49-F238E27FC236}">
                <a16:creationId xmlns:a16="http://schemas.microsoft.com/office/drawing/2014/main" id="{D44CF235-22DC-4B39-88C1-AC238FD6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altLang="es-CL">
                <a:solidFill>
                  <a:srgbClr val="C00000"/>
                </a:solidFill>
                <a:latin typeface="Rockwell Extra Bold" panose="02060903040505020403" pitchFamily="18" charset="0"/>
              </a:rPr>
              <a:t>TÍTULO:</a:t>
            </a:r>
            <a:endParaRPr lang="es-CL" altLang="es-CL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01A3C900-0CBC-4B88-B2E1-6029F84D2DC4}"/>
              </a:ext>
            </a:extLst>
          </p:cNvPr>
          <p:cNvSpPr txBox="1"/>
          <p:nvPr/>
        </p:nvSpPr>
        <p:spPr>
          <a:xfrm>
            <a:off x="1187450" y="1916113"/>
            <a:ext cx="7056438" cy="193992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dirty="0">
                <a:latin typeface="Comic Sans MS" pitchFamily="66" charset="0"/>
                <a:cs typeface="Estrangelo Edessa" pitchFamily="66" charset="0"/>
              </a:rPr>
              <a:t>Es una palabra o frase corta que da a conocer el asunto de que se trata el afiche.</a:t>
            </a:r>
            <a:endParaRPr lang="es-CL" sz="4000" dirty="0">
              <a:latin typeface="Comic Sans MS" pitchFamily="66" charset="0"/>
              <a:cs typeface="Estrangelo Edessa" pitchFamily="66" charset="0"/>
            </a:endParaRPr>
          </a:p>
        </p:txBody>
      </p:sp>
      <p:pic>
        <p:nvPicPr>
          <p:cNvPr id="11268" name="Picture 2" descr="http://clinf.net/wp-content/uploads/2008/08/coca_cola_logo.gif">
            <a:extLst>
              <a:ext uri="{FF2B5EF4-FFF2-40B4-BE49-F238E27FC236}">
                <a16:creationId xmlns:a16="http://schemas.microsoft.com/office/drawing/2014/main" id="{6E353AD4-B0B4-4F95-AB14-2326D96B5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2470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cdn.interartix.com/wp-content/uploads/2011/05/sony.jpg">
            <a:extLst>
              <a:ext uri="{FF2B5EF4-FFF2-40B4-BE49-F238E27FC236}">
                <a16:creationId xmlns:a16="http://schemas.microsoft.com/office/drawing/2014/main" id="{9838F8EE-6490-41A8-AF24-C4E3402F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45125"/>
            <a:ext cx="30956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helektron.com/wp-content/uploads/2008/04/prision.jpg">
            <a:extLst>
              <a:ext uri="{FF2B5EF4-FFF2-40B4-BE49-F238E27FC236}">
                <a16:creationId xmlns:a16="http://schemas.microsoft.com/office/drawing/2014/main" id="{478161CC-D6EF-4379-9D90-03943E71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81525"/>
            <a:ext cx="44656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http://helektron.com/wp-content/uploads/2008/04/prision.jpg">
            <a:extLst>
              <a:ext uri="{FF2B5EF4-FFF2-40B4-BE49-F238E27FC236}">
                <a16:creationId xmlns:a16="http://schemas.microsoft.com/office/drawing/2014/main" id="{18FE3ECE-0475-4376-A269-32464ED7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949950"/>
            <a:ext cx="352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40538B6E-02E6-44F0-8B3D-69E8D2E9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altLang="es-CL" b="1">
                <a:solidFill>
                  <a:srgbClr val="C00000"/>
                </a:solidFill>
                <a:latin typeface="Rockwell Extra Bold" panose="02060903040505020403" pitchFamily="18" charset="0"/>
              </a:rPr>
              <a:t>IMAGEN:</a:t>
            </a:r>
            <a:endParaRPr lang="es-CL" altLang="es-CL" b="1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3B95509-C08A-44E6-8EA2-C3371F67F1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188" y="1989138"/>
            <a:ext cx="8229600" cy="1539875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MX" sz="4000" dirty="0">
                <a:latin typeface="Comic Sans MS" pitchFamily="66" charset="0"/>
                <a:cs typeface="Estrangelo Edessa" pitchFamily="66" charset="0"/>
              </a:rPr>
              <a:t>Es la parte más importante del afiche, debe ser atractiva para el lector, ya que debe llamar su atención. Ayuda a entender la idea principal o mensaje que desea entregar el afiche.</a:t>
            </a:r>
            <a:endParaRPr lang="es-CL" sz="4000" dirty="0">
              <a:latin typeface="Comic Sans MS" pitchFamily="66" charset="0"/>
              <a:cs typeface="Estrangelo Edessa" pitchFamily="66" charset="0"/>
            </a:endParaRPr>
          </a:p>
        </p:txBody>
      </p:sp>
      <p:pic>
        <p:nvPicPr>
          <p:cNvPr id="12292" name="Picture 2" descr="http://1.bp.blogspot.com/_8q50Kxwc8Vc/R1OYGP6TrOI/AAAAAAAAAKo/rTutJxWMeEU/s1600-R/mega+frambuesa.jpg">
            <a:extLst>
              <a:ext uri="{FF2B5EF4-FFF2-40B4-BE49-F238E27FC236}">
                <a16:creationId xmlns:a16="http://schemas.microsoft.com/office/drawing/2014/main" id="{FBD612AA-CB6F-468A-B91F-FBB2ADC3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38084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www.nuevaescuela.net/portfolios/imagenes/imagenespiezas/diseuo-editorial-trabajos-afiche-publicitario-de-lanzamiento-linea-de-shampoo-y-cremas-de-enjuague-a.jpg">
            <a:extLst>
              <a:ext uri="{FF2B5EF4-FFF2-40B4-BE49-F238E27FC236}">
                <a16:creationId xmlns:a16="http://schemas.microsoft.com/office/drawing/2014/main" id="{94A4F4EF-8755-481F-805F-BE1D2ACE7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716338"/>
            <a:ext cx="3560763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>
            <a:extLst>
              <a:ext uri="{FF2B5EF4-FFF2-40B4-BE49-F238E27FC236}">
                <a16:creationId xmlns:a16="http://schemas.microsoft.com/office/drawing/2014/main" id="{BB838022-5A6C-4A19-ACF7-6815F846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450"/>
            <a:ext cx="7772400" cy="1143000"/>
          </a:xfrm>
        </p:spPr>
        <p:txBody>
          <a:bodyPr/>
          <a:lstStyle/>
          <a:p>
            <a:pPr algn="ctr" eaLnBrk="1" hangingPunct="1"/>
            <a:r>
              <a:rPr lang="es-MX" altLang="es-CL" b="1">
                <a:solidFill>
                  <a:srgbClr val="C00000"/>
                </a:solidFill>
                <a:latin typeface="Rockwell Extra Bold" panose="02060903040505020403" pitchFamily="18" charset="0"/>
              </a:rPr>
              <a:t>SLOGAN:</a:t>
            </a:r>
            <a:endParaRPr lang="es-CL" altLang="es-CL" b="1">
              <a:solidFill>
                <a:srgbClr val="C0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4412DF7F-11AF-48E3-843F-CD636AA6E5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8229600" cy="218916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sz="3600" dirty="0">
                <a:latin typeface="Comic Sans MS" pitchFamily="66" charset="0"/>
                <a:cs typeface="Estrangelo Edessa" pitchFamily="66" charset="0"/>
              </a:rPr>
              <a:t>Son las frases que contienen los afiches, tienen como característica ser breves, llamativas y resumen el mensaje que desea transmitir.</a:t>
            </a:r>
            <a:endParaRPr lang="es-CL" sz="3600" dirty="0">
              <a:latin typeface="Comic Sans MS" pitchFamily="66" charset="0"/>
              <a:cs typeface="Estrangelo Edessa" pitchFamily="66" charset="0"/>
            </a:endParaRPr>
          </a:p>
        </p:txBody>
      </p:sp>
      <p:pic>
        <p:nvPicPr>
          <p:cNvPr id="13316" name="Picture 2" descr="http://3.bp.blogspot.com/_3lCQtsm5nrg/TIwOMbTfXBI/AAAAAAAAAFQ/1ZAy7IA-6MU/S374/no+tomes.jpg">
            <a:extLst>
              <a:ext uri="{FF2B5EF4-FFF2-40B4-BE49-F238E27FC236}">
                <a16:creationId xmlns:a16="http://schemas.microsoft.com/office/drawing/2014/main" id="{F75850BA-DFC8-41C8-93B8-77D1AAEB8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73463"/>
            <a:ext cx="2592387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t1.gstatic.com/images?q=tbn:ANd9GcTDPK-eomVGXuQStI_ckXtYQAUtiYu5U4-7ongdOusfGjks01VG">
            <a:extLst>
              <a:ext uri="{FF2B5EF4-FFF2-40B4-BE49-F238E27FC236}">
                <a16:creationId xmlns:a16="http://schemas.microsoft.com/office/drawing/2014/main" id="{F79751D4-C706-40F7-977D-D19B9BE4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6850"/>
            <a:ext cx="3527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errar llave">
            <a:extLst>
              <a:ext uri="{FF2B5EF4-FFF2-40B4-BE49-F238E27FC236}">
                <a16:creationId xmlns:a16="http://schemas.microsoft.com/office/drawing/2014/main" id="{40DECC14-2C7A-40C7-9B8C-CA126636B99F}"/>
              </a:ext>
            </a:extLst>
          </p:cNvPr>
          <p:cNvSpPr/>
          <p:nvPr/>
        </p:nvSpPr>
        <p:spPr>
          <a:xfrm>
            <a:off x="6516688" y="1700213"/>
            <a:ext cx="863600" cy="3529012"/>
          </a:xfrm>
          <a:prstGeom prst="rightBrace">
            <a:avLst>
              <a:gd name="adj1" fmla="val 45958"/>
              <a:gd name="adj2" fmla="val 49412"/>
            </a:avLst>
          </a:prstGeom>
          <a:ln w="5715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B8672919-C594-486F-818B-78F7B8E4C1FA}"/>
              </a:ext>
            </a:extLst>
          </p:cNvPr>
          <p:cNvSpPr txBox="1"/>
          <p:nvPr/>
        </p:nvSpPr>
        <p:spPr>
          <a:xfrm>
            <a:off x="7380288" y="6021388"/>
            <a:ext cx="1512887" cy="5238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TÍTULO</a:t>
            </a:r>
            <a:endParaRPr lang="es-C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11D84040-CFA6-48EC-8EE2-2F156E5DA980}"/>
              </a:ext>
            </a:extLst>
          </p:cNvPr>
          <p:cNvSpPr txBox="1"/>
          <p:nvPr/>
        </p:nvSpPr>
        <p:spPr>
          <a:xfrm>
            <a:off x="7524750" y="3141663"/>
            <a:ext cx="1619250" cy="52228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/>
              <a:t>IMAGEN</a:t>
            </a:r>
            <a:endParaRPr lang="es-CL" sz="2800" b="1" dirty="0"/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E3ACB07B-683D-4D34-B7A7-13F1CDC6105D}"/>
              </a:ext>
            </a:extLst>
          </p:cNvPr>
          <p:cNvSpPr txBox="1"/>
          <p:nvPr/>
        </p:nvSpPr>
        <p:spPr>
          <a:xfrm>
            <a:off x="250825" y="549275"/>
            <a:ext cx="1512888" cy="46037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/>
              <a:t>SLOGAN</a:t>
            </a:r>
            <a:endParaRPr lang="es-CL" sz="2400" b="1" dirty="0"/>
          </a:p>
        </p:txBody>
      </p:sp>
      <p:pic>
        <p:nvPicPr>
          <p:cNvPr id="14342" name="Picture 2" descr="http://t3.gstatic.com/images?q=tbn:ANd9GcSGinofU8ieTdLM0_K8nvlN1qYuTUIPrWoWVFon8IEMXB88uM9f">
            <a:extLst>
              <a:ext uri="{FF2B5EF4-FFF2-40B4-BE49-F238E27FC236}">
                <a16:creationId xmlns:a16="http://schemas.microsoft.com/office/drawing/2014/main" id="{405148D3-0729-4F1D-8A4F-ABF55A6C2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3375"/>
            <a:ext cx="46799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Flecha derecha">
            <a:extLst>
              <a:ext uri="{FF2B5EF4-FFF2-40B4-BE49-F238E27FC236}">
                <a16:creationId xmlns:a16="http://schemas.microsoft.com/office/drawing/2014/main" id="{1DC5C024-4E32-4E8A-8C01-09866780F068}"/>
              </a:ext>
            </a:extLst>
          </p:cNvPr>
          <p:cNvSpPr/>
          <p:nvPr/>
        </p:nvSpPr>
        <p:spPr>
          <a:xfrm>
            <a:off x="1835150" y="620713"/>
            <a:ext cx="792163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7" name="16 Flecha derecha">
            <a:extLst>
              <a:ext uri="{FF2B5EF4-FFF2-40B4-BE49-F238E27FC236}">
                <a16:creationId xmlns:a16="http://schemas.microsoft.com/office/drawing/2014/main" id="{890D4E03-208D-4C7F-BB27-EAF101622C87}"/>
              </a:ext>
            </a:extLst>
          </p:cNvPr>
          <p:cNvSpPr/>
          <p:nvPr/>
        </p:nvSpPr>
        <p:spPr>
          <a:xfrm>
            <a:off x="6443663" y="6165850"/>
            <a:ext cx="792162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>
            <a:extLst>
              <a:ext uri="{FF2B5EF4-FFF2-40B4-BE49-F238E27FC236}">
                <a16:creationId xmlns:a16="http://schemas.microsoft.com/office/drawing/2014/main" id="{6E2362D5-E64D-44E6-8A2C-E456D440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altLang="es-CL" b="1">
                <a:solidFill>
                  <a:srgbClr val="C00000"/>
                </a:solidFill>
                <a:latin typeface="Rockwell Extra Bold" panose="02060903040505020403" pitchFamily="18" charset="0"/>
              </a:rPr>
              <a:t>Receptores:</a:t>
            </a:r>
            <a:endParaRPr lang="es-CL" altLang="es-CL">
              <a:solidFill>
                <a:srgbClr val="FF0000"/>
              </a:solidFill>
            </a:endParaRP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BFEB1BF8-62EF-460B-961D-AAB9D39EF9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sz="3200" dirty="0">
                <a:latin typeface="Comic Sans MS" pitchFamily="66" charset="0"/>
                <a:cs typeface="Estrangelo Edessa" pitchFamily="66" charset="0"/>
              </a:rPr>
              <a:t>Los receptores del afiche, son las personas a quienes está dirigido y a quienes está tratando de persuadir.</a:t>
            </a:r>
            <a:endParaRPr lang="es-CL" sz="3200" dirty="0">
              <a:latin typeface="Comic Sans MS" pitchFamily="66" charset="0"/>
              <a:cs typeface="Estrangelo Edessa" pitchFamily="66" charset="0"/>
            </a:endParaRPr>
          </a:p>
        </p:txBody>
      </p:sp>
      <p:pic>
        <p:nvPicPr>
          <p:cNvPr id="15364" name="Picture 2" descr="http://eduardoiberico.files.wordpress.com/2009/02/afiche-pantene3.jpg">
            <a:extLst>
              <a:ext uri="{FF2B5EF4-FFF2-40B4-BE49-F238E27FC236}">
                <a16:creationId xmlns:a16="http://schemas.microsoft.com/office/drawing/2014/main" id="{ACE80BF5-727C-4BB7-A30E-994C56ED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997200"/>
            <a:ext cx="42814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5EA0271E-AD8F-45F5-8B71-6CE1F18BF1E7}"/>
              </a:ext>
            </a:extLst>
          </p:cNvPr>
          <p:cNvSpPr/>
          <p:nvPr/>
        </p:nvSpPr>
        <p:spPr>
          <a:xfrm>
            <a:off x="5580063" y="3213100"/>
            <a:ext cx="2952750" cy="2663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dirty="0">
                <a:solidFill>
                  <a:schemeClr val="tx1"/>
                </a:solidFill>
              </a:rPr>
              <a:t>Este afiche está dirigido a personas que quieran tener el cabello rizado y se interesen por comprar el producto.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716</TotalTime>
  <Words>275</Words>
  <Application>Microsoft Office PowerPoint</Application>
  <PresentationFormat>Presentación en pantalla (4:3)</PresentationFormat>
  <Paragraphs>41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Perpetua</vt:lpstr>
      <vt:lpstr>Arial</vt:lpstr>
      <vt:lpstr>Franklin Gothic Book</vt:lpstr>
      <vt:lpstr>Wingdings 2</vt:lpstr>
      <vt:lpstr>Calibri</vt:lpstr>
      <vt:lpstr>Comic Sans MS</vt:lpstr>
      <vt:lpstr>Aharoni</vt:lpstr>
      <vt:lpstr>Rockwell Extra Bold</vt:lpstr>
      <vt:lpstr>Estrangelo Edessa</vt:lpstr>
      <vt:lpstr>LuzSans-BoldItalic</vt:lpstr>
      <vt:lpstr>Equidad</vt:lpstr>
      <vt:lpstr>“EL AFICHE”</vt:lpstr>
      <vt:lpstr>¿QUÉ ES UN AFICHE?</vt:lpstr>
      <vt:lpstr>Su objetivo es:</vt:lpstr>
      <vt:lpstr>ESTRUCTURA DEL AFICHE:</vt:lpstr>
      <vt:lpstr>TÍTULO:</vt:lpstr>
      <vt:lpstr>IMAGEN:</vt:lpstr>
      <vt:lpstr>SLOGAN:</vt:lpstr>
      <vt:lpstr>Presentación de PowerPoint</vt:lpstr>
      <vt:lpstr>Receptores:</vt:lpstr>
      <vt:lpstr>Presentación de PowerPoint</vt:lpstr>
      <vt:lpstr>AFICHES PUBLICITARIOS:</vt:lpstr>
      <vt:lpstr>Presentación de PowerPoint</vt:lpstr>
      <vt:lpstr>Presentación de PowerPoint</vt:lpstr>
      <vt:lpstr>AFICHES  PROPAGANDÍSTICOS:</vt:lpstr>
      <vt:lpstr>Presentación de PowerPoint</vt:lpstr>
      <vt:lpstr>Presentación de PowerPoint</vt:lpstr>
      <vt:lpstr>¡ Ahora te toca a tí 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“EL AFICHE”</dc:title>
  <dc:creator>hp</dc:creator>
  <cp:lastModifiedBy>Marcela Carolina Ferrada Madariaga</cp:lastModifiedBy>
  <cp:revision>59</cp:revision>
  <dcterms:created xsi:type="dcterms:W3CDTF">2011-10-22T22:56:34Z</dcterms:created>
  <dcterms:modified xsi:type="dcterms:W3CDTF">2020-08-17T15:58:25Z</dcterms:modified>
</cp:coreProperties>
</file>