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B3D4"/>
    <a:srgbClr val="3CA936"/>
    <a:srgbClr val="82368A"/>
    <a:srgbClr val="FFFF0A"/>
    <a:srgbClr val="0FD1A0"/>
    <a:srgbClr val="8DC442"/>
    <a:srgbClr val="92953C"/>
    <a:srgbClr val="ED5031"/>
    <a:srgbClr val="EB242C"/>
    <a:srgbClr val="EB2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4" name="Google Shape;24;p2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5" name="Google Shape;25;p2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6" name="Google Shape;26;p2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" name="Google Shape;31;p2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" name="Google Shape;32;p2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" name="Google Shape;33;p2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" name="Google Shape;34;p2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" name="Google Shape;35;p2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" name="Google Shape;36;p2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" name="Google Shape;37;p2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" name="Google Shape;38;p2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" name="Google Shape;39;p2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" name="Google Shape;40;p2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" name="Google Shape;41;p2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" name="Google Shape;42;p2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" name="Google Shape;43;p2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" name="Google Shape;44;p2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5" name="Google Shape;45;p2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7" name="Google Shape;47;p2"/>
          <p:cNvGrpSpPr/>
          <p:nvPr/>
        </p:nvGrpSpPr>
        <p:grpSpPr>
          <a:xfrm>
            <a:off x="3070412" y="-2595597"/>
            <a:ext cx="9786165" cy="9351997"/>
            <a:chOff x="2921674" y="-1014015"/>
            <a:chExt cx="5260248" cy="5026875"/>
          </a:xfrm>
        </p:grpSpPr>
        <p:sp>
          <p:nvSpPr>
            <p:cNvPr id="48" name="Google Shape;48;p2"/>
            <p:cNvSpPr/>
            <p:nvPr/>
          </p:nvSpPr>
          <p:spPr>
            <a:xfrm>
              <a:off x="2921674" y="365557"/>
              <a:ext cx="4110389" cy="3647303"/>
            </a:xfrm>
            <a:custGeom>
              <a:avLst/>
              <a:gdLst/>
              <a:ahLst/>
              <a:cxnLst/>
              <a:rect l="l" t="t" r="r" b="b"/>
              <a:pathLst>
                <a:path w="125126" h="111029" extrusionOk="0">
                  <a:moveTo>
                    <a:pt x="64572" y="0"/>
                  </a:moveTo>
                  <a:cubicBezTo>
                    <a:pt x="63677" y="0"/>
                    <a:pt x="62783" y="116"/>
                    <a:pt x="61917" y="355"/>
                  </a:cubicBezTo>
                  <a:cubicBezTo>
                    <a:pt x="58261" y="1364"/>
                    <a:pt x="55292" y="4531"/>
                    <a:pt x="54520" y="8244"/>
                  </a:cubicBezTo>
                  <a:cubicBezTo>
                    <a:pt x="53505" y="13125"/>
                    <a:pt x="56063" y="18149"/>
                    <a:pt x="55407" y="23090"/>
                  </a:cubicBezTo>
                  <a:cubicBezTo>
                    <a:pt x="55028" y="25941"/>
                    <a:pt x="53481" y="28690"/>
                    <a:pt x="51037" y="30205"/>
                  </a:cubicBezTo>
                  <a:cubicBezTo>
                    <a:pt x="49595" y="31098"/>
                    <a:pt x="47855" y="31537"/>
                    <a:pt x="46108" y="31537"/>
                  </a:cubicBezTo>
                  <a:cubicBezTo>
                    <a:pt x="43482" y="31537"/>
                    <a:pt x="40841" y="30546"/>
                    <a:pt x="39172" y="28616"/>
                  </a:cubicBezTo>
                  <a:cubicBezTo>
                    <a:pt x="37308" y="26462"/>
                    <a:pt x="36160" y="23733"/>
                    <a:pt x="34135" y="21728"/>
                  </a:cubicBezTo>
                  <a:cubicBezTo>
                    <a:pt x="32095" y="19710"/>
                    <a:pt x="29231" y="18682"/>
                    <a:pt x="26365" y="18682"/>
                  </a:cubicBezTo>
                  <a:cubicBezTo>
                    <a:pt x="24225" y="18682"/>
                    <a:pt x="22085" y="19254"/>
                    <a:pt x="20284" y="20414"/>
                  </a:cubicBezTo>
                  <a:cubicBezTo>
                    <a:pt x="16071" y="23125"/>
                    <a:pt x="14003" y="28689"/>
                    <a:pt x="15209" y="33552"/>
                  </a:cubicBezTo>
                  <a:cubicBezTo>
                    <a:pt x="16263" y="37806"/>
                    <a:pt x="19526" y="41750"/>
                    <a:pt x="18656" y="46046"/>
                  </a:cubicBezTo>
                  <a:cubicBezTo>
                    <a:pt x="18114" y="48725"/>
                    <a:pt x="15924" y="51113"/>
                    <a:pt x="13704" y="52596"/>
                  </a:cubicBezTo>
                  <a:cubicBezTo>
                    <a:pt x="11184" y="54278"/>
                    <a:pt x="8931" y="55545"/>
                    <a:pt x="6752" y="57829"/>
                  </a:cubicBezTo>
                  <a:cubicBezTo>
                    <a:pt x="2138" y="62664"/>
                    <a:pt x="0" y="70071"/>
                    <a:pt x="2346" y="76332"/>
                  </a:cubicBezTo>
                  <a:cubicBezTo>
                    <a:pt x="4479" y="82019"/>
                    <a:pt x="11314" y="87124"/>
                    <a:pt x="17730" y="87124"/>
                  </a:cubicBezTo>
                  <a:cubicBezTo>
                    <a:pt x="19292" y="87124"/>
                    <a:pt x="20830" y="86821"/>
                    <a:pt x="22269" y="86151"/>
                  </a:cubicBezTo>
                  <a:cubicBezTo>
                    <a:pt x="24431" y="85143"/>
                    <a:pt x="26325" y="83623"/>
                    <a:pt x="28494" y="82631"/>
                  </a:cubicBezTo>
                  <a:cubicBezTo>
                    <a:pt x="29695" y="82082"/>
                    <a:pt x="31051" y="81716"/>
                    <a:pt x="32365" y="81716"/>
                  </a:cubicBezTo>
                  <a:cubicBezTo>
                    <a:pt x="33424" y="81716"/>
                    <a:pt x="34455" y="81954"/>
                    <a:pt x="35354" y="82524"/>
                  </a:cubicBezTo>
                  <a:cubicBezTo>
                    <a:pt x="36848" y="83470"/>
                    <a:pt x="37717" y="85186"/>
                    <a:pt x="38033" y="86926"/>
                  </a:cubicBezTo>
                  <a:cubicBezTo>
                    <a:pt x="38796" y="91122"/>
                    <a:pt x="36954" y="95267"/>
                    <a:pt x="37225" y="99505"/>
                  </a:cubicBezTo>
                  <a:cubicBezTo>
                    <a:pt x="37583" y="105099"/>
                    <a:pt x="42248" y="110092"/>
                    <a:pt x="47793" y="110907"/>
                  </a:cubicBezTo>
                  <a:cubicBezTo>
                    <a:pt x="48347" y="110989"/>
                    <a:pt x="48904" y="111028"/>
                    <a:pt x="49461" y="111028"/>
                  </a:cubicBezTo>
                  <a:cubicBezTo>
                    <a:pt x="54473" y="111028"/>
                    <a:pt x="59418" y="107820"/>
                    <a:pt x="61347" y="103159"/>
                  </a:cubicBezTo>
                  <a:cubicBezTo>
                    <a:pt x="62543" y="100267"/>
                    <a:pt x="62653" y="97032"/>
                    <a:pt x="63718" y="94090"/>
                  </a:cubicBezTo>
                  <a:cubicBezTo>
                    <a:pt x="64728" y="91296"/>
                    <a:pt x="67118" y="88595"/>
                    <a:pt x="70022" y="88595"/>
                  </a:cubicBezTo>
                  <a:cubicBezTo>
                    <a:pt x="70176" y="88595"/>
                    <a:pt x="70332" y="88603"/>
                    <a:pt x="70489" y="88618"/>
                  </a:cubicBezTo>
                  <a:cubicBezTo>
                    <a:pt x="72921" y="88861"/>
                    <a:pt x="74769" y="90938"/>
                    <a:pt x="75908" y="93101"/>
                  </a:cubicBezTo>
                  <a:cubicBezTo>
                    <a:pt x="77049" y="95262"/>
                    <a:pt x="77762" y="97673"/>
                    <a:pt x="79264" y="99603"/>
                  </a:cubicBezTo>
                  <a:cubicBezTo>
                    <a:pt x="81488" y="102460"/>
                    <a:pt x="85222" y="103857"/>
                    <a:pt x="88852" y="103857"/>
                  </a:cubicBezTo>
                  <a:cubicBezTo>
                    <a:pt x="88993" y="103857"/>
                    <a:pt x="89133" y="103855"/>
                    <a:pt x="89274" y="103851"/>
                  </a:cubicBezTo>
                  <a:cubicBezTo>
                    <a:pt x="93035" y="103739"/>
                    <a:pt x="96641" y="102290"/>
                    <a:pt x="99915" y="100436"/>
                  </a:cubicBezTo>
                  <a:cubicBezTo>
                    <a:pt x="102345" y="99059"/>
                    <a:pt x="104701" y="97389"/>
                    <a:pt x="106229" y="95050"/>
                  </a:cubicBezTo>
                  <a:cubicBezTo>
                    <a:pt x="107755" y="92710"/>
                    <a:pt x="108314" y="89584"/>
                    <a:pt x="107051" y="87092"/>
                  </a:cubicBezTo>
                  <a:cubicBezTo>
                    <a:pt x="105386" y="83808"/>
                    <a:pt x="101075" y="82338"/>
                    <a:pt x="99856" y="78863"/>
                  </a:cubicBezTo>
                  <a:cubicBezTo>
                    <a:pt x="97909" y="73314"/>
                    <a:pt x="103258" y="67056"/>
                    <a:pt x="108181" y="65322"/>
                  </a:cubicBezTo>
                  <a:cubicBezTo>
                    <a:pt x="111853" y="64029"/>
                    <a:pt x="116040" y="64375"/>
                    <a:pt x="119476" y="62547"/>
                  </a:cubicBezTo>
                  <a:cubicBezTo>
                    <a:pt x="122986" y="60679"/>
                    <a:pt x="125125" y="56521"/>
                    <a:pt x="124606" y="52580"/>
                  </a:cubicBezTo>
                  <a:cubicBezTo>
                    <a:pt x="123534" y="44459"/>
                    <a:pt x="113365" y="43769"/>
                    <a:pt x="110274" y="37100"/>
                  </a:cubicBezTo>
                  <a:cubicBezTo>
                    <a:pt x="108101" y="32413"/>
                    <a:pt x="110142" y="26197"/>
                    <a:pt x="114071" y="23119"/>
                  </a:cubicBezTo>
                  <a:cubicBezTo>
                    <a:pt x="114603" y="22702"/>
                    <a:pt x="115226" y="22234"/>
                    <a:pt x="115259" y="21559"/>
                  </a:cubicBezTo>
                  <a:cubicBezTo>
                    <a:pt x="115305" y="20657"/>
                    <a:pt x="114472" y="19682"/>
                    <a:pt x="113551" y="18825"/>
                  </a:cubicBezTo>
                  <a:cubicBezTo>
                    <a:pt x="112812" y="18137"/>
                    <a:pt x="112017" y="17526"/>
                    <a:pt x="111575" y="17090"/>
                  </a:cubicBezTo>
                  <a:cubicBezTo>
                    <a:pt x="107059" y="12636"/>
                    <a:pt x="101987" y="8419"/>
                    <a:pt x="98073" y="3414"/>
                  </a:cubicBezTo>
                  <a:cubicBezTo>
                    <a:pt x="97904" y="3200"/>
                    <a:pt x="97708" y="2968"/>
                    <a:pt x="97438" y="2938"/>
                  </a:cubicBezTo>
                  <a:cubicBezTo>
                    <a:pt x="97418" y="2936"/>
                    <a:pt x="97398" y="2935"/>
                    <a:pt x="97378" y="2935"/>
                  </a:cubicBezTo>
                  <a:cubicBezTo>
                    <a:pt x="97098" y="2935"/>
                    <a:pt x="96855" y="3155"/>
                    <a:pt x="96653" y="3359"/>
                  </a:cubicBezTo>
                  <a:cubicBezTo>
                    <a:pt x="94180" y="5862"/>
                    <a:pt x="91688" y="7938"/>
                    <a:pt x="88896" y="10060"/>
                  </a:cubicBezTo>
                  <a:cubicBezTo>
                    <a:pt x="86954" y="11536"/>
                    <a:pt x="84702" y="13029"/>
                    <a:pt x="82238" y="13029"/>
                  </a:cubicBezTo>
                  <a:cubicBezTo>
                    <a:pt x="81724" y="13029"/>
                    <a:pt x="81201" y="12964"/>
                    <a:pt x="80670" y="12821"/>
                  </a:cubicBezTo>
                  <a:cubicBezTo>
                    <a:pt x="76510" y="11696"/>
                    <a:pt x="75233" y="6502"/>
                    <a:pt x="72315" y="3331"/>
                  </a:cubicBezTo>
                  <a:cubicBezTo>
                    <a:pt x="70355" y="1201"/>
                    <a:pt x="67459" y="0"/>
                    <a:pt x="64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828926" y="484904"/>
              <a:ext cx="484078" cy="336515"/>
            </a:xfrm>
            <a:custGeom>
              <a:avLst/>
              <a:gdLst/>
              <a:ahLst/>
              <a:cxnLst/>
              <a:rect l="l" t="t" r="r" b="b"/>
              <a:pathLst>
                <a:path w="14736" h="10244" extrusionOk="0">
                  <a:moveTo>
                    <a:pt x="5739" y="1"/>
                  </a:moveTo>
                  <a:cubicBezTo>
                    <a:pt x="4607" y="1"/>
                    <a:pt x="3491" y="257"/>
                    <a:pt x="2473" y="827"/>
                  </a:cubicBezTo>
                  <a:cubicBezTo>
                    <a:pt x="1373" y="1444"/>
                    <a:pt x="545" y="2526"/>
                    <a:pt x="239" y="3748"/>
                  </a:cubicBezTo>
                  <a:cubicBezTo>
                    <a:pt x="1" y="4702"/>
                    <a:pt x="129" y="5836"/>
                    <a:pt x="880" y="6467"/>
                  </a:cubicBezTo>
                  <a:cubicBezTo>
                    <a:pt x="1318" y="6836"/>
                    <a:pt x="1895" y="6973"/>
                    <a:pt x="2476" y="6973"/>
                  </a:cubicBezTo>
                  <a:cubicBezTo>
                    <a:pt x="2686" y="6973"/>
                    <a:pt x="2898" y="6955"/>
                    <a:pt x="3103" y="6923"/>
                  </a:cubicBezTo>
                  <a:cubicBezTo>
                    <a:pt x="3873" y="6804"/>
                    <a:pt x="4611" y="6520"/>
                    <a:pt x="5380" y="6389"/>
                  </a:cubicBezTo>
                  <a:cubicBezTo>
                    <a:pt x="5685" y="6337"/>
                    <a:pt x="5993" y="6312"/>
                    <a:pt x="6302" y="6312"/>
                  </a:cubicBezTo>
                  <a:cubicBezTo>
                    <a:pt x="7958" y="6312"/>
                    <a:pt x="9614" y="7036"/>
                    <a:pt x="10708" y="8285"/>
                  </a:cubicBezTo>
                  <a:cubicBezTo>
                    <a:pt x="11123" y="8758"/>
                    <a:pt x="11463" y="9302"/>
                    <a:pt x="11941" y="9713"/>
                  </a:cubicBezTo>
                  <a:cubicBezTo>
                    <a:pt x="12298" y="10020"/>
                    <a:pt x="12765" y="10243"/>
                    <a:pt x="13224" y="10243"/>
                  </a:cubicBezTo>
                  <a:cubicBezTo>
                    <a:pt x="13380" y="10243"/>
                    <a:pt x="13534" y="10218"/>
                    <a:pt x="13684" y="10161"/>
                  </a:cubicBezTo>
                  <a:cubicBezTo>
                    <a:pt x="14491" y="9851"/>
                    <a:pt x="14735" y="8825"/>
                    <a:pt x="14709" y="7961"/>
                  </a:cubicBezTo>
                  <a:cubicBezTo>
                    <a:pt x="14581" y="3716"/>
                    <a:pt x="10050" y="1"/>
                    <a:pt x="5739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351057" y="782435"/>
              <a:ext cx="139777" cy="108799"/>
            </a:xfrm>
            <a:custGeom>
              <a:avLst/>
              <a:gdLst/>
              <a:ahLst/>
              <a:cxnLst/>
              <a:rect l="l" t="t" r="r" b="b"/>
              <a:pathLst>
                <a:path w="4255" h="3312" extrusionOk="0">
                  <a:moveTo>
                    <a:pt x="1539" y="0"/>
                  </a:moveTo>
                  <a:cubicBezTo>
                    <a:pt x="781" y="0"/>
                    <a:pt x="130" y="372"/>
                    <a:pt x="40" y="1306"/>
                  </a:cubicBezTo>
                  <a:cubicBezTo>
                    <a:pt x="0" y="1707"/>
                    <a:pt x="221" y="2099"/>
                    <a:pt x="524" y="2364"/>
                  </a:cubicBezTo>
                  <a:cubicBezTo>
                    <a:pt x="827" y="2630"/>
                    <a:pt x="1204" y="2794"/>
                    <a:pt x="1575" y="2952"/>
                  </a:cubicBezTo>
                  <a:cubicBezTo>
                    <a:pt x="1995" y="3133"/>
                    <a:pt x="2469" y="3311"/>
                    <a:pt x="2913" y="3311"/>
                  </a:cubicBezTo>
                  <a:cubicBezTo>
                    <a:pt x="3149" y="3311"/>
                    <a:pt x="3377" y="3261"/>
                    <a:pt x="3584" y="3134"/>
                  </a:cubicBezTo>
                  <a:cubicBezTo>
                    <a:pt x="4072" y="2836"/>
                    <a:pt x="4254" y="2172"/>
                    <a:pt x="4097" y="1623"/>
                  </a:cubicBezTo>
                  <a:cubicBezTo>
                    <a:pt x="3834" y="708"/>
                    <a:pt x="2585" y="0"/>
                    <a:pt x="1539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530498" y="1067219"/>
              <a:ext cx="386480" cy="191647"/>
            </a:xfrm>
            <a:custGeom>
              <a:avLst/>
              <a:gdLst/>
              <a:ahLst/>
              <a:cxnLst/>
              <a:rect l="l" t="t" r="r" b="b"/>
              <a:pathLst>
                <a:path w="11765" h="5834" extrusionOk="0">
                  <a:moveTo>
                    <a:pt x="7068" y="1"/>
                  </a:moveTo>
                  <a:cubicBezTo>
                    <a:pt x="5870" y="1"/>
                    <a:pt x="4641" y="190"/>
                    <a:pt x="3517" y="570"/>
                  </a:cubicBezTo>
                  <a:cubicBezTo>
                    <a:pt x="2227" y="1005"/>
                    <a:pt x="1011" y="1827"/>
                    <a:pt x="392" y="3040"/>
                  </a:cubicBezTo>
                  <a:cubicBezTo>
                    <a:pt x="147" y="3517"/>
                    <a:pt x="1" y="4064"/>
                    <a:pt x="92" y="4593"/>
                  </a:cubicBezTo>
                  <a:cubicBezTo>
                    <a:pt x="181" y="5123"/>
                    <a:pt x="542" y="5624"/>
                    <a:pt x="1056" y="5781"/>
                  </a:cubicBezTo>
                  <a:cubicBezTo>
                    <a:pt x="1176" y="5817"/>
                    <a:pt x="1299" y="5833"/>
                    <a:pt x="1423" y="5833"/>
                  </a:cubicBezTo>
                  <a:cubicBezTo>
                    <a:pt x="1808" y="5833"/>
                    <a:pt x="2197" y="5672"/>
                    <a:pt x="2517" y="5446"/>
                  </a:cubicBezTo>
                  <a:cubicBezTo>
                    <a:pt x="2940" y="5148"/>
                    <a:pt x="3275" y="4745"/>
                    <a:pt x="3651" y="4390"/>
                  </a:cubicBezTo>
                  <a:cubicBezTo>
                    <a:pt x="4839" y="3265"/>
                    <a:pt x="6470" y="2625"/>
                    <a:pt x="8105" y="2625"/>
                  </a:cubicBezTo>
                  <a:cubicBezTo>
                    <a:pt x="8253" y="2625"/>
                    <a:pt x="8402" y="2630"/>
                    <a:pt x="8549" y="2641"/>
                  </a:cubicBezTo>
                  <a:cubicBezTo>
                    <a:pt x="8801" y="2658"/>
                    <a:pt x="9072" y="2683"/>
                    <a:pt x="9336" y="2683"/>
                  </a:cubicBezTo>
                  <a:cubicBezTo>
                    <a:pt x="9830" y="2683"/>
                    <a:pt x="10301" y="2596"/>
                    <a:pt x="10576" y="2212"/>
                  </a:cubicBezTo>
                  <a:cubicBezTo>
                    <a:pt x="11765" y="555"/>
                    <a:pt x="8654" y="76"/>
                    <a:pt x="7745" y="21"/>
                  </a:cubicBezTo>
                  <a:cubicBezTo>
                    <a:pt x="7521" y="7"/>
                    <a:pt x="7295" y="1"/>
                    <a:pt x="7068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470644" y="1305880"/>
              <a:ext cx="88334" cy="147464"/>
            </a:xfrm>
            <a:custGeom>
              <a:avLst/>
              <a:gdLst/>
              <a:ahLst/>
              <a:cxnLst/>
              <a:rect l="l" t="t" r="r" b="b"/>
              <a:pathLst>
                <a:path w="2689" h="4489" extrusionOk="0">
                  <a:moveTo>
                    <a:pt x="1245" y="0"/>
                  </a:moveTo>
                  <a:cubicBezTo>
                    <a:pt x="1" y="0"/>
                    <a:pt x="39" y="2028"/>
                    <a:pt x="88" y="2900"/>
                  </a:cubicBezTo>
                  <a:cubicBezTo>
                    <a:pt x="106" y="3239"/>
                    <a:pt x="153" y="3583"/>
                    <a:pt x="309" y="3884"/>
                  </a:cubicBezTo>
                  <a:cubicBezTo>
                    <a:pt x="465" y="4184"/>
                    <a:pt x="746" y="4437"/>
                    <a:pt x="1083" y="4482"/>
                  </a:cubicBezTo>
                  <a:cubicBezTo>
                    <a:pt x="1118" y="4486"/>
                    <a:pt x="1153" y="4488"/>
                    <a:pt x="1188" y="4488"/>
                  </a:cubicBezTo>
                  <a:cubicBezTo>
                    <a:pt x="1522" y="4488"/>
                    <a:pt x="1843" y="4287"/>
                    <a:pt x="2047" y="4017"/>
                  </a:cubicBezTo>
                  <a:cubicBezTo>
                    <a:pt x="2272" y="3719"/>
                    <a:pt x="2377" y="3347"/>
                    <a:pt x="2452" y="2981"/>
                  </a:cubicBezTo>
                  <a:cubicBezTo>
                    <a:pt x="2641" y="2044"/>
                    <a:pt x="2689" y="88"/>
                    <a:pt x="1319" y="2"/>
                  </a:cubicBezTo>
                  <a:cubicBezTo>
                    <a:pt x="1294" y="1"/>
                    <a:pt x="1269" y="0"/>
                    <a:pt x="1245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20693" y="3599265"/>
              <a:ext cx="516829" cy="318776"/>
            </a:xfrm>
            <a:custGeom>
              <a:avLst/>
              <a:gdLst/>
              <a:ahLst/>
              <a:cxnLst/>
              <a:rect l="l" t="t" r="r" b="b"/>
              <a:pathLst>
                <a:path w="15733" h="9704" extrusionOk="0">
                  <a:moveTo>
                    <a:pt x="1993" y="1"/>
                  </a:moveTo>
                  <a:cubicBezTo>
                    <a:pt x="1676" y="1"/>
                    <a:pt x="1355" y="91"/>
                    <a:pt x="1042" y="302"/>
                  </a:cubicBezTo>
                  <a:cubicBezTo>
                    <a:pt x="1" y="1000"/>
                    <a:pt x="272" y="2321"/>
                    <a:pt x="759" y="3337"/>
                  </a:cubicBezTo>
                  <a:cubicBezTo>
                    <a:pt x="1158" y="4170"/>
                    <a:pt x="1772" y="4878"/>
                    <a:pt x="2401" y="5553"/>
                  </a:cubicBezTo>
                  <a:cubicBezTo>
                    <a:pt x="3625" y="6865"/>
                    <a:pt x="4691" y="7919"/>
                    <a:pt x="6106" y="8663"/>
                  </a:cubicBezTo>
                  <a:cubicBezTo>
                    <a:pt x="6601" y="8922"/>
                    <a:pt x="7118" y="9136"/>
                    <a:pt x="7652" y="9302"/>
                  </a:cubicBezTo>
                  <a:cubicBezTo>
                    <a:pt x="8479" y="9561"/>
                    <a:pt x="9352" y="9704"/>
                    <a:pt x="10218" y="9704"/>
                  </a:cubicBezTo>
                  <a:cubicBezTo>
                    <a:pt x="11680" y="9704"/>
                    <a:pt x="13125" y="9297"/>
                    <a:pt x="14299" y="8351"/>
                  </a:cubicBezTo>
                  <a:cubicBezTo>
                    <a:pt x="15094" y="7709"/>
                    <a:pt x="15732" y="6515"/>
                    <a:pt x="15101" y="5712"/>
                  </a:cubicBezTo>
                  <a:cubicBezTo>
                    <a:pt x="14747" y="5265"/>
                    <a:pt x="14133" y="5134"/>
                    <a:pt x="13568" y="5070"/>
                  </a:cubicBezTo>
                  <a:cubicBezTo>
                    <a:pt x="12141" y="4906"/>
                    <a:pt x="10695" y="4967"/>
                    <a:pt x="9270" y="4780"/>
                  </a:cubicBezTo>
                  <a:cubicBezTo>
                    <a:pt x="7846" y="4593"/>
                    <a:pt x="6395" y="4117"/>
                    <a:pt x="5406" y="3075"/>
                  </a:cubicBezTo>
                  <a:cubicBezTo>
                    <a:pt x="4848" y="2487"/>
                    <a:pt x="4469" y="1751"/>
                    <a:pt x="3956" y="1123"/>
                  </a:cubicBezTo>
                  <a:cubicBezTo>
                    <a:pt x="3449" y="501"/>
                    <a:pt x="2736" y="1"/>
                    <a:pt x="1993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739407" y="3565691"/>
              <a:ext cx="158041" cy="234516"/>
            </a:xfrm>
            <a:custGeom>
              <a:avLst/>
              <a:gdLst/>
              <a:ahLst/>
              <a:cxnLst/>
              <a:rect l="l" t="t" r="r" b="b"/>
              <a:pathLst>
                <a:path w="4811" h="7139" extrusionOk="0">
                  <a:moveTo>
                    <a:pt x="3834" y="1"/>
                  </a:moveTo>
                  <a:cubicBezTo>
                    <a:pt x="3582" y="1"/>
                    <a:pt x="3299" y="116"/>
                    <a:pt x="3016" y="364"/>
                  </a:cubicBezTo>
                  <a:cubicBezTo>
                    <a:pt x="2389" y="910"/>
                    <a:pt x="2073" y="1887"/>
                    <a:pt x="1579" y="2559"/>
                  </a:cubicBezTo>
                  <a:cubicBezTo>
                    <a:pt x="1414" y="2784"/>
                    <a:pt x="1252" y="3012"/>
                    <a:pt x="1105" y="3240"/>
                  </a:cubicBezTo>
                  <a:cubicBezTo>
                    <a:pt x="403" y="4326"/>
                    <a:pt x="0" y="5456"/>
                    <a:pt x="987" y="6526"/>
                  </a:cubicBezTo>
                  <a:cubicBezTo>
                    <a:pt x="1359" y="6930"/>
                    <a:pt x="1703" y="7139"/>
                    <a:pt x="2038" y="7139"/>
                  </a:cubicBezTo>
                  <a:cubicBezTo>
                    <a:pt x="2380" y="7139"/>
                    <a:pt x="2714" y="6921"/>
                    <a:pt x="3061" y="6471"/>
                  </a:cubicBezTo>
                  <a:cubicBezTo>
                    <a:pt x="4209" y="4980"/>
                    <a:pt x="4811" y="3076"/>
                    <a:pt x="4728" y="1196"/>
                  </a:cubicBezTo>
                  <a:cubicBezTo>
                    <a:pt x="4694" y="438"/>
                    <a:pt x="4323" y="1"/>
                    <a:pt x="3834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131920" y="3205711"/>
              <a:ext cx="241415" cy="355043"/>
            </a:xfrm>
            <a:custGeom>
              <a:avLst/>
              <a:gdLst/>
              <a:ahLst/>
              <a:cxnLst/>
              <a:rect l="l" t="t" r="r" b="b"/>
              <a:pathLst>
                <a:path w="7349" h="10808" extrusionOk="0">
                  <a:moveTo>
                    <a:pt x="3725" y="0"/>
                  </a:moveTo>
                  <a:cubicBezTo>
                    <a:pt x="3570" y="0"/>
                    <a:pt x="3417" y="17"/>
                    <a:pt x="3267" y="51"/>
                  </a:cubicBezTo>
                  <a:cubicBezTo>
                    <a:pt x="1741" y="400"/>
                    <a:pt x="2087" y="2540"/>
                    <a:pt x="2161" y="3709"/>
                  </a:cubicBezTo>
                  <a:cubicBezTo>
                    <a:pt x="2249" y="5073"/>
                    <a:pt x="2259" y="6585"/>
                    <a:pt x="1370" y="7623"/>
                  </a:cubicBezTo>
                  <a:cubicBezTo>
                    <a:pt x="929" y="8138"/>
                    <a:pt x="269" y="8539"/>
                    <a:pt x="146" y="9206"/>
                  </a:cubicBezTo>
                  <a:cubicBezTo>
                    <a:pt x="1" y="9992"/>
                    <a:pt x="767" y="10723"/>
                    <a:pt x="1563" y="10798"/>
                  </a:cubicBezTo>
                  <a:cubicBezTo>
                    <a:pt x="1629" y="10804"/>
                    <a:pt x="1695" y="10808"/>
                    <a:pt x="1760" y="10808"/>
                  </a:cubicBezTo>
                  <a:cubicBezTo>
                    <a:pt x="2484" y="10808"/>
                    <a:pt x="3175" y="10433"/>
                    <a:pt x="3763" y="9993"/>
                  </a:cubicBezTo>
                  <a:cubicBezTo>
                    <a:pt x="4967" y="9090"/>
                    <a:pt x="5915" y="7891"/>
                    <a:pt x="6516" y="6511"/>
                  </a:cubicBezTo>
                  <a:cubicBezTo>
                    <a:pt x="7147" y="5056"/>
                    <a:pt x="7349" y="3320"/>
                    <a:pt x="6628" y="1907"/>
                  </a:cubicBezTo>
                  <a:cubicBezTo>
                    <a:pt x="6133" y="938"/>
                    <a:pt x="4900" y="0"/>
                    <a:pt x="3725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989414" y="3562275"/>
              <a:ext cx="135572" cy="88859"/>
            </a:xfrm>
            <a:custGeom>
              <a:avLst/>
              <a:gdLst/>
              <a:ahLst/>
              <a:cxnLst/>
              <a:rect l="l" t="t" r="r" b="b"/>
              <a:pathLst>
                <a:path w="4127" h="2705" extrusionOk="0">
                  <a:moveTo>
                    <a:pt x="2695" y="0"/>
                  </a:moveTo>
                  <a:cubicBezTo>
                    <a:pt x="1925" y="0"/>
                    <a:pt x="1007" y="760"/>
                    <a:pt x="528" y="1138"/>
                  </a:cubicBezTo>
                  <a:cubicBezTo>
                    <a:pt x="270" y="1340"/>
                    <a:pt x="1" y="1598"/>
                    <a:pt x="1" y="1926"/>
                  </a:cubicBezTo>
                  <a:cubicBezTo>
                    <a:pt x="1" y="2206"/>
                    <a:pt x="209" y="2454"/>
                    <a:pt x="462" y="2575"/>
                  </a:cubicBezTo>
                  <a:cubicBezTo>
                    <a:pt x="685" y="2680"/>
                    <a:pt x="935" y="2705"/>
                    <a:pt x="1183" y="2705"/>
                  </a:cubicBezTo>
                  <a:cubicBezTo>
                    <a:pt x="1217" y="2705"/>
                    <a:pt x="1251" y="2704"/>
                    <a:pt x="1285" y="2704"/>
                  </a:cubicBezTo>
                  <a:cubicBezTo>
                    <a:pt x="1790" y="2692"/>
                    <a:pt x="2305" y="2613"/>
                    <a:pt x="2749" y="2373"/>
                  </a:cubicBezTo>
                  <a:cubicBezTo>
                    <a:pt x="3485" y="1975"/>
                    <a:pt x="4127" y="705"/>
                    <a:pt x="3197" y="135"/>
                  </a:cubicBezTo>
                  <a:cubicBezTo>
                    <a:pt x="3043" y="41"/>
                    <a:pt x="2873" y="0"/>
                    <a:pt x="2695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003769" y="-974068"/>
              <a:ext cx="2173619" cy="2124705"/>
            </a:xfrm>
            <a:custGeom>
              <a:avLst/>
              <a:gdLst/>
              <a:ahLst/>
              <a:cxnLst/>
              <a:rect l="l" t="t" r="r" b="b"/>
              <a:pathLst>
                <a:path w="66168" h="64679" extrusionOk="0">
                  <a:moveTo>
                    <a:pt x="27131" y="1"/>
                  </a:moveTo>
                  <a:cubicBezTo>
                    <a:pt x="23970" y="1"/>
                    <a:pt x="20809" y="1213"/>
                    <a:pt x="18407" y="3635"/>
                  </a:cubicBezTo>
                  <a:lnTo>
                    <a:pt x="6751" y="15385"/>
                  </a:lnTo>
                  <a:cubicBezTo>
                    <a:pt x="1973" y="20202"/>
                    <a:pt x="2004" y="27981"/>
                    <a:pt x="6822" y="32759"/>
                  </a:cubicBezTo>
                  <a:cubicBezTo>
                    <a:pt x="7368" y="33301"/>
                    <a:pt x="7371" y="34183"/>
                    <a:pt x="6830" y="34729"/>
                  </a:cubicBezTo>
                  <a:lnTo>
                    <a:pt x="1232" y="40373"/>
                  </a:lnTo>
                  <a:cubicBezTo>
                    <a:pt x="1" y="41614"/>
                    <a:pt x="9" y="43619"/>
                    <a:pt x="1251" y="44850"/>
                  </a:cubicBezTo>
                  <a:lnTo>
                    <a:pt x="20313" y="63760"/>
                  </a:lnTo>
                  <a:cubicBezTo>
                    <a:pt x="20931" y="64372"/>
                    <a:pt x="21737" y="64678"/>
                    <a:pt x="22543" y="64678"/>
                  </a:cubicBezTo>
                  <a:cubicBezTo>
                    <a:pt x="23358" y="64678"/>
                    <a:pt x="24172" y="64365"/>
                    <a:pt x="24792" y="63741"/>
                  </a:cubicBezTo>
                  <a:lnTo>
                    <a:pt x="30389" y="58099"/>
                  </a:lnTo>
                  <a:cubicBezTo>
                    <a:pt x="30661" y="57824"/>
                    <a:pt x="31019" y="57687"/>
                    <a:pt x="31378" y="57687"/>
                  </a:cubicBezTo>
                  <a:cubicBezTo>
                    <a:pt x="31732" y="57687"/>
                    <a:pt x="32088" y="57822"/>
                    <a:pt x="32359" y="58091"/>
                  </a:cubicBezTo>
                  <a:cubicBezTo>
                    <a:pt x="34755" y="60468"/>
                    <a:pt x="37884" y="61654"/>
                    <a:pt x="41011" y="61654"/>
                  </a:cubicBezTo>
                  <a:cubicBezTo>
                    <a:pt x="44172" y="61654"/>
                    <a:pt x="47332" y="60442"/>
                    <a:pt x="49733" y="58021"/>
                  </a:cubicBezTo>
                  <a:lnTo>
                    <a:pt x="61389" y="46270"/>
                  </a:lnTo>
                  <a:cubicBezTo>
                    <a:pt x="66168" y="41453"/>
                    <a:pt x="66136" y="33674"/>
                    <a:pt x="61319" y="28895"/>
                  </a:cubicBezTo>
                  <a:lnTo>
                    <a:pt x="35781" y="3563"/>
                  </a:lnTo>
                  <a:cubicBezTo>
                    <a:pt x="33386" y="1187"/>
                    <a:pt x="30258" y="1"/>
                    <a:pt x="2713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008303" y="-1014015"/>
              <a:ext cx="2173619" cy="2124672"/>
            </a:xfrm>
            <a:custGeom>
              <a:avLst/>
              <a:gdLst/>
              <a:ahLst/>
              <a:cxnLst/>
              <a:rect l="l" t="t" r="r" b="b"/>
              <a:pathLst>
                <a:path w="66168" h="64678" extrusionOk="0">
                  <a:moveTo>
                    <a:pt x="27130" y="1"/>
                  </a:moveTo>
                  <a:cubicBezTo>
                    <a:pt x="23969" y="1"/>
                    <a:pt x="20809" y="1213"/>
                    <a:pt x="18408" y="3635"/>
                  </a:cubicBezTo>
                  <a:lnTo>
                    <a:pt x="6752" y="15385"/>
                  </a:lnTo>
                  <a:cubicBezTo>
                    <a:pt x="1973" y="20203"/>
                    <a:pt x="2005" y="27982"/>
                    <a:pt x="6822" y="32759"/>
                  </a:cubicBezTo>
                  <a:cubicBezTo>
                    <a:pt x="7367" y="33302"/>
                    <a:pt x="7371" y="34183"/>
                    <a:pt x="6830" y="34729"/>
                  </a:cubicBezTo>
                  <a:lnTo>
                    <a:pt x="1233" y="40372"/>
                  </a:lnTo>
                  <a:cubicBezTo>
                    <a:pt x="1" y="41614"/>
                    <a:pt x="9" y="43619"/>
                    <a:pt x="1250" y="44850"/>
                  </a:cubicBezTo>
                  <a:lnTo>
                    <a:pt x="20314" y="63760"/>
                  </a:lnTo>
                  <a:cubicBezTo>
                    <a:pt x="20931" y="64372"/>
                    <a:pt x="21738" y="64678"/>
                    <a:pt x="22544" y="64678"/>
                  </a:cubicBezTo>
                  <a:cubicBezTo>
                    <a:pt x="23358" y="64678"/>
                    <a:pt x="24173" y="64366"/>
                    <a:pt x="24791" y="63741"/>
                  </a:cubicBezTo>
                  <a:lnTo>
                    <a:pt x="30389" y="58099"/>
                  </a:lnTo>
                  <a:cubicBezTo>
                    <a:pt x="30662" y="57824"/>
                    <a:pt x="31020" y="57686"/>
                    <a:pt x="31378" y="57686"/>
                  </a:cubicBezTo>
                  <a:cubicBezTo>
                    <a:pt x="31733" y="57686"/>
                    <a:pt x="32087" y="57821"/>
                    <a:pt x="32359" y="58090"/>
                  </a:cubicBezTo>
                  <a:cubicBezTo>
                    <a:pt x="34755" y="60467"/>
                    <a:pt x="37883" y="61654"/>
                    <a:pt x="41011" y="61654"/>
                  </a:cubicBezTo>
                  <a:cubicBezTo>
                    <a:pt x="44172" y="61654"/>
                    <a:pt x="47332" y="60441"/>
                    <a:pt x="49734" y="58020"/>
                  </a:cubicBezTo>
                  <a:lnTo>
                    <a:pt x="61390" y="46269"/>
                  </a:lnTo>
                  <a:cubicBezTo>
                    <a:pt x="66167" y="41452"/>
                    <a:pt x="66137" y="33673"/>
                    <a:pt x="61319" y="28896"/>
                  </a:cubicBezTo>
                  <a:lnTo>
                    <a:pt x="35781" y="3564"/>
                  </a:lnTo>
                  <a:cubicBezTo>
                    <a:pt x="33385" y="1188"/>
                    <a:pt x="30257" y="1"/>
                    <a:pt x="27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159712" y="-936059"/>
              <a:ext cx="1941205" cy="1863810"/>
            </a:xfrm>
            <a:custGeom>
              <a:avLst/>
              <a:gdLst/>
              <a:ahLst/>
              <a:cxnLst/>
              <a:rect l="l" t="t" r="r" b="b"/>
              <a:pathLst>
                <a:path w="59093" h="56737" extrusionOk="0">
                  <a:moveTo>
                    <a:pt x="22726" y="1"/>
                  </a:moveTo>
                  <a:cubicBezTo>
                    <a:pt x="19802" y="1"/>
                    <a:pt x="16879" y="1122"/>
                    <a:pt x="14657" y="3362"/>
                  </a:cubicBezTo>
                  <a:lnTo>
                    <a:pt x="4420" y="13682"/>
                  </a:lnTo>
                  <a:cubicBezTo>
                    <a:pt x="0" y="18138"/>
                    <a:pt x="28" y="25334"/>
                    <a:pt x="4485" y="29754"/>
                  </a:cubicBezTo>
                  <a:lnTo>
                    <a:pt x="28365" y="53441"/>
                  </a:lnTo>
                  <a:cubicBezTo>
                    <a:pt x="30580" y="55639"/>
                    <a:pt x="33474" y="56737"/>
                    <a:pt x="36367" y="56737"/>
                  </a:cubicBezTo>
                  <a:cubicBezTo>
                    <a:pt x="39291" y="56737"/>
                    <a:pt x="42214" y="55615"/>
                    <a:pt x="44436" y="53375"/>
                  </a:cubicBezTo>
                  <a:lnTo>
                    <a:pt x="54673" y="43055"/>
                  </a:lnTo>
                  <a:cubicBezTo>
                    <a:pt x="59093" y="38599"/>
                    <a:pt x="59063" y="31403"/>
                    <a:pt x="54608" y="26983"/>
                  </a:cubicBezTo>
                  <a:lnTo>
                    <a:pt x="30729" y="3296"/>
                  </a:lnTo>
                  <a:cubicBezTo>
                    <a:pt x="28513" y="1099"/>
                    <a:pt x="25619" y="1"/>
                    <a:pt x="22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951844" y="-862999"/>
              <a:ext cx="1062698" cy="1429106"/>
            </a:xfrm>
            <a:custGeom>
              <a:avLst/>
              <a:gdLst/>
              <a:ahLst/>
              <a:cxnLst/>
              <a:rect l="l" t="t" r="r" b="b"/>
              <a:pathLst>
                <a:path w="32350" h="43504" extrusionOk="0">
                  <a:moveTo>
                    <a:pt x="1476" y="0"/>
                  </a:moveTo>
                  <a:cubicBezTo>
                    <a:pt x="1025" y="0"/>
                    <a:pt x="582" y="120"/>
                    <a:pt x="384" y="527"/>
                  </a:cubicBezTo>
                  <a:cubicBezTo>
                    <a:pt x="1" y="1314"/>
                    <a:pt x="1118" y="2249"/>
                    <a:pt x="1600" y="2743"/>
                  </a:cubicBezTo>
                  <a:cubicBezTo>
                    <a:pt x="5417" y="6659"/>
                    <a:pt x="9235" y="10575"/>
                    <a:pt x="13053" y="14494"/>
                  </a:cubicBezTo>
                  <a:cubicBezTo>
                    <a:pt x="16687" y="18223"/>
                    <a:pt x="20531" y="21833"/>
                    <a:pt x="23950" y="25797"/>
                  </a:cubicBezTo>
                  <a:cubicBezTo>
                    <a:pt x="25580" y="27687"/>
                    <a:pt x="26797" y="29811"/>
                    <a:pt x="26898" y="32361"/>
                  </a:cubicBezTo>
                  <a:cubicBezTo>
                    <a:pt x="26979" y="34371"/>
                    <a:pt x="25826" y="36025"/>
                    <a:pt x="24595" y="37496"/>
                  </a:cubicBezTo>
                  <a:cubicBezTo>
                    <a:pt x="23600" y="38683"/>
                    <a:pt x="22947" y="40180"/>
                    <a:pt x="23093" y="41750"/>
                  </a:cubicBezTo>
                  <a:cubicBezTo>
                    <a:pt x="23213" y="43040"/>
                    <a:pt x="23694" y="43503"/>
                    <a:pt x="24322" y="43503"/>
                  </a:cubicBezTo>
                  <a:cubicBezTo>
                    <a:pt x="25503" y="43503"/>
                    <a:pt x="27204" y="41870"/>
                    <a:pt x="28011" y="41020"/>
                  </a:cubicBezTo>
                  <a:cubicBezTo>
                    <a:pt x="29810" y="39125"/>
                    <a:pt x="31332" y="36769"/>
                    <a:pt x="31776" y="34157"/>
                  </a:cubicBezTo>
                  <a:cubicBezTo>
                    <a:pt x="32350" y="30780"/>
                    <a:pt x="31226" y="27266"/>
                    <a:pt x="28793" y="24853"/>
                  </a:cubicBezTo>
                  <a:lnTo>
                    <a:pt x="6536" y="2776"/>
                  </a:lnTo>
                  <a:cubicBezTo>
                    <a:pt x="5396" y="1644"/>
                    <a:pt x="3938" y="505"/>
                    <a:pt x="2348" y="117"/>
                  </a:cubicBezTo>
                  <a:cubicBezTo>
                    <a:pt x="2107" y="58"/>
                    <a:pt x="1790" y="0"/>
                    <a:pt x="147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271832" y="138854"/>
              <a:ext cx="724802" cy="714258"/>
            </a:xfrm>
            <a:custGeom>
              <a:avLst/>
              <a:gdLst/>
              <a:ahLst/>
              <a:cxnLst/>
              <a:rect l="l" t="t" r="r" b="b"/>
              <a:pathLst>
                <a:path w="22064" h="21743" extrusionOk="0">
                  <a:moveTo>
                    <a:pt x="1706" y="1"/>
                  </a:moveTo>
                  <a:cubicBezTo>
                    <a:pt x="1484" y="1"/>
                    <a:pt x="1262" y="86"/>
                    <a:pt x="1094" y="256"/>
                  </a:cubicBezTo>
                  <a:lnTo>
                    <a:pt x="336" y="1020"/>
                  </a:lnTo>
                  <a:cubicBezTo>
                    <a:pt x="0" y="1358"/>
                    <a:pt x="2" y="1904"/>
                    <a:pt x="341" y="2240"/>
                  </a:cubicBezTo>
                  <a:lnTo>
                    <a:pt x="19751" y="21493"/>
                  </a:lnTo>
                  <a:cubicBezTo>
                    <a:pt x="19919" y="21660"/>
                    <a:pt x="20138" y="21743"/>
                    <a:pt x="20357" y="21743"/>
                  </a:cubicBezTo>
                  <a:cubicBezTo>
                    <a:pt x="20579" y="21743"/>
                    <a:pt x="20801" y="21658"/>
                    <a:pt x="20970" y="21487"/>
                  </a:cubicBezTo>
                  <a:lnTo>
                    <a:pt x="21728" y="20724"/>
                  </a:lnTo>
                  <a:cubicBezTo>
                    <a:pt x="22063" y="20385"/>
                    <a:pt x="22061" y="19840"/>
                    <a:pt x="21723" y="19504"/>
                  </a:cubicBezTo>
                  <a:lnTo>
                    <a:pt x="2313" y="251"/>
                  </a:lnTo>
                  <a:cubicBezTo>
                    <a:pt x="2145" y="84"/>
                    <a:pt x="1925" y="1"/>
                    <a:pt x="1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176269" y="235238"/>
              <a:ext cx="724770" cy="714225"/>
            </a:xfrm>
            <a:custGeom>
              <a:avLst/>
              <a:gdLst/>
              <a:ahLst/>
              <a:cxnLst/>
              <a:rect l="l" t="t" r="r" b="b"/>
              <a:pathLst>
                <a:path w="22063" h="21742" extrusionOk="0">
                  <a:moveTo>
                    <a:pt x="1706" y="0"/>
                  </a:moveTo>
                  <a:cubicBezTo>
                    <a:pt x="1484" y="0"/>
                    <a:pt x="1262" y="85"/>
                    <a:pt x="1093" y="256"/>
                  </a:cubicBezTo>
                  <a:lnTo>
                    <a:pt x="336" y="1020"/>
                  </a:lnTo>
                  <a:cubicBezTo>
                    <a:pt x="0" y="1358"/>
                    <a:pt x="2" y="1903"/>
                    <a:pt x="340" y="2239"/>
                  </a:cubicBezTo>
                  <a:lnTo>
                    <a:pt x="19751" y="21492"/>
                  </a:lnTo>
                  <a:cubicBezTo>
                    <a:pt x="19918" y="21658"/>
                    <a:pt x="20138" y="21741"/>
                    <a:pt x="20358" y="21741"/>
                  </a:cubicBezTo>
                  <a:cubicBezTo>
                    <a:pt x="20579" y="21741"/>
                    <a:pt x="20801" y="21656"/>
                    <a:pt x="20970" y="21487"/>
                  </a:cubicBezTo>
                  <a:lnTo>
                    <a:pt x="21727" y="20722"/>
                  </a:lnTo>
                  <a:cubicBezTo>
                    <a:pt x="22063" y="20385"/>
                    <a:pt x="22061" y="19839"/>
                    <a:pt x="21723" y="19503"/>
                  </a:cubicBezTo>
                  <a:lnTo>
                    <a:pt x="2312" y="250"/>
                  </a:lnTo>
                  <a:cubicBezTo>
                    <a:pt x="2144" y="83"/>
                    <a:pt x="1925" y="0"/>
                    <a:pt x="1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080673" y="331590"/>
              <a:ext cx="724802" cy="714225"/>
            </a:xfrm>
            <a:custGeom>
              <a:avLst/>
              <a:gdLst/>
              <a:ahLst/>
              <a:cxnLst/>
              <a:rect l="l" t="t" r="r" b="b"/>
              <a:pathLst>
                <a:path w="22064" h="21742" extrusionOk="0">
                  <a:moveTo>
                    <a:pt x="1706" y="0"/>
                  </a:moveTo>
                  <a:cubicBezTo>
                    <a:pt x="1484" y="0"/>
                    <a:pt x="1263" y="85"/>
                    <a:pt x="1094" y="255"/>
                  </a:cubicBezTo>
                  <a:lnTo>
                    <a:pt x="336" y="1019"/>
                  </a:lnTo>
                  <a:cubicBezTo>
                    <a:pt x="1" y="1357"/>
                    <a:pt x="3" y="1903"/>
                    <a:pt x="341" y="2238"/>
                  </a:cubicBezTo>
                  <a:lnTo>
                    <a:pt x="19751" y="21491"/>
                  </a:lnTo>
                  <a:cubicBezTo>
                    <a:pt x="19919" y="21658"/>
                    <a:pt x="20139" y="21742"/>
                    <a:pt x="20359" y="21742"/>
                  </a:cubicBezTo>
                  <a:cubicBezTo>
                    <a:pt x="20581" y="21742"/>
                    <a:pt x="20802" y="21657"/>
                    <a:pt x="20970" y="21487"/>
                  </a:cubicBezTo>
                  <a:lnTo>
                    <a:pt x="21728" y="20723"/>
                  </a:lnTo>
                  <a:cubicBezTo>
                    <a:pt x="22064" y="20385"/>
                    <a:pt x="22061" y="19838"/>
                    <a:pt x="21724" y="19504"/>
                  </a:cubicBezTo>
                  <a:lnTo>
                    <a:pt x="2314" y="251"/>
                  </a:lnTo>
                  <a:cubicBezTo>
                    <a:pt x="2146" y="84"/>
                    <a:pt x="1926" y="0"/>
                    <a:pt x="1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370954" y="504878"/>
              <a:ext cx="360989" cy="346929"/>
            </a:xfrm>
            <a:custGeom>
              <a:avLst/>
              <a:gdLst/>
              <a:ahLst/>
              <a:cxnLst/>
              <a:rect l="l" t="t" r="r" b="b"/>
              <a:pathLst>
                <a:path w="10989" h="10561" extrusionOk="0">
                  <a:moveTo>
                    <a:pt x="8907" y="1"/>
                  </a:moveTo>
                  <a:cubicBezTo>
                    <a:pt x="8697" y="1"/>
                    <a:pt x="8441" y="98"/>
                    <a:pt x="8254" y="246"/>
                  </a:cubicBezTo>
                  <a:cubicBezTo>
                    <a:pt x="5618" y="2340"/>
                    <a:pt x="3183" y="4674"/>
                    <a:pt x="980" y="7220"/>
                  </a:cubicBezTo>
                  <a:cubicBezTo>
                    <a:pt x="517" y="7755"/>
                    <a:pt x="1" y="8584"/>
                    <a:pt x="13" y="9322"/>
                  </a:cubicBezTo>
                  <a:cubicBezTo>
                    <a:pt x="28" y="10243"/>
                    <a:pt x="1073" y="10561"/>
                    <a:pt x="1952" y="10561"/>
                  </a:cubicBezTo>
                  <a:cubicBezTo>
                    <a:pt x="2228" y="10561"/>
                    <a:pt x="2487" y="10529"/>
                    <a:pt x="2693" y="10475"/>
                  </a:cubicBezTo>
                  <a:cubicBezTo>
                    <a:pt x="3964" y="10144"/>
                    <a:pt x="5028" y="9198"/>
                    <a:pt x="6012" y="8377"/>
                  </a:cubicBezTo>
                  <a:cubicBezTo>
                    <a:pt x="7396" y="7225"/>
                    <a:pt x="8615" y="5857"/>
                    <a:pt x="9814" y="4484"/>
                  </a:cubicBezTo>
                  <a:cubicBezTo>
                    <a:pt x="10988" y="3139"/>
                    <a:pt x="8343" y="2750"/>
                    <a:pt x="8956" y="1211"/>
                  </a:cubicBezTo>
                  <a:cubicBezTo>
                    <a:pt x="9033" y="1014"/>
                    <a:pt x="9157" y="835"/>
                    <a:pt x="9227" y="635"/>
                  </a:cubicBezTo>
                  <a:cubicBezTo>
                    <a:pt x="9387" y="175"/>
                    <a:pt x="9188" y="1"/>
                    <a:pt x="89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272062" y="-660671"/>
              <a:ext cx="484472" cy="972886"/>
            </a:xfrm>
            <a:custGeom>
              <a:avLst/>
              <a:gdLst/>
              <a:ahLst/>
              <a:cxnLst/>
              <a:rect l="l" t="t" r="r" b="b"/>
              <a:pathLst>
                <a:path w="14748" h="29616" extrusionOk="0">
                  <a:moveTo>
                    <a:pt x="10502" y="0"/>
                  </a:moveTo>
                  <a:cubicBezTo>
                    <a:pt x="10446" y="0"/>
                    <a:pt x="10389" y="5"/>
                    <a:pt x="10333" y="16"/>
                  </a:cubicBezTo>
                  <a:cubicBezTo>
                    <a:pt x="10012" y="76"/>
                    <a:pt x="9751" y="296"/>
                    <a:pt x="9506" y="509"/>
                  </a:cubicBezTo>
                  <a:cubicBezTo>
                    <a:pt x="8043" y="1788"/>
                    <a:pt x="6556" y="3127"/>
                    <a:pt x="5217" y="4520"/>
                  </a:cubicBezTo>
                  <a:cubicBezTo>
                    <a:pt x="2692" y="7147"/>
                    <a:pt x="1" y="10168"/>
                    <a:pt x="25" y="13811"/>
                  </a:cubicBezTo>
                  <a:cubicBezTo>
                    <a:pt x="45" y="16706"/>
                    <a:pt x="1904" y="18917"/>
                    <a:pt x="3748" y="20948"/>
                  </a:cubicBezTo>
                  <a:cubicBezTo>
                    <a:pt x="6146" y="23592"/>
                    <a:pt x="8610" y="26157"/>
                    <a:pt x="11242" y="28569"/>
                  </a:cubicBezTo>
                  <a:cubicBezTo>
                    <a:pt x="11621" y="28915"/>
                    <a:pt x="12011" y="29266"/>
                    <a:pt x="12483" y="29466"/>
                  </a:cubicBezTo>
                  <a:cubicBezTo>
                    <a:pt x="12722" y="29567"/>
                    <a:pt x="12952" y="29615"/>
                    <a:pt x="13170" y="29615"/>
                  </a:cubicBezTo>
                  <a:cubicBezTo>
                    <a:pt x="13787" y="29615"/>
                    <a:pt x="14303" y="29233"/>
                    <a:pt x="14613" y="28605"/>
                  </a:cubicBezTo>
                  <a:cubicBezTo>
                    <a:pt x="14715" y="28402"/>
                    <a:pt x="14747" y="28172"/>
                    <a:pt x="14706" y="27949"/>
                  </a:cubicBezTo>
                  <a:cubicBezTo>
                    <a:pt x="14555" y="27074"/>
                    <a:pt x="13428" y="26234"/>
                    <a:pt x="12926" y="25658"/>
                  </a:cubicBezTo>
                  <a:cubicBezTo>
                    <a:pt x="10855" y="23279"/>
                    <a:pt x="9084" y="20656"/>
                    <a:pt x="7652" y="17847"/>
                  </a:cubicBezTo>
                  <a:cubicBezTo>
                    <a:pt x="6684" y="15947"/>
                    <a:pt x="5858" y="13848"/>
                    <a:pt x="6149" y="11737"/>
                  </a:cubicBezTo>
                  <a:cubicBezTo>
                    <a:pt x="6375" y="10096"/>
                    <a:pt x="7259" y="8653"/>
                    <a:pt x="8319" y="7413"/>
                  </a:cubicBezTo>
                  <a:cubicBezTo>
                    <a:pt x="9409" y="6137"/>
                    <a:pt x="10970" y="5030"/>
                    <a:pt x="11704" y="3497"/>
                  </a:cubicBezTo>
                  <a:cubicBezTo>
                    <a:pt x="12160" y="2542"/>
                    <a:pt x="12190" y="1305"/>
                    <a:pt x="11494" y="508"/>
                  </a:cubicBezTo>
                  <a:cubicBezTo>
                    <a:pt x="11242" y="220"/>
                    <a:pt x="10877" y="0"/>
                    <a:pt x="10502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741730" y="317628"/>
              <a:ext cx="168586" cy="136360"/>
            </a:xfrm>
            <a:custGeom>
              <a:avLst/>
              <a:gdLst/>
              <a:ahLst/>
              <a:cxnLst/>
              <a:rect l="l" t="t" r="r" b="b"/>
              <a:pathLst>
                <a:path w="5132" h="4151" extrusionOk="0">
                  <a:moveTo>
                    <a:pt x="1652" y="0"/>
                  </a:moveTo>
                  <a:cubicBezTo>
                    <a:pt x="930" y="0"/>
                    <a:pt x="0" y="857"/>
                    <a:pt x="320" y="1541"/>
                  </a:cubicBezTo>
                  <a:cubicBezTo>
                    <a:pt x="578" y="2094"/>
                    <a:pt x="1463" y="2806"/>
                    <a:pt x="1925" y="3236"/>
                  </a:cubicBezTo>
                  <a:cubicBezTo>
                    <a:pt x="2439" y="3712"/>
                    <a:pt x="3142" y="4038"/>
                    <a:pt x="3840" y="4133"/>
                  </a:cubicBezTo>
                  <a:cubicBezTo>
                    <a:pt x="3930" y="4145"/>
                    <a:pt x="4014" y="4151"/>
                    <a:pt x="4093" y="4151"/>
                  </a:cubicBezTo>
                  <a:cubicBezTo>
                    <a:pt x="5058" y="4151"/>
                    <a:pt x="5132" y="3253"/>
                    <a:pt x="4565" y="2483"/>
                  </a:cubicBezTo>
                  <a:cubicBezTo>
                    <a:pt x="3960" y="1662"/>
                    <a:pt x="3219" y="946"/>
                    <a:pt x="2405" y="331"/>
                  </a:cubicBezTo>
                  <a:cubicBezTo>
                    <a:pt x="2212" y="185"/>
                    <a:pt x="2004" y="40"/>
                    <a:pt x="1765" y="8"/>
                  </a:cubicBezTo>
                  <a:cubicBezTo>
                    <a:pt x="1728" y="3"/>
                    <a:pt x="1690" y="0"/>
                    <a:pt x="1652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645806" y="-773251"/>
              <a:ext cx="141255" cy="119935"/>
            </a:xfrm>
            <a:custGeom>
              <a:avLst/>
              <a:gdLst/>
              <a:ahLst/>
              <a:cxnLst/>
              <a:rect l="l" t="t" r="r" b="b"/>
              <a:pathLst>
                <a:path w="4300" h="3651" extrusionOk="0">
                  <a:moveTo>
                    <a:pt x="3449" y="1"/>
                  </a:moveTo>
                  <a:cubicBezTo>
                    <a:pt x="3189" y="1"/>
                    <a:pt x="2935" y="94"/>
                    <a:pt x="2696" y="200"/>
                  </a:cubicBezTo>
                  <a:cubicBezTo>
                    <a:pt x="1981" y="520"/>
                    <a:pt x="1334" y="976"/>
                    <a:pt x="791" y="1542"/>
                  </a:cubicBezTo>
                  <a:cubicBezTo>
                    <a:pt x="241" y="2116"/>
                    <a:pt x="1" y="2926"/>
                    <a:pt x="746" y="3428"/>
                  </a:cubicBezTo>
                  <a:cubicBezTo>
                    <a:pt x="979" y="3584"/>
                    <a:pt x="1205" y="3650"/>
                    <a:pt x="1420" y="3650"/>
                  </a:cubicBezTo>
                  <a:cubicBezTo>
                    <a:pt x="1949" y="3650"/>
                    <a:pt x="2419" y="3253"/>
                    <a:pt x="2790" y="2808"/>
                  </a:cubicBezTo>
                  <a:cubicBezTo>
                    <a:pt x="3161" y="2364"/>
                    <a:pt x="3508" y="1901"/>
                    <a:pt x="3856" y="1440"/>
                  </a:cubicBezTo>
                  <a:cubicBezTo>
                    <a:pt x="4071" y="1152"/>
                    <a:pt x="4300" y="803"/>
                    <a:pt x="4188" y="461"/>
                  </a:cubicBezTo>
                  <a:cubicBezTo>
                    <a:pt x="4099" y="189"/>
                    <a:pt x="3807" y="24"/>
                    <a:pt x="3521" y="3"/>
                  </a:cubicBezTo>
                  <a:cubicBezTo>
                    <a:pt x="3497" y="2"/>
                    <a:pt x="3473" y="1"/>
                    <a:pt x="3449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2"/>
          <p:cNvSpPr txBox="1">
            <a:spLocks noGrp="1"/>
          </p:cNvSpPr>
          <p:nvPr>
            <p:ph type="ctrTitle"/>
          </p:nvPr>
        </p:nvSpPr>
        <p:spPr>
          <a:xfrm>
            <a:off x="3830205" y="1568108"/>
            <a:ext cx="5864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6133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6133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6133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6133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6133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6133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6133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6133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6133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69" name="Google Shape;69;p2"/>
          <p:cNvSpPr txBox="1">
            <a:spLocks noGrp="1"/>
          </p:cNvSpPr>
          <p:nvPr>
            <p:ph type="subTitle" idx="1"/>
          </p:nvPr>
        </p:nvSpPr>
        <p:spPr>
          <a:xfrm>
            <a:off x="4350400" y="4345575"/>
            <a:ext cx="4823600" cy="5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grpSp>
        <p:nvGrpSpPr>
          <p:cNvPr id="70" name="Google Shape;70;p2"/>
          <p:cNvGrpSpPr/>
          <p:nvPr/>
        </p:nvGrpSpPr>
        <p:grpSpPr>
          <a:xfrm>
            <a:off x="-620518" y="1257659"/>
            <a:ext cx="1937275" cy="4342683"/>
            <a:chOff x="1577125" y="951200"/>
            <a:chExt cx="1105750" cy="2478700"/>
          </a:xfrm>
        </p:grpSpPr>
        <p:sp>
          <p:nvSpPr>
            <p:cNvPr id="71" name="Google Shape;71;p2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" name="Google Shape;81;p2"/>
          <p:cNvGrpSpPr/>
          <p:nvPr/>
        </p:nvGrpSpPr>
        <p:grpSpPr>
          <a:xfrm>
            <a:off x="661423" y="-236501"/>
            <a:ext cx="1387452" cy="2546400"/>
            <a:chOff x="1986275" y="390525"/>
            <a:chExt cx="791925" cy="1453425"/>
          </a:xfrm>
        </p:grpSpPr>
        <p:sp>
          <p:nvSpPr>
            <p:cNvPr id="82" name="Google Shape;82;p2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" name="Google Shape;91;p2"/>
          <p:cNvGrpSpPr/>
          <p:nvPr/>
        </p:nvGrpSpPr>
        <p:grpSpPr>
          <a:xfrm>
            <a:off x="406857" y="5330358"/>
            <a:ext cx="3655592" cy="2190175"/>
            <a:chOff x="1690100" y="4210450"/>
            <a:chExt cx="2086525" cy="1250100"/>
          </a:xfrm>
        </p:grpSpPr>
        <p:sp>
          <p:nvSpPr>
            <p:cNvPr id="92" name="Google Shape;92;p2"/>
            <p:cNvSpPr/>
            <p:nvPr/>
          </p:nvSpPr>
          <p:spPr>
            <a:xfrm>
              <a:off x="2818300" y="4210450"/>
              <a:ext cx="958325" cy="1250100"/>
            </a:xfrm>
            <a:custGeom>
              <a:avLst/>
              <a:gdLst/>
              <a:ahLst/>
              <a:cxnLst/>
              <a:rect l="l" t="t" r="r" b="b"/>
              <a:pathLst>
                <a:path w="38333" h="50004" extrusionOk="0">
                  <a:moveTo>
                    <a:pt x="32092" y="13501"/>
                  </a:moveTo>
                  <a:cubicBezTo>
                    <a:pt x="32154" y="13501"/>
                    <a:pt x="32215" y="13503"/>
                    <a:pt x="32277" y="13507"/>
                  </a:cubicBezTo>
                  <a:lnTo>
                    <a:pt x="32718" y="13521"/>
                  </a:lnTo>
                  <a:cubicBezTo>
                    <a:pt x="33020" y="13525"/>
                    <a:pt x="33297" y="13541"/>
                    <a:pt x="33569" y="13593"/>
                  </a:cubicBezTo>
                  <a:cubicBezTo>
                    <a:pt x="33845" y="13634"/>
                    <a:pt x="34115" y="13704"/>
                    <a:pt x="34380" y="13785"/>
                  </a:cubicBezTo>
                  <a:cubicBezTo>
                    <a:pt x="34902" y="13957"/>
                    <a:pt x="35406" y="14193"/>
                    <a:pt x="35783" y="14512"/>
                  </a:cubicBezTo>
                  <a:cubicBezTo>
                    <a:pt x="36173" y="14825"/>
                    <a:pt x="36414" y="15199"/>
                    <a:pt x="36507" y="15599"/>
                  </a:cubicBezTo>
                  <a:cubicBezTo>
                    <a:pt x="36543" y="15804"/>
                    <a:pt x="36555" y="16020"/>
                    <a:pt x="36522" y="16228"/>
                  </a:cubicBezTo>
                  <a:cubicBezTo>
                    <a:pt x="36479" y="16446"/>
                    <a:pt x="36404" y="16657"/>
                    <a:pt x="36300" y="16854"/>
                  </a:cubicBezTo>
                  <a:cubicBezTo>
                    <a:pt x="36067" y="17269"/>
                    <a:pt x="35696" y="17672"/>
                    <a:pt x="35253" y="18026"/>
                  </a:cubicBezTo>
                  <a:cubicBezTo>
                    <a:pt x="34811" y="18384"/>
                    <a:pt x="34309" y="18697"/>
                    <a:pt x="33773" y="18985"/>
                  </a:cubicBezTo>
                  <a:cubicBezTo>
                    <a:pt x="32668" y="19582"/>
                    <a:pt x="31532" y="20122"/>
                    <a:pt x="30377" y="20618"/>
                  </a:cubicBezTo>
                  <a:cubicBezTo>
                    <a:pt x="29220" y="21107"/>
                    <a:pt x="28042" y="21544"/>
                    <a:pt x="26844" y="21930"/>
                  </a:cubicBezTo>
                  <a:cubicBezTo>
                    <a:pt x="25646" y="22314"/>
                    <a:pt x="24428" y="22632"/>
                    <a:pt x="23200" y="22907"/>
                  </a:cubicBezTo>
                  <a:cubicBezTo>
                    <a:pt x="22115" y="23146"/>
                    <a:pt x="21018" y="23329"/>
                    <a:pt x="19917" y="23476"/>
                  </a:cubicBezTo>
                  <a:cubicBezTo>
                    <a:pt x="20220" y="22541"/>
                    <a:pt x="20601" y="21636"/>
                    <a:pt x="21076" y="20784"/>
                  </a:cubicBezTo>
                  <a:cubicBezTo>
                    <a:pt x="21653" y="19714"/>
                    <a:pt x="22393" y="18735"/>
                    <a:pt x="23211" y="17839"/>
                  </a:cubicBezTo>
                  <a:cubicBezTo>
                    <a:pt x="24035" y="16949"/>
                    <a:pt x="24947" y="16132"/>
                    <a:pt x="25965" y="15483"/>
                  </a:cubicBezTo>
                  <a:cubicBezTo>
                    <a:pt x="26978" y="14828"/>
                    <a:pt x="28071" y="14308"/>
                    <a:pt x="29211" y="13961"/>
                  </a:cubicBezTo>
                  <a:cubicBezTo>
                    <a:pt x="29500" y="13888"/>
                    <a:pt x="29783" y="13793"/>
                    <a:pt x="30074" y="13735"/>
                  </a:cubicBezTo>
                  <a:lnTo>
                    <a:pt x="30950" y="13583"/>
                  </a:lnTo>
                  <a:cubicBezTo>
                    <a:pt x="31244" y="13552"/>
                    <a:pt x="31540" y="13539"/>
                    <a:pt x="31834" y="13514"/>
                  </a:cubicBezTo>
                  <a:cubicBezTo>
                    <a:pt x="31920" y="13505"/>
                    <a:pt x="32006" y="13501"/>
                    <a:pt x="32092" y="13501"/>
                  </a:cubicBezTo>
                  <a:close/>
                  <a:moveTo>
                    <a:pt x="3633" y="0"/>
                  </a:moveTo>
                  <a:cubicBezTo>
                    <a:pt x="2408" y="0"/>
                    <a:pt x="1174" y="338"/>
                    <a:pt x="167" y="1058"/>
                  </a:cubicBezTo>
                  <a:cubicBezTo>
                    <a:pt x="32" y="1156"/>
                    <a:pt x="0" y="1344"/>
                    <a:pt x="94" y="1482"/>
                  </a:cubicBezTo>
                  <a:cubicBezTo>
                    <a:pt x="154" y="1569"/>
                    <a:pt x="251" y="1616"/>
                    <a:pt x="350" y="1616"/>
                  </a:cubicBezTo>
                  <a:cubicBezTo>
                    <a:pt x="407" y="1616"/>
                    <a:pt x="465" y="1600"/>
                    <a:pt x="516" y="1567"/>
                  </a:cubicBezTo>
                  <a:lnTo>
                    <a:pt x="520" y="1564"/>
                  </a:lnTo>
                  <a:cubicBezTo>
                    <a:pt x="1361" y="1014"/>
                    <a:pt x="2370" y="755"/>
                    <a:pt x="3375" y="755"/>
                  </a:cubicBezTo>
                  <a:cubicBezTo>
                    <a:pt x="3576" y="755"/>
                    <a:pt x="3778" y="765"/>
                    <a:pt x="3977" y="786"/>
                  </a:cubicBezTo>
                  <a:cubicBezTo>
                    <a:pt x="4577" y="848"/>
                    <a:pt x="5168" y="995"/>
                    <a:pt x="5707" y="1236"/>
                  </a:cubicBezTo>
                  <a:cubicBezTo>
                    <a:pt x="6245" y="1478"/>
                    <a:pt x="6735" y="1821"/>
                    <a:pt x="7068" y="2252"/>
                  </a:cubicBezTo>
                  <a:cubicBezTo>
                    <a:pt x="7150" y="2359"/>
                    <a:pt x="7232" y="2466"/>
                    <a:pt x="7302" y="2601"/>
                  </a:cubicBezTo>
                  <a:cubicBezTo>
                    <a:pt x="7380" y="2724"/>
                    <a:pt x="7443" y="2858"/>
                    <a:pt x="7506" y="2990"/>
                  </a:cubicBezTo>
                  <a:cubicBezTo>
                    <a:pt x="7631" y="3254"/>
                    <a:pt x="7726" y="3534"/>
                    <a:pt x="7807" y="3817"/>
                  </a:cubicBezTo>
                  <a:cubicBezTo>
                    <a:pt x="7959" y="4389"/>
                    <a:pt x="8023" y="4988"/>
                    <a:pt x="8018" y="5591"/>
                  </a:cubicBezTo>
                  <a:cubicBezTo>
                    <a:pt x="8005" y="6804"/>
                    <a:pt x="7721" y="8003"/>
                    <a:pt x="7290" y="9171"/>
                  </a:cubicBezTo>
                  <a:cubicBezTo>
                    <a:pt x="6863" y="10345"/>
                    <a:pt x="6315" y="11497"/>
                    <a:pt x="5821" y="12704"/>
                  </a:cubicBezTo>
                  <a:cubicBezTo>
                    <a:pt x="5322" y="13902"/>
                    <a:pt x="4872" y="15182"/>
                    <a:pt x="4676" y="16535"/>
                  </a:cubicBezTo>
                  <a:cubicBezTo>
                    <a:pt x="4488" y="17878"/>
                    <a:pt x="4522" y="19328"/>
                    <a:pt x="5073" y="20674"/>
                  </a:cubicBezTo>
                  <a:cubicBezTo>
                    <a:pt x="5343" y="21345"/>
                    <a:pt x="5746" y="21959"/>
                    <a:pt x="6223" y="22501"/>
                  </a:cubicBezTo>
                  <a:cubicBezTo>
                    <a:pt x="6703" y="23044"/>
                    <a:pt x="7285" y="23474"/>
                    <a:pt x="7888" y="23835"/>
                  </a:cubicBezTo>
                  <a:cubicBezTo>
                    <a:pt x="8494" y="24198"/>
                    <a:pt x="9139" y="24469"/>
                    <a:pt x="9791" y="24677"/>
                  </a:cubicBezTo>
                  <a:cubicBezTo>
                    <a:pt x="10438" y="24887"/>
                    <a:pt x="11100" y="25046"/>
                    <a:pt x="11773" y="25152"/>
                  </a:cubicBezTo>
                  <a:cubicBezTo>
                    <a:pt x="12925" y="25348"/>
                    <a:pt x="14097" y="25405"/>
                    <a:pt x="15237" y="25405"/>
                  </a:cubicBezTo>
                  <a:cubicBezTo>
                    <a:pt x="15408" y="25405"/>
                    <a:pt x="15578" y="25404"/>
                    <a:pt x="15747" y="25401"/>
                  </a:cubicBezTo>
                  <a:cubicBezTo>
                    <a:pt x="16424" y="25393"/>
                    <a:pt x="17098" y="25366"/>
                    <a:pt x="17774" y="25323"/>
                  </a:cubicBezTo>
                  <a:lnTo>
                    <a:pt x="17774" y="25323"/>
                  </a:lnTo>
                  <a:cubicBezTo>
                    <a:pt x="17635" y="26106"/>
                    <a:pt x="17542" y="26896"/>
                    <a:pt x="17494" y="27690"/>
                  </a:cubicBezTo>
                  <a:cubicBezTo>
                    <a:pt x="17332" y="30355"/>
                    <a:pt x="17678" y="33006"/>
                    <a:pt x="18313" y="35555"/>
                  </a:cubicBezTo>
                  <a:cubicBezTo>
                    <a:pt x="18626" y="36832"/>
                    <a:pt x="19044" y="38077"/>
                    <a:pt x="19512" y="39300"/>
                  </a:cubicBezTo>
                  <a:cubicBezTo>
                    <a:pt x="19986" y="40520"/>
                    <a:pt x="20505" y="41717"/>
                    <a:pt x="21123" y="42881"/>
                  </a:cubicBezTo>
                  <a:cubicBezTo>
                    <a:pt x="21739" y="44046"/>
                    <a:pt x="22452" y="45172"/>
                    <a:pt x="23321" y="46188"/>
                  </a:cubicBezTo>
                  <a:cubicBezTo>
                    <a:pt x="24192" y="47201"/>
                    <a:pt x="25197" y="48114"/>
                    <a:pt x="26380" y="48786"/>
                  </a:cubicBezTo>
                  <a:cubicBezTo>
                    <a:pt x="27558" y="49444"/>
                    <a:pt x="28864" y="49878"/>
                    <a:pt x="30213" y="49982"/>
                  </a:cubicBezTo>
                  <a:cubicBezTo>
                    <a:pt x="30401" y="49996"/>
                    <a:pt x="30590" y="50003"/>
                    <a:pt x="30779" y="50003"/>
                  </a:cubicBezTo>
                  <a:cubicBezTo>
                    <a:pt x="31942" y="50003"/>
                    <a:pt x="33113" y="49737"/>
                    <a:pt x="34133" y="49167"/>
                  </a:cubicBezTo>
                  <a:cubicBezTo>
                    <a:pt x="34282" y="49087"/>
                    <a:pt x="34338" y="48902"/>
                    <a:pt x="34260" y="48752"/>
                  </a:cubicBezTo>
                  <a:cubicBezTo>
                    <a:pt x="34205" y="48646"/>
                    <a:pt x="34097" y="48586"/>
                    <a:pt x="33986" y="48586"/>
                  </a:cubicBezTo>
                  <a:cubicBezTo>
                    <a:pt x="33938" y="48586"/>
                    <a:pt x="33890" y="48597"/>
                    <a:pt x="33845" y="48620"/>
                  </a:cubicBezTo>
                  <a:lnTo>
                    <a:pt x="33843" y="48621"/>
                  </a:lnTo>
                  <a:cubicBezTo>
                    <a:pt x="33001" y="49036"/>
                    <a:pt x="32069" y="49224"/>
                    <a:pt x="31135" y="49224"/>
                  </a:cubicBezTo>
                  <a:cubicBezTo>
                    <a:pt x="30853" y="49224"/>
                    <a:pt x="30570" y="49206"/>
                    <a:pt x="30290" y="49173"/>
                  </a:cubicBezTo>
                  <a:cubicBezTo>
                    <a:pt x="29079" y="49033"/>
                    <a:pt x="27907" y="48592"/>
                    <a:pt x="26869" y="47958"/>
                  </a:cubicBezTo>
                  <a:cubicBezTo>
                    <a:pt x="25837" y="47320"/>
                    <a:pt x="24942" y="46448"/>
                    <a:pt x="24178" y="45484"/>
                  </a:cubicBezTo>
                  <a:cubicBezTo>
                    <a:pt x="23413" y="44516"/>
                    <a:pt x="22788" y="43434"/>
                    <a:pt x="22228" y="42316"/>
                  </a:cubicBezTo>
                  <a:cubicBezTo>
                    <a:pt x="21673" y="41195"/>
                    <a:pt x="21200" y="40017"/>
                    <a:pt x="20777" y="38832"/>
                  </a:cubicBezTo>
                  <a:cubicBezTo>
                    <a:pt x="20361" y="37642"/>
                    <a:pt x="19994" y="36437"/>
                    <a:pt x="19717" y="35215"/>
                  </a:cubicBezTo>
                  <a:cubicBezTo>
                    <a:pt x="19160" y="32773"/>
                    <a:pt x="18889" y="30263"/>
                    <a:pt x="19090" y="27798"/>
                  </a:cubicBezTo>
                  <a:cubicBezTo>
                    <a:pt x="19153" y="26917"/>
                    <a:pt x="19276" y="26041"/>
                    <a:pt x="19460" y="25177"/>
                  </a:cubicBezTo>
                  <a:cubicBezTo>
                    <a:pt x="20832" y="25032"/>
                    <a:pt x="22194" y="24820"/>
                    <a:pt x="23548" y="24540"/>
                  </a:cubicBezTo>
                  <a:cubicBezTo>
                    <a:pt x="24829" y="24267"/>
                    <a:pt x="26102" y="23946"/>
                    <a:pt x="27354" y="23558"/>
                  </a:cubicBezTo>
                  <a:cubicBezTo>
                    <a:pt x="28604" y="23165"/>
                    <a:pt x="29843" y="22728"/>
                    <a:pt x="31052" y="22220"/>
                  </a:cubicBezTo>
                  <a:cubicBezTo>
                    <a:pt x="32259" y="21706"/>
                    <a:pt x="33446" y="21145"/>
                    <a:pt x="34604" y="20525"/>
                  </a:cubicBezTo>
                  <a:cubicBezTo>
                    <a:pt x="35199" y="20207"/>
                    <a:pt x="35795" y="19843"/>
                    <a:pt x="36353" y="19395"/>
                  </a:cubicBezTo>
                  <a:cubicBezTo>
                    <a:pt x="36911" y="18947"/>
                    <a:pt x="37447" y="18408"/>
                    <a:pt x="37845" y="17701"/>
                  </a:cubicBezTo>
                  <a:cubicBezTo>
                    <a:pt x="38045" y="17331"/>
                    <a:pt x="38186" y="16933"/>
                    <a:pt x="38262" y="16519"/>
                  </a:cubicBezTo>
                  <a:cubicBezTo>
                    <a:pt x="38332" y="16091"/>
                    <a:pt x="38317" y="15658"/>
                    <a:pt x="38236" y="15230"/>
                  </a:cubicBezTo>
                  <a:cubicBezTo>
                    <a:pt x="38136" y="14810"/>
                    <a:pt x="37973" y="14395"/>
                    <a:pt x="37733" y="14046"/>
                  </a:cubicBezTo>
                  <a:cubicBezTo>
                    <a:pt x="37497" y="13699"/>
                    <a:pt x="37219" y="13388"/>
                    <a:pt x="36911" y="13144"/>
                  </a:cubicBezTo>
                  <a:cubicBezTo>
                    <a:pt x="36301" y="12635"/>
                    <a:pt x="35615" y="12323"/>
                    <a:pt x="34923" y="12091"/>
                  </a:cubicBezTo>
                  <a:cubicBezTo>
                    <a:pt x="34575" y="11982"/>
                    <a:pt x="34222" y="11892"/>
                    <a:pt x="33863" y="11835"/>
                  </a:cubicBezTo>
                  <a:cubicBezTo>
                    <a:pt x="33503" y="11767"/>
                    <a:pt x="33137" y="11744"/>
                    <a:pt x="32797" y="11741"/>
                  </a:cubicBezTo>
                  <a:lnTo>
                    <a:pt x="32277" y="11726"/>
                  </a:lnTo>
                  <a:cubicBezTo>
                    <a:pt x="32212" y="11723"/>
                    <a:pt x="32148" y="11721"/>
                    <a:pt x="32084" y="11721"/>
                  </a:cubicBezTo>
                  <a:cubicBezTo>
                    <a:pt x="31975" y="11721"/>
                    <a:pt x="31865" y="11726"/>
                    <a:pt x="31757" y="11737"/>
                  </a:cubicBezTo>
                  <a:cubicBezTo>
                    <a:pt x="31412" y="11765"/>
                    <a:pt x="31065" y="11784"/>
                    <a:pt x="30721" y="11823"/>
                  </a:cubicBezTo>
                  <a:lnTo>
                    <a:pt x="29700" y="12004"/>
                  </a:lnTo>
                  <a:cubicBezTo>
                    <a:pt x="29362" y="12074"/>
                    <a:pt x="29034" y="12181"/>
                    <a:pt x="28701" y="12269"/>
                  </a:cubicBezTo>
                  <a:cubicBezTo>
                    <a:pt x="27385" y="12673"/>
                    <a:pt x="26143" y="13275"/>
                    <a:pt x="25003" y="14018"/>
                  </a:cubicBezTo>
                  <a:cubicBezTo>
                    <a:pt x="23858" y="14759"/>
                    <a:pt x="22842" y="15673"/>
                    <a:pt x="21928" y="16668"/>
                  </a:cubicBezTo>
                  <a:cubicBezTo>
                    <a:pt x="21021" y="17672"/>
                    <a:pt x="20221" y="18774"/>
                    <a:pt x="19589" y="19971"/>
                  </a:cubicBezTo>
                  <a:cubicBezTo>
                    <a:pt x="18954" y="21151"/>
                    <a:pt x="18475" y="22396"/>
                    <a:pt x="18132" y="23673"/>
                  </a:cubicBezTo>
                  <a:cubicBezTo>
                    <a:pt x="17328" y="23741"/>
                    <a:pt x="16522" y="23784"/>
                    <a:pt x="15715" y="23813"/>
                  </a:cubicBezTo>
                  <a:cubicBezTo>
                    <a:pt x="15364" y="23824"/>
                    <a:pt x="15015" y="23831"/>
                    <a:pt x="14668" y="23831"/>
                  </a:cubicBezTo>
                  <a:cubicBezTo>
                    <a:pt x="13767" y="23831"/>
                    <a:pt x="12882" y="23785"/>
                    <a:pt x="12007" y="23653"/>
                  </a:cubicBezTo>
                  <a:cubicBezTo>
                    <a:pt x="11408" y="23570"/>
                    <a:pt x="10816" y="23440"/>
                    <a:pt x="10238" y="23264"/>
                  </a:cubicBezTo>
                  <a:cubicBezTo>
                    <a:pt x="9664" y="23094"/>
                    <a:pt x="9113" y="22872"/>
                    <a:pt x="8611" y="22583"/>
                  </a:cubicBezTo>
                  <a:cubicBezTo>
                    <a:pt x="8109" y="22294"/>
                    <a:pt x="7639" y="21962"/>
                    <a:pt x="7261" y="21545"/>
                  </a:cubicBezTo>
                  <a:cubicBezTo>
                    <a:pt x="6885" y="21131"/>
                    <a:pt x="6561" y="20664"/>
                    <a:pt x="6342" y="20147"/>
                  </a:cubicBezTo>
                  <a:cubicBezTo>
                    <a:pt x="5891" y="19113"/>
                    <a:pt x="5822" y="17900"/>
                    <a:pt x="5966" y="16711"/>
                  </a:cubicBezTo>
                  <a:cubicBezTo>
                    <a:pt x="6117" y="15513"/>
                    <a:pt x="6499" y="14341"/>
                    <a:pt x="6963" y="13162"/>
                  </a:cubicBezTo>
                  <a:cubicBezTo>
                    <a:pt x="7425" y="11986"/>
                    <a:pt x="7947" y="10797"/>
                    <a:pt x="8361" y="9542"/>
                  </a:cubicBezTo>
                  <a:cubicBezTo>
                    <a:pt x="8778" y="8292"/>
                    <a:pt x="9062" y="6945"/>
                    <a:pt x="9034" y="5585"/>
                  </a:cubicBezTo>
                  <a:cubicBezTo>
                    <a:pt x="9002" y="4227"/>
                    <a:pt x="8668" y="2824"/>
                    <a:pt x="7767" y="1688"/>
                  </a:cubicBezTo>
                  <a:cubicBezTo>
                    <a:pt x="7292" y="1118"/>
                    <a:pt x="6678" y="731"/>
                    <a:pt x="6039" y="465"/>
                  </a:cubicBezTo>
                  <a:cubicBezTo>
                    <a:pt x="5403" y="205"/>
                    <a:pt x="4727" y="52"/>
                    <a:pt x="4042" y="13"/>
                  </a:cubicBezTo>
                  <a:cubicBezTo>
                    <a:pt x="3906" y="4"/>
                    <a:pt x="3770" y="0"/>
                    <a:pt x="36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690100" y="4214175"/>
              <a:ext cx="1182125" cy="1177650"/>
            </a:xfrm>
            <a:custGeom>
              <a:avLst/>
              <a:gdLst/>
              <a:ahLst/>
              <a:cxnLst/>
              <a:rect l="l" t="t" r="r" b="b"/>
              <a:pathLst>
                <a:path w="47285" h="47106" extrusionOk="0">
                  <a:moveTo>
                    <a:pt x="46466" y="0"/>
                  </a:moveTo>
                  <a:cubicBezTo>
                    <a:pt x="46344" y="0"/>
                    <a:pt x="46216" y="26"/>
                    <a:pt x="46086" y="81"/>
                  </a:cubicBezTo>
                  <a:lnTo>
                    <a:pt x="45650" y="269"/>
                  </a:lnTo>
                  <a:lnTo>
                    <a:pt x="43803" y="1062"/>
                  </a:lnTo>
                  <a:lnTo>
                    <a:pt x="33335" y="5562"/>
                  </a:lnTo>
                  <a:cubicBezTo>
                    <a:pt x="33319" y="5569"/>
                    <a:pt x="33307" y="5578"/>
                    <a:pt x="33292" y="5586"/>
                  </a:cubicBezTo>
                  <a:cubicBezTo>
                    <a:pt x="33189" y="5609"/>
                    <a:pt x="33094" y="5660"/>
                    <a:pt x="33019" y="5735"/>
                  </a:cubicBezTo>
                  <a:lnTo>
                    <a:pt x="553" y="36697"/>
                  </a:lnTo>
                  <a:cubicBezTo>
                    <a:pt x="541" y="36704"/>
                    <a:pt x="530" y="36711"/>
                    <a:pt x="518" y="36720"/>
                  </a:cubicBezTo>
                  <a:lnTo>
                    <a:pt x="282" y="36955"/>
                  </a:lnTo>
                  <a:lnTo>
                    <a:pt x="227" y="37009"/>
                  </a:lnTo>
                  <a:cubicBezTo>
                    <a:pt x="221" y="37014"/>
                    <a:pt x="215" y="37022"/>
                    <a:pt x="210" y="37027"/>
                  </a:cubicBezTo>
                  <a:lnTo>
                    <a:pt x="167" y="37070"/>
                  </a:lnTo>
                  <a:cubicBezTo>
                    <a:pt x="35" y="37203"/>
                    <a:pt x="1" y="37406"/>
                    <a:pt x="84" y="37574"/>
                  </a:cubicBezTo>
                  <a:cubicBezTo>
                    <a:pt x="91" y="37590"/>
                    <a:pt x="98" y="37607"/>
                    <a:pt x="106" y="37623"/>
                  </a:cubicBezTo>
                  <a:cubicBezTo>
                    <a:pt x="122" y="37648"/>
                    <a:pt x="141" y="37672"/>
                    <a:pt x="163" y="37694"/>
                  </a:cubicBezTo>
                  <a:lnTo>
                    <a:pt x="2719" y="40260"/>
                  </a:lnTo>
                  <a:lnTo>
                    <a:pt x="4790" y="42338"/>
                  </a:lnTo>
                  <a:lnTo>
                    <a:pt x="9413" y="46976"/>
                  </a:lnTo>
                  <a:lnTo>
                    <a:pt x="9416" y="46981"/>
                  </a:lnTo>
                  <a:cubicBezTo>
                    <a:pt x="9450" y="47015"/>
                    <a:pt x="9491" y="47041"/>
                    <a:pt x="9536" y="47061"/>
                  </a:cubicBezTo>
                  <a:cubicBezTo>
                    <a:pt x="9597" y="47091"/>
                    <a:pt x="9664" y="47105"/>
                    <a:pt x="9729" y="47105"/>
                  </a:cubicBezTo>
                  <a:cubicBezTo>
                    <a:pt x="9843" y="47105"/>
                    <a:pt x="9955" y="47062"/>
                    <a:pt x="10040" y="46979"/>
                  </a:cubicBezTo>
                  <a:lnTo>
                    <a:pt x="10082" y="46936"/>
                  </a:lnTo>
                  <a:cubicBezTo>
                    <a:pt x="10089" y="46929"/>
                    <a:pt x="10096" y="46925"/>
                    <a:pt x="10102" y="46918"/>
                  </a:cubicBezTo>
                  <a:lnTo>
                    <a:pt x="10156" y="46864"/>
                  </a:lnTo>
                  <a:lnTo>
                    <a:pt x="10392" y="46629"/>
                  </a:lnTo>
                  <a:cubicBezTo>
                    <a:pt x="10399" y="46618"/>
                    <a:pt x="10407" y="46606"/>
                    <a:pt x="10415" y="46594"/>
                  </a:cubicBezTo>
                  <a:lnTo>
                    <a:pt x="41543" y="14183"/>
                  </a:lnTo>
                  <a:cubicBezTo>
                    <a:pt x="41616" y="14108"/>
                    <a:pt x="41668" y="14014"/>
                    <a:pt x="41692" y="13913"/>
                  </a:cubicBezTo>
                  <a:cubicBezTo>
                    <a:pt x="41694" y="13903"/>
                    <a:pt x="41693" y="13893"/>
                    <a:pt x="41695" y="13882"/>
                  </a:cubicBezTo>
                  <a:cubicBezTo>
                    <a:pt x="41785" y="13673"/>
                    <a:pt x="42171" y="12787"/>
                    <a:pt x="42699" y="11570"/>
                  </a:cubicBezTo>
                  <a:lnTo>
                    <a:pt x="42847" y="11225"/>
                  </a:lnTo>
                  <a:lnTo>
                    <a:pt x="43359" y="10048"/>
                  </a:lnTo>
                  <a:lnTo>
                    <a:pt x="43662" y="9348"/>
                  </a:lnTo>
                  <a:lnTo>
                    <a:pt x="44035" y="8491"/>
                  </a:lnTo>
                  <a:cubicBezTo>
                    <a:pt x="44113" y="8307"/>
                    <a:pt x="44193" y="8124"/>
                    <a:pt x="44274" y="7939"/>
                  </a:cubicBezTo>
                  <a:lnTo>
                    <a:pt x="44542" y="7320"/>
                  </a:lnTo>
                  <a:cubicBezTo>
                    <a:pt x="44664" y="7038"/>
                    <a:pt x="44786" y="6757"/>
                    <a:pt x="44907" y="6479"/>
                  </a:cubicBezTo>
                  <a:lnTo>
                    <a:pt x="45207" y="5789"/>
                  </a:lnTo>
                  <a:lnTo>
                    <a:pt x="45952" y="4071"/>
                  </a:lnTo>
                  <a:cubicBezTo>
                    <a:pt x="46049" y="3850"/>
                    <a:pt x="46142" y="3637"/>
                    <a:pt x="46229" y="3435"/>
                  </a:cubicBezTo>
                  <a:cubicBezTo>
                    <a:pt x="46265" y="3351"/>
                    <a:pt x="46300" y="3271"/>
                    <a:pt x="46335" y="3191"/>
                  </a:cubicBezTo>
                  <a:cubicBezTo>
                    <a:pt x="46392" y="3058"/>
                    <a:pt x="46448" y="2929"/>
                    <a:pt x="46501" y="2807"/>
                  </a:cubicBezTo>
                  <a:cubicBezTo>
                    <a:pt x="46752" y="2229"/>
                    <a:pt x="46950" y="1774"/>
                    <a:pt x="47070" y="1498"/>
                  </a:cubicBezTo>
                  <a:lnTo>
                    <a:pt x="47155" y="1300"/>
                  </a:lnTo>
                  <a:cubicBezTo>
                    <a:pt x="47161" y="1289"/>
                    <a:pt x="47165" y="1276"/>
                    <a:pt x="47169" y="1267"/>
                  </a:cubicBezTo>
                  <a:cubicBezTo>
                    <a:pt x="47189" y="1224"/>
                    <a:pt x="47199" y="1199"/>
                    <a:pt x="47199" y="1199"/>
                  </a:cubicBezTo>
                  <a:cubicBezTo>
                    <a:pt x="47257" y="1070"/>
                    <a:pt x="47284" y="930"/>
                    <a:pt x="47281" y="789"/>
                  </a:cubicBezTo>
                  <a:cubicBezTo>
                    <a:pt x="47280" y="746"/>
                    <a:pt x="47275" y="705"/>
                    <a:pt x="47268" y="662"/>
                  </a:cubicBezTo>
                  <a:cubicBezTo>
                    <a:pt x="47246" y="542"/>
                    <a:pt x="47197" y="427"/>
                    <a:pt x="47123" y="328"/>
                  </a:cubicBezTo>
                  <a:cubicBezTo>
                    <a:pt x="47076" y="264"/>
                    <a:pt x="47019" y="207"/>
                    <a:pt x="46955" y="160"/>
                  </a:cubicBezTo>
                  <a:cubicBezTo>
                    <a:pt x="46820" y="59"/>
                    <a:pt x="46651" y="0"/>
                    <a:pt x="4646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510025" y="4213675"/>
              <a:ext cx="366950" cy="368375"/>
            </a:xfrm>
            <a:custGeom>
              <a:avLst/>
              <a:gdLst/>
              <a:ahLst/>
              <a:cxnLst/>
              <a:rect l="l" t="t" r="r" b="b"/>
              <a:pathLst>
                <a:path w="14678" h="14735" extrusionOk="0">
                  <a:moveTo>
                    <a:pt x="13688" y="1"/>
                  </a:moveTo>
                  <a:cubicBezTo>
                    <a:pt x="13559" y="1"/>
                    <a:pt x="13424" y="30"/>
                    <a:pt x="13287" y="93"/>
                  </a:cubicBezTo>
                  <a:lnTo>
                    <a:pt x="680" y="5897"/>
                  </a:lnTo>
                  <a:cubicBezTo>
                    <a:pt x="153" y="6140"/>
                    <a:pt x="94" y="6684"/>
                    <a:pt x="49" y="7156"/>
                  </a:cubicBezTo>
                  <a:cubicBezTo>
                    <a:pt x="1" y="7651"/>
                    <a:pt x="23" y="8133"/>
                    <a:pt x="89" y="8611"/>
                  </a:cubicBezTo>
                  <a:cubicBezTo>
                    <a:pt x="225" y="9582"/>
                    <a:pt x="544" y="10501"/>
                    <a:pt x="1031" y="11302"/>
                  </a:cubicBezTo>
                  <a:cubicBezTo>
                    <a:pt x="2369" y="13508"/>
                    <a:pt x="4879" y="14735"/>
                    <a:pt x="7595" y="14735"/>
                  </a:cubicBezTo>
                  <a:cubicBezTo>
                    <a:pt x="7629" y="14735"/>
                    <a:pt x="7664" y="14735"/>
                    <a:pt x="7699" y="14734"/>
                  </a:cubicBezTo>
                  <a:cubicBezTo>
                    <a:pt x="8293" y="14726"/>
                    <a:pt x="8991" y="14639"/>
                    <a:pt x="9229" y="14049"/>
                  </a:cubicBezTo>
                  <a:lnTo>
                    <a:pt x="14428" y="1180"/>
                  </a:lnTo>
                  <a:cubicBezTo>
                    <a:pt x="14678" y="562"/>
                    <a:pt x="14255" y="1"/>
                    <a:pt x="13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619550" y="4274825"/>
              <a:ext cx="235200" cy="307225"/>
            </a:xfrm>
            <a:custGeom>
              <a:avLst/>
              <a:gdLst/>
              <a:ahLst/>
              <a:cxnLst/>
              <a:rect l="l" t="t" r="r" b="b"/>
              <a:pathLst>
                <a:path w="9408" h="12289" extrusionOk="0">
                  <a:moveTo>
                    <a:pt x="9407" y="318"/>
                  </a:moveTo>
                  <a:lnTo>
                    <a:pt x="8810" y="1795"/>
                  </a:lnTo>
                  <a:lnTo>
                    <a:pt x="8810" y="1795"/>
                  </a:lnTo>
                  <a:cubicBezTo>
                    <a:pt x="8810" y="1796"/>
                    <a:pt x="8810" y="1796"/>
                    <a:pt x="8810" y="1796"/>
                  </a:cubicBezTo>
                  <a:lnTo>
                    <a:pt x="9407" y="318"/>
                  </a:lnTo>
                  <a:close/>
                  <a:moveTo>
                    <a:pt x="7480" y="0"/>
                  </a:moveTo>
                  <a:cubicBezTo>
                    <a:pt x="5468" y="4116"/>
                    <a:pt x="2912" y="8048"/>
                    <a:pt x="1" y="11668"/>
                  </a:cubicBezTo>
                  <a:cubicBezTo>
                    <a:pt x="990" y="12075"/>
                    <a:pt x="2086" y="12289"/>
                    <a:pt x="3217" y="12289"/>
                  </a:cubicBezTo>
                  <a:cubicBezTo>
                    <a:pt x="3250" y="12289"/>
                    <a:pt x="3284" y="12289"/>
                    <a:pt x="3318" y="12288"/>
                  </a:cubicBezTo>
                  <a:cubicBezTo>
                    <a:pt x="3912" y="12280"/>
                    <a:pt x="4610" y="12192"/>
                    <a:pt x="4848" y="11603"/>
                  </a:cubicBezTo>
                  <a:lnTo>
                    <a:pt x="8810" y="1795"/>
                  </a:lnTo>
                  <a:lnTo>
                    <a:pt x="8810" y="1795"/>
                  </a:lnTo>
                  <a:cubicBezTo>
                    <a:pt x="8494" y="1112"/>
                    <a:pt x="8042" y="501"/>
                    <a:pt x="748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767075" y="4213675"/>
              <a:ext cx="109925" cy="106050"/>
            </a:xfrm>
            <a:custGeom>
              <a:avLst/>
              <a:gdLst/>
              <a:ahLst/>
              <a:cxnLst/>
              <a:rect l="l" t="t" r="r" b="b"/>
              <a:pathLst>
                <a:path w="4397" h="4242" extrusionOk="0">
                  <a:moveTo>
                    <a:pt x="3406" y="1"/>
                  </a:moveTo>
                  <a:cubicBezTo>
                    <a:pt x="3278" y="1"/>
                    <a:pt x="3142" y="30"/>
                    <a:pt x="3006" y="93"/>
                  </a:cubicBezTo>
                  <a:lnTo>
                    <a:pt x="0" y="1476"/>
                  </a:lnTo>
                  <a:cubicBezTo>
                    <a:pt x="535" y="1689"/>
                    <a:pt x="1033" y="1986"/>
                    <a:pt x="1476" y="2355"/>
                  </a:cubicBezTo>
                  <a:cubicBezTo>
                    <a:pt x="2083" y="2864"/>
                    <a:pt x="2569" y="3510"/>
                    <a:pt x="2909" y="4242"/>
                  </a:cubicBezTo>
                  <a:cubicBezTo>
                    <a:pt x="3623" y="2475"/>
                    <a:pt x="4146" y="1180"/>
                    <a:pt x="4146" y="1180"/>
                  </a:cubicBezTo>
                  <a:cubicBezTo>
                    <a:pt x="4397" y="562"/>
                    <a:pt x="3973" y="1"/>
                    <a:pt x="34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713975" y="4361325"/>
              <a:ext cx="1031075" cy="1052850"/>
            </a:xfrm>
            <a:custGeom>
              <a:avLst/>
              <a:gdLst/>
              <a:ahLst/>
              <a:cxnLst/>
              <a:rect l="l" t="t" r="r" b="b"/>
              <a:pathLst>
                <a:path w="41243" h="42114" extrusionOk="0">
                  <a:moveTo>
                    <a:pt x="32593" y="1"/>
                  </a:moveTo>
                  <a:cubicBezTo>
                    <a:pt x="32465" y="1"/>
                    <a:pt x="32328" y="53"/>
                    <a:pt x="32211" y="170"/>
                  </a:cubicBezTo>
                  <a:lnTo>
                    <a:pt x="227" y="32271"/>
                  </a:lnTo>
                  <a:cubicBezTo>
                    <a:pt x="21" y="32476"/>
                    <a:pt x="0" y="32787"/>
                    <a:pt x="180" y="32958"/>
                  </a:cubicBezTo>
                  <a:lnTo>
                    <a:pt x="9667" y="42005"/>
                  </a:lnTo>
                  <a:cubicBezTo>
                    <a:pt x="9743" y="42078"/>
                    <a:pt x="9843" y="42113"/>
                    <a:pt x="9947" y="42113"/>
                  </a:cubicBezTo>
                  <a:cubicBezTo>
                    <a:pt x="10089" y="42113"/>
                    <a:pt x="10239" y="42049"/>
                    <a:pt x="10352" y="41926"/>
                  </a:cubicBezTo>
                  <a:lnTo>
                    <a:pt x="40948" y="8398"/>
                  </a:lnTo>
                  <a:cubicBezTo>
                    <a:pt x="41243" y="8075"/>
                    <a:pt x="41078" y="7620"/>
                    <a:pt x="40698" y="7620"/>
                  </a:cubicBezTo>
                  <a:cubicBezTo>
                    <a:pt x="40675" y="7620"/>
                    <a:pt x="40652" y="7622"/>
                    <a:pt x="40627" y="7625"/>
                  </a:cubicBezTo>
                  <a:lnTo>
                    <a:pt x="37282" y="8104"/>
                  </a:lnTo>
                  <a:cubicBezTo>
                    <a:pt x="37239" y="8110"/>
                    <a:pt x="37198" y="8113"/>
                    <a:pt x="37157" y="8113"/>
                  </a:cubicBezTo>
                  <a:cubicBezTo>
                    <a:pt x="36657" y="8113"/>
                    <a:pt x="36319" y="7666"/>
                    <a:pt x="36461" y="7140"/>
                  </a:cubicBezTo>
                  <a:lnTo>
                    <a:pt x="37114" y="4711"/>
                  </a:lnTo>
                  <a:cubicBezTo>
                    <a:pt x="37258" y="4174"/>
                    <a:pt x="36907" y="3737"/>
                    <a:pt x="36417" y="3737"/>
                  </a:cubicBezTo>
                  <a:cubicBezTo>
                    <a:pt x="36326" y="3737"/>
                    <a:pt x="36230" y="3752"/>
                    <a:pt x="36131" y="3785"/>
                  </a:cubicBezTo>
                  <a:lnTo>
                    <a:pt x="33556" y="4636"/>
                  </a:lnTo>
                  <a:cubicBezTo>
                    <a:pt x="33458" y="4669"/>
                    <a:pt x="33362" y="4684"/>
                    <a:pt x="33270" y="4684"/>
                  </a:cubicBezTo>
                  <a:cubicBezTo>
                    <a:pt x="32823" y="4684"/>
                    <a:pt x="32484" y="4321"/>
                    <a:pt x="32548" y="3831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88925" y="4551850"/>
              <a:ext cx="856125" cy="862325"/>
            </a:xfrm>
            <a:custGeom>
              <a:avLst/>
              <a:gdLst/>
              <a:ahLst/>
              <a:cxnLst/>
              <a:rect l="l" t="t" r="r" b="b"/>
              <a:pathLst>
                <a:path w="34245" h="34493" extrusionOk="0">
                  <a:moveTo>
                    <a:pt x="33701" y="0"/>
                  </a:moveTo>
                  <a:cubicBezTo>
                    <a:pt x="33678" y="0"/>
                    <a:pt x="33654" y="2"/>
                    <a:pt x="33629" y="6"/>
                  </a:cubicBezTo>
                  <a:lnTo>
                    <a:pt x="30285" y="483"/>
                  </a:lnTo>
                  <a:cubicBezTo>
                    <a:pt x="30242" y="490"/>
                    <a:pt x="30200" y="493"/>
                    <a:pt x="30159" y="493"/>
                  </a:cubicBezTo>
                  <a:cubicBezTo>
                    <a:pt x="29904" y="493"/>
                    <a:pt x="29693" y="376"/>
                    <a:pt x="29565" y="193"/>
                  </a:cubicBezTo>
                  <a:lnTo>
                    <a:pt x="1" y="31840"/>
                  </a:lnTo>
                  <a:lnTo>
                    <a:pt x="2669" y="34384"/>
                  </a:lnTo>
                  <a:cubicBezTo>
                    <a:pt x="2746" y="34457"/>
                    <a:pt x="2846" y="34492"/>
                    <a:pt x="2950" y="34492"/>
                  </a:cubicBezTo>
                  <a:cubicBezTo>
                    <a:pt x="3092" y="34492"/>
                    <a:pt x="3241" y="34428"/>
                    <a:pt x="3354" y="34305"/>
                  </a:cubicBezTo>
                  <a:lnTo>
                    <a:pt x="33950" y="777"/>
                  </a:lnTo>
                  <a:cubicBezTo>
                    <a:pt x="34244" y="454"/>
                    <a:pt x="34081" y="0"/>
                    <a:pt x="3370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13975" y="4361350"/>
              <a:ext cx="825850" cy="886450"/>
            </a:xfrm>
            <a:custGeom>
              <a:avLst/>
              <a:gdLst/>
              <a:ahLst/>
              <a:cxnLst/>
              <a:rect l="l" t="t" r="r" b="b"/>
              <a:pathLst>
                <a:path w="33034" h="35458" extrusionOk="0">
                  <a:moveTo>
                    <a:pt x="32592" y="1"/>
                  </a:moveTo>
                  <a:cubicBezTo>
                    <a:pt x="32465" y="1"/>
                    <a:pt x="32328" y="53"/>
                    <a:pt x="32211" y="169"/>
                  </a:cubicBezTo>
                  <a:lnTo>
                    <a:pt x="227" y="32270"/>
                  </a:lnTo>
                  <a:cubicBezTo>
                    <a:pt x="21" y="32475"/>
                    <a:pt x="0" y="32787"/>
                    <a:pt x="180" y="32957"/>
                  </a:cubicBezTo>
                  <a:lnTo>
                    <a:pt x="2801" y="35458"/>
                  </a:lnTo>
                  <a:lnTo>
                    <a:pt x="32690" y="4407"/>
                  </a:lnTo>
                  <a:cubicBezTo>
                    <a:pt x="32576" y="4257"/>
                    <a:pt x="32518" y="4057"/>
                    <a:pt x="32548" y="3830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2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806525" y="4213675"/>
              <a:ext cx="70450" cy="106050"/>
            </a:xfrm>
            <a:custGeom>
              <a:avLst/>
              <a:gdLst/>
              <a:ahLst/>
              <a:cxnLst/>
              <a:rect l="l" t="t" r="r" b="b"/>
              <a:pathLst>
                <a:path w="2818" h="4242" extrusionOk="0">
                  <a:moveTo>
                    <a:pt x="1827" y="1"/>
                  </a:moveTo>
                  <a:cubicBezTo>
                    <a:pt x="1699" y="1"/>
                    <a:pt x="1563" y="30"/>
                    <a:pt x="1427" y="93"/>
                  </a:cubicBezTo>
                  <a:lnTo>
                    <a:pt x="996" y="291"/>
                  </a:lnTo>
                  <a:cubicBezTo>
                    <a:pt x="681" y="1014"/>
                    <a:pt x="350" y="1733"/>
                    <a:pt x="1" y="2446"/>
                  </a:cubicBezTo>
                  <a:cubicBezTo>
                    <a:pt x="563" y="2947"/>
                    <a:pt x="1016" y="3558"/>
                    <a:pt x="1331" y="4242"/>
                  </a:cubicBezTo>
                  <a:lnTo>
                    <a:pt x="1928" y="2764"/>
                  </a:lnTo>
                  <a:lnTo>
                    <a:pt x="2003" y="2582"/>
                  </a:lnTo>
                  <a:lnTo>
                    <a:pt x="2019" y="2541"/>
                  </a:lnTo>
                  <a:cubicBezTo>
                    <a:pt x="2045" y="2475"/>
                    <a:pt x="2072" y="2410"/>
                    <a:pt x="2097" y="2348"/>
                  </a:cubicBezTo>
                  <a:cubicBezTo>
                    <a:pt x="2177" y="2150"/>
                    <a:pt x="2248" y="1973"/>
                    <a:pt x="2310" y="1820"/>
                  </a:cubicBezTo>
                  <a:lnTo>
                    <a:pt x="2362" y="1691"/>
                  </a:lnTo>
                  <a:cubicBezTo>
                    <a:pt x="2378" y="1654"/>
                    <a:pt x="2391" y="1621"/>
                    <a:pt x="2403" y="1588"/>
                  </a:cubicBezTo>
                  <a:cubicBezTo>
                    <a:pt x="2458" y="1455"/>
                    <a:pt x="2499" y="1352"/>
                    <a:pt x="2526" y="1283"/>
                  </a:cubicBezTo>
                  <a:lnTo>
                    <a:pt x="2540" y="1248"/>
                  </a:lnTo>
                  <a:lnTo>
                    <a:pt x="2567" y="1180"/>
                  </a:lnTo>
                  <a:cubicBezTo>
                    <a:pt x="2818" y="562"/>
                    <a:pt x="2395" y="1"/>
                    <a:pt x="182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13950" y="5157250"/>
              <a:ext cx="270125" cy="257225"/>
            </a:xfrm>
            <a:custGeom>
              <a:avLst/>
              <a:gdLst/>
              <a:ahLst/>
              <a:cxnLst/>
              <a:rect l="l" t="t" r="r" b="b"/>
              <a:pathLst>
                <a:path w="10805" h="10289" extrusionOk="0">
                  <a:moveTo>
                    <a:pt x="833" y="0"/>
                  </a:moveTo>
                  <a:cubicBezTo>
                    <a:pt x="716" y="0"/>
                    <a:pt x="599" y="47"/>
                    <a:pt x="512" y="139"/>
                  </a:cubicBezTo>
                  <a:lnTo>
                    <a:pt x="170" y="497"/>
                  </a:lnTo>
                  <a:cubicBezTo>
                    <a:pt x="0" y="674"/>
                    <a:pt x="7" y="955"/>
                    <a:pt x="185" y="1125"/>
                  </a:cubicBezTo>
                  <a:lnTo>
                    <a:pt x="9664" y="10165"/>
                  </a:lnTo>
                  <a:cubicBezTo>
                    <a:pt x="9750" y="10247"/>
                    <a:pt x="9861" y="10288"/>
                    <a:pt x="9971" y="10288"/>
                  </a:cubicBezTo>
                  <a:cubicBezTo>
                    <a:pt x="10088" y="10288"/>
                    <a:pt x="10205" y="10242"/>
                    <a:pt x="10293" y="10150"/>
                  </a:cubicBezTo>
                  <a:lnTo>
                    <a:pt x="10635" y="9791"/>
                  </a:lnTo>
                  <a:cubicBezTo>
                    <a:pt x="10804" y="9613"/>
                    <a:pt x="10798" y="9332"/>
                    <a:pt x="10620" y="9163"/>
                  </a:cubicBezTo>
                  <a:lnTo>
                    <a:pt x="1141" y="123"/>
                  </a:lnTo>
                  <a:cubicBezTo>
                    <a:pt x="1054" y="41"/>
                    <a:pt x="944" y="0"/>
                    <a:pt x="8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1887535" y="-546127"/>
            <a:ext cx="2972005" cy="2598172"/>
            <a:chOff x="2636425" y="520675"/>
            <a:chExt cx="1696350" cy="1482975"/>
          </a:xfrm>
        </p:grpSpPr>
        <p:sp>
          <p:nvSpPr>
            <p:cNvPr id="103" name="Google Shape;103;p2"/>
            <p:cNvSpPr/>
            <p:nvPr/>
          </p:nvSpPr>
          <p:spPr>
            <a:xfrm>
              <a:off x="3258925" y="698350"/>
              <a:ext cx="1073850" cy="1302900"/>
            </a:xfrm>
            <a:custGeom>
              <a:avLst/>
              <a:gdLst/>
              <a:ahLst/>
              <a:cxnLst/>
              <a:rect l="l" t="t" r="r" b="b"/>
              <a:pathLst>
                <a:path w="42954" h="52116" extrusionOk="0">
                  <a:moveTo>
                    <a:pt x="16522" y="22002"/>
                  </a:moveTo>
                  <a:cubicBezTo>
                    <a:pt x="16588" y="22002"/>
                    <a:pt x="16653" y="22006"/>
                    <a:pt x="16719" y="22013"/>
                  </a:cubicBezTo>
                  <a:cubicBezTo>
                    <a:pt x="17011" y="22053"/>
                    <a:pt x="17265" y="22151"/>
                    <a:pt x="17520" y="22346"/>
                  </a:cubicBezTo>
                  <a:cubicBezTo>
                    <a:pt x="18021" y="22722"/>
                    <a:pt x="18393" y="23438"/>
                    <a:pt x="18513" y="24189"/>
                  </a:cubicBezTo>
                  <a:cubicBezTo>
                    <a:pt x="18642" y="24970"/>
                    <a:pt x="18554" y="25845"/>
                    <a:pt x="18379" y="26765"/>
                  </a:cubicBezTo>
                  <a:cubicBezTo>
                    <a:pt x="18292" y="27226"/>
                    <a:pt x="18177" y="27699"/>
                    <a:pt x="18075" y="28165"/>
                  </a:cubicBezTo>
                  <a:cubicBezTo>
                    <a:pt x="18057" y="28235"/>
                    <a:pt x="18040" y="28305"/>
                    <a:pt x="18022" y="28375"/>
                  </a:cubicBezTo>
                  <a:lnTo>
                    <a:pt x="18009" y="28373"/>
                  </a:lnTo>
                  <a:cubicBezTo>
                    <a:pt x="17596" y="28306"/>
                    <a:pt x="17190" y="28193"/>
                    <a:pt x="16803" y="28033"/>
                  </a:cubicBezTo>
                  <a:cubicBezTo>
                    <a:pt x="16415" y="27877"/>
                    <a:pt x="16073" y="27693"/>
                    <a:pt x="15755" y="27454"/>
                  </a:cubicBezTo>
                  <a:cubicBezTo>
                    <a:pt x="15118" y="26979"/>
                    <a:pt x="14600" y="26319"/>
                    <a:pt x="14326" y="25607"/>
                  </a:cubicBezTo>
                  <a:cubicBezTo>
                    <a:pt x="14189" y="25252"/>
                    <a:pt x="14113" y="24884"/>
                    <a:pt x="14107" y="24528"/>
                  </a:cubicBezTo>
                  <a:cubicBezTo>
                    <a:pt x="14105" y="24351"/>
                    <a:pt x="14119" y="24174"/>
                    <a:pt x="14148" y="24000"/>
                  </a:cubicBezTo>
                  <a:cubicBezTo>
                    <a:pt x="14178" y="23840"/>
                    <a:pt x="14225" y="23684"/>
                    <a:pt x="14290" y="23535"/>
                  </a:cubicBezTo>
                  <a:cubicBezTo>
                    <a:pt x="14549" y="22929"/>
                    <a:pt x="15137" y="22384"/>
                    <a:pt x="15780" y="22146"/>
                  </a:cubicBezTo>
                  <a:cubicBezTo>
                    <a:pt x="16030" y="22051"/>
                    <a:pt x="16284" y="22002"/>
                    <a:pt x="16522" y="22002"/>
                  </a:cubicBezTo>
                  <a:close/>
                  <a:moveTo>
                    <a:pt x="42620" y="1"/>
                  </a:moveTo>
                  <a:cubicBezTo>
                    <a:pt x="42482" y="1"/>
                    <a:pt x="42360" y="94"/>
                    <a:pt x="42323" y="228"/>
                  </a:cubicBezTo>
                  <a:cubicBezTo>
                    <a:pt x="41267" y="4038"/>
                    <a:pt x="40150" y="7830"/>
                    <a:pt x="38625" y="11432"/>
                  </a:cubicBezTo>
                  <a:cubicBezTo>
                    <a:pt x="37105" y="15029"/>
                    <a:pt x="35165" y="18441"/>
                    <a:pt x="32594" y="21298"/>
                  </a:cubicBezTo>
                  <a:cubicBezTo>
                    <a:pt x="31325" y="22739"/>
                    <a:pt x="29888" y="24016"/>
                    <a:pt x="28342" y="25118"/>
                  </a:cubicBezTo>
                  <a:cubicBezTo>
                    <a:pt x="26784" y="26197"/>
                    <a:pt x="25106" y="27094"/>
                    <a:pt x="23332" y="27703"/>
                  </a:cubicBezTo>
                  <a:cubicBezTo>
                    <a:pt x="22442" y="28000"/>
                    <a:pt x="21543" y="28253"/>
                    <a:pt x="20643" y="28372"/>
                  </a:cubicBezTo>
                  <a:cubicBezTo>
                    <a:pt x="20503" y="28393"/>
                    <a:pt x="20363" y="28409"/>
                    <a:pt x="20224" y="28425"/>
                  </a:cubicBezTo>
                  <a:cubicBezTo>
                    <a:pt x="20322" y="28011"/>
                    <a:pt x="20414" y="27595"/>
                    <a:pt x="20501" y="27175"/>
                  </a:cubicBezTo>
                  <a:cubicBezTo>
                    <a:pt x="20701" y="26157"/>
                    <a:pt x="20852" y="25033"/>
                    <a:pt x="20671" y="23849"/>
                  </a:cubicBezTo>
                  <a:cubicBezTo>
                    <a:pt x="20576" y="23249"/>
                    <a:pt x="20396" y="22657"/>
                    <a:pt x="20103" y="22102"/>
                  </a:cubicBezTo>
                  <a:cubicBezTo>
                    <a:pt x="19812" y="21549"/>
                    <a:pt x="19412" y="21021"/>
                    <a:pt x="18876" y="20604"/>
                  </a:cubicBezTo>
                  <a:cubicBezTo>
                    <a:pt x="18356" y="20184"/>
                    <a:pt x="17657" y="19896"/>
                    <a:pt x="16968" y="19821"/>
                  </a:cubicBezTo>
                  <a:cubicBezTo>
                    <a:pt x="16825" y="19806"/>
                    <a:pt x="16681" y="19797"/>
                    <a:pt x="16536" y="19797"/>
                  </a:cubicBezTo>
                  <a:cubicBezTo>
                    <a:pt x="15995" y="19797"/>
                    <a:pt x="15473" y="19908"/>
                    <a:pt x="14997" y="20091"/>
                  </a:cubicBezTo>
                  <a:cubicBezTo>
                    <a:pt x="13798" y="20563"/>
                    <a:pt x="12816" y="21462"/>
                    <a:pt x="12285" y="22674"/>
                  </a:cubicBezTo>
                  <a:cubicBezTo>
                    <a:pt x="12153" y="22974"/>
                    <a:pt x="12060" y="23306"/>
                    <a:pt x="12001" y="23628"/>
                  </a:cubicBezTo>
                  <a:cubicBezTo>
                    <a:pt x="11949" y="23942"/>
                    <a:pt x="11926" y="24260"/>
                    <a:pt x="11932" y="24578"/>
                  </a:cubicBezTo>
                  <a:cubicBezTo>
                    <a:pt x="11948" y="25211"/>
                    <a:pt x="12084" y="25828"/>
                    <a:pt x="12306" y="26394"/>
                  </a:cubicBezTo>
                  <a:cubicBezTo>
                    <a:pt x="12756" y="27528"/>
                    <a:pt x="13523" y="28474"/>
                    <a:pt x="14471" y="29180"/>
                  </a:cubicBezTo>
                  <a:cubicBezTo>
                    <a:pt x="15381" y="29849"/>
                    <a:pt x="16416" y="30246"/>
                    <a:pt x="17461" y="30430"/>
                  </a:cubicBezTo>
                  <a:cubicBezTo>
                    <a:pt x="16991" y="31983"/>
                    <a:pt x="16415" y="33502"/>
                    <a:pt x="15736" y="34976"/>
                  </a:cubicBezTo>
                  <a:cubicBezTo>
                    <a:pt x="14928" y="36725"/>
                    <a:pt x="14009" y="38427"/>
                    <a:pt x="12945" y="40042"/>
                  </a:cubicBezTo>
                  <a:cubicBezTo>
                    <a:pt x="11879" y="41646"/>
                    <a:pt x="10701" y="43221"/>
                    <a:pt x="9443" y="44695"/>
                  </a:cubicBezTo>
                  <a:cubicBezTo>
                    <a:pt x="8814" y="45435"/>
                    <a:pt x="8144" y="46136"/>
                    <a:pt x="7464" y="46825"/>
                  </a:cubicBezTo>
                  <a:cubicBezTo>
                    <a:pt x="6776" y="47504"/>
                    <a:pt x="6053" y="48146"/>
                    <a:pt x="5296" y="48746"/>
                  </a:cubicBezTo>
                  <a:cubicBezTo>
                    <a:pt x="4533" y="49334"/>
                    <a:pt x="3739" y="49883"/>
                    <a:pt x="2901" y="50357"/>
                  </a:cubicBezTo>
                  <a:cubicBezTo>
                    <a:pt x="2056" y="50816"/>
                    <a:pt x="1177" y="51216"/>
                    <a:pt x="255" y="51510"/>
                  </a:cubicBezTo>
                  <a:lnTo>
                    <a:pt x="245" y="51513"/>
                  </a:lnTo>
                  <a:cubicBezTo>
                    <a:pt x="89" y="51564"/>
                    <a:pt x="0" y="51728"/>
                    <a:pt x="43" y="51887"/>
                  </a:cubicBezTo>
                  <a:cubicBezTo>
                    <a:pt x="80" y="52024"/>
                    <a:pt x="204" y="52115"/>
                    <a:pt x="342" y="52115"/>
                  </a:cubicBezTo>
                  <a:cubicBezTo>
                    <a:pt x="363" y="52115"/>
                    <a:pt x="384" y="52113"/>
                    <a:pt x="406" y="52109"/>
                  </a:cubicBezTo>
                  <a:cubicBezTo>
                    <a:pt x="1402" y="51891"/>
                    <a:pt x="2374" y="51575"/>
                    <a:pt x="3305" y="51162"/>
                  </a:cubicBezTo>
                  <a:cubicBezTo>
                    <a:pt x="4229" y="50733"/>
                    <a:pt x="5117" y="50229"/>
                    <a:pt x="5966" y="49669"/>
                  </a:cubicBezTo>
                  <a:cubicBezTo>
                    <a:pt x="7642" y="48518"/>
                    <a:pt x="9175" y="47176"/>
                    <a:pt x="10564" y="45711"/>
                  </a:cubicBezTo>
                  <a:cubicBezTo>
                    <a:pt x="11955" y="44244"/>
                    <a:pt x="13244" y="42711"/>
                    <a:pt x="14425" y="41054"/>
                  </a:cubicBezTo>
                  <a:cubicBezTo>
                    <a:pt x="15594" y="39401"/>
                    <a:pt x="16659" y="37662"/>
                    <a:pt x="17541" y="35829"/>
                  </a:cubicBezTo>
                  <a:cubicBezTo>
                    <a:pt x="18372" y="34128"/>
                    <a:pt x="19072" y="32367"/>
                    <a:pt x="19636" y="30560"/>
                  </a:cubicBezTo>
                  <a:cubicBezTo>
                    <a:pt x="20076" y="30538"/>
                    <a:pt x="20516" y="30491"/>
                    <a:pt x="20951" y="30421"/>
                  </a:cubicBezTo>
                  <a:cubicBezTo>
                    <a:pt x="22013" y="30259"/>
                    <a:pt x="23023" y="29957"/>
                    <a:pt x="24004" y="29611"/>
                  </a:cubicBezTo>
                  <a:cubicBezTo>
                    <a:pt x="25965" y="28902"/>
                    <a:pt x="27802" y="27889"/>
                    <a:pt x="29458" y="26663"/>
                  </a:cubicBezTo>
                  <a:cubicBezTo>
                    <a:pt x="31104" y="25423"/>
                    <a:pt x="32607" y="24010"/>
                    <a:pt x="33913" y="22442"/>
                  </a:cubicBezTo>
                  <a:cubicBezTo>
                    <a:pt x="35231" y="20884"/>
                    <a:pt x="36372" y="19187"/>
                    <a:pt x="37343" y="17411"/>
                  </a:cubicBezTo>
                  <a:cubicBezTo>
                    <a:pt x="37837" y="16528"/>
                    <a:pt x="38273" y="15618"/>
                    <a:pt x="38698" y="14704"/>
                  </a:cubicBezTo>
                  <a:cubicBezTo>
                    <a:pt x="39104" y="13783"/>
                    <a:pt x="39491" y="12854"/>
                    <a:pt x="39832" y="11910"/>
                  </a:cubicBezTo>
                  <a:cubicBezTo>
                    <a:pt x="41230" y="8146"/>
                    <a:pt x="42144" y="4257"/>
                    <a:pt x="42923" y="370"/>
                  </a:cubicBezTo>
                  <a:cubicBezTo>
                    <a:pt x="42954" y="212"/>
                    <a:pt x="42858" y="56"/>
                    <a:pt x="42702" y="13"/>
                  </a:cubicBezTo>
                  <a:cubicBezTo>
                    <a:pt x="42675" y="5"/>
                    <a:pt x="42648" y="1"/>
                    <a:pt x="42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636425" y="534950"/>
              <a:ext cx="667400" cy="1468700"/>
            </a:xfrm>
            <a:custGeom>
              <a:avLst/>
              <a:gdLst/>
              <a:ahLst/>
              <a:cxnLst/>
              <a:rect l="l" t="t" r="r" b="b"/>
              <a:pathLst>
                <a:path w="26696" h="58748" extrusionOk="0">
                  <a:moveTo>
                    <a:pt x="12869" y="0"/>
                  </a:moveTo>
                  <a:cubicBezTo>
                    <a:pt x="12839" y="2"/>
                    <a:pt x="12809" y="9"/>
                    <a:pt x="12780" y="19"/>
                  </a:cubicBezTo>
                  <a:lnTo>
                    <a:pt x="9341" y="1157"/>
                  </a:lnTo>
                  <a:lnTo>
                    <a:pt x="6558" y="2078"/>
                  </a:lnTo>
                  <a:lnTo>
                    <a:pt x="340" y="4137"/>
                  </a:lnTo>
                  <a:lnTo>
                    <a:pt x="335" y="4138"/>
                  </a:lnTo>
                  <a:cubicBezTo>
                    <a:pt x="289" y="4155"/>
                    <a:pt x="247" y="4179"/>
                    <a:pt x="211" y="4210"/>
                  </a:cubicBezTo>
                  <a:cubicBezTo>
                    <a:pt x="61" y="4324"/>
                    <a:pt x="0" y="4520"/>
                    <a:pt x="58" y="4698"/>
                  </a:cubicBezTo>
                  <a:lnTo>
                    <a:pt x="77" y="4755"/>
                  </a:lnTo>
                  <a:cubicBezTo>
                    <a:pt x="79" y="4762"/>
                    <a:pt x="80" y="4771"/>
                    <a:pt x="83" y="4780"/>
                  </a:cubicBezTo>
                  <a:lnTo>
                    <a:pt x="108" y="4852"/>
                  </a:lnTo>
                  <a:lnTo>
                    <a:pt x="213" y="5168"/>
                  </a:lnTo>
                  <a:cubicBezTo>
                    <a:pt x="220" y="5181"/>
                    <a:pt x="227" y="5193"/>
                    <a:pt x="234" y="5204"/>
                  </a:cubicBezTo>
                  <a:lnTo>
                    <a:pt x="15291" y="47547"/>
                  </a:lnTo>
                  <a:cubicBezTo>
                    <a:pt x="15325" y="47645"/>
                    <a:pt x="15385" y="47734"/>
                    <a:pt x="15465" y="47800"/>
                  </a:cubicBezTo>
                  <a:cubicBezTo>
                    <a:pt x="15474" y="47807"/>
                    <a:pt x="15484" y="47810"/>
                    <a:pt x="15491" y="47816"/>
                  </a:cubicBezTo>
                  <a:lnTo>
                    <a:pt x="17110" y="49749"/>
                  </a:lnTo>
                  <a:lnTo>
                    <a:pt x="17352" y="50035"/>
                  </a:lnTo>
                  <a:cubicBezTo>
                    <a:pt x="17611" y="50344"/>
                    <a:pt x="17888" y="50676"/>
                    <a:pt x="18176" y="51019"/>
                  </a:cubicBezTo>
                  <a:lnTo>
                    <a:pt x="18666" y="51604"/>
                  </a:lnTo>
                  <a:lnTo>
                    <a:pt x="19266" y="52320"/>
                  </a:lnTo>
                  <a:cubicBezTo>
                    <a:pt x="19394" y="52473"/>
                    <a:pt x="19523" y="52627"/>
                    <a:pt x="19652" y="52781"/>
                  </a:cubicBezTo>
                  <a:lnTo>
                    <a:pt x="20085" y="53299"/>
                  </a:lnTo>
                  <a:lnTo>
                    <a:pt x="20675" y="54002"/>
                  </a:lnTo>
                  <a:lnTo>
                    <a:pt x="21158" y="54578"/>
                  </a:lnTo>
                  <a:lnTo>
                    <a:pt x="22360" y="56013"/>
                  </a:lnTo>
                  <a:lnTo>
                    <a:pt x="22807" y="56546"/>
                  </a:lnTo>
                  <a:lnTo>
                    <a:pt x="22977" y="56749"/>
                  </a:lnTo>
                  <a:lnTo>
                    <a:pt x="23246" y="57070"/>
                  </a:lnTo>
                  <a:cubicBezTo>
                    <a:pt x="23651" y="57554"/>
                    <a:pt x="23969" y="57933"/>
                    <a:pt x="24162" y="58165"/>
                  </a:cubicBezTo>
                  <a:lnTo>
                    <a:pt x="24300" y="58329"/>
                  </a:lnTo>
                  <a:lnTo>
                    <a:pt x="24324" y="58357"/>
                  </a:lnTo>
                  <a:lnTo>
                    <a:pt x="24371" y="58414"/>
                  </a:lnTo>
                  <a:cubicBezTo>
                    <a:pt x="24461" y="58523"/>
                    <a:pt x="24573" y="58611"/>
                    <a:pt x="24700" y="58671"/>
                  </a:cubicBezTo>
                  <a:cubicBezTo>
                    <a:pt x="24739" y="58688"/>
                    <a:pt x="24779" y="58704"/>
                    <a:pt x="24820" y="58716"/>
                  </a:cubicBezTo>
                  <a:cubicBezTo>
                    <a:pt x="24894" y="58737"/>
                    <a:pt x="24969" y="58748"/>
                    <a:pt x="25045" y="58748"/>
                  </a:cubicBezTo>
                  <a:cubicBezTo>
                    <a:pt x="25171" y="58748"/>
                    <a:pt x="25296" y="58719"/>
                    <a:pt x="25410" y="58661"/>
                  </a:cubicBezTo>
                  <a:cubicBezTo>
                    <a:pt x="25659" y="58534"/>
                    <a:pt x="25847" y="58275"/>
                    <a:pt x="25868" y="57918"/>
                  </a:cubicBezTo>
                  <a:lnTo>
                    <a:pt x="25895" y="57444"/>
                  </a:lnTo>
                  <a:lnTo>
                    <a:pt x="26012" y="55438"/>
                  </a:lnTo>
                  <a:lnTo>
                    <a:pt x="26672" y="44062"/>
                  </a:lnTo>
                  <a:cubicBezTo>
                    <a:pt x="26674" y="44045"/>
                    <a:pt x="26670" y="44031"/>
                    <a:pt x="26670" y="44014"/>
                  </a:cubicBezTo>
                  <a:cubicBezTo>
                    <a:pt x="26695" y="43911"/>
                    <a:pt x="26692" y="43803"/>
                    <a:pt x="26659" y="43704"/>
                  </a:cubicBezTo>
                  <a:lnTo>
                    <a:pt x="13497" y="813"/>
                  </a:lnTo>
                  <a:cubicBezTo>
                    <a:pt x="13494" y="800"/>
                    <a:pt x="13497" y="786"/>
                    <a:pt x="13493" y="773"/>
                  </a:cubicBezTo>
                  <a:lnTo>
                    <a:pt x="13388" y="456"/>
                  </a:lnTo>
                  <a:lnTo>
                    <a:pt x="13365" y="383"/>
                  </a:lnTo>
                  <a:cubicBezTo>
                    <a:pt x="13363" y="374"/>
                    <a:pt x="13358" y="367"/>
                    <a:pt x="13355" y="359"/>
                  </a:cubicBezTo>
                  <a:lnTo>
                    <a:pt x="13336" y="302"/>
                  </a:lnTo>
                  <a:cubicBezTo>
                    <a:pt x="13276" y="124"/>
                    <a:pt x="13110" y="3"/>
                    <a:pt x="12923" y="2"/>
                  </a:cubicBezTo>
                  <a:cubicBezTo>
                    <a:pt x="12904" y="0"/>
                    <a:pt x="12887" y="0"/>
                    <a:pt x="12869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025600" y="1576775"/>
              <a:ext cx="296100" cy="426775"/>
            </a:xfrm>
            <a:custGeom>
              <a:avLst/>
              <a:gdLst/>
              <a:ahLst/>
              <a:cxnLst/>
              <a:rect l="l" t="t" r="r" b="b"/>
              <a:pathLst>
                <a:path w="11844" h="17071" extrusionOk="0">
                  <a:moveTo>
                    <a:pt x="6992" y="0"/>
                  </a:moveTo>
                  <a:cubicBezTo>
                    <a:pt x="6985" y="0"/>
                    <a:pt x="6977" y="0"/>
                    <a:pt x="6969" y="0"/>
                  </a:cubicBezTo>
                  <a:cubicBezTo>
                    <a:pt x="4355" y="8"/>
                    <a:pt x="1982" y="1563"/>
                    <a:pt x="587" y="3938"/>
                  </a:cubicBezTo>
                  <a:cubicBezTo>
                    <a:pt x="286" y="4451"/>
                    <a:pt x="1" y="5094"/>
                    <a:pt x="382" y="5603"/>
                  </a:cubicBezTo>
                  <a:lnTo>
                    <a:pt x="8719" y="16700"/>
                  </a:lnTo>
                  <a:cubicBezTo>
                    <a:pt x="8910" y="16954"/>
                    <a:pt x="9168" y="17070"/>
                    <a:pt x="9418" y="17070"/>
                  </a:cubicBezTo>
                  <a:cubicBezTo>
                    <a:pt x="9812" y="17070"/>
                    <a:pt x="10184" y="16782"/>
                    <a:pt x="10240" y="16285"/>
                  </a:cubicBezTo>
                  <a:lnTo>
                    <a:pt x="11779" y="2491"/>
                  </a:lnTo>
                  <a:cubicBezTo>
                    <a:pt x="11843" y="1914"/>
                    <a:pt x="11407" y="1582"/>
                    <a:pt x="11027" y="1300"/>
                  </a:cubicBezTo>
                  <a:cubicBezTo>
                    <a:pt x="10628" y="1004"/>
                    <a:pt x="10203" y="773"/>
                    <a:pt x="9760" y="583"/>
                  </a:cubicBezTo>
                  <a:cubicBezTo>
                    <a:pt x="8865" y="201"/>
                    <a:pt x="7922" y="0"/>
                    <a:pt x="6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025600" y="1612200"/>
              <a:ext cx="224025" cy="347925"/>
            </a:xfrm>
            <a:custGeom>
              <a:avLst/>
              <a:gdLst/>
              <a:ahLst/>
              <a:cxnLst/>
              <a:rect l="l" t="t" r="r" b="b"/>
              <a:pathLst>
                <a:path w="8961" h="13917" extrusionOk="0">
                  <a:moveTo>
                    <a:pt x="2830" y="0"/>
                  </a:moveTo>
                  <a:cubicBezTo>
                    <a:pt x="1945" y="656"/>
                    <a:pt x="1178" y="1516"/>
                    <a:pt x="587" y="2521"/>
                  </a:cubicBezTo>
                  <a:cubicBezTo>
                    <a:pt x="286" y="3034"/>
                    <a:pt x="1" y="3677"/>
                    <a:pt x="382" y="4186"/>
                  </a:cubicBezTo>
                  <a:lnTo>
                    <a:pt x="6736" y="12643"/>
                  </a:lnTo>
                  <a:lnTo>
                    <a:pt x="6736" y="12643"/>
                  </a:lnTo>
                  <a:cubicBezTo>
                    <a:pt x="6736" y="12643"/>
                    <a:pt x="6736" y="12643"/>
                    <a:pt x="6735" y="12643"/>
                  </a:cubicBezTo>
                  <a:lnTo>
                    <a:pt x="6735" y="12643"/>
                  </a:lnTo>
                  <a:lnTo>
                    <a:pt x="7693" y="13917"/>
                  </a:lnTo>
                  <a:lnTo>
                    <a:pt x="6736" y="12643"/>
                  </a:lnTo>
                  <a:lnTo>
                    <a:pt x="6736" y="12643"/>
                  </a:lnTo>
                  <a:cubicBezTo>
                    <a:pt x="6936" y="12665"/>
                    <a:pt x="7135" y="12676"/>
                    <a:pt x="7335" y="12676"/>
                  </a:cubicBezTo>
                  <a:cubicBezTo>
                    <a:pt x="7885" y="12676"/>
                    <a:pt x="8433" y="12594"/>
                    <a:pt x="8960" y="12430"/>
                  </a:cubicBezTo>
                  <a:cubicBezTo>
                    <a:pt x="6474" y="8583"/>
                    <a:pt x="4426" y="4364"/>
                    <a:pt x="283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193975" y="1901675"/>
              <a:ext cx="96800" cy="101850"/>
            </a:xfrm>
            <a:custGeom>
              <a:avLst/>
              <a:gdLst/>
              <a:ahLst/>
              <a:cxnLst/>
              <a:rect l="l" t="t" r="r" b="b"/>
              <a:pathLst>
                <a:path w="3872" h="4074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3413" y="348"/>
                    <a:pt x="2901" y="622"/>
                    <a:pt x="2357" y="810"/>
                  </a:cubicBezTo>
                  <a:cubicBezTo>
                    <a:pt x="1797" y="1002"/>
                    <a:pt x="1205" y="1097"/>
                    <a:pt x="607" y="1097"/>
                  </a:cubicBezTo>
                  <a:cubicBezTo>
                    <a:pt x="405" y="1097"/>
                    <a:pt x="203" y="1086"/>
                    <a:pt x="0" y="1064"/>
                  </a:cubicBezTo>
                  <a:lnTo>
                    <a:pt x="0" y="1064"/>
                  </a:lnTo>
                  <a:lnTo>
                    <a:pt x="1984" y="3704"/>
                  </a:lnTo>
                  <a:cubicBezTo>
                    <a:pt x="2174" y="3957"/>
                    <a:pt x="2433" y="4074"/>
                    <a:pt x="2683" y="4074"/>
                  </a:cubicBezTo>
                  <a:cubicBezTo>
                    <a:pt x="3076" y="4074"/>
                    <a:pt x="3449" y="3785"/>
                    <a:pt x="3505" y="3288"/>
                  </a:cubicBezTo>
                  <a:lnTo>
                    <a:pt x="38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706350" y="520675"/>
              <a:ext cx="616050" cy="1199800"/>
            </a:xfrm>
            <a:custGeom>
              <a:avLst/>
              <a:gdLst/>
              <a:ahLst/>
              <a:cxnLst/>
              <a:rect l="l" t="t" r="r" b="b"/>
              <a:pathLst>
                <a:path w="24642" h="47992" extrusionOk="0">
                  <a:moveTo>
                    <a:pt x="13116" y="1"/>
                  </a:moveTo>
                  <a:cubicBezTo>
                    <a:pt x="13083" y="1"/>
                    <a:pt x="13049" y="5"/>
                    <a:pt x="13016" y="15"/>
                  </a:cubicBezTo>
                  <a:lnTo>
                    <a:pt x="369" y="3468"/>
                  </a:lnTo>
                  <a:cubicBezTo>
                    <a:pt x="130" y="3534"/>
                    <a:pt x="1" y="3817"/>
                    <a:pt x="84" y="4096"/>
                  </a:cubicBezTo>
                  <a:lnTo>
                    <a:pt x="12998" y="47609"/>
                  </a:lnTo>
                  <a:cubicBezTo>
                    <a:pt x="13072" y="47857"/>
                    <a:pt x="13269" y="47991"/>
                    <a:pt x="13457" y="47991"/>
                  </a:cubicBezTo>
                  <a:cubicBezTo>
                    <a:pt x="13606" y="47991"/>
                    <a:pt x="13750" y="47908"/>
                    <a:pt x="13825" y="47732"/>
                  </a:cubicBezTo>
                  <a:lnTo>
                    <a:pt x="15142" y="44621"/>
                  </a:lnTo>
                  <a:cubicBezTo>
                    <a:pt x="15272" y="44315"/>
                    <a:pt x="15535" y="44152"/>
                    <a:pt x="15812" y="44152"/>
                  </a:cubicBezTo>
                  <a:cubicBezTo>
                    <a:pt x="16013" y="44152"/>
                    <a:pt x="16221" y="44238"/>
                    <a:pt x="16393" y="44417"/>
                  </a:cubicBezTo>
                  <a:lnTo>
                    <a:pt x="18134" y="46230"/>
                  </a:lnTo>
                  <a:cubicBezTo>
                    <a:pt x="18308" y="46410"/>
                    <a:pt x="18516" y="46494"/>
                    <a:pt x="18715" y="46494"/>
                  </a:cubicBezTo>
                  <a:cubicBezTo>
                    <a:pt x="19042" y="46494"/>
                    <a:pt x="19345" y="46267"/>
                    <a:pt x="19436" y="45867"/>
                  </a:cubicBezTo>
                  <a:lnTo>
                    <a:pt x="20036" y="43221"/>
                  </a:lnTo>
                  <a:cubicBezTo>
                    <a:pt x="20125" y="42825"/>
                    <a:pt x="20428" y="42593"/>
                    <a:pt x="20757" y="42593"/>
                  </a:cubicBezTo>
                  <a:cubicBezTo>
                    <a:pt x="20921" y="42593"/>
                    <a:pt x="21091" y="42651"/>
                    <a:pt x="21246" y="42775"/>
                  </a:cubicBezTo>
                  <a:lnTo>
                    <a:pt x="23892" y="44890"/>
                  </a:lnTo>
                  <a:cubicBezTo>
                    <a:pt x="23980" y="44960"/>
                    <a:pt x="24073" y="44991"/>
                    <a:pt x="24161" y="44991"/>
                  </a:cubicBezTo>
                  <a:cubicBezTo>
                    <a:pt x="24422" y="44991"/>
                    <a:pt x="24641" y="44719"/>
                    <a:pt x="24555" y="44375"/>
                  </a:cubicBezTo>
                  <a:lnTo>
                    <a:pt x="13580" y="409"/>
                  </a:lnTo>
                  <a:cubicBezTo>
                    <a:pt x="13520" y="167"/>
                    <a:pt x="13322" y="1"/>
                    <a:pt x="13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706350" y="583100"/>
              <a:ext cx="394100" cy="1137375"/>
            </a:xfrm>
            <a:custGeom>
              <a:avLst/>
              <a:gdLst/>
              <a:ahLst/>
              <a:cxnLst/>
              <a:rect l="l" t="t" r="r" b="b"/>
              <a:pathLst>
                <a:path w="15764" h="45495" extrusionOk="0">
                  <a:moveTo>
                    <a:pt x="3926" y="0"/>
                  </a:moveTo>
                  <a:lnTo>
                    <a:pt x="369" y="971"/>
                  </a:lnTo>
                  <a:cubicBezTo>
                    <a:pt x="130" y="1037"/>
                    <a:pt x="1" y="1320"/>
                    <a:pt x="84" y="1599"/>
                  </a:cubicBezTo>
                  <a:lnTo>
                    <a:pt x="12998" y="45112"/>
                  </a:lnTo>
                  <a:cubicBezTo>
                    <a:pt x="13072" y="45361"/>
                    <a:pt x="13269" y="45495"/>
                    <a:pt x="13458" y="45495"/>
                  </a:cubicBezTo>
                  <a:cubicBezTo>
                    <a:pt x="13606" y="45495"/>
                    <a:pt x="13750" y="45412"/>
                    <a:pt x="13825" y="45236"/>
                  </a:cubicBezTo>
                  <a:lnTo>
                    <a:pt x="15142" y="42125"/>
                  </a:lnTo>
                  <a:cubicBezTo>
                    <a:pt x="15265" y="41837"/>
                    <a:pt x="15504" y="41676"/>
                    <a:pt x="15763" y="41659"/>
                  </a:cubicBezTo>
                  <a:lnTo>
                    <a:pt x="3926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944350" y="520700"/>
              <a:ext cx="378050" cy="1124800"/>
            </a:xfrm>
            <a:custGeom>
              <a:avLst/>
              <a:gdLst/>
              <a:ahLst/>
              <a:cxnLst/>
              <a:rect l="l" t="t" r="r" b="b"/>
              <a:pathLst>
                <a:path w="15122" h="44992" extrusionOk="0">
                  <a:moveTo>
                    <a:pt x="3595" y="0"/>
                  </a:moveTo>
                  <a:cubicBezTo>
                    <a:pt x="3562" y="0"/>
                    <a:pt x="3529" y="5"/>
                    <a:pt x="3496" y="14"/>
                  </a:cubicBezTo>
                  <a:lnTo>
                    <a:pt x="0" y="968"/>
                  </a:lnTo>
                  <a:lnTo>
                    <a:pt x="11160" y="42598"/>
                  </a:lnTo>
                  <a:cubicBezTo>
                    <a:pt x="11185" y="42595"/>
                    <a:pt x="11211" y="42593"/>
                    <a:pt x="11238" y="42593"/>
                  </a:cubicBezTo>
                  <a:cubicBezTo>
                    <a:pt x="11401" y="42593"/>
                    <a:pt x="11572" y="42650"/>
                    <a:pt x="11727" y="42774"/>
                  </a:cubicBezTo>
                  <a:lnTo>
                    <a:pt x="14372" y="44890"/>
                  </a:lnTo>
                  <a:cubicBezTo>
                    <a:pt x="14460" y="44960"/>
                    <a:pt x="14553" y="44992"/>
                    <a:pt x="14641" y="44992"/>
                  </a:cubicBezTo>
                  <a:cubicBezTo>
                    <a:pt x="14902" y="44992"/>
                    <a:pt x="15121" y="44719"/>
                    <a:pt x="15035" y="44375"/>
                  </a:cubicBezTo>
                  <a:lnTo>
                    <a:pt x="4060" y="409"/>
                  </a:lnTo>
                  <a:cubicBezTo>
                    <a:pt x="4000" y="166"/>
                    <a:pt x="3801" y="0"/>
                    <a:pt x="359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193975" y="1922950"/>
              <a:ext cx="88950" cy="80600"/>
            </a:xfrm>
            <a:custGeom>
              <a:avLst/>
              <a:gdLst/>
              <a:ahLst/>
              <a:cxnLst/>
              <a:rect l="l" t="t" r="r" b="b"/>
              <a:pathLst>
                <a:path w="3558" h="3224" extrusionOk="0">
                  <a:moveTo>
                    <a:pt x="2225" y="0"/>
                  </a:moveTo>
                  <a:cubicBezTo>
                    <a:pt x="1698" y="164"/>
                    <a:pt x="1150" y="246"/>
                    <a:pt x="600" y="246"/>
                  </a:cubicBezTo>
                  <a:cubicBezTo>
                    <a:pt x="400" y="246"/>
                    <a:pt x="200" y="235"/>
                    <a:pt x="0" y="213"/>
                  </a:cubicBezTo>
                  <a:lnTo>
                    <a:pt x="0" y="213"/>
                  </a:lnTo>
                  <a:lnTo>
                    <a:pt x="958" y="1487"/>
                  </a:lnTo>
                  <a:lnTo>
                    <a:pt x="1076" y="1644"/>
                  </a:lnTo>
                  <a:cubicBezTo>
                    <a:pt x="1084" y="1656"/>
                    <a:pt x="1094" y="1668"/>
                    <a:pt x="1103" y="1679"/>
                  </a:cubicBezTo>
                  <a:lnTo>
                    <a:pt x="1227" y="1846"/>
                  </a:lnTo>
                  <a:lnTo>
                    <a:pt x="1569" y="2300"/>
                  </a:lnTo>
                  <a:lnTo>
                    <a:pt x="1654" y="2413"/>
                  </a:lnTo>
                  <a:lnTo>
                    <a:pt x="1720" y="2502"/>
                  </a:lnTo>
                  <a:lnTo>
                    <a:pt x="1917" y="2764"/>
                  </a:lnTo>
                  <a:lnTo>
                    <a:pt x="1940" y="2793"/>
                  </a:lnTo>
                  <a:lnTo>
                    <a:pt x="1984" y="2853"/>
                  </a:lnTo>
                  <a:cubicBezTo>
                    <a:pt x="2175" y="3107"/>
                    <a:pt x="2433" y="3223"/>
                    <a:pt x="2683" y="3223"/>
                  </a:cubicBezTo>
                  <a:cubicBezTo>
                    <a:pt x="3076" y="3223"/>
                    <a:pt x="3449" y="2934"/>
                    <a:pt x="3505" y="2437"/>
                  </a:cubicBezTo>
                  <a:lnTo>
                    <a:pt x="3557" y="1966"/>
                  </a:lnTo>
                  <a:cubicBezTo>
                    <a:pt x="3100" y="1323"/>
                    <a:pt x="2656" y="667"/>
                    <a:pt x="222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706275" y="520675"/>
              <a:ext cx="343875" cy="120450"/>
            </a:xfrm>
            <a:custGeom>
              <a:avLst/>
              <a:gdLst/>
              <a:ahLst/>
              <a:cxnLst/>
              <a:rect l="l" t="t" r="r" b="b"/>
              <a:pathLst>
                <a:path w="13755" h="4818" extrusionOk="0">
                  <a:moveTo>
                    <a:pt x="13131" y="1"/>
                  </a:moveTo>
                  <a:cubicBezTo>
                    <a:pt x="13092" y="1"/>
                    <a:pt x="13053" y="6"/>
                    <a:pt x="13013" y="17"/>
                  </a:cubicBezTo>
                  <a:lnTo>
                    <a:pt x="377" y="3467"/>
                  </a:lnTo>
                  <a:cubicBezTo>
                    <a:pt x="141" y="3532"/>
                    <a:pt x="1" y="3775"/>
                    <a:pt x="65" y="4013"/>
                  </a:cubicBezTo>
                  <a:lnTo>
                    <a:pt x="196" y="4491"/>
                  </a:lnTo>
                  <a:cubicBezTo>
                    <a:pt x="250" y="4688"/>
                    <a:pt x="429" y="4818"/>
                    <a:pt x="624" y="4818"/>
                  </a:cubicBezTo>
                  <a:cubicBezTo>
                    <a:pt x="663" y="4818"/>
                    <a:pt x="703" y="4813"/>
                    <a:pt x="742" y="4802"/>
                  </a:cubicBezTo>
                  <a:lnTo>
                    <a:pt x="13377" y="1352"/>
                  </a:lnTo>
                  <a:cubicBezTo>
                    <a:pt x="13615" y="1287"/>
                    <a:pt x="13754" y="1042"/>
                    <a:pt x="13689" y="806"/>
                  </a:cubicBezTo>
                  <a:lnTo>
                    <a:pt x="13559" y="327"/>
                  </a:lnTo>
                  <a:cubicBezTo>
                    <a:pt x="13505" y="130"/>
                    <a:pt x="13326" y="1"/>
                    <a:pt x="13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3" name="Google Shape;113;p2"/>
          <p:cNvGrpSpPr/>
          <p:nvPr/>
        </p:nvGrpSpPr>
        <p:grpSpPr>
          <a:xfrm>
            <a:off x="10428047" y="3496203"/>
            <a:ext cx="2022115" cy="3843407"/>
            <a:chOff x="4949150" y="3435000"/>
            <a:chExt cx="1154175" cy="2193725"/>
          </a:xfrm>
        </p:grpSpPr>
        <p:sp>
          <p:nvSpPr>
            <p:cNvPr id="114" name="Google Shape;114;p2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" name="Google Shape;135;p2"/>
          <p:cNvGrpSpPr/>
          <p:nvPr/>
        </p:nvGrpSpPr>
        <p:grpSpPr>
          <a:xfrm>
            <a:off x="11553946" y="2569779"/>
            <a:ext cx="454119" cy="761156"/>
            <a:chOff x="5268375" y="3348400"/>
            <a:chExt cx="259200" cy="434450"/>
          </a:xfrm>
        </p:grpSpPr>
        <p:sp>
          <p:nvSpPr>
            <p:cNvPr id="136" name="Google Shape;136;p2"/>
            <p:cNvSpPr/>
            <p:nvPr/>
          </p:nvSpPr>
          <p:spPr>
            <a:xfrm>
              <a:off x="5268375" y="3359525"/>
              <a:ext cx="243725" cy="423325"/>
            </a:xfrm>
            <a:custGeom>
              <a:avLst/>
              <a:gdLst/>
              <a:ahLst/>
              <a:cxnLst/>
              <a:rect l="l" t="t" r="r" b="b"/>
              <a:pathLst>
                <a:path w="9749" h="16933" extrusionOk="0">
                  <a:moveTo>
                    <a:pt x="2973" y="1"/>
                  </a:moveTo>
                  <a:cubicBezTo>
                    <a:pt x="2637" y="1"/>
                    <a:pt x="2299" y="57"/>
                    <a:pt x="1981" y="174"/>
                  </a:cubicBezTo>
                  <a:cubicBezTo>
                    <a:pt x="1348" y="395"/>
                    <a:pt x="799" y="856"/>
                    <a:pt x="465" y="1435"/>
                  </a:cubicBezTo>
                  <a:cubicBezTo>
                    <a:pt x="381" y="1579"/>
                    <a:pt x="316" y="1732"/>
                    <a:pt x="252" y="1884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7"/>
                    <a:pt x="12" y="2968"/>
                    <a:pt x="7" y="3274"/>
                  </a:cubicBezTo>
                  <a:cubicBezTo>
                    <a:pt x="1" y="4505"/>
                    <a:pt x="393" y="5597"/>
                    <a:pt x="681" y="6625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5" y="15667"/>
                  </a:cubicBezTo>
                  <a:cubicBezTo>
                    <a:pt x="5197" y="15876"/>
                    <a:pt x="5435" y="16066"/>
                    <a:pt x="5690" y="16234"/>
                  </a:cubicBezTo>
                  <a:cubicBezTo>
                    <a:pt x="5949" y="16398"/>
                    <a:pt x="6224" y="16537"/>
                    <a:pt x="6510" y="16648"/>
                  </a:cubicBezTo>
                  <a:cubicBezTo>
                    <a:pt x="6791" y="16755"/>
                    <a:pt x="7081" y="16849"/>
                    <a:pt x="7402" y="16898"/>
                  </a:cubicBezTo>
                  <a:cubicBezTo>
                    <a:pt x="7535" y="16917"/>
                    <a:pt x="7675" y="16932"/>
                    <a:pt x="7822" y="16932"/>
                  </a:cubicBezTo>
                  <a:cubicBezTo>
                    <a:pt x="8026" y="16932"/>
                    <a:pt x="8242" y="16904"/>
                    <a:pt x="8468" y="16817"/>
                  </a:cubicBezTo>
                  <a:cubicBezTo>
                    <a:pt x="8657" y="16743"/>
                    <a:pt x="8851" y="16619"/>
                    <a:pt x="8990" y="16454"/>
                  </a:cubicBezTo>
                  <a:cubicBezTo>
                    <a:pt x="9072" y="16368"/>
                    <a:pt x="9105" y="16304"/>
                    <a:pt x="9154" y="16233"/>
                  </a:cubicBezTo>
                  <a:cubicBezTo>
                    <a:pt x="9202" y="16166"/>
                    <a:pt x="9245" y="16093"/>
                    <a:pt x="9281" y="16018"/>
                  </a:cubicBezTo>
                  <a:cubicBezTo>
                    <a:pt x="9433" y="15732"/>
                    <a:pt x="9536" y="15421"/>
                    <a:pt x="9588" y="15101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4"/>
                    <a:pt x="9251" y="12171"/>
                    <a:pt x="9070" y="11662"/>
                  </a:cubicBezTo>
                  <a:cubicBezTo>
                    <a:pt x="8888" y="11142"/>
                    <a:pt x="8700" y="10621"/>
                    <a:pt x="8492" y="10106"/>
                  </a:cubicBezTo>
                  <a:cubicBezTo>
                    <a:pt x="8073" y="9070"/>
                    <a:pt x="7606" y="8071"/>
                    <a:pt x="6960" y="7100"/>
                  </a:cubicBezTo>
                  <a:cubicBezTo>
                    <a:pt x="6782" y="6851"/>
                    <a:pt x="6577" y="6622"/>
                    <a:pt x="6348" y="6419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7"/>
                    <a:pt x="5261" y="5894"/>
                    <a:pt x="5155" y="5894"/>
                  </a:cubicBezTo>
                  <a:cubicBezTo>
                    <a:pt x="4872" y="5894"/>
                    <a:pt x="4579" y="5988"/>
                    <a:pt x="4366" y="6140"/>
                  </a:cubicBezTo>
                  <a:cubicBezTo>
                    <a:pt x="4082" y="6338"/>
                    <a:pt x="3870" y="6571"/>
                    <a:pt x="3694" y="6848"/>
                  </a:cubicBezTo>
                  <a:cubicBezTo>
                    <a:pt x="3348" y="7402"/>
                    <a:pt x="3249" y="8043"/>
                    <a:pt x="3270" y="8634"/>
                  </a:cubicBezTo>
                  <a:cubicBezTo>
                    <a:pt x="3296" y="9229"/>
                    <a:pt x="3423" y="9798"/>
                    <a:pt x="3612" y="10338"/>
                  </a:cubicBezTo>
                  <a:cubicBezTo>
                    <a:pt x="3799" y="10877"/>
                    <a:pt x="4044" y="11395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4" y="13311"/>
                  </a:cubicBezTo>
                  <a:cubicBezTo>
                    <a:pt x="5718" y="13311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6" y="12769"/>
                  </a:lnTo>
                  <a:cubicBezTo>
                    <a:pt x="5474" y="12431"/>
                    <a:pt x="5165" y="11999"/>
                    <a:pt x="4905" y="11549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3" y="9624"/>
                    <a:pt x="4016" y="9114"/>
                    <a:pt x="4007" y="8616"/>
                  </a:cubicBezTo>
                  <a:cubicBezTo>
                    <a:pt x="4000" y="8120"/>
                    <a:pt x="4102" y="7638"/>
                    <a:pt x="4349" y="7266"/>
                  </a:cubicBezTo>
                  <a:cubicBezTo>
                    <a:pt x="4469" y="7085"/>
                    <a:pt x="4623" y="6927"/>
                    <a:pt x="4805" y="6806"/>
                  </a:cubicBezTo>
                  <a:cubicBezTo>
                    <a:pt x="4913" y="6740"/>
                    <a:pt x="5012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5" y="6820"/>
                    <a:pt x="5990" y="7193"/>
                    <a:pt x="6260" y="7593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4" y="9443"/>
                    <a:pt x="7461" y="9935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1"/>
                    <a:pt x="8522" y="12962"/>
                    <a:pt x="8609" y="13471"/>
                  </a:cubicBezTo>
                  <a:cubicBezTo>
                    <a:pt x="8696" y="13970"/>
                    <a:pt x="8724" y="14474"/>
                    <a:pt x="8637" y="14929"/>
                  </a:cubicBezTo>
                  <a:cubicBezTo>
                    <a:pt x="8601" y="15149"/>
                    <a:pt x="8527" y="15361"/>
                    <a:pt x="8420" y="15555"/>
                  </a:cubicBezTo>
                  <a:cubicBezTo>
                    <a:pt x="8397" y="15604"/>
                    <a:pt x="8369" y="15650"/>
                    <a:pt x="8337" y="15691"/>
                  </a:cubicBezTo>
                  <a:cubicBezTo>
                    <a:pt x="8309" y="15733"/>
                    <a:pt x="8274" y="15789"/>
                    <a:pt x="8257" y="15799"/>
                  </a:cubicBezTo>
                  <a:cubicBezTo>
                    <a:pt x="8221" y="15844"/>
                    <a:pt x="8174" y="15869"/>
                    <a:pt x="8112" y="15894"/>
                  </a:cubicBezTo>
                  <a:cubicBezTo>
                    <a:pt x="8043" y="15922"/>
                    <a:pt x="7949" y="15936"/>
                    <a:pt x="7841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7"/>
                    <a:pt x="6884" y="15707"/>
                  </a:cubicBezTo>
                  <a:cubicBezTo>
                    <a:pt x="6661" y="15618"/>
                    <a:pt x="6448" y="15507"/>
                    <a:pt x="6246" y="15379"/>
                  </a:cubicBezTo>
                  <a:cubicBezTo>
                    <a:pt x="6046" y="15244"/>
                    <a:pt x="5856" y="15093"/>
                    <a:pt x="5681" y="14926"/>
                  </a:cubicBezTo>
                  <a:cubicBezTo>
                    <a:pt x="4971" y="14241"/>
                    <a:pt x="4441" y="13310"/>
                    <a:pt x="3940" y="12366"/>
                  </a:cubicBezTo>
                  <a:cubicBezTo>
                    <a:pt x="2953" y="10477"/>
                    <a:pt x="2277" y="8430"/>
                    <a:pt x="1707" y="6336"/>
                  </a:cubicBezTo>
                  <a:cubicBezTo>
                    <a:pt x="1408" y="5272"/>
                    <a:pt x="1073" y="4258"/>
                    <a:pt x="1090" y="3290"/>
                  </a:cubicBezTo>
                  <a:cubicBezTo>
                    <a:pt x="1097" y="2809"/>
                    <a:pt x="1191" y="2343"/>
                    <a:pt x="1407" y="1983"/>
                  </a:cubicBezTo>
                  <a:cubicBezTo>
                    <a:pt x="1515" y="1802"/>
                    <a:pt x="1649" y="1638"/>
                    <a:pt x="1808" y="1499"/>
                  </a:cubicBezTo>
                  <a:cubicBezTo>
                    <a:pt x="1972" y="1371"/>
                    <a:pt x="2147" y="1247"/>
                    <a:pt x="2349" y="1183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0"/>
                  </a:cubicBezTo>
                  <a:cubicBezTo>
                    <a:pt x="3813" y="1224"/>
                    <a:pt x="4010" y="1328"/>
                    <a:pt x="4191" y="1455"/>
                  </a:cubicBezTo>
                  <a:cubicBezTo>
                    <a:pt x="4378" y="1586"/>
                    <a:pt x="4561" y="1751"/>
                    <a:pt x="4729" y="1927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6" y="6484"/>
                    <a:pt x="8392" y="8421"/>
                    <a:pt x="9116" y="10455"/>
                  </a:cubicBezTo>
                  <a:cubicBezTo>
                    <a:pt x="9161" y="10582"/>
                    <a:pt x="9280" y="10662"/>
                    <a:pt x="9407" y="10662"/>
                  </a:cubicBezTo>
                  <a:cubicBezTo>
                    <a:pt x="9437" y="10662"/>
                    <a:pt x="9468" y="10657"/>
                    <a:pt x="9498" y="10648"/>
                  </a:cubicBezTo>
                  <a:cubicBezTo>
                    <a:pt x="9657" y="10598"/>
                    <a:pt x="9749" y="10433"/>
                    <a:pt x="9706" y="10273"/>
                  </a:cubicBezTo>
                  <a:cubicBezTo>
                    <a:pt x="9132" y="8130"/>
                    <a:pt x="8226" y="6098"/>
                    <a:pt x="7259" y="4130"/>
                  </a:cubicBezTo>
                  <a:cubicBezTo>
                    <a:pt x="6782" y="3156"/>
                    <a:pt x="6302" y="2114"/>
                    <a:pt x="5487" y="1222"/>
                  </a:cubicBezTo>
                  <a:cubicBezTo>
                    <a:pt x="5280" y="1001"/>
                    <a:pt x="5059" y="794"/>
                    <a:pt x="4804" y="608"/>
                  </a:cubicBezTo>
                  <a:cubicBezTo>
                    <a:pt x="4540" y="418"/>
                    <a:pt x="4249" y="261"/>
                    <a:pt x="3937" y="159"/>
                  </a:cubicBezTo>
                  <a:cubicBezTo>
                    <a:pt x="3629" y="54"/>
                    <a:pt x="3302" y="1"/>
                    <a:pt x="297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283850" y="334840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3" y="0"/>
                  </a:moveTo>
                  <a:cubicBezTo>
                    <a:pt x="2636" y="0"/>
                    <a:pt x="2299" y="57"/>
                    <a:pt x="1980" y="173"/>
                  </a:cubicBezTo>
                  <a:cubicBezTo>
                    <a:pt x="1347" y="395"/>
                    <a:pt x="799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4" y="2038"/>
                    <a:pt x="138" y="2196"/>
                    <a:pt x="112" y="2348"/>
                  </a:cubicBezTo>
                  <a:cubicBezTo>
                    <a:pt x="39" y="2656"/>
                    <a:pt x="11" y="2968"/>
                    <a:pt x="7" y="3273"/>
                  </a:cubicBezTo>
                  <a:cubicBezTo>
                    <a:pt x="0" y="4506"/>
                    <a:pt x="392" y="5597"/>
                    <a:pt x="679" y="6625"/>
                  </a:cubicBezTo>
                  <a:cubicBezTo>
                    <a:pt x="1265" y="8739"/>
                    <a:pt x="1973" y="10866"/>
                    <a:pt x="3020" y="12850"/>
                  </a:cubicBezTo>
                  <a:cubicBezTo>
                    <a:pt x="3547" y="13823"/>
                    <a:pt x="4105" y="14827"/>
                    <a:pt x="4975" y="15666"/>
                  </a:cubicBezTo>
                  <a:cubicBezTo>
                    <a:pt x="5196" y="15876"/>
                    <a:pt x="5435" y="16065"/>
                    <a:pt x="5689" y="16233"/>
                  </a:cubicBezTo>
                  <a:cubicBezTo>
                    <a:pt x="5948" y="16398"/>
                    <a:pt x="6222" y="16537"/>
                    <a:pt x="6509" y="16648"/>
                  </a:cubicBezTo>
                  <a:cubicBezTo>
                    <a:pt x="6791" y="16755"/>
                    <a:pt x="7080" y="16848"/>
                    <a:pt x="7401" y="16897"/>
                  </a:cubicBezTo>
                  <a:cubicBezTo>
                    <a:pt x="7534" y="16916"/>
                    <a:pt x="7675" y="16931"/>
                    <a:pt x="7822" y="16931"/>
                  </a:cubicBezTo>
                  <a:cubicBezTo>
                    <a:pt x="8025" y="16931"/>
                    <a:pt x="8241" y="16902"/>
                    <a:pt x="8467" y="16816"/>
                  </a:cubicBezTo>
                  <a:cubicBezTo>
                    <a:pt x="8657" y="16742"/>
                    <a:pt x="8851" y="16619"/>
                    <a:pt x="8989" y="16453"/>
                  </a:cubicBezTo>
                  <a:cubicBezTo>
                    <a:pt x="9071" y="16367"/>
                    <a:pt x="9103" y="16304"/>
                    <a:pt x="9153" y="16233"/>
                  </a:cubicBezTo>
                  <a:cubicBezTo>
                    <a:pt x="9201" y="16164"/>
                    <a:pt x="9243" y="16093"/>
                    <a:pt x="9280" y="16018"/>
                  </a:cubicBezTo>
                  <a:cubicBezTo>
                    <a:pt x="9432" y="15732"/>
                    <a:pt x="9536" y="15421"/>
                    <a:pt x="9588" y="15101"/>
                  </a:cubicBezTo>
                  <a:cubicBezTo>
                    <a:pt x="9694" y="14478"/>
                    <a:pt x="9642" y="13874"/>
                    <a:pt x="9538" y="13301"/>
                  </a:cubicBezTo>
                  <a:cubicBezTo>
                    <a:pt x="9433" y="12733"/>
                    <a:pt x="9250" y="12171"/>
                    <a:pt x="9069" y="11661"/>
                  </a:cubicBezTo>
                  <a:cubicBezTo>
                    <a:pt x="8889" y="11141"/>
                    <a:pt x="8699" y="10621"/>
                    <a:pt x="8491" y="10105"/>
                  </a:cubicBezTo>
                  <a:cubicBezTo>
                    <a:pt x="8072" y="9070"/>
                    <a:pt x="7605" y="8071"/>
                    <a:pt x="6958" y="7100"/>
                  </a:cubicBezTo>
                  <a:cubicBezTo>
                    <a:pt x="6782" y="6850"/>
                    <a:pt x="6577" y="6621"/>
                    <a:pt x="6347" y="6419"/>
                  </a:cubicBezTo>
                  <a:cubicBezTo>
                    <a:pt x="6109" y="6215"/>
                    <a:pt x="5825" y="6024"/>
                    <a:pt x="5462" y="5934"/>
                  </a:cubicBezTo>
                  <a:cubicBezTo>
                    <a:pt x="5364" y="5907"/>
                    <a:pt x="5260" y="5894"/>
                    <a:pt x="5155" y="5894"/>
                  </a:cubicBezTo>
                  <a:cubicBezTo>
                    <a:pt x="4872" y="5894"/>
                    <a:pt x="4579" y="5988"/>
                    <a:pt x="4366" y="6139"/>
                  </a:cubicBezTo>
                  <a:cubicBezTo>
                    <a:pt x="4081" y="6338"/>
                    <a:pt x="3869" y="6571"/>
                    <a:pt x="3693" y="6847"/>
                  </a:cubicBezTo>
                  <a:cubicBezTo>
                    <a:pt x="3347" y="7402"/>
                    <a:pt x="3248" y="8043"/>
                    <a:pt x="3269" y="8633"/>
                  </a:cubicBezTo>
                  <a:cubicBezTo>
                    <a:pt x="3295" y="9227"/>
                    <a:pt x="3423" y="9798"/>
                    <a:pt x="3611" y="10338"/>
                  </a:cubicBezTo>
                  <a:cubicBezTo>
                    <a:pt x="3799" y="10877"/>
                    <a:pt x="4042" y="11396"/>
                    <a:pt x="4340" y="11883"/>
                  </a:cubicBezTo>
                  <a:cubicBezTo>
                    <a:pt x="4636" y="12369"/>
                    <a:pt x="4978" y="12831"/>
                    <a:pt x="5424" y="13230"/>
                  </a:cubicBezTo>
                  <a:cubicBezTo>
                    <a:pt x="5484" y="13284"/>
                    <a:pt x="5558" y="13310"/>
                    <a:pt x="5632" y="13310"/>
                  </a:cubicBezTo>
                  <a:cubicBezTo>
                    <a:pt x="5716" y="13310"/>
                    <a:pt x="5800" y="13276"/>
                    <a:pt x="5861" y="13209"/>
                  </a:cubicBezTo>
                  <a:cubicBezTo>
                    <a:pt x="5975" y="13084"/>
                    <a:pt x="5967" y="12889"/>
                    <a:pt x="5841" y="12774"/>
                  </a:cubicBezTo>
                  <a:lnTo>
                    <a:pt x="5835" y="12769"/>
                  </a:lnTo>
                  <a:cubicBezTo>
                    <a:pt x="5474" y="12430"/>
                    <a:pt x="5164" y="11999"/>
                    <a:pt x="4905" y="11547"/>
                  </a:cubicBezTo>
                  <a:cubicBezTo>
                    <a:pt x="4644" y="11095"/>
                    <a:pt x="4432" y="10616"/>
                    <a:pt x="4272" y="10119"/>
                  </a:cubicBezTo>
                  <a:cubicBezTo>
                    <a:pt x="4112" y="9624"/>
                    <a:pt x="4015" y="9114"/>
                    <a:pt x="4006" y="8616"/>
                  </a:cubicBezTo>
                  <a:cubicBezTo>
                    <a:pt x="4000" y="8120"/>
                    <a:pt x="4101" y="7638"/>
                    <a:pt x="4347" y="7266"/>
                  </a:cubicBezTo>
                  <a:cubicBezTo>
                    <a:pt x="4468" y="7084"/>
                    <a:pt x="4623" y="6927"/>
                    <a:pt x="4803" y="6806"/>
                  </a:cubicBezTo>
                  <a:cubicBezTo>
                    <a:pt x="4912" y="6740"/>
                    <a:pt x="5011" y="6705"/>
                    <a:pt x="5118" y="6705"/>
                  </a:cubicBezTo>
                  <a:cubicBezTo>
                    <a:pt x="5166" y="6705"/>
                    <a:pt x="5216" y="6712"/>
                    <a:pt x="5268" y="6727"/>
                  </a:cubicBezTo>
                  <a:cubicBezTo>
                    <a:pt x="5615" y="6820"/>
                    <a:pt x="5989" y="7193"/>
                    <a:pt x="6260" y="7592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2" y="9443"/>
                    <a:pt x="7461" y="9935"/>
                    <a:pt x="7655" y="10436"/>
                  </a:cubicBezTo>
                  <a:cubicBezTo>
                    <a:pt x="7848" y="10935"/>
                    <a:pt x="8025" y="11445"/>
                    <a:pt x="8196" y="11959"/>
                  </a:cubicBezTo>
                  <a:cubicBezTo>
                    <a:pt x="8373" y="12481"/>
                    <a:pt x="8522" y="12962"/>
                    <a:pt x="8609" y="13469"/>
                  </a:cubicBezTo>
                  <a:cubicBezTo>
                    <a:pt x="8694" y="13969"/>
                    <a:pt x="8722" y="14474"/>
                    <a:pt x="8635" y="14929"/>
                  </a:cubicBezTo>
                  <a:cubicBezTo>
                    <a:pt x="8599" y="15149"/>
                    <a:pt x="8526" y="15360"/>
                    <a:pt x="8419" y="15556"/>
                  </a:cubicBezTo>
                  <a:cubicBezTo>
                    <a:pt x="8396" y="15604"/>
                    <a:pt x="8368" y="15648"/>
                    <a:pt x="8336" y="15691"/>
                  </a:cubicBezTo>
                  <a:cubicBezTo>
                    <a:pt x="8306" y="15732"/>
                    <a:pt x="8272" y="15789"/>
                    <a:pt x="8256" y="15798"/>
                  </a:cubicBezTo>
                  <a:cubicBezTo>
                    <a:pt x="8220" y="15844"/>
                    <a:pt x="8173" y="15869"/>
                    <a:pt x="8111" y="15894"/>
                  </a:cubicBezTo>
                  <a:cubicBezTo>
                    <a:pt x="8041" y="15922"/>
                    <a:pt x="7946" y="15935"/>
                    <a:pt x="7838" y="15935"/>
                  </a:cubicBezTo>
                  <a:cubicBezTo>
                    <a:pt x="7752" y="15935"/>
                    <a:pt x="7657" y="15927"/>
                    <a:pt x="7561" y="15910"/>
                  </a:cubicBezTo>
                  <a:cubicBezTo>
                    <a:pt x="7342" y="15875"/>
                    <a:pt x="7109" y="15797"/>
                    <a:pt x="6882" y="15707"/>
                  </a:cubicBezTo>
                  <a:cubicBezTo>
                    <a:pt x="6660" y="15618"/>
                    <a:pt x="6447" y="15507"/>
                    <a:pt x="6244" y="15379"/>
                  </a:cubicBezTo>
                  <a:cubicBezTo>
                    <a:pt x="6044" y="15244"/>
                    <a:pt x="5855" y="15092"/>
                    <a:pt x="5680" y="14926"/>
                  </a:cubicBezTo>
                  <a:cubicBezTo>
                    <a:pt x="4970" y="14241"/>
                    <a:pt x="4439" y="13310"/>
                    <a:pt x="3937" y="12366"/>
                  </a:cubicBezTo>
                  <a:cubicBezTo>
                    <a:pt x="2950" y="10477"/>
                    <a:pt x="2276" y="8430"/>
                    <a:pt x="1706" y="6336"/>
                  </a:cubicBezTo>
                  <a:cubicBezTo>
                    <a:pt x="1406" y="5272"/>
                    <a:pt x="1072" y="4258"/>
                    <a:pt x="1087" y="3290"/>
                  </a:cubicBezTo>
                  <a:cubicBezTo>
                    <a:pt x="1096" y="2809"/>
                    <a:pt x="1190" y="2343"/>
                    <a:pt x="1405" y="1982"/>
                  </a:cubicBezTo>
                  <a:cubicBezTo>
                    <a:pt x="1514" y="1801"/>
                    <a:pt x="1648" y="1638"/>
                    <a:pt x="1807" y="1499"/>
                  </a:cubicBezTo>
                  <a:cubicBezTo>
                    <a:pt x="1971" y="1371"/>
                    <a:pt x="2146" y="1247"/>
                    <a:pt x="2348" y="1182"/>
                  </a:cubicBezTo>
                  <a:cubicBezTo>
                    <a:pt x="2554" y="1103"/>
                    <a:pt x="2777" y="1065"/>
                    <a:pt x="3001" y="1065"/>
                  </a:cubicBezTo>
                  <a:cubicBezTo>
                    <a:pt x="3205" y="1065"/>
                    <a:pt x="3410" y="1097"/>
                    <a:pt x="3605" y="1160"/>
                  </a:cubicBezTo>
                  <a:cubicBezTo>
                    <a:pt x="3812" y="1225"/>
                    <a:pt x="4007" y="1327"/>
                    <a:pt x="4190" y="1455"/>
                  </a:cubicBezTo>
                  <a:cubicBezTo>
                    <a:pt x="4377" y="1586"/>
                    <a:pt x="4560" y="1751"/>
                    <a:pt x="4728" y="1928"/>
                  </a:cubicBezTo>
                  <a:cubicBezTo>
                    <a:pt x="5400" y="2650"/>
                    <a:pt x="5888" y="3604"/>
                    <a:pt x="6406" y="4565"/>
                  </a:cubicBezTo>
                  <a:cubicBezTo>
                    <a:pt x="7425" y="6484"/>
                    <a:pt x="8390" y="8421"/>
                    <a:pt x="9114" y="10454"/>
                  </a:cubicBezTo>
                  <a:lnTo>
                    <a:pt x="9115" y="10455"/>
                  </a:lnTo>
                  <a:cubicBezTo>
                    <a:pt x="9159" y="10582"/>
                    <a:pt x="9278" y="10662"/>
                    <a:pt x="9405" y="10662"/>
                  </a:cubicBezTo>
                  <a:cubicBezTo>
                    <a:pt x="9436" y="10662"/>
                    <a:pt x="9467" y="10657"/>
                    <a:pt x="9498" y="10648"/>
                  </a:cubicBezTo>
                  <a:cubicBezTo>
                    <a:pt x="9657" y="10598"/>
                    <a:pt x="9748" y="10432"/>
                    <a:pt x="9705" y="10273"/>
                  </a:cubicBezTo>
                  <a:cubicBezTo>
                    <a:pt x="9131" y="8130"/>
                    <a:pt x="8225" y="6097"/>
                    <a:pt x="7259" y="4131"/>
                  </a:cubicBezTo>
                  <a:cubicBezTo>
                    <a:pt x="6782" y="3156"/>
                    <a:pt x="6302" y="2114"/>
                    <a:pt x="5486" y="1222"/>
                  </a:cubicBezTo>
                  <a:cubicBezTo>
                    <a:pt x="5279" y="1001"/>
                    <a:pt x="5059" y="794"/>
                    <a:pt x="4802" y="608"/>
                  </a:cubicBezTo>
                  <a:cubicBezTo>
                    <a:pt x="4540" y="418"/>
                    <a:pt x="4249" y="261"/>
                    <a:pt x="3935" y="157"/>
                  </a:cubicBezTo>
                  <a:cubicBezTo>
                    <a:pt x="3628" y="54"/>
                    <a:pt x="330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2"/>
          <p:cNvGrpSpPr/>
          <p:nvPr/>
        </p:nvGrpSpPr>
        <p:grpSpPr>
          <a:xfrm>
            <a:off x="1928300" y="3742587"/>
            <a:ext cx="454381" cy="761112"/>
            <a:chOff x="2002900" y="3914700"/>
            <a:chExt cx="259350" cy="434425"/>
          </a:xfrm>
        </p:grpSpPr>
        <p:sp>
          <p:nvSpPr>
            <p:cNvPr id="139" name="Google Shape;139;p2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1" name="Google Shape;141;p2"/>
          <p:cNvGrpSpPr/>
          <p:nvPr/>
        </p:nvGrpSpPr>
        <p:grpSpPr>
          <a:xfrm>
            <a:off x="2817981" y="2489201"/>
            <a:ext cx="454119" cy="761200"/>
            <a:chOff x="4347400" y="1195150"/>
            <a:chExt cx="259200" cy="434475"/>
          </a:xfrm>
        </p:grpSpPr>
        <p:sp>
          <p:nvSpPr>
            <p:cNvPr id="142" name="Google Shape;142;p2"/>
            <p:cNvSpPr/>
            <p:nvPr/>
          </p:nvSpPr>
          <p:spPr>
            <a:xfrm>
              <a:off x="4347400" y="1206300"/>
              <a:ext cx="243750" cy="423325"/>
            </a:xfrm>
            <a:custGeom>
              <a:avLst/>
              <a:gdLst/>
              <a:ahLst/>
              <a:cxnLst/>
              <a:rect l="l" t="t" r="r" b="b"/>
              <a:pathLst>
                <a:path w="9750" h="16933" extrusionOk="0">
                  <a:moveTo>
                    <a:pt x="2975" y="1"/>
                  </a:moveTo>
                  <a:cubicBezTo>
                    <a:pt x="2639" y="1"/>
                    <a:pt x="2301" y="57"/>
                    <a:pt x="1982" y="174"/>
                  </a:cubicBezTo>
                  <a:cubicBezTo>
                    <a:pt x="1348" y="394"/>
                    <a:pt x="800" y="857"/>
                    <a:pt x="467" y="1435"/>
                  </a:cubicBezTo>
                  <a:cubicBezTo>
                    <a:pt x="381" y="1578"/>
                    <a:pt x="316" y="1733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9"/>
                    <a:pt x="7" y="3274"/>
                  </a:cubicBezTo>
                  <a:cubicBezTo>
                    <a:pt x="1" y="4505"/>
                    <a:pt x="393" y="5597"/>
                    <a:pt x="681" y="6626"/>
                  </a:cubicBezTo>
                  <a:cubicBezTo>
                    <a:pt x="1267" y="8738"/>
                    <a:pt x="1974" y="10867"/>
                    <a:pt x="3022" y="12849"/>
                  </a:cubicBezTo>
                  <a:cubicBezTo>
                    <a:pt x="3550" y="13823"/>
                    <a:pt x="4106" y="14828"/>
                    <a:pt x="4976" y="15667"/>
                  </a:cubicBezTo>
                  <a:cubicBezTo>
                    <a:pt x="5198" y="15876"/>
                    <a:pt x="5437" y="16066"/>
                    <a:pt x="5690" y="16234"/>
                  </a:cubicBezTo>
                  <a:cubicBezTo>
                    <a:pt x="5950" y="16399"/>
                    <a:pt x="6225" y="16537"/>
                    <a:pt x="6510" y="16649"/>
                  </a:cubicBezTo>
                  <a:cubicBezTo>
                    <a:pt x="6792" y="16755"/>
                    <a:pt x="7082" y="16849"/>
                    <a:pt x="7404" y="16898"/>
                  </a:cubicBezTo>
                  <a:cubicBezTo>
                    <a:pt x="7537" y="16917"/>
                    <a:pt x="7677" y="16932"/>
                    <a:pt x="7824" y="16932"/>
                  </a:cubicBezTo>
                  <a:cubicBezTo>
                    <a:pt x="8027" y="16932"/>
                    <a:pt x="8243" y="16903"/>
                    <a:pt x="8470" y="16817"/>
                  </a:cubicBezTo>
                  <a:cubicBezTo>
                    <a:pt x="8659" y="16743"/>
                    <a:pt x="8852" y="16619"/>
                    <a:pt x="8991" y="16454"/>
                  </a:cubicBezTo>
                  <a:cubicBezTo>
                    <a:pt x="9073" y="16368"/>
                    <a:pt x="9106" y="16304"/>
                    <a:pt x="9155" y="16233"/>
                  </a:cubicBezTo>
                  <a:cubicBezTo>
                    <a:pt x="9203" y="16165"/>
                    <a:pt x="9246" y="16093"/>
                    <a:pt x="9282" y="16019"/>
                  </a:cubicBezTo>
                  <a:cubicBezTo>
                    <a:pt x="9434" y="15731"/>
                    <a:pt x="9538" y="15422"/>
                    <a:pt x="9589" y="15100"/>
                  </a:cubicBezTo>
                  <a:cubicBezTo>
                    <a:pt x="9696" y="14478"/>
                    <a:pt x="9645" y="13875"/>
                    <a:pt x="9540" y="13302"/>
                  </a:cubicBezTo>
                  <a:cubicBezTo>
                    <a:pt x="9436" y="12733"/>
                    <a:pt x="9251" y="12170"/>
                    <a:pt x="9071" y="11662"/>
                  </a:cubicBezTo>
                  <a:cubicBezTo>
                    <a:pt x="8890" y="11142"/>
                    <a:pt x="8701" y="10621"/>
                    <a:pt x="8494" y="10106"/>
                  </a:cubicBezTo>
                  <a:cubicBezTo>
                    <a:pt x="8074" y="9070"/>
                    <a:pt x="7607" y="8070"/>
                    <a:pt x="6961" y="7101"/>
                  </a:cubicBezTo>
                  <a:cubicBezTo>
                    <a:pt x="6784" y="6850"/>
                    <a:pt x="6578" y="6622"/>
                    <a:pt x="6349" y="6418"/>
                  </a:cubicBezTo>
                  <a:cubicBezTo>
                    <a:pt x="6110" y="6215"/>
                    <a:pt x="5827" y="6025"/>
                    <a:pt x="5464" y="5935"/>
                  </a:cubicBezTo>
                  <a:cubicBezTo>
                    <a:pt x="5366" y="5907"/>
                    <a:pt x="5262" y="5894"/>
                    <a:pt x="5156" y="5894"/>
                  </a:cubicBezTo>
                  <a:cubicBezTo>
                    <a:pt x="4873" y="5894"/>
                    <a:pt x="4580" y="5988"/>
                    <a:pt x="4368" y="6140"/>
                  </a:cubicBezTo>
                  <a:cubicBezTo>
                    <a:pt x="4083" y="6338"/>
                    <a:pt x="3871" y="6572"/>
                    <a:pt x="3695" y="6848"/>
                  </a:cubicBezTo>
                  <a:cubicBezTo>
                    <a:pt x="3350" y="7402"/>
                    <a:pt x="3250" y="8044"/>
                    <a:pt x="3271" y="8634"/>
                  </a:cubicBezTo>
                  <a:cubicBezTo>
                    <a:pt x="3297" y="9228"/>
                    <a:pt x="3424" y="9799"/>
                    <a:pt x="3613" y="10339"/>
                  </a:cubicBezTo>
                  <a:cubicBezTo>
                    <a:pt x="3800" y="10878"/>
                    <a:pt x="4045" y="11395"/>
                    <a:pt x="4341" y="11883"/>
                  </a:cubicBezTo>
                  <a:cubicBezTo>
                    <a:pt x="4639" y="12369"/>
                    <a:pt x="4981" y="12832"/>
                    <a:pt x="5427" y="13230"/>
                  </a:cubicBezTo>
                  <a:cubicBezTo>
                    <a:pt x="5486" y="13284"/>
                    <a:pt x="5560" y="13310"/>
                    <a:pt x="5635" y="13310"/>
                  </a:cubicBezTo>
                  <a:cubicBezTo>
                    <a:pt x="5718" y="13310"/>
                    <a:pt x="5802" y="13277"/>
                    <a:pt x="5863" y="13210"/>
                  </a:cubicBezTo>
                  <a:cubicBezTo>
                    <a:pt x="5978" y="13084"/>
                    <a:pt x="5969" y="12890"/>
                    <a:pt x="5842" y="12774"/>
                  </a:cubicBezTo>
                  <a:lnTo>
                    <a:pt x="5837" y="12769"/>
                  </a:lnTo>
                  <a:cubicBezTo>
                    <a:pt x="5475" y="12431"/>
                    <a:pt x="5167" y="12000"/>
                    <a:pt x="4907" y="11548"/>
                  </a:cubicBezTo>
                  <a:cubicBezTo>
                    <a:pt x="4646" y="11096"/>
                    <a:pt x="4434" y="10617"/>
                    <a:pt x="4275" y="10119"/>
                  </a:cubicBezTo>
                  <a:cubicBezTo>
                    <a:pt x="4114" y="9625"/>
                    <a:pt x="4017" y="9115"/>
                    <a:pt x="4008" y="8617"/>
                  </a:cubicBezTo>
                  <a:cubicBezTo>
                    <a:pt x="4001" y="8121"/>
                    <a:pt x="4103" y="7639"/>
                    <a:pt x="4350" y="7267"/>
                  </a:cubicBezTo>
                  <a:cubicBezTo>
                    <a:pt x="4470" y="7084"/>
                    <a:pt x="4624" y="6928"/>
                    <a:pt x="4806" y="6806"/>
                  </a:cubicBezTo>
                  <a:cubicBezTo>
                    <a:pt x="4914" y="6740"/>
                    <a:pt x="5012" y="6705"/>
                    <a:pt x="5118" y="6705"/>
                  </a:cubicBezTo>
                  <a:cubicBezTo>
                    <a:pt x="5167" y="6705"/>
                    <a:pt x="5217" y="6712"/>
                    <a:pt x="5271" y="6728"/>
                  </a:cubicBezTo>
                  <a:cubicBezTo>
                    <a:pt x="5616" y="6820"/>
                    <a:pt x="5991" y="7194"/>
                    <a:pt x="6261" y="7593"/>
                  </a:cubicBezTo>
                  <a:cubicBezTo>
                    <a:pt x="6532" y="8004"/>
                    <a:pt x="6797" y="8492"/>
                    <a:pt x="7023" y="8965"/>
                  </a:cubicBezTo>
                  <a:cubicBezTo>
                    <a:pt x="7255" y="9444"/>
                    <a:pt x="7463" y="9936"/>
                    <a:pt x="7656" y="10436"/>
                  </a:cubicBezTo>
                  <a:cubicBezTo>
                    <a:pt x="7850" y="10936"/>
                    <a:pt x="8028" y="11445"/>
                    <a:pt x="8198" y="11959"/>
                  </a:cubicBezTo>
                  <a:cubicBezTo>
                    <a:pt x="8376" y="12482"/>
                    <a:pt x="8523" y="12963"/>
                    <a:pt x="8611" y="13470"/>
                  </a:cubicBezTo>
                  <a:cubicBezTo>
                    <a:pt x="8697" y="13970"/>
                    <a:pt x="8725" y="14474"/>
                    <a:pt x="8638" y="14930"/>
                  </a:cubicBezTo>
                  <a:cubicBezTo>
                    <a:pt x="8602" y="15149"/>
                    <a:pt x="8529" y="15361"/>
                    <a:pt x="8421" y="15556"/>
                  </a:cubicBezTo>
                  <a:cubicBezTo>
                    <a:pt x="8399" y="15603"/>
                    <a:pt x="8370" y="15649"/>
                    <a:pt x="8338" y="15692"/>
                  </a:cubicBezTo>
                  <a:cubicBezTo>
                    <a:pt x="8310" y="15732"/>
                    <a:pt x="8275" y="15789"/>
                    <a:pt x="8259" y="15799"/>
                  </a:cubicBezTo>
                  <a:cubicBezTo>
                    <a:pt x="8222" y="15845"/>
                    <a:pt x="8175" y="15869"/>
                    <a:pt x="8113" y="15895"/>
                  </a:cubicBezTo>
                  <a:cubicBezTo>
                    <a:pt x="8044" y="15923"/>
                    <a:pt x="7949" y="15936"/>
                    <a:pt x="7841" y="15936"/>
                  </a:cubicBezTo>
                  <a:cubicBezTo>
                    <a:pt x="7755" y="15936"/>
                    <a:pt x="7660" y="15928"/>
                    <a:pt x="7563" y="15911"/>
                  </a:cubicBezTo>
                  <a:cubicBezTo>
                    <a:pt x="7345" y="15874"/>
                    <a:pt x="7112" y="15798"/>
                    <a:pt x="6885" y="15708"/>
                  </a:cubicBezTo>
                  <a:cubicBezTo>
                    <a:pt x="6662" y="15618"/>
                    <a:pt x="6449" y="15508"/>
                    <a:pt x="6247" y="15380"/>
                  </a:cubicBezTo>
                  <a:cubicBezTo>
                    <a:pt x="6047" y="15245"/>
                    <a:pt x="5858" y="15093"/>
                    <a:pt x="5683" y="14927"/>
                  </a:cubicBezTo>
                  <a:cubicBezTo>
                    <a:pt x="4972" y="14241"/>
                    <a:pt x="4442" y="13310"/>
                    <a:pt x="3941" y="12367"/>
                  </a:cubicBezTo>
                  <a:cubicBezTo>
                    <a:pt x="2954" y="10477"/>
                    <a:pt x="2278" y="8431"/>
                    <a:pt x="1709" y="6336"/>
                  </a:cubicBezTo>
                  <a:cubicBezTo>
                    <a:pt x="1409" y="5273"/>
                    <a:pt x="1074" y="4258"/>
                    <a:pt x="1091" y="3289"/>
                  </a:cubicBezTo>
                  <a:cubicBezTo>
                    <a:pt x="1099" y="2809"/>
                    <a:pt x="1193" y="2344"/>
                    <a:pt x="1409" y="1983"/>
                  </a:cubicBezTo>
                  <a:cubicBezTo>
                    <a:pt x="1516" y="1801"/>
                    <a:pt x="1651" y="1639"/>
                    <a:pt x="1808" y="1499"/>
                  </a:cubicBezTo>
                  <a:cubicBezTo>
                    <a:pt x="1973" y="1371"/>
                    <a:pt x="2148" y="1248"/>
                    <a:pt x="2350" y="1183"/>
                  </a:cubicBezTo>
                  <a:cubicBezTo>
                    <a:pt x="2557" y="1103"/>
                    <a:pt x="2780" y="1064"/>
                    <a:pt x="3005" y="1064"/>
                  </a:cubicBezTo>
                  <a:cubicBezTo>
                    <a:pt x="3208" y="1064"/>
                    <a:pt x="3412" y="1096"/>
                    <a:pt x="3608" y="1160"/>
                  </a:cubicBezTo>
                  <a:cubicBezTo>
                    <a:pt x="3814" y="1225"/>
                    <a:pt x="4010" y="1328"/>
                    <a:pt x="4191" y="1455"/>
                  </a:cubicBezTo>
                  <a:cubicBezTo>
                    <a:pt x="4380" y="1586"/>
                    <a:pt x="4561" y="1752"/>
                    <a:pt x="4729" y="1928"/>
                  </a:cubicBezTo>
                  <a:cubicBezTo>
                    <a:pt x="5402" y="2651"/>
                    <a:pt x="5889" y="3603"/>
                    <a:pt x="6408" y="4564"/>
                  </a:cubicBezTo>
                  <a:cubicBezTo>
                    <a:pt x="7427" y="6485"/>
                    <a:pt x="8393" y="8421"/>
                    <a:pt x="9117" y="10455"/>
                  </a:cubicBezTo>
                  <a:lnTo>
                    <a:pt x="9117" y="10456"/>
                  </a:ln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8"/>
                    <a:pt x="9499" y="10648"/>
                  </a:cubicBezTo>
                  <a:cubicBezTo>
                    <a:pt x="9658" y="10599"/>
                    <a:pt x="9750" y="10433"/>
                    <a:pt x="9706" y="10272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3" y="3157"/>
                    <a:pt x="6303" y="2115"/>
                    <a:pt x="5487" y="1223"/>
                  </a:cubicBezTo>
                  <a:cubicBezTo>
                    <a:pt x="5280" y="1001"/>
                    <a:pt x="5061" y="793"/>
                    <a:pt x="4804" y="608"/>
                  </a:cubicBezTo>
                  <a:cubicBezTo>
                    <a:pt x="4541" y="418"/>
                    <a:pt x="4251" y="261"/>
                    <a:pt x="3937" y="158"/>
                  </a:cubicBezTo>
                  <a:cubicBezTo>
                    <a:pt x="3630" y="54"/>
                    <a:pt x="3303" y="1"/>
                    <a:pt x="297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362875" y="119515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2" y="173"/>
                  </a:cubicBezTo>
                  <a:cubicBezTo>
                    <a:pt x="1348" y="394"/>
                    <a:pt x="800" y="856"/>
                    <a:pt x="466" y="1435"/>
                  </a:cubicBezTo>
                  <a:cubicBezTo>
                    <a:pt x="382" y="1578"/>
                    <a:pt x="316" y="1731"/>
                    <a:pt x="252" y="1883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6"/>
                    <a:pt x="12" y="2968"/>
                    <a:pt x="8" y="3274"/>
                  </a:cubicBezTo>
                  <a:cubicBezTo>
                    <a:pt x="1" y="4505"/>
                    <a:pt x="393" y="5596"/>
                    <a:pt x="681" y="6625"/>
                  </a:cubicBezTo>
                  <a:cubicBezTo>
                    <a:pt x="1267" y="8738"/>
                    <a:pt x="1974" y="10866"/>
                    <a:pt x="3021" y="12849"/>
                  </a:cubicBezTo>
                  <a:cubicBezTo>
                    <a:pt x="3548" y="13822"/>
                    <a:pt x="4106" y="14827"/>
                    <a:pt x="4976" y="15667"/>
                  </a:cubicBezTo>
                  <a:cubicBezTo>
                    <a:pt x="5197" y="15875"/>
                    <a:pt x="5437" y="16066"/>
                    <a:pt x="5690" y="16234"/>
                  </a:cubicBezTo>
                  <a:cubicBezTo>
                    <a:pt x="5949" y="16398"/>
                    <a:pt x="6224" y="16537"/>
                    <a:pt x="6510" y="16647"/>
                  </a:cubicBezTo>
                  <a:cubicBezTo>
                    <a:pt x="6791" y="16754"/>
                    <a:pt x="7081" y="16849"/>
                    <a:pt x="7402" y="16898"/>
                  </a:cubicBezTo>
                  <a:cubicBezTo>
                    <a:pt x="7536" y="16917"/>
                    <a:pt x="7676" y="16932"/>
                    <a:pt x="7823" y="16932"/>
                  </a:cubicBezTo>
                  <a:cubicBezTo>
                    <a:pt x="8027" y="16932"/>
                    <a:pt x="8242" y="16903"/>
                    <a:pt x="8468" y="16817"/>
                  </a:cubicBezTo>
                  <a:cubicBezTo>
                    <a:pt x="8659" y="16742"/>
                    <a:pt x="8852" y="16619"/>
                    <a:pt x="8990" y="16454"/>
                  </a:cubicBezTo>
                  <a:cubicBezTo>
                    <a:pt x="9072" y="16367"/>
                    <a:pt x="9105" y="16304"/>
                    <a:pt x="9154" y="16233"/>
                  </a:cubicBezTo>
                  <a:cubicBezTo>
                    <a:pt x="9202" y="16165"/>
                    <a:pt x="9245" y="16093"/>
                    <a:pt x="9282" y="16019"/>
                  </a:cubicBezTo>
                  <a:cubicBezTo>
                    <a:pt x="9434" y="15731"/>
                    <a:pt x="9538" y="15422"/>
                    <a:pt x="9588" y="15100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3"/>
                    <a:pt x="9251" y="12170"/>
                    <a:pt x="9071" y="11662"/>
                  </a:cubicBezTo>
                  <a:cubicBezTo>
                    <a:pt x="8889" y="11141"/>
                    <a:pt x="8700" y="10621"/>
                    <a:pt x="8492" y="10106"/>
                  </a:cubicBezTo>
                  <a:cubicBezTo>
                    <a:pt x="8073" y="9070"/>
                    <a:pt x="7607" y="8070"/>
                    <a:pt x="6960" y="7101"/>
                  </a:cubicBezTo>
                  <a:cubicBezTo>
                    <a:pt x="6782" y="6850"/>
                    <a:pt x="6578" y="6622"/>
                    <a:pt x="6348" y="6418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6"/>
                    <a:pt x="5262" y="5893"/>
                    <a:pt x="5157" y="5893"/>
                  </a:cubicBezTo>
                  <a:cubicBezTo>
                    <a:pt x="4874" y="5893"/>
                    <a:pt x="4580" y="5988"/>
                    <a:pt x="4367" y="6140"/>
                  </a:cubicBezTo>
                  <a:cubicBezTo>
                    <a:pt x="4082" y="6338"/>
                    <a:pt x="3870" y="6570"/>
                    <a:pt x="3694" y="6848"/>
                  </a:cubicBezTo>
                  <a:cubicBezTo>
                    <a:pt x="3348" y="7402"/>
                    <a:pt x="3249" y="8043"/>
                    <a:pt x="3271" y="8633"/>
                  </a:cubicBezTo>
                  <a:cubicBezTo>
                    <a:pt x="3296" y="9228"/>
                    <a:pt x="3423" y="9798"/>
                    <a:pt x="3612" y="10339"/>
                  </a:cubicBezTo>
                  <a:cubicBezTo>
                    <a:pt x="3800" y="10878"/>
                    <a:pt x="4044" y="11395"/>
                    <a:pt x="4340" y="11883"/>
                  </a:cubicBezTo>
                  <a:cubicBezTo>
                    <a:pt x="4637" y="12368"/>
                    <a:pt x="4980" y="12832"/>
                    <a:pt x="5426" y="13230"/>
                  </a:cubicBezTo>
                  <a:cubicBezTo>
                    <a:pt x="5485" y="13284"/>
                    <a:pt x="5559" y="13310"/>
                    <a:pt x="5634" y="13310"/>
                  </a:cubicBezTo>
                  <a:cubicBezTo>
                    <a:pt x="5718" y="13310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8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6"/>
                    <a:pt x="4433" y="10616"/>
                    <a:pt x="4273" y="10118"/>
                  </a:cubicBezTo>
                  <a:cubicBezTo>
                    <a:pt x="4114" y="9625"/>
                    <a:pt x="4016" y="9113"/>
                    <a:pt x="4008" y="8616"/>
                  </a:cubicBezTo>
                  <a:cubicBezTo>
                    <a:pt x="4000" y="8121"/>
                    <a:pt x="4102" y="7637"/>
                    <a:pt x="4349" y="7267"/>
                  </a:cubicBezTo>
                  <a:cubicBezTo>
                    <a:pt x="4469" y="7084"/>
                    <a:pt x="4624" y="6928"/>
                    <a:pt x="4805" y="6805"/>
                  </a:cubicBezTo>
                  <a:cubicBezTo>
                    <a:pt x="4913" y="6740"/>
                    <a:pt x="5011" y="6705"/>
                    <a:pt x="5117" y="6705"/>
                  </a:cubicBezTo>
                  <a:cubicBezTo>
                    <a:pt x="5166" y="6705"/>
                    <a:pt x="5216" y="6712"/>
                    <a:pt x="5269" y="6728"/>
                  </a:cubicBezTo>
                  <a:cubicBezTo>
                    <a:pt x="5615" y="6820"/>
                    <a:pt x="5990" y="7194"/>
                    <a:pt x="6261" y="7593"/>
                  </a:cubicBezTo>
                  <a:cubicBezTo>
                    <a:pt x="6532" y="8003"/>
                    <a:pt x="6796" y="8492"/>
                    <a:pt x="7023" y="8965"/>
                  </a:cubicBezTo>
                  <a:cubicBezTo>
                    <a:pt x="7254" y="9444"/>
                    <a:pt x="7461" y="9936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2"/>
                    <a:pt x="8522" y="12963"/>
                    <a:pt x="8609" y="13470"/>
                  </a:cubicBezTo>
                  <a:cubicBezTo>
                    <a:pt x="8696" y="13970"/>
                    <a:pt x="8723" y="14475"/>
                    <a:pt x="8637" y="14930"/>
                  </a:cubicBezTo>
                  <a:cubicBezTo>
                    <a:pt x="8601" y="15150"/>
                    <a:pt x="8527" y="15361"/>
                    <a:pt x="8420" y="15556"/>
                  </a:cubicBezTo>
                  <a:cubicBezTo>
                    <a:pt x="8397" y="15604"/>
                    <a:pt x="8369" y="15649"/>
                    <a:pt x="8337" y="15692"/>
                  </a:cubicBezTo>
                  <a:cubicBezTo>
                    <a:pt x="8308" y="15732"/>
                    <a:pt x="8274" y="15790"/>
                    <a:pt x="8257" y="15799"/>
                  </a:cubicBezTo>
                  <a:cubicBezTo>
                    <a:pt x="8221" y="15845"/>
                    <a:pt x="8174" y="15870"/>
                    <a:pt x="8112" y="15895"/>
                  </a:cubicBezTo>
                  <a:cubicBezTo>
                    <a:pt x="8043" y="15923"/>
                    <a:pt x="7947" y="15936"/>
                    <a:pt x="7839" y="15936"/>
                  </a:cubicBezTo>
                  <a:cubicBezTo>
                    <a:pt x="7753" y="15936"/>
                    <a:pt x="7658" y="15927"/>
                    <a:pt x="7562" y="15910"/>
                  </a:cubicBezTo>
                  <a:cubicBezTo>
                    <a:pt x="7343" y="15874"/>
                    <a:pt x="7110" y="15798"/>
                    <a:pt x="6883" y="15708"/>
                  </a:cubicBezTo>
                  <a:cubicBezTo>
                    <a:pt x="6661" y="15617"/>
                    <a:pt x="6448" y="15508"/>
                    <a:pt x="6246" y="15380"/>
                  </a:cubicBezTo>
                  <a:cubicBezTo>
                    <a:pt x="6046" y="15245"/>
                    <a:pt x="5856" y="15093"/>
                    <a:pt x="5681" y="14926"/>
                  </a:cubicBezTo>
                  <a:cubicBezTo>
                    <a:pt x="4971" y="14242"/>
                    <a:pt x="4441" y="13310"/>
                    <a:pt x="3939" y="12367"/>
                  </a:cubicBezTo>
                  <a:cubicBezTo>
                    <a:pt x="2951" y="10478"/>
                    <a:pt x="2277" y="8431"/>
                    <a:pt x="1707" y="6336"/>
                  </a:cubicBezTo>
                  <a:cubicBezTo>
                    <a:pt x="1407" y="5273"/>
                    <a:pt x="1073" y="4259"/>
                    <a:pt x="1089" y="3289"/>
                  </a:cubicBezTo>
                  <a:cubicBezTo>
                    <a:pt x="1097" y="2809"/>
                    <a:pt x="1191" y="2344"/>
                    <a:pt x="1407" y="1983"/>
                  </a:cubicBezTo>
                  <a:cubicBezTo>
                    <a:pt x="1515" y="1801"/>
                    <a:pt x="1649" y="1638"/>
                    <a:pt x="1808" y="1500"/>
                  </a:cubicBezTo>
                  <a:cubicBezTo>
                    <a:pt x="1972" y="1372"/>
                    <a:pt x="2147" y="1248"/>
                    <a:pt x="2349" y="1184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1"/>
                  </a:cubicBezTo>
                  <a:cubicBezTo>
                    <a:pt x="3813" y="1225"/>
                    <a:pt x="4009" y="1329"/>
                    <a:pt x="4191" y="1456"/>
                  </a:cubicBezTo>
                  <a:cubicBezTo>
                    <a:pt x="4378" y="1587"/>
                    <a:pt x="4561" y="1752"/>
                    <a:pt x="4729" y="1928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5" y="6485"/>
                    <a:pt x="8392" y="8421"/>
                    <a:pt x="9116" y="10455"/>
                  </a:cubicBezTo>
                  <a:lnTo>
                    <a:pt x="9117" y="10456"/>
                  </a:lnTo>
                  <a:cubicBezTo>
                    <a:pt x="9161" y="10581"/>
                    <a:pt x="9280" y="10661"/>
                    <a:pt x="9408" y="10661"/>
                  </a:cubicBezTo>
                  <a:cubicBezTo>
                    <a:pt x="9438" y="10661"/>
                    <a:pt x="9469" y="10657"/>
                    <a:pt x="9499" y="10647"/>
                  </a:cubicBezTo>
                  <a:cubicBezTo>
                    <a:pt x="9657" y="10598"/>
                    <a:pt x="9749" y="10433"/>
                    <a:pt x="9706" y="10272"/>
                  </a:cubicBezTo>
                  <a:cubicBezTo>
                    <a:pt x="9132" y="8129"/>
                    <a:pt x="8227" y="6098"/>
                    <a:pt x="7259" y="4130"/>
                  </a:cubicBezTo>
                  <a:cubicBezTo>
                    <a:pt x="6784" y="3156"/>
                    <a:pt x="6304" y="2114"/>
                    <a:pt x="5487" y="1222"/>
                  </a:cubicBezTo>
                  <a:cubicBezTo>
                    <a:pt x="5280" y="1001"/>
                    <a:pt x="5060" y="793"/>
                    <a:pt x="4804" y="608"/>
                  </a:cubicBezTo>
                  <a:cubicBezTo>
                    <a:pt x="4541" y="417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4" name="Google Shape;144;p2"/>
          <p:cNvGrpSpPr/>
          <p:nvPr/>
        </p:nvGrpSpPr>
        <p:grpSpPr>
          <a:xfrm>
            <a:off x="784952" y="5224076"/>
            <a:ext cx="472515" cy="771361"/>
            <a:chOff x="2254100" y="3662800"/>
            <a:chExt cx="269700" cy="440275"/>
          </a:xfrm>
        </p:grpSpPr>
        <p:sp>
          <p:nvSpPr>
            <p:cNvPr id="145" name="Google Shape;145;p2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7568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Google Shape;616;p13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617" name="Google Shape;617;p13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618" name="Google Shape;618;p13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9" name="Google Shape;619;p13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0" name="Google Shape;620;p13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13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13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13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13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13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13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13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13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9" name="Google Shape;629;p13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0" name="Google Shape;630;p13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31" name="Google Shape;631;p13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632" name="Google Shape;632;p13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633" name="Google Shape;633;p13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4" name="Google Shape;634;p13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5" name="Google Shape;635;p13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6" name="Google Shape;636;p13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7" name="Google Shape;637;p13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8" name="Google Shape;638;p13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9" name="Google Shape;639;p13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0" name="Google Shape;640;p13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1" name="Google Shape;641;p13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2" name="Google Shape;642;p13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3" name="Google Shape;643;p13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4" name="Google Shape;644;p13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5" name="Google Shape;645;p13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6" name="Google Shape;646;p13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7" name="Google Shape;647;p13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8" name="Google Shape;648;p13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9" name="Google Shape;649;p13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0" name="Google Shape;650;p13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1" name="Google Shape;651;p13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652" name="Google Shape;652;p13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3" name="Google Shape;653;p13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54" name="Google Shape;654;p13"/>
          <p:cNvSpPr txBox="1">
            <a:spLocks noGrp="1"/>
          </p:cNvSpPr>
          <p:nvPr>
            <p:ph type="title"/>
          </p:nvPr>
        </p:nvSpPr>
        <p:spPr>
          <a:xfrm>
            <a:off x="1093105" y="504008"/>
            <a:ext cx="6732400" cy="13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655" name="Google Shape;655;p13"/>
          <p:cNvSpPr txBox="1">
            <a:spLocks noGrp="1"/>
          </p:cNvSpPr>
          <p:nvPr>
            <p:ph type="body" idx="1"/>
          </p:nvPr>
        </p:nvSpPr>
        <p:spPr>
          <a:xfrm>
            <a:off x="1093100" y="1195633"/>
            <a:ext cx="10266800" cy="4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2pPr>
            <a:lvl3pPr marL="1828754" lvl="2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3pPr>
            <a:lvl4pPr marL="2438339" lvl="3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4pPr>
            <a:lvl5pPr marL="3047924" lvl="4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5pPr>
            <a:lvl6pPr marL="3657509" lvl="5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8pPr>
            <a:lvl9pPr marL="5486263" lvl="8" indent="-414856" rtl="0"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 sz="17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656" name="Google Shape;656;p13"/>
          <p:cNvGrpSpPr/>
          <p:nvPr/>
        </p:nvGrpSpPr>
        <p:grpSpPr>
          <a:xfrm>
            <a:off x="11290900" y="238087"/>
            <a:ext cx="454381" cy="761112"/>
            <a:chOff x="2002900" y="3914700"/>
            <a:chExt cx="259350" cy="434425"/>
          </a:xfrm>
        </p:grpSpPr>
        <p:sp>
          <p:nvSpPr>
            <p:cNvPr id="657" name="Google Shape;657;p13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9" name="Google Shape;659;p13"/>
          <p:cNvGrpSpPr/>
          <p:nvPr/>
        </p:nvGrpSpPr>
        <p:grpSpPr>
          <a:xfrm>
            <a:off x="11483519" y="1149542"/>
            <a:ext cx="472515" cy="771361"/>
            <a:chOff x="2254100" y="3662800"/>
            <a:chExt cx="269700" cy="440275"/>
          </a:xfrm>
        </p:grpSpPr>
        <p:sp>
          <p:nvSpPr>
            <p:cNvPr id="660" name="Google Shape;660;p13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40714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3" name="Google Shape;663;p14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664" name="Google Shape;664;p14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665" name="Google Shape;665;p14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14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14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8" name="Google Shape;668;p14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9" name="Google Shape;669;p14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14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14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2" name="Google Shape;672;p14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3" name="Google Shape;673;p14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4" name="Google Shape;674;p14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5" name="Google Shape;675;p14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14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7" name="Google Shape;677;p14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78" name="Google Shape;678;p14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679" name="Google Shape;679;p14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680" name="Google Shape;680;p14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1" name="Google Shape;681;p14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2" name="Google Shape;682;p14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3" name="Google Shape;683;p14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4" name="Google Shape;684;p14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5" name="Google Shape;685;p14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6" name="Google Shape;686;p14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7" name="Google Shape;687;p14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8" name="Google Shape;688;p14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9" name="Google Shape;689;p14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0" name="Google Shape;690;p14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1" name="Google Shape;691;p14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2" name="Google Shape;692;p14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3" name="Google Shape;693;p14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4" name="Google Shape;694;p14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5" name="Google Shape;695;p14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6" name="Google Shape;696;p14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7" name="Google Shape;697;p14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8" name="Google Shape;698;p14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699" name="Google Shape;699;p14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0" name="Google Shape;700;p14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01" name="Google Shape;701;p14"/>
          <p:cNvSpPr txBox="1">
            <a:spLocks noGrp="1"/>
          </p:cNvSpPr>
          <p:nvPr>
            <p:ph type="title"/>
          </p:nvPr>
        </p:nvSpPr>
        <p:spPr>
          <a:xfrm>
            <a:off x="2637600" y="2063828"/>
            <a:ext cx="6916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702" name="Google Shape;702;p14"/>
          <p:cNvSpPr txBox="1">
            <a:spLocks noGrp="1"/>
          </p:cNvSpPr>
          <p:nvPr>
            <p:ph type="subTitle" idx="1"/>
          </p:nvPr>
        </p:nvSpPr>
        <p:spPr>
          <a:xfrm>
            <a:off x="3776600" y="3641651"/>
            <a:ext cx="4638800" cy="1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703" name="Google Shape;703;p14"/>
          <p:cNvSpPr/>
          <p:nvPr/>
        </p:nvSpPr>
        <p:spPr>
          <a:xfrm rot="-10303763">
            <a:off x="-1234768" y="4517497"/>
            <a:ext cx="4569579" cy="4054759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4" name="Google Shape;704;p14"/>
          <p:cNvSpPr/>
          <p:nvPr/>
        </p:nvSpPr>
        <p:spPr>
          <a:xfrm rot="5869302">
            <a:off x="9890514" y="-356883"/>
            <a:ext cx="4569572" cy="4054753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05" name="Google Shape;705;p14"/>
          <p:cNvGrpSpPr/>
          <p:nvPr/>
        </p:nvGrpSpPr>
        <p:grpSpPr>
          <a:xfrm rot="-937174">
            <a:off x="11199179" y="4276309"/>
            <a:ext cx="454391" cy="761128"/>
            <a:chOff x="2002900" y="3914700"/>
            <a:chExt cx="259350" cy="434425"/>
          </a:xfrm>
        </p:grpSpPr>
        <p:sp>
          <p:nvSpPr>
            <p:cNvPr id="706" name="Google Shape;706;p14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14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8" name="Google Shape;708;p14"/>
          <p:cNvGrpSpPr/>
          <p:nvPr/>
        </p:nvGrpSpPr>
        <p:grpSpPr>
          <a:xfrm rot="-937174">
            <a:off x="10868979" y="5076409"/>
            <a:ext cx="454391" cy="761128"/>
            <a:chOff x="2002900" y="3914700"/>
            <a:chExt cx="259350" cy="434425"/>
          </a:xfrm>
        </p:grpSpPr>
        <p:sp>
          <p:nvSpPr>
            <p:cNvPr id="709" name="Google Shape;709;p14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14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1" name="Google Shape;711;p14"/>
          <p:cNvSpPr/>
          <p:nvPr/>
        </p:nvSpPr>
        <p:spPr>
          <a:xfrm>
            <a:off x="-234930" y="3"/>
            <a:ext cx="2571083" cy="3119491"/>
          </a:xfrm>
          <a:custGeom>
            <a:avLst/>
            <a:gdLst/>
            <a:ahLst/>
            <a:cxnLst/>
            <a:rect l="l" t="t" r="r" b="b"/>
            <a:pathLst>
              <a:path w="42954" h="52116" extrusionOk="0">
                <a:moveTo>
                  <a:pt x="16522" y="22002"/>
                </a:moveTo>
                <a:cubicBezTo>
                  <a:pt x="16588" y="22002"/>
                  <a:pt x="16653" y="22006"/>
                  <a:pt x="16719" y="22013"/>
                </a:cubicBezTo>
                <a:cubicBezTo>
                  <a:pt x="17011" y="22053"/>
                  <a:pt x="17265" y="22151"/>
                  <a:pt x="17520" y="22346"/>
                </a:cubicBezTo>
                <a:cubicBezTo>
                  <a:pt x="18021" y="22722"/>
                  <a:pt x="18393" y="23438"/>
                  <a:pt x="18513" y="24189"/>
                </a:cubicBezTo>
                <a:cubicBezTo>
                  <a:pt x="18642" y="24970"/>
                  <a:pt x="18554" y="25845"/>
                  <a:pt x="18379" y="26765"/>
                </a:cubicBezTo>
                <a:cubicBezTo>
                  <a:pt x="18292" y="27226"/>
                  <a:pt x="18177" y="27699"/>
                  <a:pt x="18075" y="28165"/>
                </a:cubicBezTo>
                <a:cubicBezTo>
                  <a:pt x="18057" y="28235"/>
                  <a:pt x="18040" y="28305"/>
                  <a:pt x="18022" y="28375"/>
                </a:cubicBezTo>
                <a:lnTo>
                  <a:pt x="18009" y="28373"/>
                </a:lnTo>
                <a:cubicBezTo>
                  <a:pt x="17596" y="28306"/>
                  <a:pt x="17190" y="28193"/>
                  <a:pt x="16803" y="28033"/>
                </a:cubicBezTo>
                <a:cubicBezTo>
                  <a:pt x="16415" y="27877"/>
                  <a:pt x="16073" y="27693"/>
                  <a:pt x="15755" y="27454"/>
                </a:cubicBezTo>
                <a:cubicBezTo>
                  <a:pt x="15118" y="26979"/>
                  <a:pt x="14600" y="26319"/>
                  <a:pt x="14326" y="25607"/>
                </a:cubicBezTo>
                <a:cubicBezTo>
                  <a:pt x="14189" y="25252"/>
                  <a:pt x="14113" y="24884"/>
                  <a:pt x="14107" y="24528"/>
                </a:cubicBezTo>
                <a:cubicBezTo>
                  <a:pt x="14105" y="24351"/>
                  <a:pt x="14119" y="24174"/>
                  <a:pt x="14148" y="24000"/>
                </a:cubicBezTo>
                <a:cubicBezTo>
                  <a:pt x="14178" y="23840"/>
                  <a:pt x="14225" y="23684"/>
                  <a:pt x="14290" y="23535"/>
                </a:cubicBezTo>
                <a:cubicBezTo>
                  <a:pt x="14549" y="22929"/>
                  <a:pt x="15137" y="22384"/>
                  <a:pt x="15780" y="22146"/>
                </a:cubicBezTo>
                <a:cubicBezTo>
                  <a:pt x="16030" y="22051"/>
                  <a:pt x="16284" y="22002"/>
                  <a:pt x="16522" y="22002"/>
                </a:cubicBezTo>
                <a:close/>
                <a:moveTo>
                  <a:pt x="42620" y="1"/>
                </a:moveTo>
                <a:cubicBezTo>
                  <a:pt x="42482" y="1"/>
                  <a:pt x="42360" y="94"/>
                  <a:pt x="42323" y="228"/>
                </a:cubicBezTo>
                <a:cubicBezTo>
                  <a:pt x="41267" y="4038"/>
                  <a:pt x="40150" y="7830"/>
                  <a:pt x="38625" y="11432"/>
                </a:cubicBezTo>
                <a:cubicBezTo>
                  <a:pt x="37105" y="15029"/>
                  <a:pt x="35165" y="18441"/>
                  <a:pt x="32594" y="21298"/>
                </a:cubicBezTo>
                <a:cubicBezTo>
                  <a:pt x="31325" y="22739"/>
                  <a:pt x="29888" y="24016"/>
                  <a:pt x="28342" y="25118"/>
                </a:cubicBezTo>
                <a:cubicBezTo>
                  <a:pt x="26784" y="26197"/>
                  <a:pt x="25106" y="27094"/>
                  <a:pt x="23332" y="27703"/>
                </a:cubicBezTo>
                <a:cubicBezTo>
                  <a:pt x="22442" y="28000"/>
                  <a:pt x="21543" y="28253"/>
                  <a:pt x="20643" y="28372"/>
                </a:cubicBezTo>
                <a:cubicBezTo>
                  <a:pt x="20503" y="28393"/>
                  <a:pt x="20363" y="28409"/>
                  <a:pt x="20224" y="28425"/>
                </a:cubicBezTo>
                <a:cubicBezTo>
                  <a:pt x="20322" y="28011"/>
                  <a:pt x="20414" y="27595"/>
                  <a:pt x="20501" y="27175"/>
                </a:cubicBezTo>
                <a:cubicBezTo>
                  <a:pt x="20701" y="26157"/>
                  <a:pt x="20852" y="25033"/>
                  <a:pt x="20671" y="23849"/>
                </a:cubicBezTo>
                <a:cubicBezTo>
                  <a:pt x="20576" y="23249"/>
                  <a:pt x="20396" y="22657"/>
                  <a:pt x="20103" y="22102"/>
                </a:cubicBezTo>
                <a:cubicBezTo>
                  <a:pt x="19812" y="21549"/>
                  <a:pt x="19412" y="21021"/>
                  <a:pt x="18876" y="20604"/>
                </a:cubicBezTo>
                <a:cubicBezTo>
                  <a:pt x="18356" y="20184"/>
                  <a:pt x="17657" y="19896"/>
                  <a:pt x="16968" y="19821"/>
                </a:cubicBezTo>
                <a:cubicBezTo>
                  <a:pt x="16825" y="19806"/>
                  <a:pt x="16681" y="19797"/>
                  <a:pt x="16536" y="19797"/>
                </a:cubicBezTo>
                <a:cubicBezTo>
                  <a:pt x="15995" y="19797"/>
                  <a:pt x="15473" y="19908"/>
                  <a:pt x="14997" y="20091"/>
                </a:cubicBezTo>
                <a:cubicBezTo>
                  <a:pt x="13798" y="20563"/>
                  <a:pt x="12816" y="21462"/>
                  <a:pt x="12285" y="22674"/>
                </a:cubicBezTo>
                <a:cubicBezTo>
                  <a:pt x="12153" y="22974"/>
                  <a:pt x="12060" y="23306"/>
                  <a:pt x="12001" y="23628"/>
                </a:cubicBezTo>
                <a:cubicBezTo>
                  <a:pt x="11949" y="23942"/>
                  <a:pt x="11926" y="24260"/>
                  <a:pt x="11932" y="24578"/>
                </a:cubicBezTo>
                <a:cubicBezTo>
                  <a:pt x="11948" y="25211"/>
                  <a:pt x="12084" y="25828"/>
                  <a:pt x="12306" y="26394"/>
                </a:cubicBezTo>
                <a:cubicBezTo>
                  <a:pt x="12756" y="27528"/>
                  <a:pt x="13523" y="28474"/>
                  <a:pt x="14471" y="29180"/>
                </a:cubicBezTo>
                <a:cubicBezTo>
                  <a:pt x="15381" y="29849"/>
                  <a:pt x="16416" y="30246"/>
                  <a:pt x="17461" y="30430"/>
                </a:cubicBezTo>
                <a:cubicBezTo>
                  <a:pt x="16991" y="31983"/>
                  <a:pt x="16415" y="33502"/>
                  <a:pt x="15736" y="34976"/>
                </a:cubicBezTo>
                <a:cubicBezTo>
                  <a:pt x="14928" y="36725"/>
                  <a:pt x="14009" y="38427"/>
                  <a:pt x="12945" y="40042"/>
                </a:cubicBezTo>
                <a:cubicBezTo>
                  <a:pt x="11879" y="41646"/>
                  <a:pt x="10701" y="43221"/>
                  <a:pt x="9443" y="44695"/>
                </a:cubicBezTo>
                <a:cubicBezTo>
                  <a:pt x="8814" y="45435"/>
                  <a:pt x="8144" y="46136"/>
                  <a:pt x="7464" y="46825"/>
                </a:cubicBezTo>
                <a:cubicBezTo>
                  <a:pt x="6776" y="47504"/>
                  <a:pt x="6053" y="48146"/>
                  <a:pt x="5296" y="48746"/>
                </a:cubicBezTo>
                <a:cubicBezTo>
                  <a:pt x="4533" y="49334"/>
                  <a:pt x="3739" y="49883"/>
                  <a:pt x="2901" y="50357"/>
                </a:cubicBezTo>
                <a:cubicBezTo>
                  <a:pt x="2056" y="50816"/>
                  <a:pt x="1177" y="51216"/>
                  <a:pt x="255" y="51510"/>
                </a:cubicBezTo>
                <a:lnTo>
                  <a:pt x="245" y="51513"/>
                </a:lnTo>
                <a:cubicBezTo>
                  <a:pt x="89" y="51564"/>
                  <a:pt x="0" y="51728"/>
                  <a:pt x="43" y="51887"/>
                </a:cubicBezTo>
                <a:cubicBezTo>
                  <a:pt x="80" y="52024"/>
                  <a:pt x="204" y="52115"/>
                  <a:pt x="342" y="52115"/>
                </a:cubicBezTo>
                <a:cubicBezTo>
                  <a:pt x="363" y="52115"/>
                  <a:pt x="384" y="52113"/>
                  <a:pt x="406" y="52109"/>
                </a:cubicBezTo>
                <a:cubicBezTo>
                  <a:pt x="1402" y="51891"/>
                  <a:pt x="2374" y="51575"/>
                  <a:pt x="3305" y="51162"/>
                </a:cubicBezTo>
                <a:cubicBezTo>
                  <a:pt x="4229" y="50733"/>
                  <a:pt x="5117" y="50229"/>
                  <a:pt x="5966" y="49669"/>
                </a:cubicBezTo>
                <a:cubicBezTo>
                  <a:pt x="7642" y="48518"/>
                  <a:pt x="9175" y="47176"/>
                  <a:pt x="10564" y="45711"/>
                </a:cubicBezTo>
                <a:cubicBezTo>
                  <a:pt x="11955" y="44244"/>
                  <a:pt x="13244" y="42711"/>
                  <a:pt x="14425" y="41054"/>
                </a:cubicBezTo>
                <a:cubicBezTo>
                  <a:pt x="15594" y="39401"/>
                  <a:pt x="16659" y="37662"/>
                  <a:pt x="17541" y="35829"/>
                </a:cubicBezTo>
                <a:cubicBezTo>
                  <a:pt x="18372" y="34128"/>
                  <a:pt x="19072" y="32367"/>
                  <a:pt x="19636" y="30560"/>
                </a:cubicBezTo>
                <a:cubicBezTo>
                  <a:pt x="20076" y="30538"/>
                  <a:pt x="20516" y="30491"/>
                  <a:pt x="20951" y="30421"/>
                </a:cubicBezTo>
                <a:cubicBezTo>
                  <a:pt x="22013" y="30259"/>
                  <a:pt x="23023" y="29957"/>
                  <a:pt x="24004" y="29611"/>
                </a:cubicBezTo>
                <a:cubicBezTo>
                  <a:pt x="25965" y="28902"/>
                  <a:pt x="27802" y="27889"/>
                  <a:pt x="29458" y="26663"/>
                </a:cubicBezTo>
                <a:cubicBezTo>
                  <a:pt x="31104" y="25423"/>
                  <a:pt x="32607" y="24010"/>
                  <a:pt x="33913" y="22442"/>
                </a:cubicBezTo>
                <a:cubicBezTo>
                  <a:pt x="35231" y="20884"/>
                  <a:pt x="36372" y="19187"/>
                  <a:pt x="37343" y="17411"/>
                </a:cubicBezTo>
                <a:cubicBezTo>
                  <a:pt x="37837" y="16528"/>
                  <a:pt x="38273" y="15618"/>
                  <a:pt x="38698" y="14704"/>
                </a:cubicBezTo>
                <a:cubicBezTo>
                  <a:pt x="39104" y="13783"/>
                  <a:pt x="39491" y="12854"/>
                  <a:pt x="39832" y="11910"/>
                </a:cubicBezTo>
                <a:cubicBezTo>
                  <a:pt x="41230" y="8146"/>
                  <a:pt x="42144" y="4257"/>
                  <a:pt x="42923" y="370"/>
                </a:cubicBezTo>
                <a:cubicBezTo>
                  <a:pt x="42954" y="212"/>
                  <a:pt x="42858" y="56"/>
                  <a:pt x="42702" y="13"/>
                </a:cubicBezTo>
                <a:cubicBezTo>
                  <a:pt x="42675" y="5"/>
                  <a:pt x="42648" y="1"/>
                  <a:pt x="426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58442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3" name="Google Shape;713;p15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714" name="Google Shape;714;p1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715" name="Google Shape;715;p1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1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7" name="Google Shape;717;p1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8" name="Google Shape;718;p1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9" name="Google Shape;719;p1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1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1" name="Google Shape;721;p1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2" name="Google Shape;722;p1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3" name="Google Shape;723;p1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4" name="Google Shape;724;p1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5" name="Google Shape;725;p1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1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7" name="Google Shape;727;p1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28" name="Google Shape;728;p1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729" name="Google Shape;729;p1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730" name="Google Shape;730;p1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1" name="Google Shape;731;p1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2" name="Google Shape;732;p1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3" name="Google Shape;733;p1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4" name="Google Shape;734;p1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5" name="Google Shape;735;p1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6" name="Google Shape;736;p1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7" name="Google Shape;737;p1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8" name="Google Shape;738;p1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9" name="Google Shape;739;p1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0" name="Google Shape;740;p1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1" name="Google Shape;741;p1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2" name="Google Shape;742;p1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3" name="Google Shape;743;p1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4" name="Google Shape;744;p1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5" name="Google Shape;745;p1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6" name="Google Shape;746;p1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7" name="Google Shape;747;p1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8" name="Google Shape;748;p1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749" name="Google Shape;749;p1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0" name="Google Shape;750;p1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51" name="Google Shape;751;p15"/>
          <p:cNvSpPr txBox="1">
            <a:spLocks noGrp="1"/>
          </p:cNvSpPr>
          <p:nvPr>
            <p:ph type="title"/>
          </p:nvPr>
        </p:nvSpPr>
        <p:spPr>
          <a:xfrm>
            <a:off x="1093105" y="504008"/>
            <a:ext cx="6732400" cy="13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752" name="Google Shape;752;p15"/>
          <p:cNvSpPr txBox="1">
            <a:spLocks noGrp="1"/>
          </p:cNvSpPr>
          <p:nvPr>
            <p:ph type="title" idx="2"/>
          </p:nvPr>
        </p:nvSpPr>
        <p:spPr>
          <a:xfrm>
            <a:off x="1390667" y="4275433"/>
            <a:ext cx="25888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753" name="Google Shape;753;p15"/>
          <p:cNvSpPr txBox="1">
            <a:spLocks noGrp="1"/>
          </p:cNvSpPr>
          <p:nvPr>
            <p:ph type="subTitle" idx="1"/>
          </p:nvPr>
        </p:nvSpPr>
        <p:spPr>
          <a:xfrm>
            <a:off x="1390667" y="4776667"/>
            <a:ext cx="2588800" cy="12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754" name="Google Shape;754;p15"/>
          <p:cNvSpPr txBox="1">
            <a:spLocks noGrp="1"/>
          </p:cNvSpPr>
          <p:nvPr>
            <p:ph type="title" idx="3" hasCustomPrompt="1"/>
          </p:nvPr>
        </p:nvSpPr>
        <p:spPr>
          <a:xfrm>
            <a:off x="1812265" y="2841333"/>
            <a:ext cx="17456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5" name="Google Shape;755;p15"/>
          <p:cNvSpPr txBox="1">
            <a:spLocks noGrp="1"/>
          </p:cNvSpPr>
          <p:nvPr>
            <p:ph type="title" idx="4"/>
          </p:nvPr>
        </p:nvSpPr>
        <p:spPr>
          <a:xfrm>
            <a:off x="4801600" y="4275433"/>
            <a:ext cx="25888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756" name="Google Shape;756;p15"/>
          <p:cNvSpPr txBox="1">
            <a:spLocks noGrp="1"/>
          </p:cNvSpPr>
          <p:nvPr>
            <p:ph type="subTitle" idx="5"/>
          </p:nvPr>
        </p:nvSpPr>
        <p:spPr>
          <a:xfrm>
            <a:off x="4801600" y="4776667"/>
            <a:ext cx="2588800" cy="12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757" name="Google Shape;757;p15"/>
          <p:cNvSpPr txBox="1">
            <a:spLocks noGrp="1"/>
          </p:cNvSpPr>
          <p:nvPr>
            <p:ph type="title" idx="6" hasCustomPrompt="1"/>
          </p:nvPr>
        </p:nvSpPr>
        <p:spPr>
          <a:xfrm>
            <a:off x="5223199" y="2841333"/>
            <a:ext cx="17456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8" name="Google Shape;758;p15"/>
          <p:cNvSpPr txBox="1">
            <a:spLocks noGrp="1"/>
          </p:cNvSpPr>
          <p:nvPr>
            <p:ph type="title" idx="7"/>
          </p:nvPr>
        </p:nvSpPr>
        <p:spPr>
          <a:xfrm>
            <a:off x="8212533" y="4275433"/>
            <a:ext cx="25888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759" name="Google Shape;759;p15"/>
          <p:cNvSpPr txBox="1">
            <a:spLocks noGrp="1"/>
          </p:cNvSpPr>
          <p:nvPr>
            <p:ph type="subTitle" idx="8"/>
          </p:nvPr>
        </p:nvSpPr>
        <p:spPr>
          <a:xfrm>
            <a:off x="8212533" y="4776667"/>
            <a:ext cx="2588800" cy="12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760" name="Google Shape;760;p15"/>
          <p:cNvSpPr txBox="1">
            <a:spLocks noGrp="1"/>
          </p:cNvSpPr>
          <p:nvPr>
            <p:ph type="title" idx="9" hasCustomPrompt="1"/>
          </p:nvPr>
        </p:nvSpPr>
        <p:spPr>
          <a:xfrm>
            <a:off x="8634132" y="2841333"/>
            <a:ext cx="17456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761" name="Google Shape;761;p15"/>
          <p:cNvGrpSpPr/>
          <p:nvPr/>
        </p:nvGrpSpPr>
        <p:grpSpPr>
          <a:xfrm rot="-1793390">
            <a:off x="10107313" y="-1263275"/>
            <a:ext cx="2022081" cy="3843344"/>
            <a:chOff x="4949150" y="3435000"/>
            <a:chExt cx="1154175" cy="2193725"/>
          </a:xfrm>
        </p:grpSpPr>
        <p:sp>
          <p:nvSpPr>
            <p:cNvPr id="762" name="Google Shape;762;p15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3" name="Google Shape;783;p15"/>
          <p:cNvGrpSpPr/>
          <p:nvPr/>
        </p:nvGrpSpPr>
        <p:grpSpPr>
          <a:xfrm rot="7199944">
            <a:off x="11669741" y="1143699"/>
            <a:ext cx="1387492" cy="2546472"/>
            <a:chOff x="1986275" y="390525"/>
            <a:chExt cx="791925" cy="1453425"/>
          </a:xfrm>
        </p:grpSpPr>
        <p:sp>
          <p:nvSpPr>
            <p:cNvPr id="784" name="Google Shape;784;p15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3" name="Google Shape;793;p15"/>
          <p:cNvGrpSpPr/>
          <p:nvPr/>
        </p:nvGrpSpPr>
        <p:grpSpPr>
          <a:xfrm>
            <a:off x="236067" y="4740120"/>
            <a:ext cx="454381" cy="761112"/>
            <a:chOff x="2002900" y="3914700"/>
            <a:chExt cx="259350" cy="434425"/>
          </a:xfrm>
        </p:grpSpPr>
        <p:sp>
          <p:nvSpPr>
            <p:cNvPr id="794" name="Google Shape;794;p15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6" name="Google Shape;796;p15"/>
          <p:cNvGrpSpPr/>
          <p:nvPr/>
        </p:nvGrpSpPr>
        <p:grpSpPr>
          <a:xfrm>
            <a:off x="428685" y="5651576"/>
            <a:ext cx="472515" cy="771361"/>
            <a:chOff x="2254100" y="3662800"/>
            <a:chExt cx="269700" cy="440275"/>
          </a:xfrm>
        </p:grpSpPr>
        <p:sp>
          <p:nvSpPr>
            <p:cNvPr id="797" name="Google Shape;797;p15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71451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0" name="Google Shape;800;p16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801" name="Google Shape;801;p16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802" name="Google Shape;802;p16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3" name="Google Shape;803;p16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4" name="Google Shape;804;p16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5" name="Google Shape;805;p16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6" name="Google Shape;806;p16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7" name="Google Shape;807;p16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8" name="Google Shape;808;p16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9" name="Google Shape;809;p16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0" name="Google Shape;810;p16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1" name="Google Shape;811;p16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2" name="Google Shape;812;p16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3" name="Google Shape;813;p16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4" name="Google Shape;814;p16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15" name="Google Shape;815;p16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816" name="Google Shape;816;p16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817" name="Google Shape;817;p16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8" name="Google Shape;818;p16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9" name="Google Shape;819;p16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0" name="Google Shape;820;p16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1" name="Google Shape;821;p16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2" name="Google Shape;822;p16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3" name="Google Shape;823;p16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4" name="Google Shape;824;p16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5" name="Google Shape;825;p16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6" name="Google Shape;826;p16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7" name="Google Shape;827;p16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8" name="Google Shape;828;p16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9" name="Google Shape;829;p16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0" name="Google Shape;830;p16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1" name="Google Shape;831;p16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2" name="Google Shape;832;p16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3" name="Google Shape;833;p16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4" name="Google Shape;834;p16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5" name="Google Shape;835;p16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6" name="Google Shape;836;p16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16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38" name="Google Shape;838;p16"/>
          <p:cNvSpPr/>
          <p:nvPr/>
        </p:nvSpPr>
        <p:spPr>
          <a:xfrm>
            <a:off x="9702646" y="995778"/>
            <a:ext cx="1499093" cy="1166861"/>
          </a:xfrm>
          <a:custGeom>
            <a:avLst/>
            <a:gdLst/>
            <a:ahLst/>
            <a:cxnLst/>
            <a:rect l="l" t="t" r="r" b="b"/>
            <a:pathLst>
              <a:path w="4255" h="3312" extrusionOk="0">
                <a:moveTo>
                  <a:pt x="1539" y="0"/>
                </a:moveTo>
                <a:cubicBezTo>
                  <a:pt x="781" y="0"/>
                  <a:pt x="130" y="372"/>
                  <a:pt x="40" y="1306"/>
                </a:cubicBezTo>
                <a:cubicBezTo>
                  <a:pt x="0" y="1707"/>
                  <a:pt x="221" y="2099"/>
                  <a:pt x="524" y="2364"/>
                </a:cubicBezTo>
                <a:cubicBezTo>
                  <a:pt x="827" y="2630"/>
                  <a:pt x="1204" y="2794"/>
                  <a:pt x="1575" y="2952"/>
                </a:cubicBezTo>
                <a:cubicBezTo>
                  <a:pt x="1995" y="3133"/>
                  <a:pt x="2469" y="3311"/>
                  <a:pt x="2913" y="3311"/>
                </a:cubicBezTo>
                <a:cubicBezTo>
                  <a:pt x="3149" y="3311"/>
                  <a:pt x="3377" y="3261"/>
                  <a:pt x="3584" y="3134"/>
                </a:cubicBezTo>
                <a:cubicBezTo>
                  <a:pt x="4072" y="2836"/>
                  <a:pt x="4254" y="2172"/>
                  <a:pt x="4097" y="1623"/>
                </a:cubicBezTo>
                <a:cubicBezTo>
                  <a:pt x="3834" y="708"/>
                  <a:pt x="2585" y="0"/>
                  <a:pt x="15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16"/>
          <p:cNvSpPr/>
          <p:nvPr/>
        </p:nvSpPr>
        <p:spPr>
          <a:xfrm rot="9019311" flipH="1">
            <a:off x="7599291" y="2341432"/>
            <a:ext cx="7106340" cy="6305723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16"/>
          <p:cNvSpPr/>
          <p:nvPr/>
        </p:nvSpPr>
        <p:spPr>
          <a:xfrm rot="4484458">
            <a:off x="44431" y="4396348"/>
            <a:ext cx="2571092" cy="3119501"/>
          </a:xfrm>
          <a:custGeom>
            <a:avLst/>
            <a:gdLst/>
            <a:ahLst/>
            <a:cxnLst/>
            <a:rect l="l" t="t" r="r" b="b"/>
            <a:pathLst>
              <a:path w="42954" h="52116" extrusionOk="0">
                <a:moveTo>
                  <a:pt x="16522" y="22002"/>
                </a:moveTo>
                <a:cubicBezTo>
                  <a:pt x="16588" y="22002"/>
                  <a:pt x="16653" y="22006"/>
                  <a:pt x="16719" y="22013"/>
                </a:cubicBezTo>
                <a:cubicBezTo>
                  <a:pt x="17011" y="22053"/>
                  <a:pt x="17265" y="22151"/>
                  <a:pt x="17520" y="22346"/>
                </a:cubicBezTo>
                <a:cubicBezTo>
                  <a:pt x="18021" y="22722"/>
                  <a:pt x="18393" y="23438"/>
                  <a:pt x="18513" y="24189"/>
                </a:cubicBezTo>
                <a:cubicBezTo>
                  <a:pt x="18642" y="24970"/>
                  <a:pt x="18554" y="25845"/>
                  <a:pt x="18379" y="26765"/>
                </a:cubicBezTo>
                <a:cubicBezTo>
                  <a:pt x="18292" y="27226"/>
                  <a:pt x="18177" y="27699"/>
                  <a:pt x="18075" y="28165"/>
                </a:cubicBezTo>
                <a:cubicBezTo>
                  <a:pt x="18057" y="28235"/>
                  <a:pt x="18040" y="28305"/>
                  <a:pt x="18022" y="28375"/>
                </a:cubicBezTo>
                <a:lnTo>
                  <a:pt x="18009" y="28373"/>
                </a:lnTo>
                <a:cubicBezTo>
                  <a:pt x="17596" y="28306"/>
                  <a:pt x="17190" y="28193"/>
                  <a:pt x="16803" y="28033"/>
                </a:cubicBezTo>
                <a:cubicBezTo>
                  <a:pt x="16415" y="27877"/>
                  <a:pt x="16073" y="27693"/>
                  <a:pt x="15755" y="27454"/>
                </a:cubicBezTo>
                <a:cubicBezTo>
                  <a:pt x="15118" y="26979"/>
                  <a:pt x="14600" y="26319"/>
                  <a:pt x="14326" y="25607"/>
                </a:cubicBezTo>
                <a:cubicBezTo>
                  <a:pt x="14189" y="25252"/>
                  <a:pt x="14113" y="24884"/>
                  <a:pt x="14107" y="24528"/>
                </a:cubicBezTo>
                <a:cubicBezTo>
                  <a:pt x="14105" y="24351"/>
                  <a:pt x="14119" y="24174"/>
                  <a:pt x="14148" y="24000"/>
                </a:cubicBezTo>
                <a:cubicBezTo>
                  <a:pt x="14178" y="23840"/>
                  <a:pt x="14225" y="23684"/>
                  <a:pt x="14290" y="23535"/>
                </a:cubicBezTo>
                <a:cubicBezTo>
                  <a:pt x="14549" y="22929"/>
                  <a:pt x="15137" y="22384"/>
                  <a:pt x="15780" y="22146"/>
                </a:cubicBezTo>
                <a:cubicBezTo>
                  <a:pt x="16030" y="22051"/>
                  <a:pt x="16284" y="22002"/>
                  <a:pt x="16522" y="22002"/>
                </a:cubicBezTo>
                <a:close/>
                <a:moveTo>
                  <a:pt x="42620" y="1"/>
                </a:moveTo>
                <a:cubicBezTo>
                  <a:pt x="42482" y="1"/>
                  <a:pt x="42360" y="94"/>
                  <a:pt x="42323" y="228"/>
                </a:cubicBezTo>
                <a:cubicBezTo>
                  <a:pt x="41267" y="4038"/>
                  <a:pt x="40150" y="7830"/>
                  <a:pt x="38625" y="11432"/>
                </a:cubicBezTo>
                <a:cubicBezTo>
                  <a:pt x="37105" y="15029"/>
                  <a:pt x="35165" y="18441"/>
                  <a:pt x="32594" y="21298"/>
                </a:cubicBezTo>
                <a:cubicBezTo>
                  <a:pt x="31325" y="22739"/>
                  <a:pt x="29888" y="24016"/>
                  <a:pt x="28342" y="25118"/>
                </a:cubicBezTo>
                <a:cubicBezTo>
                  <a:pt x="26784" y="26197"/>
                  <a:pt x="25106" y="27094"/>
                  <a:pt x="23332" y="27703"/>
                </a:cubicBezTo>
                <a:cubicBezTo>
                  <a:pt x="22442" y="28000"/>
                  <a:pt x="21543" y="28253"/>
                  <a:pt x="20643" y="28372"/>
                </a:cubicBezTo>
                <a:cubicBezTo>
                  <a:pt x="20503" y="28393"/>
                  <a:pt x="20363" y="28409"/>
                  <a:pt x="20224" y="28425"/>
                </a:cubicBezTo>
                <a:cubicBezTo>
                  <a:pt x="20322" y="28011"/>
                  <a:pt x="20414" y="27595"/>
                  <a:pt x="20501" y="27175"/>
                </a:cubicBezTo>
                <a:cubicBezTo>
                  <a:pt x="20701" y="26157"/>
                  <a:pt x="20852" y="25033"/>
                  <a:pt x="20671" y="23849"/>
                </a:cubicBezTo>
                <a:cubicBezTo>
                  <a:pt x="20576" y="23249"/>
                  <a:pt x="20396" y="22657"/>
                  <a:pt x="20103" y="22102"/>
                </a:cubicBezTo>
                <a:cubicBezTo>
                  <a:pt x="19812" y="21549"/>
                  <a:pt x="19412" y="21021"/>
                  <a:pt x="18876" y="20604"/>
                </a:cubicBezTo>
                <a:cubicBezTo>
                  <a:pt x="18356" y="20184"/>
                  <a:pt x="17657" y="19896"/>
                  <a:pt x="16968" y="19821"/>
                </a:cubicBezTo>
                <a:cubicBezTo>
                  <a:pt x="16825" y="19806"/>
                  <a:pt x="16681" y="19797"/>
                  <a:pt x="16536" y="19797"/>
                </a:cubicBezTo>
                <a:cubicBezTo>
                  <a:pt x="15995" y="19797"/>
                  <a:pt x="15473" y="19908"/>
                  <a:pt x="14997" y="20091"/>
                </a:cubicBezTo>
                <a:cubicBezTo>
                  <a:pt x="13798" y="20563"/>
                  <a:pt x="12816" y="21462"/>
                  <a:pt x="12285" y="22674"/>
                </a:cubicBezTo>
                <a:cubicBezTo>
                  <a:pt x="12153" y="22974"/>
                  <a:pt x="12060" y="23306"/>
                  <a:pt x="12001" y="23628"/>
                </a:cubicBezTo>
                <a:cubicBezTo>
                  <a:pt x="11949" y="23942"/>
                  <a:pt x="11926" y="24260"/>
                  <a:pt x="11932" y="24578"/>
                </a:cubicBezTo>
                <a:cubicBezTo>
                  <a:pt x="11948" y="25211"/>
                  <a:pt x="12084" y="25828"/>
                  <a:pt x="12306" y="26394"/>
                </a:cubicBezTo>
                <a:cubicBezTo>
                  <a:pt x="12756" y="27528"/>
                  <a:pt x="13523" y="28474"/>
                  <a:pt x="14471" y="29180"/>
                </a:cubicBezTo>
                <a:cubicBezTo>
                  <a:pt x="15381" y="29849"/>
                  <a:pt x="16416" y="30246"/>
                  <a:pt x="17461" y="30430"/>
                </a:cubicBezTo>
                <a:cubicBezTo>
                  <a:pt x="16991" y="31983"/>
                  <a:pt x="16415" y="33502"/>
                  <a:pt x="15736" y="34976"/>
                </a:cubicBezTo>
                <a:cubicBezTo>
                  <a:pt x="14928" y="36725"/>
                  <a:pt x="14009" y="38427"/>
                  <a:pt x="12945" y="40042"/>
                </a:cubicBezTo>
                <a:cubicBezTo>
                  <a:pt x="11879" y="41646"/>
                  <a:pt x="10701" y="43221"/>
                  <a:pt x="9443" y="44695"/>
                </a:cubicBezTo>
                <a:cubicBezTo>
                  <a:pt x="8814" y="45435"/>
                  <a:pt x="8144" y="46136"/>
                  <a:pt x="7464" y="46825"/>
                </a:cubicBezTo>
                <a:cubicBezTo>
                  <a:pt x="6776" y="47504"/>
                  <a:pt x="6053" y="48146"/>
                  <a:pt x="5296" y="48746"/>
                </a:cubicBezTo>
                <a:cubicBezTo>
                  <a:pt x="4533" y="49334"/>
                  <a:pt x="3739" y="49883"/>
                  <a:pt x="2901" y="50357"/>
                </a:cubicBezTo>
                <a:cubicBezTo>
                  <a:pt x="2056" y="50816"/>
                  <a:pt x="1177" y="51216"/>
                  <a:pt x="255" y="51510"/>
                </a:cubicBezTo>
                <a:lnTo>
                  <a:pt x="245" y="51513"/>
                </a:lnTo>
                <a:cubicBezTo>
                  <a:pt x="89" y="51564"/>
                  <a:pt x="0" y="51728"/>
                  <a:pt x="43" y="51887"/>
                </a:cubicBezTo>
                <a:cubicBezTo>
                  <a:pt x="80" y="52024"/>
                  <a:pt x="204" y="52115"/>
                  <a:pt x="342" y="52115"/>
                </a:cubicBezTo>
                <a:cubicBezTo>
                  <a:pt x="363" y="52115"/>
                  <a:pt x="384" y="52113"/>
                  <a:pt x="406" y="52109"/>
                </a:cubicBezTo>
                <a:cubicBezTo>
                  <a:pt x="1402" y="51891"/>
                  <a:pt x="2374" y="51575"/>
                  <a:pt x="3305" y="51162"/>
                </a:cubicBezTo>
                <a:cubicBezTo>
                  <a:pt x="4229" y="50733"/>
                  <a:pt x="5117" y="50229"/>
                  <a:pt x="5966" y="49669"/>
                </a:cubicBezTo>
                <a:cubicBezTo>
                  <a:pt x="7642" y="48518"/>
                  <a:pt x="9175" y="47176"/>
                  <a:pt x="10564" y="45711"/>
                </a:cubicBezTo>
                <a:cubicBezTo>
                  <a:pt x="11955" y="44244"/>
                  <a:pt x="13244" y="42711"/>
                  <a:pt x="14425" y="41054"/>
                </a:cubicBezTo>
                <a:cubicBezTo>
                  <a:pt x="15594" y="39401"/>
                  <a:pt x="16659" y="37662"/>
                  <a:pt x="17541" y="35829"/>
                </a:cubicBezTo>
                <a:cubicBezTo>
                  <a:pt x="18372" y="34128"/>
                  <a:pt x="19072" y="32367"/>
                  <a:pt x="19636" y="30560"/>
                </a:cubicBezTo>
                <a:cubicBezTo>
                  <a:pt x="20076" y="30538"/>
                  <a:pt x="20516" y="30491"/>
                  <a:pt x="20951" y="30421"/>
                </a:cubicBezTo>
                <a:cubicBezTo>
                  <a:pt x="22013" y="30259"/>
                  <a:pt x="23023" y="29957"/>
                  <a:pt x="24004" y="29611"/>
                </a:cubicBezTo>
                <a:cubicBezTo>
                  <a:pt x="25965" y="28902"/>
                  <a:pt x="27802" y="27889"/>
                  <a:pt x="29458" y="26663"/>
                </a:cubicBezTo>
                <a:cubicBezTo>
                  <a:pt x="31104" y="25423"/>
                  <a:pt x="32607" y="24010"/>
                  <a:pt x="33913" y="22442"/>
                </a:cubicBezTo>
                <a:cubicBezTo>
                  <a:pt x="35231" y="20884"/>
                  <a:pt x="36372" y="19187"/>
                  <a:pt x="37343" y="17411"/>
                </a:cubicBezTo>
                <a:cubicBezTo>
                  <a:pt x="37837" y="16528"/>
                  <a:pt x="38273" y="15618"/>
                  <a:pt x="38698" y="14704"/>
                </a:cubicBezTo>
                <a:cubicBezTo>
                  <a:pt x="39104" y="13783"/>
                  <a:pt x="39491" y="12854"/>
                  <a:pt x="39832" y="11910"/>
                </a:cubicBezTo>
                <a:cubicBezTo>
                  <a:pt x="41230" y="8146"/>
                  <a:pt x="42144" y="4257"/>
                  <a:pt x="42923" y="370"/>
                </a:cubicBezTo>
                <a:cubicBezTo>
                  <a:pt x="42954" y="212"/>
                  <a:pt x="42858" y="56"/>
                  <a:pt x="42702" y="13"/>
                </a:cubicBezTo>
                <a:cubicBezTo>
                  <a:pt x="42675" y="5"/>
                  <a:pt x="42648" y="1"/>
                  <a:pt x="426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16"/>
          <p:cNvSpPr txBox="1">
            <a:spLocks noGrp="1"/>
          </p:cNvSpPr>
          <p:nvPr>
            <p:ph type="ctrTitle"/>
          </p:nvPr>
        </p:nvSpPr>
        <p:spPr>
          <a:xfrm>
            <a:off x="1399307" y="4263343"/>
            <a:ext cx="5864000" cy="9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842" name="Google Shape;842;p16"/>
          <p:cNvSpPr txBox="1">
            <a:spLocks noGrp="1"/>
          </p:cNvSpPr>
          <p:nvPr>
            <p:ph type="subTitle" idx="1"/>
          </p:nvPr>
        </p:nvSpPr>
        <p:spPr>
          <a:xfrm>
            <a:off x="1399307" y="1218043"/>
            <a:ext cx="5636400" cy="21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2pPr>
            <a:lvl3pPr lvl="2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3pPr>
            <a:lvl4pPr lvl="3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4pPr>
            <a:lvl5pPr lvl="4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5pPr>
            <a:lvl6pPr lvl="5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6pPr>
            <a:lvl7pPr lvl="6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7pPr>
            <a:lvl8pPr lvl="7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8pPr>
            <a:lvl9pPr lvl="8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33328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4" name="Google Shape;844;p17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845" name="Google Shape;845;p17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846" name="Google Shape;846;p17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7" name="Google Shape;847;p17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8" name="Google Shape;848;p17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9" name="Google Shape;849;p17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0" name="Google Shape;850;p17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1" name="Google Shape;851;p17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2" name="Google Shape;852;p17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3" name="Google Shape;853;p17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4" name="Google Shape;854;p17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5" name="Google Shape;855;p17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6" name="Google Shape;856;p17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7" name="Google Shape;857;p17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17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59" name="Google Shape;859;p17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860" name="Google Shape;860;p17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861" name="Google Shape;861;p17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2" name="Google Shape;862;p17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3" name="Google Shape;863;p17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4" name="Google Shape;864;p17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5" name="Google Shape;865;p17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6" name="Google Shape;866;p17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7" name="Google Shape;867;p17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8" name="Google Shape;868;p17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9" name="Google Shape;869;p17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0" name="Google Shape;870;p17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1" name="Google Shape;871;p17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2" name="Google Shape;872;p17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3" name="Google Shape;873;p17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4" name="Google Shape;874;p17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5" name="Google Shape;875;p17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6" name="Google Shape;876;p17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7" name="Google Shape;877;p17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8" name="Google Shape;878;p17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9" name="Google Shape;879;p17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80" name="Google Shape;880;p17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1" name="Google Shape;881;p17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82" name="Google Shape;882;p17"/>
          <p:cNvSpPr txBox="1">
            <a:spLocks noGrp="1"/>
          </p:cNvSpPr>
          <p:nvPr>
            <p:ph type="title"/>
          </p:nvPr>
        </p:nvSpPr>
        <p:spPr>
          <a:xfrm>
            <a:off x="1093105" y="504008"/>
            <a:ext cx="6732400" cy="13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883" name="Google Shape;883;p17"/>
          <p:cNvSpPr txBox="1">
            <a:spLocks noGrp="1"/>
          </p:cNvSpPr>
          <p:nvPr>
            <p:ph type="title" idx="2"/>
          </p:nvPr>
        </p:nvSpPr>
        <p:spPr>
          <a:xfrm>
            <a:off x="1779417" y="3243960"/>
            <a:ext cx="3575200" cy="13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884" name="Google Shape;884;p17"/>
          <p:cNvSpPr txBox="1">
            <a:spLocks noGrp="1"/>
          </p:cNvSpPr>
          <p:nvPr>
            <p:ph type="subTitle" idx="1"/>
          </p:nvPr>
        </p:nvSpPr>
        <p:spPr>
          <a:xfrm>
            <a:off x="1779400" y="4547724"/>
            <a:ext cx="3575200" cy="1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885" name="Google Shape;885;p17"/>
          <p:cNvSpPr txBox="1">
            <a:spLocks noGrp="1"/>
          </p:cNvSpPr>
          <p:nvPr>
            <p:ph type="title" idx="3"/>
          </p:nvPr>
        </p:nvSpPr>
        <p:spPr>
          <a:xfrm>
            <a:off x="6837384" y="3243960"/>
            <a:ext cx="3575200" cy="13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886" name="Google Shape;886;p17"/>
          <p:cNvSpPr txBox="1">
            <a:spLocks noGrp="1"/>
          </p:cNvSpPr>
          <p:nvPr>
            <p:ph type="subTitle" idx="4"/>
          </p:nvPr>
        </p:nvSpPr>
        <p:spPr>
          <a:xfrm>
            <a:off x="6837367" y="4547724"/>
            <a:ext cx="3575200" cy="1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887" name="Google Shape;887;p17"/>
          <p:cNvSpPr/>
          <p:nvPr/>
        </p:nvSpPr>
        <p:spPr>
          <a:xfrm rot="-10173037" flipH="1">
            <a:off x="9693309" y="-2097878"/>
            <a:ext cx="4569475" cy="4054667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8" name="Google Shape;888;p17"/>
          <p:cNvSpPr/>
          <p:nvPr/>
        </p:nvSpPr>
        <p:spPr>
          <a:xfrm rot="5869396">
            <a:off x="-1505603" y="5337084"/>
            <a:ext cx="3260264" cy="2892955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9" name="Google Shape;889;p17"/>
          <p:cNvSpPr/>
          <p:nvPr/>
        </p:nvSpPr>
        <p:spPr>
          <a:xfrm>
            <a:off x="-458869" y="3199775"/>
            <a:ext cx="1678985" cy="2190175"/>
          </a:xfrm>
          <a:custGeom>
            <a:avLst/>
            <a:gdLst/>
            <a:ahLst/>
            <a:cxnLst/>
            <a:rect l="l" t="t" r="r" b="b"/>
            <a:pathLst>
              <a:path w="38333" h="50004" extrusionOk="0">
                <a:moveTo>
                  <a:pt x="32092" y="13501"/>
                </a:moveTo>
                <a:cubicBezTo>
                  <a:pt x="32154" y="13501"/>
                  <a:pt x="32215" y="13503"/>
                  <a:pt x="32277" y="13507"/>
                </a:cubicBezTo>
                <a:lnTo>
                  <a:pt x="32718" y="13521"/>
                </a:lnTo>
                <a:cubicBezTo>
                  <a:pt x="33020" y="13525"/>
                  <a:pt x="33297" y="13541"/>
                  <a:pt x="33569" y="13593"/>
                </a:cubicBezTo>
                <a:cubicBezTo>
                  <a:pt x="33845" y="13634"/>
                  <a:pt x="34115" y="13704"/>
                  <a:pt x="34380" y="13785"/>
                </a:cubicBezTo>
                <a:cubicBezTo>
                  <a:pt x="34902" y="13957"/>
                  <a:pt x="35406" y="14193"/>
                  <a:pt x="35783" y="14512"/>
                </a:cubicBezTo>
                <a:cubicBezTo>
                  <a:pt x="36173" y="14825"/>
                  <a:pt x="36414" y="15199"/>
                  <a:pt x="36507" y="15599"/>
                </a:cubicBezTo>
                <a:cubicBezTo>
                  <a:pt x="36543" y="15804"/>
                  <a:pt x="36555" y="16020"/>
                  <a:pt x="36522" y="16228"/>
                </a:cubicBezTo>
                <a:cubicBezTo>
                  <a:pt x="36479" y="16446"/>
                  <a:pt x="36404" y="16657"/>
                  <a:pt x="36300" y="16854"/>
                </a:cubicBezTo>
                <a:cubicBezTo>
                  <a:pt x="36067" y="17269"/>
                  <a:pt x="35696" y="17672"/>
                  <a:pt x="35253" y="18026"/>
                </a:cubicBezTo>
                <a:cubicBezTo>
                  <a:pt x="34811" y="18384"/>
                  <a:pt x="34309" y="18697"/>
                  <a:pt x="33773" y="18985"/>
                </a:cubicBezTo>
                <a:cubicBezTo>
                  <a:pt x="32668" y="19582"/>
                  <a:pt x="31532" y="20122"/>
                  <a:pt x="30377" y="20618"/>
                </a:cubicBezTo>
                <a:cubicBezTo>
                  <a:pt x="29220" y="21107"/>
                  <a:pt x="28042" y="21544"/>
                  <a:pt x="26844" y="21930"/>
                </a:cubicBezTo>
                <a:cubicBezTo>
                  <a:pt x="25646" y="22314"/>
                  <a:pt x="24428" y="22632"/>
                  <a:pt x="23200" y="22907"/>
                </a:cubicBezTo>
                <a:cubicBezTo>
                  <a:pt x="22115" y="23146"/>
                  <a:pt x="21018" y="23329"/>
                  <a:pt x="19917" y="23476"/>
                </a:cubicBezTo>
                <a:cubicBezTo>
                  <a:pt x="20220" y="22541"/>
                  <a:pt x="20601" y="21636"/>
                  <a:pt x="21076" y="20784"/>
                </a:cubicBezTo>
                <a:cubicBezTo>
                  <a:pt x="21653" y="19714"/>
                  <a:pt x="22393" y="18735"/>
                  <a:pt x="23211" y="17839"/>
                </a:cubicBezTo>
                <a:cubicBezTo>
                  <a:pt x="24035" y="16949"/>
                  <a:pt x="24947" y="16132"/>
                  <a:pt x="25965" y="15483"/>
                </a:cubicBezTo>
                <a:cubicBezTo>
                  <a:pt x="26978" y="14828"/>
                  <a:pt x="28071" y="14308"/>
                  <a:pt x="29211" y="13961"/>
                </a:cubicBezTo>
                <a:cubicBezTo>
                  <a:pt x="29500" y="13888"/>
                  <a:pt x="29783" y="13793"/>
                  <a:pt x="30074" y="13735"/>
                </a:cubicBezTo>
                <a:lnTo>
                  <a:pt x="30950" y="13583"/>
                </a:lnTo>
                <a:cubicBezTo>
                  <a:pt x="31244" y="13552"/>
                  <a:pt x="31540" y="13539"/>
                  <a:pt x="31834" y="13514"/>
                </a:cubicBezTo>
                <a:cubicBezTo>
                  <a:pt x="31920" y="13505"/>
                  <a:pt x="32006" y="13501"/>
                  <a:pt x="32092" y="13501"/>
                </a:cubicBezTo>
                <a:close/>
                <a:moveTo>
                  <a:pt x="3633" y="0"/>
                </a:moveTo>
                <a:cubicBezTo>
                  <a:pt x="2408" y="0"/>
                  <a:pt x="1174" y="338"/>
                  <a:pt x="167" y="1058"/>
                </a:cubicBezTo>
                <a:cubicBezTo>
                  <a:pt x="32" y="1156"/>
                  <a:pt x="0" y="1344"/>
                  <a:pt x="94" y="1482"/>
                </a:cubicBezTo>
                <a:cubicBezTo>
                  <a:pt x="154" y="1569"/>
                  <a:pt x="251" y="1616"/>
                  <a:pt x="350" y="1616"/>
                </a:cubicBezTo>
                <a:cubicBezTo>
                  <a:pt x="407" y="1616"/>
                  <a:pt x="465" y="1600"/>
                  <a:pt x="516" y="1567"/>
                </a:cubicBezTo>
                <a:lnTo>
                  <a:pt x="520" y="1564"/>
                </a:lnTo>
                <a:cubicBezTo>
                  <a:pt x="1361" y="1014"/>
                  <a:pt x="2370" y="755"/>
                  <a:pt x="3375" y="755"/>
                </a:cubicBezTo>
                <a:cubicBezTo>
                  <a:pt x="3576" y="755"/>
                  <a:pt x="3778" y="765"/>
                  <a:pt x="3977" y="786"/>
                </a:cubicBezTo>
                <a:cubicBezTo>
                  <a:pt x="4577" y="848"/>
                  <a:pt x="5168" y="995"/>
                  <a:pt x="5707" y="1236"/>
                </a:cubicBezTo>
                <a:cubicBezTo>
                  <a:pt x="6245" y="1478"/>
                  <a:pt x="6735" y="1821"/>
                  <a:pt x="7068" y="2252"/>
                </a:cubicBezTo>
                <a:cubicBezTo>
                  <a:pt x="7150" y="2359"/>
                  <a:pt x="7232" y="2466"/>
                  <a:pt x="7302" y="2601"/>
                </a:cubicBezTo>
                <a:cubicBezTo>
                  <a:pt x="7380" y="2724"/>
                  <a:pt x="7443" y="2858"/>
                  <a:pt x="7506" y="2990"/>
                </a:cubicBezTo>
                <a:cubicBezTo>
                  <a:pt x="7631" y="3254"/>
                  <a:pt x="7726" y="3534"/>
                  <a:pt x="7807" y="3817"/>
                </a:cubicBezTo>
                <a:cubicBezTo>
                  <a:pt x="7959" y="4389"/>
                  <a:pt x="8023" y="4988"/>
                  <a:pt x="8018" y="5591"/>
                </a:cubicBezTo>
                <a:cubicBezTo>
                  <a:pt x="8005" y="6804"/>
                  <a:pt x="7721" y="8003"/>
                  <a:pt x="7290" y="9171"/>
                </a:cubicBezTo>
                <a:cubicBezTo>
                  <a:pt x="6863" y="10345"/>
                  <a:pt x="6315" y="11497"/>
                  <a:pt x="5821" y="12704"/>
                </a:cubicBezTo>
                <a:cubicBezTo>
                  <a:pt x="5322" y="13902"/>
                  <a:pt x="4872" y="15182"/>
                  <a:pt x="4676" y="16535"/>
                </a:cubicBezTo>
                <a:cubicBezTo>
                  <a:pt x="4488" y="17878"/>
                  <a:pt x="4522" y="19328"/>
                  <a:pt x="5073" y="20674"/>
                </a:cubicBezTo>
                <a:cubicBezTo>
                  <a:pt x="5343" y="21345"/>
                  <a:pt x="5746" y="21959"/>
                  <a:pt x="6223" y="22501"/>
                </a:cubicBezTo>
                <a:cubicBezTo>
                  <a:pt x="6703" y="23044"/>
                  <a:pt x="7285" y="23474"/>
                  <a:pt x="7888" y="23835"/>
                </a:cubicBezTo>
                <a:cubicBezTo>
                  <a:pt x="8494" y="24198"/>
                  <a:pt x="9139" y="24469"/>
                  <a:pt x="9791" y="24677"/>
                </a:cubicBezTo>
                <a:cubicBezTo>
                  <a:pt x="10438" y="24887"/>
                  <a:pt x="11100" y="25046"/>
                  <a:pt x="11773" y="25152"/>
                </a:cubicBezTo>
                <a:cubicBezTo>
                  <a:pt x="12925" y="25348"/>
                  <a:pt x="14097" y="25405"/>
                  <a:pt x="15237" y="25405"/>
                </a:cubicBezTo>
                <a:cubicBezTo>
                  <a:pt x="15408" y="25405"/>
                  <a:pt x="15578" y="25404"/>
                  <a:pt x="15747" y="25401"/>
                </a:cubicBezTo>
                <a:cubicBezTo>
                  <a:pt x="16424" y="25393"/>
                  <a:pt x="17098" y="25366"/>
                  <a:pt x="17774" y="25323"/>
                </a:cubicBezTo>
                <a:lnTo>
                  <a:pt x="17774" y="25323"/>
                </a:lnTo>
                <a:cubicBezTo>
                  <a:pt x="17635" y="26106"/>
                  <a:pt x="17542" y="26896"/>
                  <a:pt x="17494" y="27690"/>
                </a:cubicBezTo>
                <a:cubicBezTo>
                  <a:pt x="17332" y="30355"/>
                  <a:pt x="17678" y="33006"/>
                  <a:pt x="18313" y="35555"/>
                </a:cubicBezTo>
                <a:cubicBezTo>
                  <a:pt x="18626" y="36832"/>
                  <a:pt x="19044" y="38077"/>
                  <a:pt x="19512" y="39300"/>
                </a:cubicBezTo>
                <a:cubicBezTo>
                  <a:pt x="19986" y="40520"/>
                  <a:pt x="20505" y="41717"/>
                  <a:pt x="21123" y="42881"/>
                </a:cubicBezTo>
                <a:cubicBezTo>
                  <a:pt x="21739" y="44046"/>
                  <a:pt x="22452" y="45172"/>
                  <a:pt x="23321" y="46188"/>
                </a:cubicBezTo>
                <a:cubicBezTo>
                  <a:pt x="24192" y="47201"/>
                  <a:pt x="25197" y="48114"/>
                  <a:pt x="26380" y="48786"/>
                </a:cubicBezTo>
                <a:cubicBezTo>
                  <a:pt x="27558" y="49444"/>
                  <a:pt x="28864" y="49878"/>
                  <a:pt x="30213" y="49982"/>
                </a:cubicBezTo>
                <a:cubicBezTo>
                  <a:pt x="30401" y="49996"/>
                  <a:pt x="30590" y="50003"/>
                  <a:pt x="30779" y="50003"/>
                </a:cubicBezTo>
                <a:cubicBezTo>
                  <a:pt x="31942" y="50003"/>
                  <a:pt x="33113" y="49737"/>
                  <a:pt x="34133" y="49167"/>
                </a:cubicBezTo>
                <a:cubicBezTo>
                  <a:pt x="34282" y="49087"/>
                  <a:pt x="34338" y="48902"/>
                  <a:pt x="34260" y="48752"/>
                </a:cubicBezTo>
                <a:cubicBezTo>
                  <a:pt x="34205" y="48646"/>
                  <a:pt x="34097" y="48586"/>
                  <a:pt x="33986" y="48586"/>
                </a:cubicBezTo>
                <a:cubicBezTo>
                  <a:pt x="33938" y="48586"/>
                  <a:pt x="33890" y="48597"/>
                  <a:pt x="33845" y="48620"/>
                </a:cubicBezTo>
                <a:lnTo>
                  <a:pt x="33843" y="48621"/>
                </a:lnTo>
                <a:cubicBezTo>
                  <a:pt x="33001" y="49036"/>
                  <a:pt x="32069" y="49224"/>
                  <a:pt x="31135" y="49224"/>
                </a:cubicBezTo>
                <a:cubicBezTo>
                  <a:pt x="30853" y="49224"/>
                  <a:pt x="30570" y="49206"/>
                  <a:pt x="30290" y="49173"/>
                </a:cubicBezTo>
                <a:cubicBezTo>
                  <a:pt x="29079" y="49033"/>
                  <a:pt x="27907" y="48592"/>
                  <a:pt x="26869" y="47958"/>
                </a:cubicBezTo>
                <a:cubicBezTo>
                  <a:pt x="25837" y="47320"/>
                  <a:pt x="24942" y="46448"/>
                  <a:pt x="24178" y="45484"/>
                </a:cubicBezTo>
                <a:cubicBezTo>
                  <a:pt x="23413" y="44516"/>
                  <a:pt x="22788" y="43434"/>
                  <a:pt x="22228" y="42316"/>
                </a:cubicBezTo>
                <a:cubicBezTo>
                  <a:pt x="21673" y="41195"/>
                  <a:pt x="21200" y="40017"/>
                  <a:pt x="20777" y="38832"/>
                </a:cubicBezTo>
                <a:cubicBezTo>
                  <a:pt x="20361" y="37642"/>
                  <a:pt x="19994" y="36437"/>
                  <a:pt x="19717" y="35215"/>
                </a:cubicBezTo>
                <a:cubicBezTo>
                  <a:pt x="19160" y="32773"/>
                  <a:pt x="18889" y="30263"/>
                  <a:pt x="19090" y="27798"/>
                </a:cubicBezTo>
                <a:cubicBezTo>
                  <a:pt x="19153" y="26917"/>
                  <a:pt x="19276" y="26041"/>
                  <a:pt x="19460" y="25177"/>
                </a:cubicBezTo>
                <a:cubicBezTo>
                  <a:pt x="20832" y="25032"/>
                  <a:pt x="22194" y="24820"/>
                  <a:pt x="23548" y="24540"/>
                </a:cubicBezTo>
                <a:cubicBezTo>
                  <a:pt x="24829" y="24267"/>
                  <a:pt x="26102" y="23946"/>
                  <a:pt x="27354" y="23558"/>
                </a:cubicBezTo>
                <a:cubicBezTo>
                  <a:pt x="28604" y="23165"/>
                  <a:pt x="29843" y="22728"/>
                  <a:pt x="31052" y="22220"/>
                </a:cubicBezTo>
                <a:cubicBezTo>
                  <a:pt x="32259" y="21706"/>
                  <a:pt x="33446" y="21145"/>
                  <a:pt x="34604" y="20525"/>
                </a:cubicBezTo>
                <a:cubicBezTo>
                  <a:pt x="35199" y="20207"/>
                  <a:pt x="35795" y="19843"/>
                  <a:pt x="36353" y="19395"/>
                </a:cubicBezTo>
                <a:cubicBezTo>
                  <a:pt x="36911" y="18947"/>
                  <a:pt x="37447" y="18408"/>
                  <a:pt x="37845" y="17701"/>
                </a:cubicBezTo>
                <a:cubicBezTo>
                  <a:pt x="38045" y="17331"/>
                  <a:pt x="38186" y="16933"/>
                  <a:pt x="38262" y="16519"/>
                </a:cubicBezTo>
                <a:cubicBezTo>
                  <a:pt x="38332" y="16091"/>
                  <a:pt x="38317" y="15658"/>
                  <a:pt x="38236" y="15230"/>
                </a:cubicBezTo>
                <a:cubicBezTo>
                  <a:pt x="38136" y="14810"/>
                  <a:pt x="37973" y="14395"/>
                  <a:pt x="37733" y="14046"/>
                </a:cubicBezTo>
                <a:cubicBezTo>
                  <a:pt x="37497" y="13699"/>
                  <a:pt x="37219" y="13388"/>
                  <a:pt x="36911" y="13144"/>
                </a:cubicBezTo>
                <a:cubicBezTo>
                  <a:pt x="36301" y="12635"/>
                  <a:pt x="35615" y="12323"/>
                  <a:pt x="34923" y="12091"/>
                </a:cubicBezTo>
                <a:cubicBezTo>
                  <a:pt x="34575" y="11982"/>
                  <a:pt x="34222" y="11892"/>
                  <a:pt x="33863" y="11835"/>
                </a:cubicBezTo>
                <a:cubicBezTo>
                  <a:pt x="33503" y="11767"/>
                  <a:pt x="33137" y="11744"/>
                  <a:pt x="32797" y="11741"/>
                </a:cubicBezTo>
                <a:lnTo>
                  <a:pt x="32277" y="11726"/>
                </a:lnTo>
                <a:cubicBezTo>
                  <a:pt x="32212" y="11723"/>
                  <a:pt x="32148" y="11721"/>
                  <a:pt x="32084" y="11721"/>
                </a:cubicBezTo>
                <a:cubicBezTo>
                  <a:pt x="31975" y="11721"/>
                  <a:pt x="31865" y="11726"/>
                  <a:pt x="31757" y="11737"/>
                </a:cubicBezTo>
                <a:cubicBezTo>
                  <a:pt x="31412" y="11765"/>
                  <a:pt x="31065" y="11784"/>
                  <a:pt x="30721" y="11823"/>
                </a:cubicBezTo>
                <a:lnTo>
                  <a:pt x="29700" y="12004"/>
                </a:lnTo>
                <a:cubicBezTo>
                  <a:pt x="29362" y="12074"/>
                  <a:pt x="29034" y="12181"/>
                  <a:pt x="28701" y="12269"/>
                </a:cubicBezTo>
                <a:cubicBezTo>
                  <a:pt x="27385" y="12673"/>
                  <a:pt x="26143" y="13275"/>
                  <a:pt x="25003" y="14018"/>
                </a:cubicBezTo>
                <a:cubicBezTo>
                  <a:pt x="23858" y="14759"/>
                  <a:pt x="22842" y="15673"/>
                  <a:pt x="21928" y="16668"/>
                </a:cubicBezTo>
                <a:cubicBezTo>
                  <a:pt x="21021" y="17672"/>
                  <a:pt x="20221" y="18774"/>
                  <a:pt x="19589" y="19971"/>
                </a:cubicBezTo>
                <a:cubicBezTo>
                  <a:pt x="18954" y="21151"/>
                  <a:pt x="18475" y="22396"/>
                  <a:pt x="18132" y="23673"/>
                </a:cubicBezTo>
                <a:cubicBezTo>
                  <a:pt x="17328" y="23741"/>
                  <a:pt x="16522" y="23784"/>
                  <a:pt x="15715" y="23813"/>
                </a:cubicBezTo>
                <a:cubicBezTo>
                  <a:pt x="15364" y="23824"/>
                  <a:pt x="15015" y="23831"/>
                  <a:pt x="14668" y="23831"/>
                </a:cubicBezTo>
                <a:cubicBezTo>
                  <a:pt x="13767" y="23831"/>
                  <a:pt x="12882" y="23785"/>
                  <a:pt x="12007" y="23653"/>
                </a:cubicBezTo>
                <a:cubicBezTo>
                  <a:pt x="11408" y="23570"/>
                  <a:pt x="10816" y="23440"/>
                  <a:pt x="10238" y="23264"/>
                </a:cubicBezTo>
                <a:cubicBezTo>
                  <a:pt x="9664" y="23094"/>
                  <a:pt x="9113" y="22872"/>
                  <a:pt x="8611" y="22583"/>
                </a:cubicBezTo>
                <a:cubicBezTo>
                  <a:pt x="8109" y="22294"/>
                  <a:pt x="7639" y="21962"/>
                  <a:pt x="7261" y="21545"/>
                </a:cubicBezTo>
                <a:cubicBezTo>
                  <a:pt x="6885" y="21131"/>
                  <a:pt x="6561" y="20664"/>
                  <a:pt x="6342" y="20147"/>
                </a:cubicBezTo>
                <a:cubicBezTo>
                  <a:pt x="5891" y="19113"/>
                  <a:pt x="5822" y="17900"/>
                  <a:pt x="5966" y="16711"/>
                </a:cubicBezTo>
                <a:cubicBezTo>
                  <a:pt x="6117" y="15513"/>
                  <a:pt x="6499" y="14341"/>
                  <a:pt x="6963" y="13162"/>
                </a:cubicBezTo>
                <a:cubicBezTo>
                  <a:pt x="7425" y="11986"/>
                  <a:pt x="7947" y="10797"/>
                  <a:pt x="8361" y="9542"/>
                </a:cubicBezTo>
                <a:cubicBezTo>
                  <a:pt x="8778" y="8292"/>
                  <a:pt x="9062" y="6945"/>
                  <a:pt x="9034" y="5585"/>
                </a:cubicBezTo>
                <a:cubicBezTo>
                  <a:pt x="9002" y="4227"/>
                  <a:pt x="8668" y="2824"/>
                  <a:pt x="7767" y="1688"/>
                </a:cubicBezTo>
                <a:cubicBezTo>
                  <a:pt x="7292" y="1118"/>
                  <a:pt x="6678" y="731"/>
                  <a:pt x="6039" y="465"/>
                </a:cubicBezTo>
                <a:cubicBezTo>
                  <a:pt x="5403" y="205"/>
                  <a:pt x="4727" y="52"/>
                  <a:pt x="4042" y="13"/>
                </a:cubicBezTo>
                <a:cubicBezTo>
                  <a:pt x="3906" y="4"/>
                  <a:pt x="3770" y="0"/>
                  <a:pt x="3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90" name="Google Shape;890;p17"/>
          <p:cNvGrpSpPr/>
          <p:nvPr/>
        </p:nvGrpSpPr>
        <p:grpSpPr>
          <a:xfrm>
            <a:off x="11529500" y="5389920"/>
            <a:ext cx="454381" cy="761112"/>
            <a:chOff x="2002900" y="3914700"/>
            <a:chExt cx="259350" cy="434425"/>
          </a:xfrm>
        </p:grpSpPr>
        <p:sp>
          <p:nvSpPr>
            <p:cNvPr id="891" name="Google Shape;891;p17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7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72034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Title + Three Columns "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18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895" name="Google Shape;895;p18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896" name="Google Shape;896;p18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7" name="Google Shape;897;p18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8" name="Google Shape;898;p18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9" name="Google Shape;899;p18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0" name="Google Shape;900;p18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1" name="Google Shape;901;p18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2" name="Google Shape;902;p18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3" name="Google Shape;903;p18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4" name="Google Shape;904;p18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5" name="Google Shape;905;p18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6" name="Google Shape;906;p18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7" name="Google Shape;907;p18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8" name="Google Shape;908;p18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09" name="Google Shape;909;p18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910" name="Google Shape;910;p18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911" name="Google Shape;911;p18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2" name="Google Shape;912;p18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3" name="Google Shape;913;p18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4" name="Google Shape;914;p18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5" name="Google Shape;915;p18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6" name="Google Shape;916;p18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7" name="Google Shape;917;p18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8" name="Google Shape;918;p18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9" name="Google Shape;919;p18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0" name="Google Shape;920;p18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1" name="Google Shape;921;p18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2" name="Google Shape;922;p18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3" name="Google Shape;923;p18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4" name="Google Shape;924;p18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5" name="Google Shape;925;p18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6" name="Google Shape;926;p18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7" name="Google Shape;927;p18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8" name="Google Shape;928;p18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9" name="Google Shape;929;p18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930" name="Google Shape;930;p18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1" name="Google Shape;931;p18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32" name="Google Shape;932;p18"/>
          <p:cNvSpPr txBox="1">
            <a:spLocks noGrp="1"/>
          </p:cNvSpPr>
          <p:nvPr>
            <p:ph type="title"/>
          </p:nvPr>
        </p:nvSpPr>
        <p:spPr>
          <a:xfrm>
            <a:off x="1093105" y="504008"/>
            <a:ext cx="6732400" cy="13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33" name="Google Shape;933;p18"/>
          <p:cNvSpPr txBox="1">
            <a:spLocks noGrp="1"/>
          </p:cNvSpPr>
          <p:nvPr>
            <p:ph type="title" idx="2"/>
          </p:nvPr>
        </p:nvSpPr>
        <p:spPr>
          <a:xfrm>
            <a:off x="1093115" y="3235591"/>
            <a:ext cx="3028800" cy="13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34" name="Google Shape;934;p18"/>
          <p:cNvSpPr txBox="1">
            <a:spLocks noGrp="1"/>
          </p:cNvSpPr>
          <p:nvPr>
            <p:ph type="subTitle" idx="1"/>
          </p:nvPr>
        </p:nvSpPr>
        <p:spPr>
          <a:xfrm>
            <a:off x="1093100" y="4539357"/>
            <a:ext cx="3028800" cy="1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935" name="Google Shape;935;p18"/>
          <p:cNvSpPr txBox="1">
            <a:spLocks noGrp="1"/>
          </p:cNvSpPr>
          <p:nvPr>
            <p:ph type="title" idx="3"/>
          </p:nvPr>
        </p:nvSpPr>
        <p:spPr>
          <a:xfrm>
            <a:off x="4581615" y="3235591"/>
            <a:ext cx="3028800" cy="13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36" name="Google Shape;936;p18"/>
          <p:cNvSpPr txBox="1">
            <a:spLocks noGrp="1"/>
          </p:cNvSpPr>
          <p:nvPr>
            <p:ph type="subTitle" idx="4"/>
          </p:nvPr>
        </p:nvSpPr>
        <p:spPr>
          <a:xfrm>
            <a:off x="4581600" y="4539357"/>
            <a:ext cx="3028800" cy="1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937" name="Google Shape;937;p18"/>
          <p:cNvSpPr txBox="1">
            <a:spLocks noGrp="1"/>
          </p:cNvSpPr>
          <p:nvPr>
            <p:ph type="title" idx="5"/>
          </p:nvPr>
        </p:nvSpPr>
        <p:spPr>
          <a:xfrm>
            <a:off x="8070115" y="3235591"/>
            <a:ext cx="3028800" cy="13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38" name="Google Shape;938;p18"/>
          <p:cNvSpPr txBox="1">
            <a:spLocks noGrp="1"/>
          </p:cNvSpPr>
          <p:nvPr>
            <p:ph type="subTitle" idx="6"/>
          </p:nvPr>
        </p:nvSpPr>
        <p:spPr>
          <a:xfrm>
            <a:off x="8070100" y="4539357"/>
            <a:ext cx="3028800" cy="1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grpSp>
        <p:nvGrpSpPr>
          <p:cNvPr id="939" name="Google Shape;939;p18"/>
          <p:cNvGrpSpPr/>
          <p:nvPr/>
        </p:nvGrpSpPr>
        <p:grpSpPr>
          <a:xfrm rot="1061750" flipH="1">
            <a:off x="9547631" y="235330"/>
            <a:ext cx="3655515" cy="2190129"/>
            <a:chOff x="1690100" y="4210450"/>
            <a:chExt cx="2086525" cy="1250100"/>
          </a:xfrm>
        </p:grpSpPr>
        <p:sp>
          <p:nvSpPr>
            <p:cNvPr id="940" name="Google Shape;940;p18"/>
            <p:cNvSpPr/>
            <p:nvPr/>
          </p:nvSpPr>
          <p:spPr>
            <a:xfrm>
              <a:off x="2818300" y="4210450"/>
              <a:ext cx="958325" cy="1250100"/>
            </a:xfrm>
            <a:custGeom>
              <a:avLst/>
              <a:gdLst/>
              <a:ahLst/>
              <a:cxnLst/>
              <a:rect l="l" t="t" r="r" b="b"/>
              <a:pathLst>
                <a:path w="38333" h="50004" extrusionOk="0">
                  <a:moveTo>
                    <a:pt x="32092" y="13501"/>
                  </a:moveTo>
                  <a:cubicBezTo>
                    <a:pt x="32154" y="13501"/>
                    <a:pt x="32215" y="13503"/>
                    <a:pt x="32277" y="13507"/>
                  </a:cubicBezTo>
                  <a:lnTo>
                    <a:pt x="32718" y="13521"/>
                  </a:lnTo>
                  <a:cubicBezTo>
                    <a:pt x="33020" y="13525"/>
                    <a:pt x="33297" y="13541"/>
                    <a:pt x="33569" y="13593"/>
                  </a:cubicBezTo>
                  <a:cubicBezTo>
                    <a:pt x="33845" y="13634"/>
                    <a:pt x="34115" y="13704"/>
                    <a:pt x="34380" y="13785"/>
                  </a:cubicBezTo>
                  <a:cubicBezTo>
                    <a:pt x="34902" y="13957"/>
                    <a:pt x="35406" y="14193"/>
                    <a:pt x="35783" y="14512"/>
                  </a:cubicBezTo>
                  <a:cubicBezTo>
                    <a:pt x="36173" y="14825"/>
                    <a:pt x="36414" y="15199"/>
                    <a:pt x="36507" y="15599"/>
                  </a:cubicBezTo>
                  <a:cubicBezTo>
                    <a:pt x="36543" y="15804"/>
                    <a:pt x="36555" y="16020"/>
                    <a:pt x="36522" y="16228"/>
                  </a:cubicBezTo>
                  <a:cubicBezTo>
                    <a:pt x="36479" y="16446"/>
                    <a:pt x="36404" y="16657"/>
                    <a:pt x="36300" y="16854"/>
                  </a:cubicBezTo>
                  <a:cubicBezTo>
                    <a:pt x="36067" y="17269"/>
                    <a:pt x="35696" y="17672"/>
                    <a:pt x="35253" y="18026"/>
                  </a:cubicBezTo>
                  <a:cubicBezTo>
                    <a:pt x="34811" y="18384"/>
                    <a:pt x="34309" y="18697"/>
                    <a:pt x="33773" y="18985"/>
                  </a:cubicBezTo>
                  <a:cubicBezTo>
                    <a:pt x="32668" y="19582"/>
                    <a:pt x="31532" y="20122"/>
                    <a:pt x="30377" y="20618"/>
                  </a:cubicBezTo>
                  <a:cubicBezTo>
                    <a:pt x="29220" y="21107"/>
                    <a:pt x="28042" y="21544"/>
                    <a:pt x="26844" y="21930"/>
                  </a:cubicBezTo>
                  <a:cubicBezTo>
                    <a:pt x="25646" y="22314"/>
                    <a:pt x="24428" y="22632"/>
                    <a:pt x="23200" y="22907"/>
                  </a:cubicBezTo>
                  <a:cubicBezTo>
                    <a:pt x="22115" y="23146"/>
                    <a:pt x="21018" y="23329"/>
                    <a:pt x="19917" y="23476"/>
                  </a:cubicBezTo>
                  <a:cubicBezTo>
                    <a:pt x="20220" y="22541"/>
                    <a:pt x="20601" y="21636"/>
                    <a:pt x="21076" y="20784"/>
                  </a:cubicBezTo>
                  <a:cubicBezTo>
                    <a:pt x="21653" y="19714"/>
                    <a:pt x="22393" y="18735"/>
                    <a:pt x="23211" y="17839"/>
                  </a:cubicBezTo>
                  <a:cubicBezTo>
                    <a:pt x="24035" y="16949"/>
                    <a:pt x="24947" y="16132"/>
                    <a:pt x="25965" y="15483"/>
                  </a:cubicBezTo>
                  <a:cubicBezTo>
                    <a:pt x="26978" y="14828"/>
                    <a:pt x="28071" y="14308"/>
                    <a:pt x="29211" y="13961"/>
                  </a:cubicBezTo>
                  <a:cubicBezTo>
                    <a:pt x="29500" y="13888"/>
                    <a:pt x="29783" y="13793"/>
                    <a:pt x="30074" y="13735"/>
                  </a:cubicBezTo>
                  <a:lnTo>
                    <a:pt x="30950" y="13583"/>
                  </a:lnTo>
                  <a:cubicBezTo>
                    <a:pt x="31244" y="13552"/>
                    <a:pt x="31540" y="13539"/>
                    <a:pt x="31834" y="13514"/>
                  </a:cubicBezTo>
                  <a:cubicBezTo>
                    <a:pt x="31920" y="13505"/>
                    <a:pt x="32006" y="13501"/>
                    <a:pt x="32092" y="13501"/>
                  </a:cubicBezTo>
                  <a:close/>
                  <a:moveTo>
                    <a:pt x="3633" y="0"/>
                  </a:moveTo>
                  <a:cubicBezTo>
                    <a:pt x="2408" y="0"/>
                    <a:pt x="1174" y="338"/>
                    <a:pt x="167" y="1058"/>
                  </a:cubicBezTo>
                  <a:cubicBezTo>
                    <a:pt x="32" y="1156"/>
                    <a:pt x="0" y="1344"/>
                    <a:pt x="94" y="1482"/>
                  </a:cubicBezTo>
                  <a:cubicBezTo>
                    <a:pt x="154" y="1569"/>
                    <a:pt x="251" y="1616"/>
                    <a:pt x="350" y="1616"/>
                  </a:cubicBezTo>
                  <a:cubicBezTo>
                    <a:pt x="407" y="1616"/>
                    <a:pt x="465" y="1600"/>
                    <a:pt x="516" y="1567"/>
                  </a:cubicBezTo>
                  <a:lnTo>
                    <a:pt x="520" y="1564"/>
                  </a:lnTo>
                  <a:cubicBezTo>
                    <a:pt x="1361" y="1014"/>
                    <a:pt x="2370" y="755"/>
                    <a:pt x="3375" y="755"/>
                  </a:cubicBezTo>
                  <a:cubicBezTo>
                    <a:pt x="3576" y="755"/>
                    <a:pt x="3778" y="765"/>
                    <a:pt x="3977" y="786"/>
                  </a:cubicBezTo>
                  <a:cubicBezTo>
                    <a:pt x="4577" y="848"/>
                    <a:pt x="5168" y="995"/>
                    <a:pt x="5707" y="1236"/>
                  </a:cubicBezTo>
                  <a:cubicBezTo>
                    <a:pt x="6245" y="1478"/>
                    <a:pt x="6735" y="1821"/>
                    <a:pt x="7068" y="2252"/>
                  </a:cubicBezTo>
                  <a:cubicBezTo>
                    <a:pt x="7150" y="2359"/>
                    <a:pt x="7232" y="2466"/>
                    <a:pt x="7302" y="2601"/>
                  </a:cubicBezTo>
                  <a:cubicBezTo>
                    <a:pt x="7380" y="2724"/>
                    <a:pt x="7443" y="2858"/>
                    <a:pt x="7506" y="2990"/>
                  </a:cubicBezTo>
                  <a:cubicBezTo>
                    <a:pt x="7631" y="3254"/>
                    <a:pt x="7726" y="3534"/>
                    <a:pt x="7807" y="3817"/>
                  </a:cubicBezTo>
                  <a:cubicBezTo>
                    <a:pt x="7959" y="4389"/>
                    <a:pt x="8023" y="4988"/>
                    <a:pt x="8018" y="5591"/>
                  </a:cubicBezTo>
                  <a:cubicBezTo>
                    <a:pt x="8005" y="6804"/>
                    <a:pt x="7721" y="8003"/>
                    <a:pt x="7290" y="9171"/>
                  </a:cubicBezTo>
                  <a:cubicBezTo>
                    <a:pt x="6863" y="10345"/>
                    <a:pt x="6315" y="11497"/>
                    <a:pt x="5821" y="12704"/>
                  </a:cubicBezTo>
                  <a:cubicBezTo>
                    <a:pt x="5322" y="13902"/>
                    <a:pt x="4872" y="15182"/>
                    <a:pt x="4676" y="16535"/>
                  </a:cubicBezTo>
                  <a:cubicBezTo>
                    <a:pt x="4488" y="17878"/>
                    <a:pt x="4522" y="19328"/>
                    <a:pt x="5073" y="20674"/>
                  </a:cubicBezTo>
                  <a:cubicBezTo>
                    <a:pt x="5343" y="21345"/>
                    <a:pt x="5746" y="21959"/>
                    <a:pt x="6223" y="22501"/>
                  </a:cubicBezTo>
                  <a:cubicBezTo>
                    <a:pt x="6703" y="23044"/>
                    <a:pt x="7285" y="23474"/>
                    <a:pt x="7888" y="23835"/>
                  </a:cubicBezTo>
                  <a:cubicBezTo>
                    <a:pt x="8494" y="24198"/>
                    <a:pt x="9139" y="24469"/>
                    <a:pt x="9791" y="24677"/>
                  </a:cubicBezTo>
                  <a:cubicBezTo>
                    <a:pt x="10438" y="24887"/>
                    <a:pt x="11100" y="25046"/>
                    <a:pt x="11773" y="25152"/>
                  </a:cubicBezTo>
                  <a:cubicBezTo>
                    <a:pt x="12925" y="25348"/>
                    <a:pt x="14097" y="25405"/>
                    <a:pt x="15237" y="25405"/>
                  </a:cubicBezTo>
                  <a:cubicBezTo>
                    <a:pt x="15408" y="25405"/>
                    <a:pt x="15578" y="25404"/>
                    <a:pt x="15747" y="25401"/>
                  </a:cubicBezTo>
                  <a:cubicBezTo>
                    <a:pt x="16424" y="25393"/>
                    <a:pt x="17098" y="25366"/>
                    <a:pt x="17774" y="25323"/>
                  </a:cubicBezTo>
                  <a:lnTo>
                    <a:pt x="17774" y="25323"/>
                  </a:lnTo>
                  <a:cubicBezTo>
                    <a:pt x="17635" y="26106"/>
                    <a:pt x="17542" y="26896"/>
                    <a:pt x="17494" y="27690"/>
                  </a:cubicBezTo>
                  <a:cubicBezTo>
                    <a:pt x="17332" y="30355"/>
                    <a:pt x="17678" y="33006"/>
                    <a:pt x="18313" y="35555"/>
                  </a:cubicBezTo>
                  <a:cubicBezTo>
                    <a:pt x="18626" y="36832"/>
                    <a:pt x="19044" y="38077"/>
                    <a:pt x="19512" y="39300"/>
                  </a:cubicBezTo>
                  <a:cubicBezTo>
                    <a:pt x="19986" y="40520"/>
                    <a:pt x="20505" y="41717"/>
                    <a:pt x="21123" y="42881"/>
                  </a:cubicBezTo>
                  <a:cubicBezTo>
                    <a:pt x="21739" y="44046"/>
                    <a:pt x="22452" y="45172"/>
                    <a:pt x="23321" y="46188"/>
                  </a:cubicBezTo>
                  <a:cubicBezTo>
                    <a:pt x="24192" y="47201"/>
                    <a:pt x="25197" y="48114"/>
                    <a:pt x="26380" y="48786"/>
                  </a:cubicBezTo>
                  <a:cubicBezTo>
                    <a:pt x="27558" y="49444"/>
                    <a:pt x="28864" y="49878"/>
                    <a:pt x="30213" y="49982"/>
                  </a:cubicBezTo>
                  <a:cubicBezTo>
                    <a:pt x="30401" y="49996"/>
                    <a:pt x="30590" y="50003"/>
                    <a:pt x="30779" y="50003"/>
                  </a:cubicBezTo>
                  <a:cubicBezTo>
                    <a:pt x="31942" y="50003"/>
                    <a:pt x="33113" y="49737"/>
                    <a:pt x="34133" y="49167"/>
                  </a:cubicBezTo>
                  <a:cubicBezTo>
                    <a:pt x="34282" y="49087"/>
                    <a:pt x="34338" y="48902"/>
                    <a:pt x="34260" y="48752"/>
                  </a:cubicBezTo>
                  <a:cubicBezTo>
                    <a:pt x="34205" y="48646"/>
                    <a:pt x="34097" y="48586"/>
                    <a:pt x="33986" y="48586"/>
                  </a:cubicBezTo>
                  <a:cubicBezTo>
                    <a:pt x="33938" y="48586"/>
                    <a:pt x="33890" y="48597"/>
                    <a:pt x="33845" y="48620"/>
                  </a:cubicBezTo>
                  <a:lnTo>
                    <a:pt x="33843" y="48621"/>
                  </a:lnTo>
                  <a:cubicBezTo>
                    <a:pt x="33001" y="49036"/>
                    <a:pt x="32069" y="49224"/>
                    <a:pt x="31135" y="49224"/>
                  </a:cubicBezTo>
                  <a:cubicBezTo>
                    <a:pt x="30853" y="49224"/>
                    <a:pt x="30570" y="49206"/>
                    <a:pt x="30290" y="49173"/>
                  </a:cubicBezTo>
                  <a:cubicBezTo>
                    <a:pt x="29079" y="49033"/>
                    <a:pt x="27907" y="48592"/>
                    <a:pt x="26869" y="47958"/>
                  </a:cubicBezTo>
                  <a:cubicBezTo>
                    <a:pt x="25837" y="47320"/>
                    <a:pt x="24942" y="46448"/>
                    <a:pt x="24178" y="45484"/>
                  </a:cubicBezTo>
                  <a:cubicBezTo>
                    <a:pt x="23413" y="44516"/>
                    <a:pt x="22788" y="43434"/>
                    <a:pt x="22228" y="42316"/>
                  </a:cubicBezTo>
                  <a:cubicBezTo>
                    <a:pt x="21673" y="41195"/>
                    <a:pt x="21200" y="40017"/>
                    <a:pt x="20777" y="38832"/>
                  </a:cubicBezTo>
                  <a:cubicBezTo>
                    <a:pt x="20361" y="37642"/>
                    <a:pt x="19994" y="36437"/>
                    <a:pt x="19717" y="35215"/>
                  </a:cubicBezTo>
                  <a:cubicBezTo>
                    <a:pt x="19160" y="32773"/>
                    <a:pt x="18889" y="30263"/>
                    <a:pt x="19090" y="27798"/>
                  </a:cubicBezTo>
                  <a:cubicBezTo>
                    <a:pt x="19153" y="26917"/>
                    <a:pt x="19276" y="26041"/>
                    <a:pt x="19460" y="25177"/>
                  </a:cubicBezTo>
                  <a:cubicBezTo>
                    <a:pt x="20832" y="25032"/>
                    <a:pt x="22194" y="24820"/>
                    <a:pt x="23548" y="24540"/>
                  </a:cubicBezTo>
                  <a:cubicBezTo>
                    <a:pt x="24829" y="24267"/>
                    <a:pt x="26102" y="23946"/>
                    <a:pt x="27354" y="23558"/>
                  </a:cubicBezTo>
                  <a:cubicBezTo>
                    <a:pt x="28604" y="23165"/>
                    <a:pt x="29843" y="22728"/>
                    <a:pt x="31052" y="22220"/>
                  </a:cubicBezTo>
                  <a:cubicBezTo>
                    <a:pt x="32259" y="21706"/>
                    <a:pt x="33446" y="21145"/>
                    <a:pt x="34604" y="20525"/>
                  </a:cubicBezTo>
                  <a:cubicBezTo>
                    <a:pt x="35199" y="20207"/>
                    <a:pt x="35795" y="19843"/>
                    <a:pt x="36353" y="19395"/>
                  </a:cubicBezTo>
                  <a:cubicBezTo>
                    <a:pt x="36911" y="18947"/>
                    <a:pt x="37447" y="18408"/>
                    <a:pt x="37845" y="17701"/>
                  </a:cubicBezTo>
                  <a:cubicBezTo>
                    <a:pt x="38045" y="17331"/>
                    <a:pt x="38186" y="16933"/>
                    <a:pt x="38262" y="16519"/>
                  </a:cubicBezTo>
                  <a:cubicBezTo>
                    <a:pt x="38332" y="16091"/>
                    <a:pt x="38317" y="15658"/>
                    <a:pt x="38236" y="15230"/>
                  </a:cubicBezTo>
                  <a:cubicBezTo>
                    <a:pt x="38136" y="14810"/>
                    <a:pt x="37973" y="14395"/>
                    <a:pt x="37733" y="14046"/>
                  </a:cubicBezTo>
                  <a:cubicBezTo>
                    <a:pt x="37497" y="13699"/>
                    <a:pt x="37219" y="13388"/>
                    <a:pt x="36911" y="13144"/>
                  </a:cubicBezTo>
                  <a:cubicBezTo>
                    <a:pt x="36301" y="12635"/>
                    <a:pt x="35615" y="12323"/>
                    <a:pt x="34923" y="12091"/>
                  </a:cubicBezTo>
                  <a:cubicBezTo>
                    <a:pt x="34575" y="11982"/>
                    <a:pt x="34222" y="11892"/>
                    <a:pt x="33863" y="11835"/>
                  </a:cubicBezTo>
                  <a:cubicBezTo>
                    <a:pt x="33503" y="11767"/>
                    <a:pt x="33137" y="11744"/>
                    <a:pt x="32797" y="11741"/>
                  </a:cubicBezTo>
                  <a:lnTo>
                    <a:pt x="32277" y="11726"/>
                  </a:lnTo>
                  <a:cubicBezTo>
                    <a:pt x="32212" y="11723"/>
                    <a:pt x="32148" y="11721"/>
                    <a:pt x="32084" y="11721"/>
                  </a:cubicBezTo>
                  <a:cubicBezTo>
                    <a:pt x="31975" y="11721"/>
                    <a:pt x="31865" y="11726"/>
                    <a:pt x="31757" y="11737"/>
                  </a:cubicBezTo>
                  <a:cubicBezTo>
                    <a:pt x="31412" y="11765"/>
                    <a:pt x="31065" y="11784"/>
                    <a:pt x="30721" y="11823"/>
                  </a:cubicBezTo>
                  <a:lnTo>
                    <a:pt x="29700" y="12004"/>
                  </a:lnTo>
                  <a:cubicBezTo>
                    <a:pt x="29362" y="12074"/>
                    <a:pt x="29034" y="12181"/>
                    <a:pt x="28701" y="12269"/>
                  </a:cubicBezTo>
                  <a:cubicBezTo>
                    <a:pt x="27385" y="12673"/>
                    <a:pt x="26143" y="13275"/>
                    <a:pt x="25003" y="14018"/>
                  </a:cubicBezTo>
                  <a:cubicBezTo>
                    <a:pt x="23858" y="14759"/>
                    <a:pt x="22842" y="15673"/>
                    <a:pt x="21928" y="16668"/>
                  </a:cubicBezTo>
                  <a:cubicBezTo>
                    <a:pt x="21021" y="17672"/>
                    <a:pt x="20221" y="18774"/>
                    <a:pt x="19589" y="19971"/>
                  </a:cubicBezTo>
                  <a:cubicBezTo>
                    <a:pt x="18954" y="21151"/>
                    <a:pt x="18475" y="22396"/>
                    <a:pt x="18132" y="23673"/>
                  </a:cubicBezTo>
                  <a:cubicBezTo>
                    <a:pt x="17328" y="23741"/>
                    <a:pt x="16522" y="23784"/>
                    <a:pt x="15715" y="23813"/>
                  </a:cubicBezTo>
                  <a:cubicBezTo>
                    <a:pt x="15364" y="23824"/>
                    <a:pt x="15015" y="23831"/>
                    <a:pt x="14668" y="23831"/>
                  </a:cubicBezTo>
                  <a:cubicBezTo>
                    <a:pt x="13767" y="23831"/>
                    <a:pt x="12882" y="23785"/>
                    <a:pt x="12007" y="23653"/>
                  </a:cubicBezTo>
                  <a:cubicBezTo>
                    <a:pt x="11408" y="23570"/>
                    <a:pt x="10816" y="23440"/>
                    <a:pt x="10238" y="23264"/>
                  </a:cubicBezTo>
                  <a:cubicBezTo>
                    <a:pt x="9664" y="23094"/>
                    <a:pt x="9113" y="22872"/>
                    <a:pt x="8611" y="22583"/>
                  </a:cubicBezTo>
                  <a:cubicBezTo>
                    <a:pt x="8109" y="22294"/>
                    <a:pt x="7639" y="21962"/>
                    <a:pt x="7261" y="21545"/>
                  </a:cubicBezTo>
                  <a:cubicBezTo>
                    <a:pt x="6885" y="21131"/>
                    <a:pt x="6561" y="20664"/>
                    <a:pt x="6342" y="20147"/>
                  </a:cubicBezTo>
                  <a:cubicBezTo>
                    <a:pt x="5891" y="19113"/>
                    <a:pt x="5822" y="17900"/>
                    <a:pt x="5966" y="16711"/>
                  </a:cubicBezTo>
                  <a:cubicBezTo>
                    <a:pt x="6117" y="15513"/>
                    <a:pt x="6499" y="14341"/>
                    <a:pt x="6963" y="13162"/>
                  </a:cubicBezTo>
                  <a:cubicBezTo>
                    <a:pt x="7425" y="11986"/>
                    <a:pt x="7947" y="10797"/>
                    <a:pt x="8361" y="9542"/>
                  </a:cubicBezTo>
                  <a:cubicBezTo>
                    <a:pt x="8778" y="8292"/>
                    <a:pt x="9062" y="6945"/>
                    <a:pt x="9034" y="5585"/>
                  </a:cubicBezTo>
                  <a:cubicBezTo>
                    <a:pt x="9002" y="4227"/>
                    <a:pt x="8668" y="2824"/>
                    <a:pt x="7767" y="1688"/>
                  </a:cubicBezTo>
                  <a:cubicBezTo>
                    <a:pt x="7292" y="1118"/>
                    <a:pt x="6678" y="731"/>
                    <a:pt x="6039" y="465"/>
                  </a:cubicBezTo>
                  <a:cubicBezTo>
                    <a:pt x="5403" y="205"/>
                    <a:pt x="4727" y="52"/>
                    <a:pt x="4042" y="13"/>
                  </a:cubicBezTo>
                  <a:cubicBezTo>
                    <a:pt x="3906" y="4"/>
                    <a:pt x="3770" y="0"/>
                    <a:pt x="3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8"/>
            <p:cNvSpPr/>
            <p:nvPr/>
          </p:nvSpPr>
          <p:spPr>
            <a:xfrm>
              <a:off x="1690100" y="4214175"/>
              <a:ext cx="1182125" cy="1177650"/>
            </a:xfrm>
            <a:custGeom>
              <a:avLst/>
              <a:gdLst/>
              <a:ahLst/>
              <a:cxnLst/>
              <a:rect l="l" t="t" r="r" b="b"/>
              <a:pathLst>
                <a:path w="47285" h="47106" extrusionOk="0">
                  <a:moveTo>
                    <a:pt x="46466" y="0"/>
                  </a:moveTo>
                  <a:cubicBezTo>
                    <a:pt x="46344" y="0"/>
                    <a:pt x="46216" y="26"/>
                    <a:pt x="46086" y="81"/>
                  </a:cubicBezTo>
                  <a:lnTo>
                    <a:pt x="45650" y="269"/>
                  </a:lnTo>
                  <a:lnTo>
                    <a:pt x="43803" y="1062"/>
                  </a:lnTo>
                  <a:lnTo>
                    <a:pt x="33335" y="5562"/>
                  </a:lnTo>
                  <a:cubicBezTo>
                    <a:pt x="33319" y="5569"/>
                    <a:pt x="33307" y="5578"/>
                    <a:pt x="33292" y="5586"/>
                  </a:cubicBezTo>
                  <a:cubicBezTo>
                    <a:pt x="33189" y="5609"/>
                    <a:pt x="33094" y="5660"/>
                    <a:pt x="33019" y="5735"/>
                  </a:cubicBezTo>
                  <a:lnTo>
                    <a:pt x="553" y="36697"/>
                  </a:lnTo>
                  <a:cubicBezTo>
                    <a:pt x="541" y="36704"/>
                    <a:pt x="530" y="36711"/>
                    <a:pt x="518" y="36720"/>
                  </a:cubicBezTo>
                  <a:lnTo>
                    <a:pt x="282" y="36955"/>
                  </a:lnTo>
                  <a:lnTo>
                    <a:pt x="227" y="37009"/>
                  </a:lnTo>
                  <a:cubicBezTo>
                    <a:pt x="221" y="37014"/>
                    <a:pt x="215" y="37022"/>
                    <a:pt x="210" y="37027"/>
                  </a:cubicBezTo>
                  <a:lnTo>
                    <a:pt x="167" y="37070"/>
                  </a:lnTo>
                  <a:cubicBezTo>
                    <a:pt x="35" y="37203"/>
                    <a:pt x="1" y="37406"/>
                    <a:pt x="84" y="37574"/>
                  </a:cubicBezTo>
                  <a:cubicBezTo>
                    <a:pt x="91" y="37590"/>
                    <a:pt x="98" y="37607"/>
                    <a:pt x="106" y="37623"/>
                  </a:cubicBezTo>
                  <a:cubicBezTo>
                    <a:pt x="122" y="37648"/>
                    <a:pt x="141" y="37672"/>
                    <a:pt x="163" y="37694"/>
                  </a:cubicBezTo>
                  <a:lnTo>
                    <a:pt x="2719" y="40260"/>
                  </a:lnTo>
                  <a:lnTo>
                    <a:pt x="4790" y="42338"/>
                  </a:lnTo>
                  <a:lnTo>
                    <a:pt x="9413" y="46976"/>
                  </a:lnTo>
                  <a:lnTo>
                    <a:pt x="9416" y="46981"/>
                  </a:lnTo>
                  <a:cubicBezTo>
                    <a:pt x="9450" y="47015"/>
                    <a:pt x="9491" y="47041"/>
                    <a:pt x="9536" y="47061"/>
                  </a:cubicBezTo>
                  <a:cubicBezTo>
                    <a:pt x="9597" y="47091"/>
                    <a:pt x="9664" y="47105"/>
                    <a:pt x="9729" y="47105"/>
                  </a:cubicBezTo>
                  <a:cubicBezTo>
                    <a:pt x="9843" y="47105"/>
                    <a:pt x="9955" y="47062"/>
                    <a:pt x="10040" y="46979"/>
                  </a:cubicBezTo>
                  <a:lnTo>
                    <a:pt x="10082" y="46936"/>
                  </a:lnTo>
                  <a:cubicBezTo>
                    <a:pt x="10089" y="46929"/>
                    <a:pt x="10096" y="46925"/>
                    <a:pt x="10102" y="46918"/>
                  </a:cubicBezTo>
                  <a:lnTo>
                    <a:pt x="10156" y="46864"/>
                  </a:lnTo>
                  <a:lnTo>
                    <a:pt x="10392" y="46629"/>
                  </a:lnTo>
                  <a:cubicBezTo>
                    <a:pt x="10399" y="46618"/>
                    <a:pt x="10407" y="46606"/>
                    <a:pt x="10415" y="46594"/>
                  </a:cubicBezTo>
                  <a:lnTo>
                    <a:pt x="41543" y="14183"/>
                  </a:lnTo>
                  <a:cubicBezTo>
                    <a:pt x="41616" y="14108"/>
                    <a:pt x="41668" y="14014"/>
                    <a:pt x="41692" y="13913"/>
                  </a:cubicBezTo>
                  <a:cubicBezTo>
                    <a:pt x="41694" y="13903"/>
                    <a:pt x="41693" y="13893"/>
                    <a:pt x="41695" y="13882"/>
                  </a:cubicBezTo>
                  <a:cubicBezTo>
                    <a:pt x="41785" y="13673"/>
                    <a:pt x="42171" y="12787"/>
                    <a:pt x="42699" y="11570"/>
                  </a:cubicBezTo>
                  <a:lnTo>
                    <a:pt x="42847" y="11225"/>
                  </a:lnTo>
                  <a:lnTo>
                    <a:pt x="43359" y="10048"/>
                  </a:lnTo>
                  <a:lnTo>
                    <a:pt x="43662" y="9348"/>
                  </a:lnTo>
                  <a:lnTo>
                    <a:pt x="44035" y="8491"/>
                  </a:lnTo>
                  <a:cubicBezTo>
                    <a:pt x="44113" y="8307"/>
                    <a:pt x="44193" y="8124"/>
                    <a:pt x="44274" y="7939"/>
                  </a:cubicBezTo>
                  <a:lnTo>
                    <a:pt x="44542" y="7320"/>
                  </a:lnTo>
                  <a:cubicBezTo>
                    <a:pt x="44664" y="7038"/>
                    <a:pt x="44786" y="6757"/>
                    <a:pt x="44907" y="6479"/>
                  </a:cubicBezTo>
                  <a:lnTo>
                    <a:pt x="45207" y="5789"/>
                  </a:lnTo>
                  <a:lnTo>
                    <a:pt x="45952" y="4071"/>
                  </a:lnTo>
                  <a:cubicBezTo>
                    <a:pt x="46049" y="3850"/>
                    <a:pt x="46142" y="3637"/>
                    <a:pt x="46229" y="3435"/>
                  </a:cubicBezTo>
                  <a:cubicBezTo>
                    <a:pt x="46265" y="3351"/>
                    <a:pt x="46300" y="3271"/>
                    <a:pt x="46335" y="3191"/>
                  </a:cubicBezTo>
                  <a:cubicBezTo>
                    <a:pt x="46392" y="3058"/>
                    <a:pt x="46448" y="2929"/>
                    <a:pt x="46501" y="2807"/>
                  </a:cubicBezTo>
                  <a:cubicBezTo>
                    <a:pt x="46752" y="2229"/>
                    <a:pt x="46950" y="1774"/>
                    <a:pt x="47070" y="1498"/>
                  </a:cubicBezTo>
                  <a:lnTo>
                    <a:pt x="47155" y="1300"/>
                  </a:lnTo>
                  <a:cubicBezTo>
                    <a:pt x="47161" y="1289"/>
                    <a:pt x="47165" y="1276"/>
                    <a:pt x="47169" y="1267"/>
                  </a:cubicBezTo>
                  <a:cubicBezTo>
                    <a:pt x="47189" y="1224"/>
                    <a:pt x="47199" y="1199"/>
                    <a:pt x="47199" y="1199"/>
                  </a:cubicBezTo>
                  <a:cubicBezTo>
                    <a:pt x="47257" y="1070"/>
                    <a:pt x="47284" y="930"/>
                    <a:pt x="47281" y="789"/>
                  </a:cubicBezTo>
                  <a:cubicBezTo>
                    <a:pt x="47280" y="746"/>
                    <a:pt x="47275" y="705"/>
                    <a:pt x="47268" y="662"/>
                  </a:cubicBezTo>
                  <a:cubicBezTo>
                    <a:pt x="47246" y="542"/>
                    <a:pt x="47197" y="427"/>
                    <a:pt x="47123" y="328"/>
                  </a:cubicBezTo>
                  <a:cubicBezTo>
                    <a:pt x="47076" y="264"/>
                    <a:pt x="47019" y="207"/>
                    <a:pt x="46955" y="160"/>
                  </a:cubicBezTo>
                  <a:cubicBezTo>
                    <a:pt x="46820" y="59"/>
                    <a:pt x="46651" y="0"/>
                    <a:pt x="4646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8"/>
            <p:cNvSpPr/>
            <p:nvPr/>
          </p:nvSpPr>
          <p:spPr>
            <a:xfrm>
              <a:off x="2510025" y="4213675"/>
              <a:ext cx="366950" cy="368375"/>
            </a:xfrm>
            <a:custGeom>
              <a:avLst/>
              <a:gdLst/>
              <a:ahLst/>
              <a:cxnLst/>
              <a:rect l="l" t="t" r="r" b="b"/>
              <a:pathLst>
                <a:path w="14678" h="14735" extrusionOk="0">
                  <a:moveTo>
                    <a:pt x="13688" y="1"/>
                  </a:moveTo>
                  <a:cubicBezTo>
                    <a:pt x="13559" y="1"/>
                    <a:pt x="13424" y="30"/>
                    <a:pt x="13287" y="93"/>
                  </a:cubicBezTo>
                  <a:lnTo>
                    <a:pt x="680" y="5897"/>
                  </a:lnTo>
                  <a:cubicBezTo>
                    <a:pt x="153" y="6140"/>
                    <a:pt x="94" y="6684"/>
                    <a:pt x="49" y="7156"/>
                  </a:cubicBezTo>
                  <a:cubicBezTo>
                    <a:pt x="1" y="7651"/>
                    <a:pt x="23" y="8133"/>
                    <a:pt x="89" y="8611"/>
                  </a:cubicBezTo>
                  <a:cubicBezTo>
                    <a:pt x="225" y="9582"/>
                    <a:pt x="544" y="10501"/>
                    <a:pt x="1031" y="11302"/>
                  </a:cubicBezTo>
                  <a:cubicBezTo>
                    <a:pt x="2369" y="13508"/>
                    <a:pt x="4879" y="14735"/>
                    <a:pt x="7595" y="14735"/>
                  </a:cubicBezTo>
                  <a:cubicBezTo>
                    <a:pt x="7629" y="14735"/>
                    <a:pt x="7664" y="14735"/>
                    <a:pt x="7699" y="14734"/>
                  </a:cubicBezTo>
                  <a:cubicBezTo>
                    <a:pt x="8293" y="14726"/>
                    <a:pt x="8991" y="14639"/>
                    <a:pt x="9229" y="14049"/>
                  </a:cubicBezTo>
                  <a:lnTo>
                    <a:pt x="14428" y="1180"/>
                  </a:lnTo>
                  <a:cubicBezTo>
                    <a:pt x="14678" y="562"/>
                    <a:pt x="14255" y="1"/>
                    <a:pt x="13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8"/>
            <p:cNvSpPr/>
            <p:nvPr/>
          </p:nvSpPr>
          <p:spPr>
            <a:xfrm>
              <a:off x="2619550" y="4274825"/>
              <a:ext cx="235200" cy="307225"/>
            </a:xfrm>
            <a:custGeom>
              <a:avLst/>
              <a:gdLst/>
              <a:ahLst/>
              <a:cxnLst/>
              <a:rect l="l" t="t" r="r" b="b"/>
              <a:pathLst>
                <a:path w="9408" h="12289" extrusionOk="0">
                  <a:moveTo>
                    <a:pt x="9407" y="318"/>
                  </a:moveTo>
                  <a:lnTo>
                    <a:pt x="8810" y="1795"/>
                  </a:lnTo>
                  <a:lnTo>
                    <a:pt x="8810" y="1795"/>
                  </a:lnTo>
                  <a:cubicBezTo>
                    <a:pt x="8810" y="1796"/>
                    <a:pt x="8810" y="1796"/>
                    <a:pt x="8810" y="1796"/>
                  </a:cubicBezTo>
                  <a:lnTo>
                    <a:pt x="9407" y="318"/>
                  </a:lnTo>
                  <a:close/>
                  <a:moveTo>
                    <a:pt x="7480" y="0"/>
                  </a:moveTo>
                  <a:cubicBezTo>
                    <a:pt x="5468" y="4116"/>
                    <a:pt x="2912" y="8048"/>
                    <a:pt x="1" y="11668"/>
                  </a:cubicBezTo>
                  <a:cubicBezTo>
                    <a:pt x="990" y="12075"/>
                    <a:pt x="2086" y="12289"/>
                    <a:pt x="3217" y="12289"/>
                  </a:cubicBezTo>
                  <a:cubicBezTo>
                    <a:pt x="3250" y="12289"/>
                    <a:pt x="3284" y="12289"/>
                    <a:pt x="3318" y="12288"/>
                  </a:cubicBezTo>
                  <a:cubicBezTo>
                    <a:pt x="3912" y="12280"/>
                    <a:pt x="4610" y="12192"/>
                    <a:pt x="4848" y="11603"/>
                  </a:cubicBezTo>
                  <a:lnTo>
                    <a:pt x="8810" y="1795"/>
                  </a:lnTo>
                  <a:lnTo>
                    <a:pt x="8810" y="1795"/>
                  </a:lnTo>
                  <a:cubicBezTo>
                    <a:pt x="8494" y="1112"/>
                    <a:pt x="8042" y="501"/>
                    <a:pt x="748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8"/>
            <p:cNvSpPr/>
            <p:nvPr/>
          </p:nvSpPr>
          <p:spPr>
            <a:xfrm>
              <a:off x="2767075" y="4213675"/>
              <a:ext cx="109925" cy="106050"/>
            </a:xfrm>
            <a:custGeom>
              <a:avLst/>
              <a:gdLst/>
              <a:ahLst/>
              <a:cxnLst/>
              <a:rect l="l" t="t" r="r" b="b"/>
              <a:pathLst>
                <a:path w="4397" h="4242" extrusionOk="0">
                  <a:moveTo>
                    <a:pt x="3406" y="1"/>
                  </a:moveTo>
                  <a:cubicBezTo>
                    <a:pt x="3278" y="1"/>
                    <a:pt x="3142" y="30"/>
                    <a:pt x="3006" y="93"/>
                  </a:cubicBezTo>
                  <a:lnTo>
                    <a:pt x="0" y="1476"/>
                  </a:lnTo>
                  <a:cubicBezTo>
                    <a:pt x="535" y="1689"/>
                    <a:pt x="1033" y="1986"/>
                    <a:pt x="1476" y="2355"/>
                  </a:cubicBezTo>
                  <a:cubicBezTo>
                    <a:pt x="2083" y="2864"/>
                    <a:pt x="2569" y="3510"/>
                    <a:pt x="2909" y="4242"/>
                  </a:cubicBezTo>
                  <a:cubicBezTo>
                    <a:pt x="3623" y="2475"/>
                    <a:pt x="4146" y="1180"/>
                    <a:pt x="4146" y="1180"/>
                  </a:cubicBezTo>
                  <a:cubicBezTo>
                    <a:pt x="4397" y="562"/>
                    <a:pt x="3973" y="1"/>
                    <a:pt x="3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8"/>
            <p:cNvSpPr/>
            <p:nvPr/>
          </p:nvSpPr>
          <p:spPr>
            <a:xfrm>
              <a:off x="1713975" y="4361325"/>
              <a:ext cx="1031075" cy="1052850"/>
            </a:xfrm>
            <a:custGeom>
              <a:avLst/>
              <a:gdLst/>
              <a:ahLst/>
              <a:cxnLst/>
              <a:rect l="l" t="t" r="r" b="b"/>
              <a:pathLst>
                <a:path w="41243" h="42114" extrusionOk="0">
                  <a:moveTo>
                    <a:pt x="32593" y="1"/>
                  </a:moveTo>
                  <a:cubicBezTo>
                    <a:pt x="32465" y="1"/>
                    <a:pt x="32328" y="53"/>
                    <a:pt x="32211" y="170"/>
                  </a:cubicBezTo>
                  <a:lnTo>
                    <a:pt x="227" y="32271"/>
                  </a:lnTo>
                  <a:cubicBezTo>
                    <a:pt x="21" y="32476"/>
                    <a:pt x="0" y="32787"/>
                    <a:pt x="180" y="32958"/>
                  </a:cubicBezTo>
                  <a:lnTo>
                    <a:pt x="9667" y="42005"/>
                  </a:lnTo>
                  <a:cubicBezTo>
                    <a:pt x="9743" y="42078"/>
                    <a:pt x="9843" y="42113"/>
                    <a:pt x="9947" y="42113"/>
                  </a:cubicBezTo>
                  <a:cubicBezTo>
                    <a:pt x="10089" y="42113"/>
                    <a:pt x="10239" y="42049"/>
                    <a:pt x="10352" y="41926"/>
                  </a:cubicBezTo>
                  <a:lnTo>
                    <a:pt x="40948" y="8398"/>
                  </a:lnTo>
                  <a:cubicBezTo>
                    <a:pt x="41243" y="8075"/>
                    <a:pt x="41078" y="7620"/>
                    <a:pt x="40698" y="7620"/>
                  </a:cubicBezTo>
                  <a:cubicBezTo>
                    <a:pt x="40675" y="7620"/>
                    <a:pt x="40652" y="7622"/>
                    <a:pt x="40627" y="7625"/>
                  </a:cubicBezTo>
                  <a:lnTo>
                    <a:pt x="37282" y="8104"/>
                  </a:lnTo>
                  <a:cubicBezTo>
                    <a:pt x="37239" y="8110"/>
                    <a:pt x="37198" y="8113"/>
                    <a:pt x="37157" y="8113"/>
                  </a:cubicBezTo>
                  <a:cubicBezTo>
                    <a:pt x="36657" y="8113"/>
                    <a:pt x="36319" y="7666"/>
                    <a:pt x="36461" y="7140"/>
                  </a:cubicBezTo>
                  <a:lnTo>
                    <a:pt x="37114" y="4711"/>
                  </a:lnTo>
                  <a:cubicBezTo>
                    <a:pt x="37258" y="4174"/>
                    <a:pt x="36907" y="3737"/>
                    <a:pt x="36417" y="3737"/>
                  </a:cubicBezTo>
                  <a:cubicBezTo>
                    <a:pt x="36326" y="3737"/>
                    <a:pt x="36230" y="3752"/>
                    <a:pt x="36131" y="3785"/>
                  </a:cubicBezTo>
                  <a:lnTo>
                    <a:pt x="33556" y="4636"/>
                  </a:lnTo>
                  <a:cubicBezTo>
                    <a:pt x="33458" y="4669"/>
                    <a:pt x="33362" y="4684"/>
                    <a:pt x="33270" y="4684"/>
                  </a:cubicBezTo>
                  <a:cubicBezTo>
                    <a:pt x="32823" y="4684"/>
                    <a:pt x="32484" y="4321"/>
                    <a:pt x="32548" y="3831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8"/>
            <p:cNvSpPr/>
            <p:nvPr/>
          </p:nvSpPr>
          <p:spPr>
            <a:xfrm>
              <a:off x="1888925" y="4551850"/>
              <a:ext cx="856125" cy="862325"/>
            </a:xfrm>
            <a:custGeom>
              <a:avLst/>
              <a:gdLst/>
              <a:ahLst/>
              <a:cxnLst/>
              <a:rect l="l" t="t" r="r" b="b"/>
              <a:pathLst>
                <a:path w="34245" h="34493" extrusionOk="0">
                  <a:moveTo>
                    <a:pt x="33701" y="0"/>
                  </a:moveTo>
                  <a:cubicBezTo>
                    <a:pt x="33678" y="0"/>
                    <a:pt x="33654" y="2"/>
                    <a:pt x="33629" y="6"/>
                  </a:cubicBezTo>
                  <a:lnTo>
                    <a:pt x="30285" y="483"/>
                  </a:lnTo>
                  <a:cubicBezTo>
                    <a:pt x="30242" y="490"/>
                    <a:pt x="30200" y="493"/>
                    <a:pt x="30159" y="493"/>
                  </a:cubicBezTo>
                  <a:cubicBezTo>
                    <a:pt x="29904" y="493"/>
                    <a:pt x="29693" y="376"/>
                    <a:pt x="29565" y="193"/>
                  </a:cubicBezTo>
                  <a:lnTo>
                    <a:pt x="1" y="31840"/>
                  </a:lnTo>
                  <a:lnTo>
                    <a:pt x="2669" y="34384"/>
                  </a:lnTo>
                  <a:cubicBezTo>
                    <a:pt x="2746" y="34457"/>
                    <a:pt x="2846" y="34492"/>
                    <a:pt x="2950" y="34492"/>
                  </a:cubicBezTo>
                  <a:cubicBezTo>
                    <a:pt x="3092" y="34492"/>
                    <a:pt x="3241" y="34428"/>
                    <a:pt x="3354" y="34305"/>
                  </a:cubicBezTo>
                  <a:lnTo>
                    <a:pt x="33950" y="777"/>
                  </a:lnTo>
                  <a:cubicBezTo>
                    <a:pt x="34244" y="454"/>
                    <a:pt x="34081" y="0"/>
                    <a:pt x="3370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8"/>
            <p:cNvSpPr/>
            <p:nvPr/>
          </p:nvSpPr>
          <p:spPr>
            <a:xfrm>
              <a:off x="1713975" y="4361350"/>
              <a:ext cx="825850" cy="886450"/>
            </a:xfrm>
            <a:custGeom>
              <a:avLst/>
              <a:gdLst/>
              <a:ahLst/>
              <a:cxnLst/>
              <a:rect l="l" t="t" r="r" b="b"/>
              <a:pathLst>
                <a:path w="33034" h="35458" extrusionOk="0">
                  <a:moveTo>
                    <a:pt x="32592" y="1"/>
                  </a:moveTo>
                  <a:cubicBezTo>
                    <a:pt x="32465" y="1"/>
                    <a:pt x="32328" y="53"/>
                    <a:pt x="32211" y="169"/>
                  </a:cubicBezTo>
                  <a:lnTo>
                    <a:pt x="227" y="32270"/>
                  </a:lnTo>
                  <a:cubicBezTo>
                    <a:pt x="21" y="32475"/>
                    <a:pt x="0" y="32787"/>
                    <a:pt x="180" y="32957"/>
                  </a:cubicBezTo>
                  <a:lnTo>
                    <a:pt x="2801" y="35458"/>
                  </a:lnTo>
                  <a:lnTo>
                    <a:pt x="32690" y="4407"/>
                  </a:lnTo>
                  <a:cubicBezTo>
                    <a:pt x="32576" y="4257"/>
                    <a:pt x="32518" y="4057"/>
                    <a:pt x="32548" y="3830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2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8"/>
            <p:cNvSpPr/>
            <p:nvPr/>
          </p:nvSpPr>
          <p:spPr>
            <a:xfrm>
              <a:off x="2806525" y="4213675"/>
              <a:ext cx="70450" cy="106050"/>
            </a:xfrm>
            <a:custGeom>
              <a:avLst/>
              <a:gdLst/>
              <a:ahLst/>
              <a:cxnLst/>
              <a:rect l="l" t="t" r="r" b="b"/>
              <a:pathLst>
                <a:path w="2818" h="4242" extrusionOk="0">
                  <a:moveTo>
                    <a:pt x="1827" y="1"/>
                  </a:moveTo>
                  <a:cubicBezTo>
                    <a:pt x="1699" y="1"/>
                    <a:pt x="1563" y="30"/>
                    <a:pt x="1427" y="93"/>
                  </a:cubicBezTo>
                  <a:lnTo>
                    <a:pt x="996" y="291"/>
                  </a:lnTo>
                  <a:cubicBezTo>
                    <a:pt x="681" y="1014"/>
                    <a:pt x="350" y="1733"/>
                    <a:pt x="1" y="2446"/>
                  </a:cubicBezTo>
                  <a:cubicBezTo>
                    <a:pt x="563" y="2947"/>
                    <a:pt x="1016" y="3558"/>
                    <a:pt x="1331" y="4242"/>
                  </a:cubicBezTo>
                  <a:lnTo>
                    <a:pt x="1928" y="2764"/>
                  </a:lnTo>
                  <a:lnTo>
                    <a:pt x="2003" y="2582"/>
                  </a:lnTo>
                  <a:lnTo>
                    <a:pt x="2019" y="2541"/>
                  </a:lnTo>
                  <a:cubicBezTo>
                    <a:pt x="2045" y="2475"/>
                    <a:pt x="2072" y="2410"/>
                    <a:pt x="2097" y="2348"/>
                  </a:cubicBezTo>
                  <a:cubicBezTo>
                    <a:pt x="2177" y="2150"/>
                    <a:pt x="2248" y="1973"/>
                    <a:pt x="2310" y="1820"/>
                  </a:cubicBezTo>
                  <a:lnTo>
                    <a:pt x="2362" y="1691"/>
                  </a:lnTo>
                  <a:cubicBezTo>
                    <a:pt x="2378" y="1654"/>
                    <a:pt x="2391" y="1621"/>
                    <a:pt x="2403" y="1588"/>
                  </a:cubicBezTo>
                  <a:cubicBezTo>
                    <a:pt x="2458" y="1455"/>
                    <a:pt x="2499" y="1352"/>
                    <a:pt x="2526" y="1283"/>
                  </a:cubicBezTo>
                  <a:lnTo>
                    <a:pt x="2540" y="1248"/>
                  </a:lnTo>
                  <a:lnTo>
                    <a:pt x="2567" y="1180"/>
                  </a:lnTo>
                  <a:cubicBezTo>
                    <a:pt x="2818" y="562"/>
                    <a:pt x="2395" y="1"/>
                    <a:pt x="182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8"/>
            <p:cNvSpPr/>
            <p:nvPr/>
          </p:nvSpPr>
          <p:spPr>
            <a:xfrm>
              <a:off x="1713950" y="5157250"/>
              <a:ext cx="270125" cy="257225"/>
            </a:xfrm>
            <a:custGeom>
              <a:avLst/>
              <a:gdLst/>
              <a:ahLst/>
              <a:cxnLst/>
              <a:rect l="l" t="t" r="r" b="b"/>
              <a:pathLst>
                <a:path w="10805" h="10289" extrusionOk="0">
                  <a:moveTo>
                    <a:pt x="833" y="0"/>
                  </a:moveTo>
                  <a:cubicBezTo>
                    <a:pt x="716" y="0"/>
                    <a:pt x="599" y="47"/>
                    <a:pt x="512" y="139"/>
                  </a:cubicBezTo>
                  <a:lnTo>
                    <a:pt x="170" y="497"/>
                  </a:lnTo>
                  <a:cubicBezTo>
                    <a:pt x="0" y="674"/>
                    <a:pt x="7" y="955"/>
                    <a:pt x="185" y="1125"/>
                  </a:cubicBezTo>
                  <a:lnTo>
                    <a:pt x="9664" y="10165"/>
                  </a:lnTo>
                  <a:cubicBezTo>
                    <a:pt x="9750" y="10247"/>
                    <a:pt x="9861" y="10288"/>
                    <a:pt x="9971" y="10288"/>
                  </a:cubicBezTo>
                  <a:cubicBezTo>
                    <a:pt x="10088" y="10288"/>
                    <a:pt x="10205" y="10242"/>
                    <a:pt x="10293" y="10150"/>
                  </a:cubicBezTo>
                  <a:lnTo>
                    <a:pt x="10635" y="9791"/>
                  </a:lnTo>
                  <a:cubicBezTo>
                    <a:pt x="10804" y="9613"/>
                    <a:pt x="10798" y="9332"/>
                    <a:pt x="10620" y="9163"/>
                  </a:cubicBezTo>
                  <a:lnTo>
                    <a:pt x="1141" y="123"/>
                  </a:lnTo>
                  <a:cubicBezTo>
                    <a:pt x="1054" y="41"/>
                    <a:pt x="944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50" name="Google Shape;950;p18"/>
          <p:cNvGrpSpPr/>
          <p:nvPr/>
        </p:nvGrpSpPr>
        <p:grpSpPr>
          <a:xfrm>
            <a:off x="277300" y="5787287"/>
            <a:ext cx="454381" cy="761112"/>
            <a:chOff x="2002900" y="3914700"/>
            <a:chExt cx="259350" cy="434425"/>
          </a:xfrm>
        </p:grpSpPr>
        <p:sp>
          <p:nvSpPr>
            <p:cNvPr id="951" name="Google Shape;951;p18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8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53" name="Google Shape;953;p18"/>
          <p:cNvGrpSpPr/>
          <p:nvPr/>
        </p:nvGrpSpPr>
        <p:grpSpPr>
          <a:xfrm>
            <a:off x="10886314" y="1371601"/>
            <a:ext cx="454119" cy="761200"/>
            <a:chOff x="4347400" y="1195150"/>
            <a:chExt cx="259200" cy="434475"/>
          </a:xfrm>
        </p:grpSpPr>
        <p:sp>
          <p:nvSpPr>
            <p:cNvPr id="954" name="Google Shape;954;p18"/>
            <p:cNvSpPr/>
            <p:nvPr/>
          </p:nvSpPr>
          <p:spPr>
            <a:xfrm>
              <a:off x="4347400" y="1206300"/>
              <a:ext cx="243750" cy="423325"/>
            </a:xfrm>
            <a:custGeom>
              <a:avLst/>
              <a:gdLst/>
              <a:ahLst/>
              <a:cxnLst/>
              <a:rect l="l" t="t" r="r" b="b"/>
              <a:pathLst>
                <a:path w="9750" h="16933" extrusionOk="0">
                  <a:moveTo>
                    <a:pt x="2975" y="1"/>
                  </a:moveTo>
                  <a:cubicBezTo>
                    <a:pt x="2639" y="1"/>
                    <a:pt x="2301" y="57"/>
                    <a:pt x="1982" y="174"/>
                  </a:cubicBezTo>
                  <a:cubicBezTo>
                    <a:pt x="1348" y="394"/>
                    <a:pt x="800" y="857"/>
                    <a:pt x="467" y="1435"/>
                  </a:cubicBezTo>
                  <a:cubicBezTo>
                    <a:pt x="381" y="1578"/>
                    <a:pt x="316" y="1733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9"/>
                    <a:pt x="7" y="3274"/>
                  </a:cubicBezTo>
                  <a:cubicBezTo>
                    <a:pt x="1" y="4505"/>
                    <a:pt x="393" y="5597"/>
                    <a:pt x="681" y="6626"/>
                  </a:cubicBezTo>
                  <a:cubicBezTo>
                    <a:pt x="1267" y="8738"/>
                    <a:pt x="1974" y="10867"/>
                    <a:pt x="3022" y="12849"/>
                  </a:cubicBezTo>
                  <a:cubicBezTo>
                    <a:pt x="3550" y="13823"/>
                    <a:pt x="4106" y="14828"/>
                    <a:pt x="4976" y="15667"/>
                  </a:cubicBezTo>
                  <a:cubicBezTo>
                    <a:pt x="5198" y="15876"/>
                    <a:pt x="5437" y="16066"/>
                    <a:pt x="5690" y="16234"/>
                  </a:cubicBezTo>
                  <a:cubicBezTo>
                    <a:pt x="5950" y="16399"/>
                    <a:pt x="6225" y="16537"/>
                    <a:pt x="6510" y="16649"/>
                  </a:cubicBezTo>
                  <a:cubicBezTo>
                    <a:pt x="6792" y="16755"/>
                    <a:pt x="7082" y="16849"/>
                    <a:pt x="7404" y="16898"/>
                  </a:cubicBezTo>
                  <a:cubicBezTo>
                    <a:pt x="7537" y="16917"/>
                    <a:pt x="7677" y="16932"/>
                    <a:pt x="7824" y="16932"/>
                  </a:cubicBezTo>
                  <a:cubicBezTo>
                    <a:pt x="8027" y="16932"/>
                    <a:pt x="8243" y="16903"/>
                    <a:pt x="8470" y="16817"/>
                  </a:cubicBezTo>
                  <a:cubicBezTo>
                    <a:pt x="8659" y="16743"/>
                    <a:pt x="8852" y="16619"/>
                    <a:pt x="8991" y="16454"/>
                  </a:cubicBezTo>
                  <a:cubicBezTo>
                    <a:pt x="9073" y="16368"/>
                    <a:pt x="9106" y="16304"/>
                    <a:pt x="9155" y="16233"/>
                  </a:cubicBezTo>
                  <a:cubicBezTo>
                    <a:pt x="9203" y="16165"/>
                    <a:pt x="9246" y="16093"/>
                    <a:pt x="9282" y="16019"/>
                  </a:cubicBezTo>
                  <a:cubicBezTo>
                    <a:pt x="9434" y="15731"/>
                    <a:pt x="9538" y="15422"/>
                    <a:pt x="9589" y="15100"/>
                  </a:cubicBezTo>
                  <a:cubicBezTo>
                    <a:pt x="9696" y="14478"/>
                    <a:pt x="9645" y="13875"/>
                    <a:pt x="9540" y="13302"/>
                  </a:cubicBezTo>
                  <a:cubicBezTo>
                    <a:pt x="9436" y="12733"/>
                    <a:pt x="9251" y="12170"/>
                    <a:pt x="9071" y="11662"/>
                  </a:cubicBezTo>
                  <a:cubicBezTo>
                    <a:pt x="8890" y="11142"/>
                    <a:pt x="8701" y="10621"/>
                    <a:pt x="8494" y="10106"/>
                  </a:cubicBezTo>
                  <a:cubicBezTo>
                    <a:pt x="8074" y="9070"/>
                    <a:pt x="7607" y="8070"/>
                    <a:pt x="6961" y="7101"/>
                  </a:cubicBezTo>
                  <a:cubicBezTo>
                    <a:pt x="6784" y="6850"/>
                    <a:pt x="6578" y="6622"/>
                    <a:pt x="6349" y="6418"/>
                  </a:cubicBezTo>
                  <a:cubicBezTo>
                    <a:pt x="6110" y="6215"/>
                    <a:pt x="5827" y="6025"/>
                    <a:pt x="5464" y="5935"/>
                  </a:cubicBezTo>
                  <a:cubicBezTo>
                    <a:pt x="5366" y="5907"/>
                    <a:pt x="5262" y="5894"/>
                    <a:pt x="5156" y="5894"/>
                  </a:cubicBezTo>
                  <a:cubicBezTo>
                    <a:pt x="4873" y="5894"/>
                    <a:pt x="4580" y="5988"/>
                    <a:pt x="4368" y="6140"/>
                  </a:cubicBezTo>
                  <a:cubicBezTo>
                    <a:pt x="4083" y="6338"/>
                    <a:pt x="3871" y="6572"/>
                    <a:pt x="3695" y="6848"/>
                  </a:cubicBezTo>
                  <a:cubicBezTo>
                    <a:pt x="3350" y="7402"/>
                    <a:pt x="3250" y="8044"/>
                    <a:pt x="3271" y="8634"/>
                  </a:cubicBezTo>
                  <a:cubicBezTo>
                    <a:pt x="3297" y="9228"/>
                    <a:pt x="3424" y="9799"/>
                    <a:pt x="3613" y="10339"/>
                  </a:cubicBezTo>
                  <a:cubicBezTo>
                    <a:pt x="3800" y="10878"/>
                    <a:pt x="4045" y="11395"/>
                    <a:pt x="4341" y="11883"/>
                  </a:cubicBezTo>
                  <a:cubicBezTo>
                    <a:pt x="4639" y="12369"/>
                    <a:pt x="4981" y="12832"/>
                    <a:pt x="5427" y="13230"/>
                  </a:cubicBezTo>
                  <a:cubicBezTo>
                    <a:pt x="5486" y="13284"/>
                    <a:pt x="5560" y="13310"/>
                    <a:pt x="5635" y="13310"/>
                  </a:cubicBezTo>
                  <a:cubicBezTo>
                    <a:pt x="5718" y="13310"/>
                    <a:pt x="5802" y="13277"/>
                    <a:pt x="5863" y="13210"/>
                  </a:cubicBezTo>
                  <a:cubicBezTo>
                    <a:pt x="5978" y="13084"/>
                    <a:pt x="5969" y="12890"/>
                    <a:pt x="5842" y="12774"/>
                  </a:cubicBezTo>
                  <a:lnTo>
                    <a:pt x="5837" y="12769"/>
                  </a:lnTo>
                  <a:cubicBezTo>
                    <a:pt x="5475" y="12431"/>
                    <a:pt x="5167" y="12000"/>
                    <a:pt x="4907" y="11548"/>
                  </a:cubicBezTo>
                  <a:cubicBezTo>
                    <a:pt x="4646" y="11096"/>
                    <a:pt x="4434" y="10617"/>
                    <a:pt x="4275" y="10119"/>
                  </a:cubicBezTo>
                  <a:cubicBezTo>
                    <a:pt x="4114" y="9625"/>
                    <a:pt x="4017" y="9115"/>
                    <a:pt x="4008" y="8617"/>
                  </a:cubicBezTo>
                  <a:cubicBezTo>
                    <a:pt x="4001" y="8121"/>
                    <a:pt x="4103" y="7639"/>
                    <a:pt x="4350" y="7267"/>
                  </a:cubicBezTo>
                  <a:cubicBezTo>
                    <a:pt x="4470" y="7084"/>
                    <a:pt x="4624" y="6928"/>
                    <a:pt x="4806" y="6806"/>
                  </a:cubicBezTo>
                  <a:cubicBezTo>
                    <a:pt x="4914" y="6740"/>
                    <a:pt x="5012" y="6705"/>
                    <a:pt x="5118" y="6705"/>
                  </a:cubicBezTo>
                  <a:cubicBezTo>
                    <a:pt x="5167" y="6705"/>
                    <a:pt x="5217" y="6712"/>
                    <a:pt x="5271" y="6728"/>
                  </a:cubicBezTo>
                  <a:cubicBezTo>
                    <a:pt x="5616" y="6820"/>
                    <a:pt x="5991" y="7194"/>
                    <a:pt x="6261" y="7593"/>
                  </a:cubicBezTo>
                  <a:cubicBezTo>
                    <a:pt x="6532" y="8004"/>
                    <a:pt x="6797" y="8492"/>
                    <a:pt x="7023" y="8965"/>
                  </a:cubicBezTo>
                  <a:cubicBezTo>
                    <a:pt x="7255" y="9444"/>
                    <a:pt x="7463" y="9936"/>
                    <a:pt x="7656" y="10436"/>
                  </a:cubicBezTo>
                  <a:cubicBezTo>
                    <a:pt x="7850" y="10936"/>
                    <a:pt x="8028" y="11445"/>
                    <a:pt x="8198" y="11959"/>
                  </a:cubicBezTo>
                  <a:cubicBezTo>
                    <a:pt x="8376" y="12482"/>
                    <a:pt x="8523" y="12963"/>
                    <a:pt x="8611" y="13470"/>
                  </a:cubicBezTo>
                  <a:cubicBezTo>
                    <a:pt x="8697" y="13970"/>
                    <a:pt x="8725" y="14474"/>
                    <a:pt x="8638" y="14930"/>
                  </a:cubicBezTo>
                  <a:cubicBezTo>
                    <a:pt x="8602" y="15149"/>
                    <a:pt x="8529" y="15361"/>
                    <a:pt x="8421" y="15556"/>
                  </a:cubicBezTo>
                  <a:cubicBezTo>
                    <a:pt x="8399" y="15603"/>
                    <a:pt x="8370" y="15649"/>
                    <a:pt x="8338" y="15692"/>
                  </a:cubicBezTo>
                  <a:cubicBezTo>
                    <a:pt x="8310" y="15732"/>
                    <a:pt x="8275" y="15789"/>
                    <a:pt x="8259" y="15799"/>
                  </a:cubicBezTo>
                  <a:cubicBezTo>
                    <a:pt x="8222" y="15845"/>
                    <a:pt x="8175" y="15869"/>
                    <a:pt x="8113" y="15895"/>
                  </a:cubicBezTo>
                  <a:cubicBezTo>
                    <a:pt x="8044" y="15923"/>
                    <a:pt x="7949" y="15936"/>
                    <a:pt x="7841" y="15936"/>
                  </a:cubicBezTo>
                  <a:cubicBezTo>
                    <a:pt x="7755" y="15936"/>
                    <a:pt x="7660" y="15928"/>
                    <a:pt x="7563" y="15911"/>
                  </a:cubicBezTo>
                  <a:cubicBezTo>
                    <a:pt x="7345" y="15874"/>
                    <a:pt x="7112" y="15798"/>
                    <a:pt x="6885" y="15708"/>
                  </a:cubicBezTo>
                  <a:cubicBezTo>
                    <a:pt x="6662" y="15618"/>
                    <a:pt x="6449" y="15508"/>
                    <a:pt x="6247" y="15380"/>
                  </a:cubicBezTo>
                  <a:cubicBezTo>
                    <a:pt x="6047" y="15245"/>
                    <a:pt x="5858" y="15093"/>
                    <a:pt x="5683" y="14927"/>
                  </a:cubicBezTo>
                  <a:cubicBezTo>
                    <a:pt x="4972" y="14241"/>
                    <a:pt x="4442" y="13310"/>
                    <a:pt x="3941" y="12367"/>
                  </a:cubicBezTo>
                  <a:cubicBezTo>
                    <a:pt x="2954" y="10477"/>
                    <a:pt x="2278" y="8431"/>
                    <a:pt x="1709" y="6336"/>
                  </a:cubicBezTo>
                  <a:cubicBezTo>
                    <a:pt x="1409" y="5273"/>
                    <a:pt x="1074" y="4258"/>
                    <a:pt x="1091" y="3289"/>
                  </a:cubicBezTo>
                  <a:cubicBezTo>
                    <a:pt x="1099" y="2809"/>
                    <a:pt x="1193" y="2344"/>
                    <a:pt x="1409" y="1983"/>
                  </a:cubicBezTo>
                  <a:cubicBezTo>
                    <a:pt x="1516" y="1801"/>
                    <a:pt x="1651" y="1639"/>
                    <a:pt x="1808" y="1499"/>
                  </a:cubicBezTo>
                  <a:cubicBezTo>
                    <a:pt x="1973" y="1371"/>
                    <a:pt x="2148" y="1248"/>
                    <a:pt x="2350" y="1183"/>
                  </a:cubicBezTo>
                  <a:cubicBezTo>
                    <a:pt x="2557" y="1103"/>
                    <a:pt x="2780" y="1064"/>
                    <a:pt x="3005" y="1064"/>
                  </a:cubicBezTo>
                  <a:cubicBezTo>
                    <a:pt x="3208" y="1064"/>
                    <a:pt x="3412" y="1096"/>
                    <a:pt x="3608" y="1160"/>
                  </a:cubicBezTo>
                  <a:cubicBezTo>
                    <a:pt x="3814" y="1225"/>
                    <a:pt x="4010" y="1328"/>
                    <a:pt x="4191" y="1455"/>
                  </a:cubicBezTo>
                  <a:cubicBezTo>
                    <a:pt x="4380" y="1586"/>
                    <a:pt x="4561" y="1752"/>
                    <a:pt x="4729" y="1928"/>
                  </a:cubicBezTo>
                  <a:cubicBezTo>
                    <a:pt x="5402" y="2651"/>
                    <a:pt x="5889" y="3603"/>
                    <a:pt x="6408" y="4564"/>
                  </a:cubicBezTo>
                  <a:cubicBezTo>
                    <a:pt x="7427" y="6485"/>
                    <a:pt x="8393" y="8421"/>
                    <a:pt x="9117" y="10455"/>
                  </a:cubicBezTo>
                  <a:lnTo>
                    <a:pt x="9117" y="10456"/>
                  </a:ln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8"/>
                    <a:pt x="9499" y="10648"/>
                  </a:cubicBezTo>
                  <a:cubicBezTo>
                    <a:pt x="9658" y="10599"/>
                    <a:pt x="9750" y="10433"/>
                    <a:pt x="9706" y="10272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3" y="3157"/>
                    <a:pt x="6303" y="2115"/>
                    <a:pt x="5487" y="1223"/>
                  </a:cubicBezTo>
                  <a:cubicBezTo>
                    <a:pt x="5280" y="1001"/>
                    <a:pt x="5061" y="793"/>
                    <a:pt x="4804" y="608"/>
                  </a:cubicBezTo>
                  <a:cubicBezTo>
                    <a:pt x="4541" y="418"/>
                    <a:pt x="4251" y="261"/>
                    <a:pt x="3937" y="158"/>
                  </a:cubicBezTo>
                  <a:cubicBezTo>
                    <a:pt x="3630" y="54"/>
                    <a:pt x="3303" y="1"/>
                    <a:pt x="297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8"/>
            <p:cNvSpPr/>
            <p:nvPr/>
          </p:nvSpPr>
          <p:spPr>
            <a:xfrm>
              <a:off x="4362875" y="119515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2" y="173"/>
                  </a:cubicBezTo>
                  <a:cubicBezTo>
                    <a:pt x="1348" y="394"/>
                    <a:pt x="800" y="856"/>
                    <a:pt x="466" y="1435"/>
                  </a:cubicBezTo>
                  <a:cubicBezTo>
                    <a:pt x="382" y="1578"/>
                    <a:pt x="316" y="1731"/>
                    <a:pt x="252" y="1883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6"/>
                    <a:pt x="12" y="2968"/>
                    <a:pt x="8" y="3274"/>
                  </a:cubicBezTo>
                  <a:cubicBezTo>
                    <a:pt x="1" y="4505"/>
                    <a:pt x="393" y="5596"/>
                    <a:pt x="681" y="6625"/>
                  </a:cubicBezTo>
                  <a:cubicBezTo>
                    <a:pt x="1267" y="8738"/>
                    <a:pt x="1974" y="10866"/>
                    <a:pt x="3021" y="12849"/>
                  </a:cubicBezTo>
                  <a:cubicBezTo>
                    <a:pt x="3548" y="13822"/>
                    <a:pt x="4106" y="14827"/>
                    <a:pt x="4976" y="15667"/>
                  </a:cubicBezTo>
                  <a:cubicBezTo>
                    <a:pt x="5197" y="15875"/>
                    <a:pt x="5437" y="16066"/>
                    <a:pt x="5690" y="16234"/>
                  </a:cubicBezTo>
                  <a:cubicBezTo>
                    <a:pt x="5949" y="16398"/>
                    <a:pt x="6224" y="16537"/>
                    <a:pt x="6510" y="16647"/>
                  </a:cubicBezTo>
                  <a:cubicBezTo>
                    <a:pt x="6791" y="16754"/>
                    <a:pt x="7081" y="16849"/>
                    <a:pt x="7402" y="16898"/>
                  </a:cubicBezTo>
                  <a:cubicBezTo>
                    <a:pt x="7536" y="16917"/>
                    <a:pt x="7676" y="16932"/>
                    <a:pt x="7823" y="16932"/>
                  </a:cubicBezTo>
                  <a:cubicBezTo>
                    <a:pt x="8027" y="16932"/>
                    <a:pt x="8242" y="16903"/>
                    <a:pt x="8468" y="16817"/>
                  </a:cubicBezTo>
                  <a:cubicBezTo>
                    <a:pt x="8659" y="16742"/>
                    <a:pt x="8852" y="16619"/>
                    <a:pt x="8990" y="16454"/>
                  </a:cubicBezTo>
                  <a:cubicBezTo>
                    <a:pt x="9072" y="16367"/>
                    <a:pt x="9105" y="16304"/>
                    <a:pt x="9154" y="16233"/>
                  </a:cubicBezTo>
                  <a:cubicBezTo>
                    <a:pt x="9202" y="16165"/>
                    <a:pt x="9245" y="16093"/>
                    <a:pt x="9282" y="16019"/>
                  </a:cubicBezTo>
                  <a:cubicBezTo>
                    <a:pt x="9434" y="15731"/>
                    <a:pt x="9538" y="15422"/>
                    <a:pt x="9588" y="15100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3"/>
                    <a:pt x="9251" y="12170"/>
                    <a:pt x="9071" y="11662"/>
                  </a:cubicBezTo>
                  <a:cubicBezTo>
                    <a:pt x="8889" y="11141"/>
                    <a:pt x="8700" y="10621"/>
                    <a:pt x="8492" y="10106"/>
                  </a:cubicBezTo>
                  <a:cubicBezTo>
                    <a:pt x="8073" y="9070"/>
                    <a:pt x="7607" y="8070"/>
                    <a:pt x="6960" y="7101"/>
                  </a:cubicBezTo>
                  <a:cubicBezTo>
                    <a:pt x="6782" y="6850"/>
                    <a:pt x="6578" y="6622"/>
                    <a:pt x="6348" y="6418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6"/>
                    <a:pt x="5262" y="5893"/>
                    <a:pt x="5157" y="5893"/>
                  </a:cubicBezTo>
                  <a:cubicBezTo>
                    <a:pt x="4874" y="5893"/>
                    <a:pt x="4580" y="5988"/>
                    <a:pt x="4367" y="6140"/>
                  </a:cubicBezTo>
                  <a:cubicBezTo>
                    <a:pt x="4082" y="6338"/>
                    <a:pt x="3870" y="6570"/>
                    <a:pt x="3694" y="6848"/>
                  </a:cubicBezTo>
                  <a:cubicBezTo>
                    <a:pt x="3348" y="7402"/>
                    <a:pt x="3249" y="8043"/>
                    <a:pt x="3271" y="8633"/>
                  </a:cubicBezTo>
                  <a:cubicBezTo>
                    <a:pt x="3296" y="9228"/>
                    <a:pt x="3423" y="9798"/>
                    <a:pt x="3612" y="10339"/>
                  </a:cubicBezTo>
                  <a:cubicBezTo>
                    <a:pt x="3800" y="10878"/>
                    <a:pt x="4044" y="11395"/>
                    <a:pt x="4340" y="11883"/>
                  </a:cubicBezTo>
                  <a:cubicBezTo>
                    <a:pt x="4637" y="12368"/>
                    <a:pt x="4980" y="12832"/>
                    <a:pt x="5426" y="13230"/>
                  </a:cubicBezTo>
                  <a:cubicBezTo>
                    <a:pt x="5485" y="13284"/>
                    <a:pt x="5559" y="13310"/>
                    <a:pt x="5634" y="13310"/>
                  </a:cubicBezTo>
                  <a:cubicBezTo>
                    <a:pt x="5718" y="13310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8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6"/>
                    <a:pt x="4433" y="10616"/>
                    <a:pt x="4273" y="10118"/>
                  </a:cubicBezTo>
                  <a:cubicBezTo>
                    <a:pt x="4114" y="9625"/>
                    <a:pt x="4016" y="9113"/>
                    <a:pt x="4008" y="8616"/>
                  </a:cubicBezTo>
                  <a:cubicBezTo>
                    <a:pt x="4000" y="8121"/>
                    <a:pt x="4102" y="7637"/>
                    <a:pt x="4349" y="7267"/>
                  </a:cubicBezTo>
                  <a:cubicBezTo>
                    <a:pt x="4469" y="7084"/>
                    <a:pt x="4624" y="6928"/>
                    <a:pt x="4805" y="6805"/>
                  </a:cubicBezTo>
                  <a:cubicBezTo>
                    <a:pt x="4913" y="6740"/>
                    <a:pt x="5011" y="6705"/>
                    <a:pt x="5117" y="6705"/>
                  </a:cubicBezTo>
                  <a:cubicBezTo>
                    <a:pt x="5166" y="6705"/>
                    <a:pt x="5216" y="6712"/>
                    <a:pt x="5269" y="6728"/>
                  </a:cubicBezTo>
                  <a:cubicBezTo>
                    <a:pt x="5615" y="6820"/>
                    <a:pt x="5990" y="7194"/>
                    <a:pt x="6261" y="7593"/>
                  </a:cubicBezTo>
                  <a:cubicBezTo>
                    <a:pt x="6532" y="8003"/>
                    <a:pt x="6796" y="8492"/>
                    <a:pt x="7023" y="8965"/>
                  </a:cubicBezTo>
                  <a:cubicBezTo>
                    <a:pt x="7254" y="9444"/>
                    <a:pt x="7461" y="9936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2"/>
                    <a:pt x="8522" y="12963"/>
                    <a:pt x="8609" y="13470"/>
                  </a:cubicBezTo>
                  <a:cubicBezTo>
                    <a:pt x="8696" y="13970"/>
                    <a:pt x="8723" y="14475"/>
                    <a:pt x="8637" y="14930"/>
                  </a:cubicBezTo>
                  <a:cubicBezTo>
                    <a:pt x="8601" y="15150"/>
                    <a:pt x="8527" y="15361"/>
                    <a:pt x="8420" y="15556"/>
                  </a:cubicBezTo>
                  <a:cubicBezTo>
                    <a:pt x="8397" y="15604"/>
                    <a:pt x="8369" y="15649"/>
                    <a:pt x="8337" y="15692"/>
                  </a:cubicBezTo>
                  <a:cubicBezTo>
                    <a:pt x="8308" y="15732"/>
                    <a:pt x="8274" y="15790"/>
                    <a:pt x="8257" y="15799"/>
                  </a:cubicBezTo>
                  <a:cubicBezTo>
                    <a:pt x="8221" y="15845"/>
                    <a:pt x="8174" y="15870"/>
                    <a:pt x="8112" y="15895"/>
                  </a:cubicBezTo>
                  <a:cubicBezTo>
                    <a:pt x="8043" y="15923"/>
                    <a:pt x="7947" y="15936"/>
                    <a:pt x="7839" y="15936"/>
                  </a:cubicBezTo>
                  <a:cubicBezTo>
                    <a:pt x="7753" y="15936"/>
                    <a:pt x="7658" y="15927"/>
                    <a:pt x="7562" y="15910"/>
                  </a:cubicBezTo>
                  <a:cubicBezTo>
                    <a:pt x="7343" y="15874"/>
                    <a:pt x="7110" y="15798"/>
                    <a:pt x="6883" y="15708"/>
                  </a:cubicBezTo>
                  <a:cubicBezTo>
                    <a:pt x="6661" y="15617"/>
                    <a:pt x="6448" y="15508"/>
                    <a:pt x="6246" y="15380"/>
                  </a:cubicBezTo>
                  <a:cubicBezTo>
                    <a:pt x="6046" y="15245"/>
                    <a:pt x="5856" y="15093"/>
                    <a:pt x="5681" y="14926"/>
                  </a:cubicBezTo>
                  <a:cubicBezTo>
                    <a:pt x="4971" y="14242"/>
                    <a:pt x="4441" y="13310"/>
                    <a:pt x="3939" y="12367"/>
                  </a:cubicBezTo>
                  <a:cubicBezTo>
                    <a:pt x="2951" y="10478"/>
                    <a:pt x="2277" y="8431"/>
                    <a:pt x="1707" y="6336"/>
                  </a:cubicBezTo>
                  <a:cubicBezTo>
                    <a:pt x="1407" y="5273"/>
                    <a:pt x="1073" y="4259"/>
                    <a:pt x="1089" y="3289"/>
                  </a:cubicBezTo>
                  <a:cubicBezTo>
                    <a:pt x="1097" y="2809"/>
                    <a:pt x="1191" y="2344"/>
                    <a:pt x="1407" y="1983"/>
                  </a:cubicBezTo>
                  <a:cubicBezTo>
                    <a:pt x="1515" y="1801"/>
                    <a:pt x="1649" y="1638"/>
                    <a:pt x="1808" y="1500"/>
                  </a:cubicBezTo>
                  <a:cubicBezTo>
                    <a:pt x="1972" y="1372"/>
                    <a:pt x="2147" y="1248"/>
                    <a:pt x="2349" y="1184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1"/>
                  </a:cubicBezTo>
                  <a:cubicBezTo>
                    <a:pt x="3813" y="1225"/>
                    <a:pt x="4009" y="1329"/>
                    <a:pt x="4191" y="1456"/>
                  </a:cubicBezTo>
                  <a:cubicBezTo>
                    <a:pt x="4378" y="1587"/>
                    <a:pt x="4561" y="1752"/>
                    <a:pt x="4729" y="1928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5" y="6485"/>
                    <a:pt x="8392" y="8421"/>
                    <a:pt x="9116" y="10455"/>
                  </a:cubicBezTo>
                  <a:lnTo>
                    <a:pt x="9117" y="10456"/>
                  </a:lnTo>
                  <a:cubicBezTo>
                    <a:pt x="9161" y="10581"/>
                    <a:pt x="9280" y="10661"/>
                    <a:pt x="9408" y="10661"/>
                  </a:cubicBezTo>
                  <a:cubicBezTo>
                    <a:pt x="9438" y="10661"/>
                    <a:pt x="9469" y="10657"/>
                    <a:pt x="9499" y="10647"/>
                  </a:cubicBezTo>
                  <a:cubicBezTo>
                    <a:pt x="9657" y="10598"/>
                    <a:pt x="9749" y="10433"/>
                    <a:pt x="9706" y="10272"/>
                  </a:cubicBezTo>
                  <a:cubicBezTo>
                    <a:pt x="9132" y="8129"/>
                    <a:pt x="8227" y="6098"/>
                    <a:pt x="7259" y="4130"/>
                  </a:cubicBezTo>
                  <a:cubicBezTo>
                    <a:pt x="6784" y="3156"/>
                    <a:pt x="6304" y="2114"/>
                    <a:pt x="5487" y="1222"/>
                  </a:cubicBezTo>
                  <a:cubicBezTo>
                    <a:pt x="5280" y="1001"/>
                    <a:pt x="5060" y="793"/>
                    <a:pt x="4804" y="608"/>
                  </a:cubicBezTo>
                  <a:cubicBezTo>
                    <a:pt x="4541" y="417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82508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7" name="Google Shape;957;p19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958" name="Google Shape;958;p19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959" name="Google Shape;959;p19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0" name="Google Shape;960;p19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1" name="Google Shape;961;p19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2" name="Google Shape;962;p19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3" name="Google Shape;963;p19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4" name="Google Shape;964;p19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5" name="Google Shape;965;p19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6" name="Google Shape;966;p19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7" name="Google Shape;967;p19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8" name="Google Shape;968;p19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9" name="Google Shape;969;p19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0" name="Google Shape;970;p19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1" name="Google Shape;971;p19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72" name="Google Shape;972;p19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973" name="Google Shape;973;p19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974" name="Google Shape;974;p19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5" name="Google Shape;975;p19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6" name="Google Shape;976;p19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7" name="Google Shape;977;p19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8" name="Google Shape;978;p19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9" name="Google Shape;979;p19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0" name="Google Shape;980;p19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1" name="Google Shape;981;p19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2" name="Google Shape;982;p19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3" name="Google Shape;983;p19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4" name="Google Shape;984;p19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5" name="Google Shape;985;p19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6" name="Google Shape;986;p19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7" name="Google Shape;987;p19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8" name="Google Shape;988;p19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9" name="Google Shape;989;p19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90" name="Google Shape;990;p19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91" name="Google Shape;991;p19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92" name="Google Shape;992;p19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993" name="Google Shape;993;p19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4" name="Google Shape;994;p19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95" name="Google Shape;995;p19"/>
          <p:cNvSpPr/>
          <p:nvPr/>
        </p:nvSpPr>
        <p:spPr>
          <a:xfrm rot="-695407" flipH="1">
            <a:off x="3043364" y="214599"/>
            <a:ext cx="6105272" cy="6092203"/>
          </a:xfrm>
          <a:custGeom>
            <a:avLst/>
            <a:gdLst/>
            <a:ahLst/>
            <a:cxnLst/>
            <a:rect l="l" t="t" r="r" b="b"/>
            <a:pathLst>
              <a:path w="4255" h="3312" extrusionOk="0">
                <a:moveTo>
                  <a:pt x="1539" y="0"/>
                </a:moveTo>
                <a:cubicBezTo>
                  <a:pt x="781" y="0"/>
                  <a:pt x="130" y="372"/>
                  <a:pt x="40" y="1306"/>
                </a:cubicBezTo>
                <a:cubicBezTo>
                  <a:pt x="0" y="1707"/>
                  <a:pt x="221" y="2099"/>
                  <a:pt x="524" y="2364"/>
                </a:cubicBezTo>
                <a:cubicBezTo>
                  <a:pt x="827" y="2630"/>
                  <a:pt x="1204" y="2794"/>
                  <a:pt x="1575" y="2952"/>
                </a:cubicBezTo>
                <a:cubicBezTo>
                  <a:pt x="1995" y="3133"/>
                  <a:pt x="2469" y="3311"/>
                  <a:pt x="2913" y="3311"/>
                </a:cubicBezTo>
                <a:cubicBezTo>
                  <a:pt x="3149" y="3311"/>
                  <a:pt x="3377" y="3261"/>
                  <a:pt x="3584" y="3134"/>
                </a:cubicBezTo>
                <a:cubicBezTo>
                  <a:pt x="4072" y="2836"/>
                  <a:pt x="4254" y="2172"/>
                  <a:pt x="4097" y="1623"/>
                </a:cubicBezTo>
                <a:cubicBezTo>
                  <a:pt x="3834" y="708"/>
                  <a:pt x="2585" y="0"/>
                  <a:pt x="15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19"/>
          <p:cNvSpPr/>
          <p:nvPr/>
        </p:nvSpPr>
        <p:spPr>
          <a:xfrm>
            <a:off x="-361038" y="3"/>
            <a:ext cx="2003500" cy="1680869"/>
          </a:xfrm>
          <a:custGeom>
            <a:avLst/>
            <a:gdLst/>
            <a:ahLst/>
            <a:cxnLst/>
            <a:rect l="l" t="t" r="r" b="b"/>
            <a:pathLst>
              <a:path w="45742" h="38376" extrusionOk="0">
                <a:moveTo>
                  <a:pt x="19361" y="24932"/>
                </a:moveTo>
                <a:cubicBezTo>
                  <a:pt x="19465" y="24932"/>
                  <a:pt x="19570" y="24937"/>
                  <a:pt x="19673" y="24944"/>
                </a:cubicBezTo>
                <a:cubicBezTo>
                  <a:pt x="20499" y="24997"/>
                  <a:pt x="21223" y="25325"/>
                  <a:pt x="21842" y="25875"/>
                </a:cubicBezTo>
                <a:cubicBezTo>
                  <a:pt x="22439" y="26436"/>
                  <a:pt x="22908" y="27180"/>
                  <a:pt x="23139" y="27996"/>
                </a:cubicBezTo>
                <a:cubicBezTo>
                  <a:pt x="23371" y="28729"/>
                  <a:pt x="23389" y="29503"/>
                  <a:pt x="23242" y="30263"/>
                </a:cubicBezTo>
                <a:cubicBezTo>
                  <a:pt x="22805" y="30365"/>
                  <a:pt x="22364" y="30438"/>
                  <a:pt x="21919" y="30483"/>
                </a:cubicBezTo>
                <a:cubicBezTo>
                  <a:pt x="21641" y="30509"/>
                  <a:pt x="21364" y="30524"/>
                  <a:pt x="21089" y="30524"/>
                </a:cubicBezTo>
                <a:cubicBezTo>
                  <a:pt x="20466" y="30524"/>
                  <a:pt x="19852" y="30452"/>
                  <a:pt x="19264" y="30296"/>
                </a:cubicBezTo>
                <a:cubicBezTo>
                  <a:pt x="18414" y="30070"/>
                  <a:pt x="17582" y="29685"/>
                  <a:pt x="16974" y="29149"/>
                </a:cubicBezTo>
                <a:cubicBezTo>
                  <a:pt x="16663" y="28887"/>
                  <a:pt x="16429" y="28580"/>
                  <a:pt x="16290" y="28259"/>
                </a:cubicBezTo>
                <a:cubicBezTo>
                  <a:pt x="16156" y="27938"/>
                  <a:pt x="16077" y="27605"/>
                  <a:pt x="16138" y="27244"/>
                </a:cubicBezTo>
                <a:cubicBezTo>
                  <a:pt x="16220" y="26485"/>
                  <a:pt x="16634" y="25875"/>
                  <a:pt x="17314" y="25469"/>
                </a:cubicBezTo>
                <a:cubicBezTo>
                  <a:pt x="17899" y="25115"/>
                  <a:pt x="18637" y="24932"/>
                  <a:pt x="19361" y="24932"/>
                </a:cubicBezTo>
                <a:close/>
                <a:moveTo>
                  <a:pt x="45087" y="1"/>
                </a:moveTo>
                <a:cubicBezTo>
                  <a:pt x="43175" y="1"/>
                  <a:pt x="41253" y="430"/>
                  <a:pt x="39532" y="1282"/>
                </a:cubicBezTo>
                <a:cubicBezTo>
                  <a:pt x="37709" y="2187"/>
                  <a:pt x="36046" y="3454"/>
                  <a:pt x="34765" y="5058"/>
                </a:cubicBezTo>
                <a:lnTo>
                  <a:pt x="34286" y="5662"/>
                </a:lnTo>
                <a:lnTo>
                  <a:pt x="33860" y="6304"/>
                </a:lnTo>
                <a:lnTo>
                  <a:pt x="33647" y="6625"/>
                </a:lnTo>
                <a:cubicBezTo>
                  <a:pt x="33581" y="6737"/>
                  <a:pt x="33522" y="6851"/>
                  <a:pt x="33460" y="6964"/>
                </a:cubicBezTo>
                <a:lnTo>
                  <a:pt x="33091" y="7644"/>
                </a:lnTo>
                <a:cubicBezTo>
                  <a:pt x="32665" y="8582"/>
                  <a:pt x="32288" y="9557"/>
                  <a:pt x="32107" y="10584"/>
                </a:cubicBezTo>
                <a:cubicBezTo>
                  <a:pt x="31680" y="12628"/>
                  <a:pt x="31826" y="14684"/>
                  <a:pt x="31964" y="16654"/>
                </a:cubicBezTo>
                <a:cubicBezTo>
                  <a:pt x="32108" y="18623"/>
                  <a:pt x="32278" y="20577"/>
                  <a:pt x="31985" y="22402"/>
                </a:cubicBezTo>
                <a:cubicBezTo>
                  <a:pt x="31838" y="23316"/>
                  <a:pt x="31554" y="24191"/>
                  <a:pt x="31133" y="24985"/>
                </a:cubicBezTo>
                <a:cubicBezTo>
                  <a:pt x="30712" y="25777"/>
                  <a:pt x="30144" y="26485"/>
                  <a:pt x="29469" y="27098"/>
                </a:cubicBezTo>
                <a:cubicBezTo>
                  <a:pt x="28796" y="27712"/>
                  <a:pt x="28016" y="28231"/>
                  <a:pt x="27188" y="28683"/>
                </a:cubicBezTo>
                <a:cubicBezTo>
                  <a:pt x="26467" y="29071"/>
                  <a:pt x="25706" y="29437"/>
                  <a:pt x="24944" y="29732"/>
                </a:cubicBezTo>
                <a:cubicBezTo>
                  <a:pt x="24956" y="29561"/>
                  <a:pt x="24962" y="29389"/>
                  <a:pt x="24961" y="29214"/>
                </a:cubicBezTo>
                <a:cubicBezTo>
                  <a:pt x="24949" y="28646"/>
                  <a:pt x="24864" y="28083"/>
                  <a:pt x="24707" y="27538"/>
                </a:cubicBezTo>
                <a:cubicBezTo>
                  <a:pt x="24401" y="26451"/>
                  <a:pt x="23796" y="25453"/>
                  <a:pt x="22957" y="24659"/>
                </a:cubicBezTo>
                <a:cubicBezTo>
                  <a:pt x="22524" y="24262"/>
                  <a:pt x="22030" y="23940"/>
                  <a:pt x="21493" y="23702"/>
                </a:cubicBezTo>
                <a:cubicBezTo>
                  <a:pt x="20951" y="23459"/>
                  <a:pt x="20361" y="23324"/>
                  <a:pt x="19789" y="23288"/>
                </a:cubicBezTo>
                <a:cubicBezTo>
                  <a:pt x="19651" y="23279"/>
                  <a:pt x="19515" y="23275"/>
                  <a:pt x="19377" y="23275"/>
                </a:cubicBezTo>
                <a:cubicBezTo>
                  <a:pt x="18368" y="23275"/>
                  <a:pt x="17362" y="23515"/>
                  <a:pt x="16457" y="24057"/>
                </a:cubicBezTo>
                <a:cubicBezTo>
                  <a:pt x="15947" y="24366"/>
                  <a:pt x="15476" y="24787"/>
                  <a:pt x="15128" y="25314"/>
                </a:cubicBezTo>
                <a:cubicBezTo>
                  <a:pt x="15039" y="25443"/>
                  <a:pt x="14970" y="25586"/>
                  <a:pt x="14892" y="25724"/>
                </a:cubicBezTo>
                <a:cubicBezTo>
                  <a:pt x="14818" y="25863"/>
                  <a:pt x="14770" y="26014"/>
                  <a:pt x="14709" y="26159"/>
                </a:cubicBezTo>
                <a:cubicBezTo>
                  <a:pt x="14649" y="26304"/>
                  <a:pt x="14627" y="26455"/>
                  <a:pt x="14588" y="26604"/>
                </a:cubicBezTo>
                <a:cubicBezTo>
                  <a:pt x="14554" y="26754"/>
                  <a:pt x="14512" y="26898"/>
                  <a:pt x="14506" y="27059"/>
                </a:cubicBezTo>
                <a:cubicBezTo>
                  <a:pt x="14411" y="27679"/>
                  <a:pt x="14540" y="28355"/>
                  <a:pt x="14796" y="28932"/>
                </a:cubicBezTo>
                <a:cubicBezTo>
                  <a:pt x="15056" y="29513"/>
                  <a:pt x="15453" y="30001"/>
                  <a:pt x="15895" y="30376"/>
                </a:cubicBezTo>
                <a:cubicBezTo>
                  <a:pt x="16781" y="31141"/>
                  <a:pt x="17802" y="31585"/>
                  <a:pt x="18853" y="31865"/>
                </a:cubicBezTo>
                <a:cubicBezTo>
                  <a:pt x="19562" y="32052"/>
                  <a:pt x="20288" y="32134"/>
                  <a:pt x="21007" y="32134"/>
                </a:cubicBezTo>
                <a:cubicBezTo>
                  <a:pt x="21364" y="32134"/>
                  <a:pt x="21723" y="32114"/>
                  <a:pt x="22079" y="32075"/>
                </a:cubicBezTo>
                <a:cubicBezTo>
                  <a:pt x="22255" y="32056"/>
                  <a:pt x="22430" y="32033"/>
                  <a:pt x="22604" y="32007"/>
                </a:cubicBezTo>
                <a:lnTo>
                  <a:pt x="22604" y="32007"/>
                </a:lnTo>
                <a:cubicBezTo>
                  <a:pt x="22442" y="32304"/>
                  <a:pt x="22260" y="32591"/>
                  <a:pt x="22058" y="32863"/>
                </a:cubicBezTo>
                <a:cubicBezTo>
                  <a:pt x="20980" y="34309"/>
                  <a:pt x="19391" y="35325"/>
                  <a:pt x="17626" y="35960"/>
                </a:cubicBezTo>
                <a:cubicBezTo>
                  <a:pt x="15861" y="36602"/>
                  <a:pt x="13935" y="36892"/>
                  <a:pt x="12005" y="37080"/>
                </a:cubicBezTo>
                <a:cubicBezTo>
                  <a:pt x="11039" y="37166"/>
                  <a:pt x="10071" y="37211"/>
                  <a:pt x="9098" y="37216"/>
                </a:cubicBezTo>
                <a:cubicBezTo>
                  <a:pt x="8970" y="37217"/>
                  <a:pt x="8841" y="37218"/>
                  <a:pt x="8712" y="37218"/>
                </a:cubicBezTo>
                <a:cubicBezTo>
                  <a:pt x="7869" y="37218"/>
                  <a:pt x="7025" y="37186"/>
                  <a:pt x="6182" y="37122"/>
                </a:cubicBezTo>
                <a:cubicBezTo>
                  <a:pt x="4239" y="36971"/>
                  <a:pt x="2308" y="36649"/>
                  <a:pt x="404" y="36190"/>
                </a:cubicBezTo>
                <a:cubicBezTo>
                  <a:pt x="381" y="36184"/>
                  <a:pt x="357" y="36181"/>
                  <a:pt x="333" y="36181"/>
                </a:cubicBezTo>
                <a:cubicBezTo>
                  <a:pt x="332" y="36181"/>
                  <a:pt x="331" y="36181"/>
                  <a:pt x="330" y="36181"/>
                </a:cubicBezTo>
                <a:cubicBezTo>
                  <a:pt x="178" y="36181"/>
                  <a:pt x="49" y="36290"/>
                  <a:pt x="25" y="36440"/>
                </a:cubicBezTo>
                <a:cubicBezTo>
                  <a:pt x="0" y="36590"/>
                  <a:pt x="89" y="36736"/>
                  <a:pt x="234" y="36783"/>
                </a:cubicBezTo>
                <a:cubicBezTo>
                  <a:pt x="2130" y="37405"/>
                  <a:pt x="4094" y="37833"/>
                  <a:pt x="6080" y="38095"/>
                </a:cubicBezTo>
                <a:cubicBezTo>
                  <a:pt x="7074" y="38226"/>
                  <a:pt x="8073" y="38312"/>
                  <a:pt x="9079" y="38354"/>
                </a:cubicBezTo>
                <a:cubicBezTo>
                  <a:pt x="9492" y="38368"/>
                  <a:pt x="9907" y="38376"/>
                  <a:pt x="10321" y="38376"/>
                </a:cubicBezTo>
                <a:cubicBezTo>
                  <a:pt x="10911" y="38376"/>
                  <a:pt x="11503" y="38360"/>
                  <a:pt x="12094" y="38331"/>
                </a:cubicBezTo>
                <a:cubicBezTo>
                  <a:pt x="14097" y="38221"/>
                  <a:pt x="16123" y="37973"/>
                  <a:pt x="18100" y="37322"/>
                </a:cubicBezTo>
                <a:cubicBezTo>
                  <a:pt x="19084" y="36994"/>
                  <a:pt x="20050" y="36563"/>
                  <a:pt x="20940" y="35977"/>
                </a:cubicBezTo>
                <a:cubicBezTo>
                  <a:pt x="21838" y="35395"/>
                  <a:pt x="22633" y="34659"/>
                  <a:pt x="23302" y="33811"/>
                </a:cubicBezTo>
                <a:cubicBezTo>
                  <a:pt x="23822" y="33128"/>
                  <a:pt x="24267" y="32366"/>
                  <a:pt x="24561" y="31536"/>
                </a:cubicBezTo>
                <a:cubicBezTo>
                  <a:pt x="24757" y="31472"/>
                  <a:pt x="24952" y="31406"/>
                  <a:pt x="25143" y="31335"/>
                </a:cubicBezTo>
                <a:cubicBezTo>
                  <a:pt x="25630" y="31155"/>
                  <a:pt x="26110" y="30949"/>
                  <a:pt x="26567" y="30730"/>
                </a:cubicBezTo>
                <a:cubicBezTo>
                  <a:pt x="26799" y="30624"/>
                  <a:pt x="27030" y="30515"/>
                  <a:pt x="27257" y="30393"/>
                </a:cubicBezTo>
                <a:cubicBezTo>
                  <a:pt x="27484" y="30272"/>
                  <a:pt x="27715" y="30165"/>
                  <a:pt x="27938" y="30030"/>
                </a:cubicBezTo>
                <a:cubicBezTo>
                  <a:pt x="28837" y="29526"/>
                  <a:pt x="29712" y="28937"/>
                  <a:pt x="30493" y="28212"/>
                </a:cubicBezTo>
                <a:cubicBezTo>
                  <a:pt x="31276" y="27492"/>
                  <a:pt x="31951" y="26624"/>
                  <a:pt x="32436" y="25662"/>
                </a:cubicBezTo>
                <a:cubicBezTo>
                  <a:pt x="32924" y="24699"/>
                  <a:pt x="33233" y="23661"/>
                  <a:pt x="33379" y="22621"/>
                </a:cubicBezTo>
                <a:cubicBezTo>
                  <a:pt x="33670" y="20525"/>
                  <a:pt x="33434" y="18505"/>
                  <a:pt x="33258" y="16547"/>
                </a:cubicBezTo>
                <a:cubicBezTo>
                  <a:pt x="33081" y="14591"/>
                  <a:pt x="32917" y="12651"/>
                  <a:pt x="33273" y="10806"/>
                </a:cubicBezTo>
                <a:cubicBezTo>
                  <a:pt x="33410" y="9878"/>
                  <a:pt x="33747" y="8992"/>
                  <a:pt x="34106" y="8123"/>
                </a:cubicBezTo>
                <a:lnTo>
                  <a:pt x="34424" y="7490"/>
                </a:lnTo>
                <a:cubicBezTo>
                  <a:pt x="34477" y="7385"/>
                  <a:pt x="34528" y="7277"/>
                  <a:pt x="34585" y="7174"/>
                </a:cubicBezTo>
                <a:lnTo>
                  <a:pt x="34772" y="6872"/>
                </a:lnTo>
                <a:lnTo>
                  <a:pt x="35147" y="6267"/>
                </a:lnTo>
                <a:lnTo>
                  <a:pt x="35572" y="5697"/>
                </a:lnTo>
                <a:cubicBezTo>
                  <a:pt x="36711" y="4173"/>
                  <a:pt x="38229" y="2939"/>
                  <a:pt x="39911" y="2035"/>
                </a:cubicBezTo>
                <a:cubicBezTo>
                  <a:pt x="41612" y="1137"/>
                  <a:pt x="43503" y="652"/>
                  <a:pt x="45427" y="622"/>
                </a:cubicBezTo>
                <a:lnTo>
                  <a:pt x="45437" y="622"/>
                </a:lnTo>
                <a:cubicBezTo>
                  <a:pt x="45605" y="619"/>
                  <a:pt x="45740" y="483"/>
                  <a:pt x="45741" y="316"/>
                </a:cubicBezTo>
                <a:cubicBezTo>
                  <a:pt x="45742" y="147"/>
                  <a:pt x="45608" y="9"/>
                  <a:pt x="45440" y="5"/>
                </a:cubicBezTo>
                <a:lnTo>
                  <a:pt x="45440" y="5"/>
                </a:lnTo>
                <a:lnTo>
                  <a:pt x="45441" y="6"/>
                </a:lnTo>
                <a:cubicBezTo>
                  <a:pt x="45322" y="3"/>
                  <a:pt x="45204" y="1"/>
                  <a:pt x="450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97" name="Google Shape;997;p19"/>
          <p:cNvGrpSpPr/>
          <p:nvPr/>
        </p:nvGrpSpPr>
        <p:grpSpPr>
          <a:xfrm flipH="1">
            <a:off x="9193124" y="522658"/>
            <a:ext cx="3655592" cy="2190175"/>
            <a:chOff x="1690100" y="4210450"/>
            <a:chExt cx="2086525" cy="1250100"/>
          </a:xfrm>
        </p:grpSpPr>
        <p:sp>
          <p:nvSpPr>
            <p:cNvPr id="998" name="Google Shape;998;p19"/>
            <p:cNvSpPr/>
            <p:nvPr/>
          </p:nvSpPr>
          <p:spPr>
            <a:xfrm>
              <a:off x="2818300" y="4210450"/>
              <a:ext cx="958325" cy="1250100"/>
            </a:xfrm>
            <a:custGeom>
              <a:avLst/>
              <a:gdLst/>
              <a:ahLst/>
              <a:cxnLst/>
              <a:rect l="l" t="t" r="r" b="b"/>
              <a:pathLst>
                <a:path w="38333" h="50004" extrusionOk="0">
                  <a:moveTo>
                    <a:pt x="32092" y="13501"/>
                  </a:moveTo>
                  <a:cubicBezTo>
                    <a:pt x="32154" y="13501"/>
                    <a:pt x="32215" y="13503"/>
                    <a:pt x="32277" y="13507"/>
                  </a:cubicBezTo>
                  <a:lnTo>
                    <a:pt x="32718" y="13521"/>
                  </a:lnTo>
                  <a:cubicBezTo>
                    <a:pt x="33020" y="13525"/>
                    <a:pt x="33297" y="13541"/>
                    <a:pt x="33569" y="13593"/>
                  </a:cubicBezTo>
                  <a:cubicBezTo>
                    <a:pt x="33845" y="13634"/>
                    <a:pt x="34115" y="13704"/>
                    <a:pt x="34380" y="13785"/>
                  </a:cubicBezTo>
                  <a:cubicBezTo>
                    <a:pt x="34902" y="13957"/>
                    <a:pt x="35406" y="14193"/>
                    <a:pt x="35783" y="14512"/>
                  </a:cubicBezTo>
                  <a:cubicBezTo>
                    <a:pt x="36173" y="14825"/>
                    <a:pt x="36414" y="15199"/>
                    <a:pt x="36507" y="15599"/>
                  </a:cubicBezTo>
                  <a:cubicBezTo>
                    <a:pt x="36543" y="15804"/>
                    <a:pt x="36555" y="16020"/>
                    <a:pt x="36522" y="16228"/>
                  </a:cubicBezTo>
                  <a:cubicBezTo>
                    <a:pt x="36479" y="16446"/>
                    <a:pt x="36404" y="16657"/>
                    <a:pt x="36300" y="16854"/>
                  </a:cubicBezTo>
                  <a:cubicBezTo>
                    <a:pt x="36067" y="17269"/>
                    <a:pt x="35696" y="17672"/>
                    <a:pt x="35253" y="18026"/>
                  </a:cubicBezTo>
                  <a:cubicBezTo>
                    <a:pt x="34811" y="18384"/>
                    <a:pt x="34309" y="18697"/>
                    <a:pt x="33773" y="18985"/>
                  </a:cubicBezTo>
                  <a:cubicBezTo>
                    <a:pt x="32668" y="19582"/>
                    <a:pt x="31532" y="20122"/>
                    <a:pt x="30377" y="20618"/>
                  </a:cubicBezTo>
                  <a:cubicBezTo>
                    <a:pt x="29220" y="21107"/>
                    <a:pt x="28042" y="21544"/>
                    <a:pt x="26844" y="21930"/>
                  </a:cubicBezTo>
                  <a:cubicBezTo>
                    <a:pt x="25646" y="22314"/>
                    <a:pt x="24428" y="22632"/>
                    <a:pt x="23200" y="22907"/>
                  </a:cubicBezTo>
                  <a:cubicBezTo>
                    <a:pt x="22115" y="23146"/>
                    <a:pt x="21018" y="23329"/>
                    <a:pt x="19917" y="23476"/>
                  </a:cubicBezTo>
                  <a:cubicBezTo>
                    <a:pt x="20220" y="22541"/>
                    <a:pt x="20601" y="21636"/>
                    <a:pt x="21076" y="20784"/>
                  </a:cubicBezTo>
                  <a:cubicBezTo>
                    <a:pt x="21653" y="19714"/>
                    <a:pt x="22393" y="18735"/>
                    <a:pt x="23211" y="17839"/>
                  </a:cubicBezTo>
                  <a:cubicBezTo>
                    <a:pt x="24035" y="16949"/>
                    <a:pt x="24947" y="16132"/>
                    <a:pt x="25965" y="15483"/>
                  </a:cubicBezTo>
                  <a:cubicBezTo>
                    <a:pt x="26978" y="14828"/>
                    <a:pt x="28071" y="14308"/>
                    <a:pt x="29211" y="13961"/>
                  </a:cubicBezTo>
                  <a:cubicBezTo>
                    <a:pt x="29500" y="13888"/>
                    <a:pt x="29783" y="13793"/>
                    <a:pt x="30074" y="13735"/>
                  </a:cubicBezTo>
                  <a:lnTo>
                    <a:pt x="30950" y="13583"/>
                  </a:lnTo>
                  <a:cubicBezTo>
                    <a:pt x="31244" y="13552"/>
                    <a:pt x="31540" y="13539"/>
                    <a:pt x="31834" y="13514"/>
                  </a:cubicBezTo>
                  <a:cubicBezTo>
                    <a:pt x="31920" y="13505"/>
                    <a:pt x="32006" y="13501"/>
                    <a:pt x="32092" y="13501"/>
                  </a:cubicBezTo>
                  <a:close/>
                  <a:moveTo>
                    <a:pt x="3633" y="0"/>
                  </a:moveTo>
                  <a:cubicBezTo>
                    <a:pt x="2408" y="0"/>
                    <a:pt x="1174" y="338"/>
                    <a:pt x="167" y="1058"/>
                  </a:cubicBezTo>
                  <a:cubicBezTo>
                    <a:pt x="32" y="1156"/>
                    <a:pt x="0" y="1344"/>
                    <a:pt x="94" y="1482"/>
                  </a:cubicBezTo>
                  <a:cubicBezTo>
                    <a:pt x="154" y="1569"/>
                    <a:pt x="251" y="1616"/>
                    <a:pt x="350" y="1616"/>
                  </a:cubicBezTo>
                  <a:cubicBezTo>
                    <a:pt x="407" y="1616"/>
                    <a:pt x="465" y="1600"/>
                    <a:pt x="516" y="1567"/>
                  </a:cubicBezTo>
                  <a:lnTo>
                    <a:pt x="520" y="1564"/>
                  </a:lnTo>
                  <a:cubicBezTo>
                    <a:pt x="1361" y="1014"/>
                    <a:pt x="2370" y="755"/>
                    <a:pt x="3375" y="755"/>
                  </a:cubicBezTo>
                  <a:cubicBezTo>
                    <a:pt x="3576" y="755"/>
                    <a:pt x="3778" y="765"/>
                    <a:pt x="3977" y="786"/>
                  </a:cubicBezTo>
                  <a:cubicBezTo>
                    <a:pt x="4577" y="848"/>
                    <a:pt x="5168" y="995"/>
                    <a:pt x="5707" y="1236"/>
                  </a:cubicBezTo>
                  <a:cubicBezTo>
                    <a:pt x="6245" y="1478"/>
                    <a:pt x="6735" y="1821"/>
                    <a:pt x="7068" y="2252"/>
                  </a:cubicBezTo>
                  <a:cubicBezTo>
                    <a:pt x="7150" y="2359"/>
                    <a:pt x="7232" y="2466"/>
                    <a:pt x="7302" y="2601"/>
                  </a:cubicBezTo>
                  <a:cubicBezTo>
                    <a:pt x="7380" y="2724"/>
                    <a:pt x="7443" y="2858"/>
                    <a:pt x="7506" y="2990"/>
                  </a:cubicBezTo>
                  <a:cubicBezTo>
                    <a:pt x="7631" y="3254"/>
                    <a:pt x="7726" y="3534"/>
                    <a:pt x="7807" y="3817"/>
                  </a:cubicBezTo>
                  <a:cubicBezTo>
                    <a:pt x="7959" y="4389"/>
                    <a:pt x="8023" y="4988"/>
                    <a:pt x="8018" y="5591"/>
                  </a:cubicBezTo>
                  <a:cubicBezTo>
                    <a:pt x="8005" y="6804"/>
                    <a:pt x="7721" y="8003"/>
                    <a:pt x="7290" y="9171"/>
                  </a:cubicBezTo>
                  <a:cubicBezTo>
                    <a:pt x="6863" y="10345"/>
                    <a:pt x="6315" y="11497"/>
                    <a:pt x="5821" y="12704"/>
                  </a:cubicBezTo>
                  <a:cubicBezTo>
                    <a:pt x="5322" y="13902"/>
                    <a:pt x="4872" y="15182"/>
                    <a:pt x="4676" y="16535"/>
                  </a:cubicBezTo>
                  <a:cubicBezTo>
                    <a:pt x="4488" y="17878"/>
                    <a:pt x="4522" y="19328"/>
                    <a:pt x="5073" y="20674"/>
                  </a:cubicBezTo>
                  <a:cubicBezTo>
                    <a:pt x="5343" y="21345"/>
                    <a:pt x="5746" y="21959"/>
                    <a:pt x="6223" y="22501"/>
                  </a:cubicBezTo>
                  <a:cubicBezTo>
                    <a:pt x="6703" y="23044"/>
                    <a:pt x="7285" y="23474"/>
                    <a:pt x="7888" y="23835"/>
                  </a:cubicBezTo>
                  <a:cubicBezTo>
                    <a:pt x="8494" y="24198"/>
                    <a:pt x="9139" y="24469"/>
                    <a:pt x="9791" y="24677"/>
                  </a:cubicBezTo>
                  <a:cubicBezTo>
                    <a:pt x="10438" y="24887"/>
                    <a:pt x="11100" y="25046"/>
                    <a:pt x="11773" y="25152"/>
                  </a:cubicBezTo>
                  <a:cubicBezTo>
                    <a:pt x="12925" y="25348"/>
                    <a:pt x="14097" y="25405"/>
                    <a:pt x="15237" y="25405"/>
                  </a:cubicBezTo>
                  <a:cubicBezTo>
                    <a:pt x="15408" y="25405"/>
                    <a:pt x="15578" y="25404"/>
                    <a:pt x="15747" y="25401"/>
                  </a:cubicBezTo>
                  <a:cubicBezTo>
                    <a:pt x="16424" y="25393"/>
                    <a:pt x="17098" y="25366"/>
                    <a:pt x="17774" y="25323"/>
                  </a:cubicBezTo>
                  <a:lnTo>
                    <a:pt x="17774" y="25323"/>
                  </a:lnTo>
                  <a:cubicBezTo>
                    <a:pt x="17635" y="26106"/>
                    <a:pt x="17542" y="26896"/>
                    <a:pt x="17494" y="27690"/>
                  </a:cubicBezTo>
                  <a:cubicBezTo>
                    <a:pt x="17332" y="30355"/>
                    <a:pt x="17678" y="33006"/>
                    <a:pt x="18313" y="35555"/>
                  </a:cubicBezTo>
                  <a:cubicBezTo>
                    <a:pt x="18626" y="36832"/>
                    <a:pt x="19044" y="38077"/>
                    <a:pt x="19512" y="39300"/>
                  </a:cubicBezTo>
                  <a:cubicBezTo>
                    <a:pt x="19986" y="40520"/>
                    <a:pt x="20505" y="41717"/>
                    <a:pt x="21123" y="42881"/>
                  </a:cubicBezTo>
                  <a:cubicBezTo>
                    <a:pt x="21739" y="44046"/>
                    <a:pt x="22452" y="45172"/>
                    <a:pt x="23321" y="46188"/>
                  </a:cubicBezTo>
                  <a:cubicBezTo>
                    <a:pt x="24192" y="47201"/>
                    <a:pt x="25197" y="48114"/>
                    <a:pt x="26380" y="48786"/>
                  </a:cubicBezTo>
                  <a:cubicBezTo>
                    <a:pt x="27558" y="49444"/>
                    <a:pt x="28864" y="49878"/>
                    <a:pt x="30213" y="49982"/>
                  </a:cubicBezTo>
                  <a:cubicBezTo>
                    <a:pt x="30401" y="49996"/>
                    <a:pt x="30590" y="50003"/>
                    <a:pt x="30779" y="50003"/>
                  </a:cubicBezTo>
                  <a:cubicBezTo>
                    <a:pt x="31942" y="50003"/>
                    <a:pt x="33113" y="49737"/>
                    <a:pt x="34133" y="49167"/>
                  </a:cubicBezTo>
                  <a:cubicBezTo>
                    <a:pt x="34282" y="49087"/>
                    <a:pt x="34338" y="48902"/>
                    <a:pt x="34260" y="48752"/>
                  </a:cubicBezTo>
                  <a:cubicBezTo>
                    <a:pt x="34205" y="48646"/>
                    <a:pt x="34097" y="48586"/>
                    <a:pt x="33986" y="48586"/>
                  </a:cubicBezTo>
                  <a:cubicBezTo>
                    <a:pt x="33938" y="48586"/>
                    <a:pt x="33890" y="48597"/>
                    <a:pt x="33845" y="48620"/>
                  </a:cubicBezTo>
                  <a:lnTo>
                    <a:pt x="33843" y="48621"/>
                  </a:lnTo>
                  <a:cubicBezTo>
                    <a:pt x="33001" y="49036"/>
                    <a:pt x="32069" y="49224"/>
                    <a:pt x="31135" y="49224"/>
                  </a:cubicBezTo>
                  <a:cubicBezTo>
                    <a:pt x="30853" y="49224"/>
                    <a:pt x="30570" y="49206"/>
                    <a:pt x="30290" y="49173"/>
                  </a:cubicBezTo>
                  <a:cubicBezTo>
                    <a:pt x="29079" y="49033"/>
                    <a:pt x="27907" y="48592"/>
                    <a:pt x="26869" y="47958"/>
                  </a:cubicBezTo>
                  <a:cubicBezTo>
                    <a:pt x="25837" y="47320"/>
                    <a:pt x="24942" y="46448"/>
                    <a:pt x="24178" y="45484"/>
                  </a:cubicBezTo>
                  <a:cubicBezTo>
                    <a:pt x="23413" y="44516"/>
                    <a:pt x="22788" y="43434"/>
                    <a:pt x="22228" y="42316"/>
                  </a:cubicBezTo>
                  <a:cubicBezTo>
                    <a:pt x="21673" y="41195"/>
                    <a:pt x="21200" y="40017"/>
                    <a:pt x="20777" y="38832"/>
                  </a:cubicBezTo>
                  <a:cubicBezTo>
                    <a:pt x="20361" y="37642"/>
                    <a:pt x="19994" y="36437"/>
                    <a:pt x="19717" y="35215"/>
                  </a:cubicBezTo>
                  <a:cubicBezTo>
                    <a:pt x="19160" y="32773"/>
                    <a:pt x="18889" y="30263"/>
                    <a:pt x="19090" y="27798"/>
                  </a:cubicBezTo>
                  <a:cubicBezTo>
                    <a:pt x="19153" y="26917"/>
                    <a:pt x="19276" y="26041"/>
                    <a:pt x="19460" y="25177"/>
                  </a:cubicBezTo>
                  <a:cubicBezTo>
                    <a:pt x="20832" y="25032"/>
                    <a:pt x="22194" y="24820"/>
                    <a:pt x="23548" y="24540"/>
                  </a:cubicBezTo>
                  <a:cubicBezTo>
                    <a:pt x="24829" y="24267"/>
                    <a:pt x="26102" y="23946"/>
                    <a:pt x="27354" y="23558"/>
                  </a:cubicBezTo>
                  <a:cubicBezTo>
                    <a:pt x="28604" y="23165"/>
                    <a:pt x="29843" y="22728"/>
                    <a:pt x="31052" y="22220"/>
                  </a:cubicBezTo>
                  <a:cubicBezTo>
                    <a:pt x="32259" y="21706"/>
                    <a:pt x="33446" y="21145"/>
                    <a:pt x="34604" y="20525"/>
                  </a:cubicBezTo>
                  <a:cubicBezTo>
                    <a:pt x="35199" y="20207"/>
                    <a:pt x="35795" y="19843"/>
                    <a:pt x="36353" y="19395"/>
                  </a:cubicBezTo>
                  <a:cubicBezTo>
                    <a:pt x="36911" y="18947"/>
                    <a:pt x="37447" y="18408"/>
                    <a:pt x="37845" y="17701"/>
                  </a:cubicBezTo>
                  <a:cubicBezTo>
                    <a:pt x="38045" y="17331"/>
                    <a:pt x="38186" y="16933"/>
                    <a:pt x="38262" y="16519"/>
                  </a:cubicBezTo>
                  <a:cubicBezTo>
                    <a:pt x="38332" y="16091"/>
                    <a:pt x="38317" y="15658"/>
                    <a:pt x="38236" y="15230"/>
                  </a:cubicBezTo>
                  <a:cubicBezTo>
                    <a:pt x="38136" y="14810"/>
                    <a:pt x="37973" y="14395"/>
                    <a:pt x="37733" y="14046"/>
                  </a:cubicBezTo>
                  <a:cubicBezTo>
                    <a:pt x="37497" y="13699"/>
                    <a:pt x="37219" y="13388"/>
                    <a:pt x="36911" y="13144"/>
                  </a:cubicBezTo>
                  <a:cubicBezTo>
                    <a:pt x="36301" y="12635"/>
                    <a:pt x="35615" y="12323"/>
                    <a:pt x="34923" y="12091"/>
                  </a:cubicBezTo>
                  <a:cubicBezTo>
                    <a:pt x="34575" y="11982"/>
                    <a:pt x="34222" y="11892"/>
                    <a:pt x="33863" y="11835"/>
                  </a:cubicBezTo>
                  <a:cubicBezTo>
                    <a:pt x="33503" y="11767"/>
                    <a:pt x="33137" y="11744"/>
                    <a:pt x="32797" y="11741"/>
                  </a:cubicBezTo>
                  <a:lnTo>
                    <a:pt x="32277" y="11726"/>
                  </a:lnTo>
                  <a:cubicBezTo>
                    <a:pt x="32212" y="11723"/>
                    <a:pt x="32148" y="11721"/>
                    <a:pt x="32084" y="11721"/>
                  </a:cubicBezTo>
                  <a:cubicBezTo>
                    <a:pt x="31975" y="11721"/>
                    <a:pt x="31865" y="11726"/>
                    <a:pt x="31757" y="11737"/>
                  </a:cubicBezTo>
                  <a:cubicBezTo>
                    <a:pt x="31412" y="11765"/>
                    <a:pt x="31065" y="11784"/>
                    <a:pt x="30721" y="11823"/>
                  </a:cubicBezTo>
                  <a:lnTo>
                    <a:pt x="29700" y="12004"/>
                  </a:lnTo>
                  <a:cubicBezTo>
                    <a:pt x="29362" y="12074"/>
                    <a:pt x="29034" y="12181"/>
                    <a:pt x="28701" y="12269"/>
                  </a:cubicBezTo>
                  <a:cubicBezTo>
                    <a:pt x="27385" y="12673"/>
                    <a:pt x="26143" y="13275"/>
                    <a:pt x="25003" y="14018"/>
                  </a:cubicBezTo>
                  <a:cubicBezTo>
                    <a:pt x="23858" y="14759"/>
                    <a:pt x="22842" y="15673"/>
                    <a:pt x="21928" y="16668"/>
                  </a:cubicBezTo>
                  <a:cubicBezTo>
                    <a:pt x="21021" y="17672"/>
                    <a:pt x="20221" y="18774"/>
                    <a:pt x="19589" y="19971"/>
                  </a:cubicBezTo>
                  <a:cubicBezTo>
                    <a:pt x="18954" y="21151"/>
                    <a:pt x="18475" y="22396"/>
                    <a:pt x="18132" y="23673"/>
                  </a:cubicBezTo>
                  <a:cubicBezTo>
                    <a:pt x="17328" y="23741"/>
                    <a:pt x="16522" y="23784"/>
                    <a:pt x="15715" y="23813"/>
                  </a:cubicBezTo>
                  <a:cubicBezTo>
                    <a:pt x="15364" y="23824"/>
                    <a:pt x="15015" y="23831"/>
                    <a:pt x="14668" y="23831"/>
                  </a:cubicBezTo>
                  <a:cubicBezTo>
                    <a:pt x="13767" y="23831"/>
                    <a:pt x="12882" y="23785"/>
                    <a:pt x="12007" y="23653"/>
                  </a:cubicBezTo>
                  <a:cubicBezTo>
                    <a:pt x="11408" y="23570"/>
                    <a:pt x="10816" y="23440"/>
                    <a:pt x="10238" y="23264"/>
                  </a:cubicBezTo>
                  <a:cubicBezTo>
                    <a:pt x="9664" y="23094"/>
                    <a:pt x="9113" y="22872"/>
                    <a:pt x="8611" y="22583"/>
                  </a:cubicBezTo>
                  <a:cubicBezTo>
                    <a:pt x="8109" y="22294"/>
                    <a:pt x="7639" y="21962"/>
                    <a:pt x="7261" y="21545"/>
                  </a:cubicBezTo>
                  <a:cubicBezTo>
                    <a:pt x="6885" y="21131"/>
                    <a:pt x="6561" y="20664"/>
                    <a:pt x="6342" y="20147"/>
                  </a:cubicBezTo>
                  <a:cubicBezTo>
                    <a:pt x="5891" y="19113"/>
                    <a:pt x="5822" y="17900"/>
                    <a:pt x="5966" y="16711"/>
                  </a:cubicBezTo>
                  <a:cubicBezTo>
                    <a:pt x="6117" y="15513"/>
                    <a:pt x="6499" y="14341"/>
                    <a:pt x="6963" y="13162"/>
                  </a:cubicBezTo>
                  <a:cubicBezTo>
                    <a:pt x="7425" y="11986"/>
                    <a:pt x="7947" y="10797"/>
                    <a:pt x="8361" y="9542"/>
                  </a:cubicBezTo>
                  <a:cubicBezTo>
                    <a:pt x="8778" y="8292"/>
                    <a:pt x="9062" y="6945"/>
                    <a:pt x="9034" y="5585"/>
                  </a:cubicBezTo>
                  <a:cubicBezTo>
                    <a:pt x="9002" y="4227"/>
                    <a:pt x="8668" y="2824"/>
                    <a:pt x="7767" y="1688"/>
                  </a:cubicBezTo>
                  <a:cubicBezTo>
                    <a:pt x="7292" y="1118"/>
                    <a:pt x="6678" y="731"/>
                    <a:pt x="6039" y="465"/>
                  </a:cubicBezTo>
                  <a:cubicBezTo>
                    <a:pt x="5403" y="205"/>
                    <a:pt x="4727" y="52"/>
                    <a:pt x="4042" y="13"/>
                  </a:cubicBezTo>
                  <a:cubicBezTo>
                    <a:pt x="3906" y="4"/>
                    <a:pt x="3770" y="0"/>
                    <a:pt x="36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9"/>
            <p:cNvSpPr/>
            <p:nvPr/>
          </p:nvSpPr>
          <p:spPr>
            <a:xfrm>
              <a:off x="1690100" y="4214175"/>
              <a:ext cx="1182125" cy="1177650"/>
            </a:xfrm>
            <a:custGeom>
              <a:avLst/>
              <a:gdLst/>
              <a:ahLst/>
              <a:cxnLst/>
              <a:rect l="l" t="t" r="r" b="b"/>
              <a:pathLst>
                <a:path w="47285" h="47106" extrusionOk="0">
                  <a:moveTo>
                    <a:pt x="46466" y="0"/>
                  </a:moveTo>
                  <a:cubicBezTo>
                    <a:pt x="46344" y="0"/>
                    <a:pt x="46216" y="26"/>
                    <a:pt x="46086" y="81"/>
                  </a:cubicBezTo>
                  <a:lnTo>
                    <a:pt x="45650" y="269"/>
                  </a:lnTo>
                  <a:lnTo>
                    <a:pt x="43803" y="1062"/>
                  </a:lnTo>
                  <a:lnTo>
                    <a:pt x="33335" y="5562"/>
                  </a:lnTo>
                  <a:cubicBezTo>
                    <a:pt x="33319" y="5569"/>
                    <a:pt x="33307" y="5578"/>
                    <a:pt x="33292" y="5586"/>
                  </a:cubicBezTo>
                  <a:cubicBezTo>
                    <a:pt x="33189" y="5609"/>
                    <a:pt x="33094" y="5660"/>
                    <a:pt x="33019" y="5735"/>
                  </a:cubicBezTo>
                  <a:lnTo>
                    <a:pt x="553" y="36697"/>
                  </a:lnTo>
                  <a:cubicBezTo>
                    <a:pt x="541" y="36704"/>
                    <a:pt x="530" y="36711"/>
                    <a:pt x="518" y="36720"/>
                  </a:cubicBezTo>
                  <a:lnTo>
                    <a:pt x="282" y="36955"/>
                  </a:lnTo>
                  <a:lnTo>
                    <a:pt x="227" y="37009"/>
                  </a:lnTo>
                  <a:cubicBezTo>
                    <a:pt x="221" y="37014"/>
                    <a:pt x="215" y="37022"/>
                    <a:pt x="210" y="37027"/>
                  </a:cubicBezTo>
                  <a:lnTo>
                    <a:pt x="167" y="37070"/>
                  </a:lnTo>
                  <a:cubicBezTo>
                    <a:pt x="35" y="37203"/>
                    <a:pt x="1" y="37406"/>
                    <a:pt x="84" y="37574"/>
                  </a:cubicBezTo>
                  <a:cubicBezTo>
                    <a:pt x="91" y="37590"/>
                    <a:pt x="98" y="37607"/>
                    <a:pt x="106" y="37623"/>
                  </a:cubicBezTo>
                  <a:cubicBezTo>
                    <a:pt x="122" y="37648"/>
                    <a:pt x="141" y="37672"/>
                    <a:pt x="163" y="37694"/>
                  </a:cubicBezTo>
                  <a:lnTo>
                    <a:pt x="2719" y="40260"/>
                  </a:lnTo>
                  <a:lnTo>
                    <a:pt x="4790" y="42338"/>
                  </a:lnTo>
                  <a:lnTo>
                    <a:pt x="9413" y="46976"/>
                  </a:lnTo>
                  <a:lnTo>
                    <a:pt x="9416" y="46981"/>
                  </a:lnTo>
                  <a:cubicBezTo>
                    <a:pt x="9450" y="47015"/>
                    <a:pt x="9491" y="47041"/>
                    <a:pt x="9536" y="47061"/>
                  </a:cubicBezTo>
                  <a:cubicBezTo>
                    <a:pt x="9597" y="47091"/>
                    <a:pt x="9664" y="47105"/>
                    <a:pt x="9729" y="47105"/>
                  </a:cubicBezTo>
                  <a:cubicBezTo>
                    <a:pt x="9843" y="47105"/>
                    <a:pt x="9955" y="47062"/>
                    <a:pt x="10040" y="46979"/>
                  </a:cubicBezTo>
                  <a:lnTo>
                    <a:pt x="10082" y="46936"/>
                  </a:lnTo>
                  <a:cubicBezTo>
                    <a:pt x="10089" y="46929"/>
                    <a:pt x="10096" y="46925"/>
                    <a:pt x="10102" y="46918"/>
                  </a:cubicBezTo>
                  <a:lnTo>
                    <a:pt x="10156" y="46864"/>
                  </a:lnTo>
                  <a:lnTo>
                    <a:pt x="10392" y="46629"/>
                  </a:lnTo>
                  <a:cubicBezTo>
                    <a:pt x="10399" y="46618"/>
                    <a:pt x="10407" y="46606"/>
                    <a:pt x="10415" y="46594"/>
                  </a:cubicBezTo>
                  <a:lnTo>
                    <a:pt x="41543" y="14183"/>
                  </a:lnTo>
                  <a:cubicBezTo>
                    <a:pt x="41616" y="14108"/>
                    <a:pt x="41668" y="14014"/>
                    <a:pt x="41692" y="13913"/>
                  </a:cubicBezTo>
                  <a:cubicBezTo>
                    <a:pt x="41694" y="13903"/>
                    <a:pt x="41693" y="13893"/>
                    <a:pt x="41695" y="13882"/>
                  </a:cubicBezTo>
                  <a:cubicBezTo>
                    <a:pt x="41785" y="13673"/>
                    <a:pt x="42171" y="12787"/>
                    <a:pt x="42699" y="11570"/>
                  </a:cubicBezTo>
                  <a:lnTo>
                    <a:pt x="42847" y="11225"/>
                  </a:lnTo>
                  <a:lnTo>
                    <a:pt x="43359" y="10048"/>
                  </a:lnTo>
                  <a:lnTo>
                    <a:pt x="43662" y="9348"/>
                  </a:lnTo>
                  <a:lnTo>
                    <a:pt x="44035" y="8491"/>
                  </a:lnTo>
                  <a:cubicBezTo>
                    <a:pt x="44113" y="8307"/>
                    <a:pt x="44193" y="8124"/>
                    <a:pt x="44274" y="7939"/>
                  </a:cubicBezTo>
                  <a:lnTo>
                    <a:pt x="44542" y="7320"/>
                  </a:lnTo>
                  <a:cubicBezTo>
                    <a:pt x="44664" y="7038"/>
                    <a:pt x="44786" y="6757"/>
                    <a:pt x="44907" y="6479"/>
                  </a:cubicBezTo>
                  <a:lnTo>
                    <a:pt x="45207" y="5789"/>
                  </a:lnTo>
                  <a:lnTo>
                    <a:pt x="45952" y="4071"/>
                  </a:lnTo>
                  <a:cubicBezTo>
                    <a:pt x="46049" y="3850"/>
                    <a:pt x="46142" y="3637"/>
                    <a:pt x="46229" y="3435"/>
                  </a:cubicBezTo>
                  <a:cubicBezTo>
                    <a:pt x="46265" y="3351"/>
                    <a:pt x="46300" y="3271"/>
                    <a:pt x="46335" y="3191"/>
                  </a:cubicBezTo>
                  <a:cubicBezTo>
                    <a:pt x="46392" y="3058"/>
                    <a:pt x="46448" y="2929"/>
                    <a:pt x="46501" y="2807"/>
                  </a:cubicBezTo>
                  <a:cubicBezTo>
                    <a:pt x="46752" y="2229"/>
                    <a:pt x="46950" y="1774"/>
                    <a:pt x="47070" y="1498"/>
                  </a:cubicBezTo>
                  <a:lnTo>
                    <a:pt x="47155" y="1300"/>
                  </a:lnTo>
                  <a:cubicBezTo>
                    <a:pt x="47161" y="1289"/>
                    <a:pt x="47165" y="1276"/>
                    <a:pt x="47169" y="1267"/>
                  </a:cubicBezTo>
                  <a:cubicBezTo>
                    <a:pt x="47189" y="1224"/>
                    <a:pt x="47199" y="1199"/>
                    <a:pt x="47199" y="1199"/>
                  </a:cubicBezTo>
                  <a:cubicBezTo>
                    <a:pt x="47257" y="1070"/>
                    <a:pt x="47284" y="930"/>
                    <a:pt x="47281" y="789"/>
                  </a:cubicBezTo>
                  <a:cubicBezTo>
                    <a:pt x="47280" y="746"/>
                    <a:pt x="47275" y="705"/>
                    <a:pt x="47268" y="662"/>
                  </a:cubicBezTo>
                  <a:cubicBezTo>
                    <a:pt x="47246" y="542"/>
                    <a:pt x="47197" y="427"/>
                    <a:pt x="47123" y="328"/>
                  </a:cubicBezTo>
                  <a:cubicBezTo>
                    <a:pt x="47076" y="264"/>
                    <a:pt x="47019" y="207"/>
                    <a:pt x="46955" y="160"/>
                  </a:cubicBezTo>
                  <a:cubicBezTo>
                    <a:pt x="46820" y="59"/>
                    <a:pt x="46651" y="0"/>
                    <a:pt x="4646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9"/>
            <p:cNvSpPr/>
            <p:nvPr/>
          </p:nvSpPr>
          <p:spPr>
            <a:xfrm>
              <a:off x="2510025" y="4213675"/>
              <a:ext cx="366950" cy="368375"/>
            </a:xfrm>
            <a:custGeom>
              <a:avLst/>
              <a:gdLst/>
              <a:ahLst/>
              <a:cxnLst/>
              <a:rect l="l" t="t" r="r" b="b"/>
              <a:pathLst>
                <a:path w="14678" h="14735" extrusionOk="0">
                  <a:moveTo>
                    <a:pt x="13688" y="1"/>
                  </a:moveTo>
                  <a:cubicBezTo>
                    <a:pt x="13559" y="1"/>
                    <a:pt x="13424" y="30"/>
                    <a:pt x="13287" y="93"/>
                  </a:cubicBezTo>
                  <a:lnTo>
                    <a:pt x="680" y="5897"/>
                  </a:lnTo>
                  <a:cubicBezTo>
                    <a:pt x="153" y="6140"/>
                    <a:pt x="94" y="6684"/>
                    <a:pt x="49" y="7156"/>
                  </a:cubicBezTo>
                  <a:cubicBezTo>
                    <a:pt x="1" y="7651"/>
                    <a:pt x="23" y="8133"/>
                    <a:pt x="89" y="8611"/>
                  </a:cubicBezTo>
                  <a:cubicBezTo>
                    <a:pt x="225" y="9582"/>
                    <a:pt x="544" y="10501"/>
                    <a:pt x="1031" y="11302"/>
                  </a:cubicBezTo>
                  <a:cubicBezTo>
                    <a:pt x="2369" y="13508"/>
                    <a:pt x="4879" y="14735"/>
                    <a:pt x="7595" y="14735"/>
                  </a:cubicBezTo>
                  <a:cubicBezTo>
                    <a:pt x="7629" y="14735"/>
                    <a:pt x="7664" y="14735"/>
                    <a:pt x="7699" y="14734"/>
                  </a:cubicBezTo>
                  <a:cubicBezTo>
                    <a:pt x="8293" y="14726"/>
                    <a:pt x="8991" y="14639"/>
                    <a:pt x="9229" y="14049"/>
                  </a:cubicBezTo>
                  <a:lnTo>
                    <a:pt x="14428" y="1180"/>
                  </a:lnTo>
                  <a:cubicBezTo>
                    <a:pt x="14678" y="562"/>
                    <a:pt x="14255" y="1"/>
                    <a:pt x="13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9"/>
            <p:cNvSpPr/>
            <p:nvPr/>
          </p:nvSpPr>
          <p:spPr>
            <a:xfrm>
              <a:off x="2619550" y="4274825"/>
              <a:ext cx="235200" cy="307225"/>
            </a:xfrm>
            <a:custGeom>
              <a:avLst/>
              <a:gdLst/>
              <a:ahLst/>
              <a:cxnLst/>
              <a:rect l="l" t="t" r="r" b="b"/>
              <a:pathLst>
                <a:path w="9408" h="12289" extrusionOk="0">
                  <a:moveTo>
                    <a:pt x="9407" y="318"/>
                  </a:moveTo>
                  <a:lnTo>
                    <a:pt x="8810" y="1795"/>
                  </a:lnTo>
                  <a:lnTo>
                    <a:pt x="8810" y="1795"/>
                  </a:lnTo>
                  <a:cubicBezTo>
                    <a:pt x="8810" y="1796"/>
                    <a:pt x="8810" y="1796"/>
                    <a:pt x="8810" y="1796"/>
                  </a:cubicBezTo>
                  <a:lnTo>
                    <a:pt x="9407" y="318"/>
                  </a:lnTo>
                  <a:close/>
                  <a:moveTo>
                    <a:pt x="7480" y="0"/>
                  </a:moveTo>
                  <a:cubicBezTo>
                    <a:pt x="5468" y="4116"/>
                    <a:pt x="2912" y="8048"/>
                    <a:pt x="1" y="11668"/>
                  </a:cubicBezTo>
                  <a:cubicBezTo>
                    <a:pt x="990" y="12075"/>
                    <a:pt x="2086" y="12289"/>
                    <a:pt x="3217" y="12289"/>
                  </a:cubicBezTo>
                  <a:cubicBezTo>
                    <a:pt x="3250" y="12289"/>
                    <a:pt x="3284" y="12289"/>
                    <a:pt x="3318" y="12288"/>
                  </a:cubicBezTo>
                  <a:cubicBezTo>
                    <a:pt x="3912" y="12280"/>
                    <a:pt x="4610" y="12192"/>
                    <a:pt x="4848" y="11603"/>
                  </a:cubicBezTo>
                  <a:lnTo>
                    <a:pt x="8810" y="1795"/>
                  </a:lnTo>
                  <a:lnTo>
                    <a:pt x="8810" y="1795"/>
                  </a:lnTo>
                  <a:cubicBezTo>
                    <a:pt x="8494" y="1112"/>
                    <a:pt x="8042" y="501"/>
                    <a:pt x="748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9"/>
            <p:cNvSpPr/>
            <p:nvPr/>
          </p:nvSpPr>
          <p:spPr>
            <a:xfrm>
              <a:off x="2767075" y="4213675"/>
              <a:ext cx="109925" cy="106050"/>
            </a:xfrm>
            <a:custGeom>
              <a:avLst/>
              <a:gdLst/>
              <a:ahLst/>
              <a:cxnLst/>
              <a:rect l="l" t="t" r="r" b="b"/>
              <a:pathLst>
                <a:path w="4397" h="4242" extrusionOk="0">
                  <a:moveTo>
                    <a:pt x="3406" y="1"/>
                  </a:moveTo>
                  <a:cubicBezTo>
                    <a:pt x="3278" y="1"/>
                    <a:pt x="3142" y="30"/>
                    <a:pt x="3006" y="93"/>
                  </a:cubicBezTo>
                  <a:lnTo>
                    <a:pt x="0" y="1476"/>
                  </a:lnTo>
                  <a:cubicBezTo>
                    <a:pt x="535" y="1689"/>
                    <a:pt x="1033" y="1986"/>
                    <a:pt x="1476" y="2355"/>
                  </a:cubicBezTo>
                  <a:cubicBezTo>
                    <a:pt x="2083" y="2864"/>
                    <a:pt x="2569" y="3510"/>
                    <a:pt x="2909" y="4242"/>
                  </a:cubicBezTo>
                  <a:cubicBezTo>
                    <a:pt x="3623" y="2475"/>
                    <a:pt x="4146" y="1180"/>
                    <a:pt x="4146" y="1180"/>
                  </a:cubicBezTo>
                  <a:cubicBezTo>
                    <a:pt x="4397" y="562"/>
                    <a:pt x="3973" y="1"/>
                    <a:pt x="34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9"/>
            <p:cNvSpPr/>
            <p:nvPr/>
          </p:nvSpPr>
          <p:spPr>
            <a:xfrm>
              <a:off x="1713975" y="4361325"/>
              <a:ext cx="1031075" cy="1052850"/>
            </a:xfrm>
            <a:custGeom>
              <a:avLst/>
              <a:gdLst/>
              <a:ahLst/>
              <a:cxnLst/>
              <a:rect l="l" t="t" r="r" b="b"/>
              <a:pathLst>
                <a:path w="41243" h="42114" extrusionOk="0">
                  <a:moveTo>
                    <a:pt x="32593" y="1"/>
                  </a:moveTo>
                  <a:cubicBezTo>
                    <a:pt x="32465" y="1"/>
                    <a:pt x="32328" y="53"/>
                    <a:pt x="32211" y="170"/>
                  </a:cubicBezTo>
                  <a:lnTo>
                    <a:pt x="227" y="32271"/>
                  </a:lnTo>
                  <a:cubicBezTo>
                    <a:pt x="21" y="32476"/>
                    <a:pt x="0" y="32787"/>
                    <a:pt x="180" y="32958"/>
                  </a:cubicBezTo>
                  <a:lnTo>
                    <a:pt x="9667" y="42005"/>
                  </a:lnTo>
                  <a:cubicBezTo>
                    <a:pt x="9743" y="42078"/>
                    <a:pt x="9843" y="42113"/>
                    <a:pt x="9947" y="42113"/>
                  </a:cubicBezTo>
                  <a:cubicBezTo>
                    <a:pt x="10089" y="42113"/>
                    <a:pt x="10239" y="42049"/>
                    <a:pt x="10352" y="41926"/>
                  </a:cubicBezTo>
                  <a:lnTo>
                    <a:pt x="40948" y="8398"/>
                  </a:lnTo>
                  <a:cubicBezTo>
                    <a:pt x="41243" y="8075"/>
                    <a:pt x="41078" y="7620"/>
                    <a:pt x="40698" y="7620"/>
                  </a:cubicBezTo>
                  <a:cubicBezTo>
                    <a:pt x="40675" y="7620"/>
                    <a:pt x="40652" y="7622"/>
                    <a:pt x="40627" y="7625"/>
                  </a:cubicBezTo>
                  <a:lnTo>
                    <a:pt x="37282" y="8104"/>
                  </a:lnTo>
                  <a:cubicBezTo>
                    <a:pt x="37239" y="8110"/>
                    <a:pt x="37198" y="8113"/>
                    <a:pt x="37157" y="8113"/>
                  </a:cubicBezTo>
                  <a:cubicBezTo>
                    <a:pt x="36657" y="8113"/>
                    <a:pt x="36319" y="7666"/>
                    <a:pt x="36461" y="7140"/>
                  </a:cubicBezTo>
                  <a:lnTo>
                    <a:pt x="37114" y="4711"/>
                  </a:lnTo>
                  <a:cubicBezTo>
                    <a:pt x="37258" y="4174"/>
                    <a:pt x="36907" y="3737"/>
                    <a:pt x="36417" y="3737"/>
                  </a:cubicBezTo>
                  <a:cubicBezTo>
                    <a:pt x="36326" y="3737"/>
                    <a:pt x="36230" y="3752"/>
                    <a:pt x="36131" y="3785"/>
                  </a:cubicBezTo>
                  <a:lnTo>
                    <a:pt x="33556" y="4636"/>
                  </a:lnTo>
                  <a:cubicBezTo>
                    <a:pt x="33458" y="4669"/>
                    <a:pt x="33362" y="4684"/>
                    <a:pt x="33270" y="4684"/>
                  </a:cubicBezTo>
                  <a:cubicBezTo>
                    <a:pt x="32823" y="4684"/>
                    <a:pt x="32484" y="4321"/>
                    <a:pt x="32548" y="3831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9"/>
            <p:cNvSpPr/>
            <p:nvPr/>
          </p:nvSpPr>
          <p:spPr>
            <a:xfrm>
              <a:off x="1888925" y="4551850"/>
              <a:ext cx="856125" cy="862325"/>
            </a:xfrm>
            <a:custGeom>
              <a:avLst/>
              <a:gdLst/>
              <a:ahLst/>
              <a:cxnLst/>
              <a:rect l="l" t="t" r="r" b="b"/>
              <a:pathLst>
                <a:path w="34245" h="34493" extrusionOk="0">
                  <a:moveTo>
                    <a:pt x="33701" y="0"/>
                  </a:moveTo>
                  <a:cubicBezTo>
                    <a:pt x="33678" y="0"/>
                    <a:pt x="33654" y="2"/>
                    <a:pt x="33629" y="6"/>
                  </a:cubicBezTo>
                  <a:lnTo>
                    <a:pt x="30285" y="483"/>
                  </a:lnTo>
                  <a:cubicBezTo>
                    <a:pt x="30242" y="490"/>
                    <a:pt x="30200" y="493"/>
                    <a:pt x="30159" y="493"/>
                  </a:cubicBezTo>
                  <a:cubicBezTo>
                    <a:pt x="29904" y="493"/>
                    <a:pt x="29693" y="376"/>
                    <a:pt x="29565" y="193"/>
                  </a:cubicBezTo>
                  <a:lnTo>
                    <a:pt x="1" y="31840"/>
                  </a:lnTo>
                  <a:lnTo>
                    <a:pt x="2669" y="34384"/>
                  </a:lnTo>
                  <a:cubicBezTo>
                    <a:pt x="2746" y="34457"/>
                    <a:pt x="2846" y="34492"/>
                    <a:pt x="2950" y="34492"/>
                  </a:cubicBezTo>
                  <a:cubicBezTo>
                    <a:pt x="3092" y="34492"/>
                    <a:pt x="3241" y="34428"/>
                    <a:pt x="3354" y="34305"/>
                  </a:cubicBezTo>
                  <a:lnTo>
                    <a:pt x="33950" y="777"/>
                  </a:lnTo>
                  <a:cubicBezTo>
                    <a:pt x="34244" y="454"/>
                    <a:pt x="34081" y="0"/>
                    <a:pt x="3370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19"/>
            <p:cNvSpPr/>
            <p:nvPr/>
          </p:nvSpPr>
          <p:spPr>
            <a:xfrm>
              <a:off x="1713975" y="4361350"/>
              <a:ext cx="825850" cy="886450"/>
            </a:xfrm>
            <a:custGeom>
              <a:avLst/>
              <a:gdLst/>
              <a:ahLst/>
              <a:cxnLst/>
              <a:rect l="l" t="t" r="r" b="b"/>
              <a:pathLst>
                <a:path w="33034" h="35458" extrusionOk="0">
                  <a:moveTo>
                    <a:pt x="32592" y="1"/>
                  </a:moveTo>
                  <a:cubicBezTo>
                    <a:pt x="32465" y="1"/>
                    <a:pt x="32328" y="53"/>
                    <a:pt x="32211" y="169"/>
                  </a:cubicBezTo>
                  <a:lnTo>
                    <a:pt x="227" y="32270"/>
                  </a:lnTo>
                  <a:cubicBezTo>
                    <a:pt x="21" y="32475"/>
                    <a:pt x="0" y="32787"/>
                    <a:pt x="180" y="32957"/>
                  </a:cubicBezTo>
                  <a:lnTo>
                    <a:pt x="2801" y="35458"/>
                  </a:lnTo>
                  <a:lnTo>
                    <a:pt x="32690" y="4407"/>
                  </a:lnTo>
                  <a:cubicBezTo>
                    <a:pt x="32576" y="4257"/>
                    <a:pt x="32518" y="4057"/>
                    <a:pt x="32548" y="3830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2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19"/>
            <p:cNvSpPr/>
            <p:nvPr/>
          </p:nvSpPr>
          <p:spPr>
            <a:xfrm>
              <a:off x="2806525" y="4213675"/>
              <a:ext cx="70450" cy="106050"/>
            </a:xfrm>
            <a:custGeom>
              <a:avLst/>
              <a:gdLst/>
              <a:ahLst/>
              <a:cxnLst/>
              <a:rect l="l" t="t" r="r" b="b"/>
              <a:pathLst>
                <a:path w="2818" h="4242" extrusionOk="0">
                  <a:moveTo>
                    <a:pt x="1827" y="1"/>
                  </a:moveTo>
                  <a:cubicBezTo>
                    <a:pt x="1699" y="1"/>
                    <a:pt x="1563" y="30"/>
                    <a:pt x="1427" y="93"/>
                  </a:cubicBezTo>
                  <a:lnTo>
                    <a:pt x="996" y="291"/>
                  </a:lnTo>
                  <a:cubicBezTo>
                    <a:pt x="681" y="1014"/>
                    <a:pt x="350" y="1733"/>
                    <a:pt x="1" y="2446"/>
                  </a:cubicBezTo>
                  <a:cubicBezTo>
                    <a:pt x="563" y="2947"/>
                    <a:pt x="1016" y="3558"/>
                    <a:pt x="1331" y="4242"/>
                  </a:cubicBezTo>
                  <a:lnTo>
                    <a:pt x="1928" y="2764"/>
                  </a:lnTo>
                  <a:lnTo>
                    <a:pt x="2003" y="2582"/>
                  </a:lnTo>
                  <a:lnTo>
                    <a:pt x="2019" y="2541"/>
                  </a:lnTo>
                  <a:cubicBezTo>
                    <a:pt x="2045" y="2475"/>
                    <a:pt x="2072" y="2410"/>
                    <a:pt x="2097" y="2348"/>
                  </a:cubicBezTo>
                  <a:cubicBezTo>
                    <a:pt x="2177" y="2150"/>
                    <a:pt x="2248" y="1973"/>
                    <a:pt x="2310" y="1820"/>
                  </a:cubicBezTo>
                  <a:lnTo>
                    <a:pt x="2362" y="1691"/>
                  </a:lnTo>
                  <a:cubicBezTo>
                    <a:pt x="2378" y="1654"/>
                    <a:pt x="2391" y="1621"/>
                    <a:pt x="2403" y="1588"/>
                  </a:cubicBezTo>
                  <a:cubicBezTo>
                    <a:pt x="2458" y="1455"/>
                    <a:pt x="2499" y="1352"/>
                    <a:pt x="2526" y="1283"/>
                  </a:cubicBezTo>
                  <a:lnTo>
                    <a:pt x="2540" y="1248"/>
                  </a:lnTo>
                  <a:lnTo>
                    <a:pt x="2567" y="1180"/>
                  </a:lnTo>
                  <a:cubicBezTo>
                    <a:pt x="2818" y="562"/>
                    <a:pt x="2395" y="1"/>
                    <a:pt x="182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9"/>
            <p:cNvSpPr/>
            <p:nvPr/>
          </p:nvSpPr>
          <p:spPr>
            <a:xfrm>
              <a:off x="1713950" y="5157250"/>
              <a:ext cx="270125" cy="257225"/>
            </a:xfrm>
            <a:custGeom>
              <a:avLst/>
              <a:gdLst/>
              <a:ahLst/>
              <a:cxnLst/>
              <a:rect l="l" t="t" r="r" b="b"/>
              <a:pathLst>
                <a:path w="10805" h="10289" extrusionOk="0">
                  <a:moveTo>
                    <a:pt x="833" y="0"/>
                  </a:moveTo>
                  <a:cubicBezTo>
                    <a:pt x="716" y="0"/>
                    <a:pt x="599" y="47"/>
                    <a:pt x="512" y="139"/>
                  </a:cubicBezTo>
                  <a:lnTo>
                    <a:pt x="170" y="497"/>
                  </a:lnTo>
                  <a:cubicBezTo>
                    <a:pt x="0" y="674"/>
                    <a:pt x="7" y="955"/>
                    <a:pt x="185" y="1125"/>
                  </a:cubicBezTo>
                  <a:lnTo>
                    <a:pt x="9664" y="10165"/>
                  </a:lnTo>
                  <a:cubicBezTo>
                    <a:pt x="9750" y="10247"/>
                    <a:pt x="9861" y="10288"/>
                    <a:pt x="9971" y="10288"/>
                  </a:cubicBezTo>
                  <a:cubicBezTo>
                    <a:pt x="10088" y="10288"/>
                    <a:pt x="10205" y="10242"/>
                    <a:pt x="10293" y="10150"/>
                  </a:cubicBezTo>
                  <a:lnTo>
                    <a:pt x="10635" y="9791"/>
                  </a:lnTo>
                  <a:cubicBezTo>
                    <a:pt x="10804" y="9613"/>
                    <a:pt x="10798" y="9332"/>
                    <a:pt x="10620" y="9163"/>
                  </a:cubicBezTo>
                  <a:lnTo>
                    <a:pt x="1141" y="123"/>
                  </a:lnTo>
                  <a:cubicBezTo>
                    <a:pt x="1054" y="41"/>
                    <a:pt x="944" y="0"/>
                    <a:pt x="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8" name="Google Shape;1008;p19"/>
          <p:cNvGrpSpPr/>
          <p:nvPr/>
        </p:nvGrpSpPr>
        <p:grpSpPr>
          <a:xfrm>
            <a:off x="759900" y="5431687"/>
            <a:ext cx="454381" cy="761112"/>
            <a:chOff x="2002900" y="3914700"/>
            <a:chExt cx="259350" cy="434425"/>
          </a:xfrm>
        </p:grpSpPr>
        <p:sp>
          <p:nvSpPr>
            <p:cNvPr id="1009" name="Google Shape;1009;p19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9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9"/>
          <p:cNvGrpSpPr/>
          <p:nvPr/>
        </p:nvGrpSpPr>
        <p:grpSpPr>
          <a:xfrm>
            <a:off x="1649581" y="4178301"/>
            <a:ext cx="454119" cy="761200"/>
            <a:chOff x="4347400" y="1195150"/>
            <a:chExt cx="259200" cy="434475"/>
          </a:xfrm>
        </p:grpSpPr>
        <p:sp>
          <p:nvSpPr>
            <p:cNvPr id="1012" name="Google Shape;1012;p19"/>
            <p:cNvSpPr/>
            <p:nvPr/>
          </p:nvSpPr>
          <p:spPr>
            <a:xfrm>
              <a:off x="4347400" y="1206300"/>
              <a:ext cx="243750" cy="423325"/>
            </a:xfrm>
            <a:custGeom>
              <a:avLst/>
              <a:gdLst/>
              <a:ahLst/>
              <a:cxnLst/>
              <a:rect l="l" t="t" r="r" b="b"/>
              <a:pathLst>
                <a:path w="9750" h="16933" extrusionOk="0">
                  <a:moveTo>
                    <a:pt x="2975" y="1"/>
                  </a:moveTo>
                  <a:cubicBezTo>
                    <a:pt x="2639" y="1"/>
                    <a:pt x="2301" y="57"/>
                    <a:pt x="1982" y="174"/>
                  </a:cubicBezTo>
                  <a:cubicBezTo>
                    <a:pt x="1348" y="394"/>
                    <a:pt x="800" y="857"/>
                    <a:pt x="467" y="1435"/>
                  </a:cubicBezTo>
                  <a:cubicBezTo>
                    <a:pt x="381" y="1578"/>
                    <a:pt x="316" y="1733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9"/>
                    <a:pt x="7" y="3274"/>
                  </a:cubicBezTo>
                  <a:cubicBezTo>
                    <a:pt x="1" y="4505"/>
                    <a:pt x="393" y="5597"/>
                    <a:pt x="681" y="6626"/>
                  </a:cubicBezTo>
                  <a:cubicBezTo>
                    <a:pt x="1267" y="8738"/>
                    <a:pt x="1974" y="10867"/>
                    <a:pt x="3022" y="12849"/>
                  </a:cubicBezTo>
                  <a:cubicBezTo>
                    <a:pt x="3550" y="13823"/>
                    <a:pt x="4106" y="14828"/>
                    <a:pt x="4976" y="15667"/>
                  </a:cubicBezTo>
                  <a:cubicBezTo>
                    <a:pt x="5198" y="15876"/>
                    <a:pt x="5437" y="16066"/>
                    <a:pt x="5690" y="16234"/>
                  </a:cubicBezTo>
                  <a:cubicBezTo>
                    <a:pt x="5950" y="16399"/>
                    <a:pt x="6225" y="16537"/>
                    <a:pt x="6510" y="16649"/>
                  </a:cubicBezTo>
                  <a:cubicBezTo>
                    <a:pt x="6792" y="16755"/>
                    <a:pt x="7082" y="16849"/>
                    <a:pt x="7404" y="16898"/>
                  </a:cubicBezTo>
                  <a:cubicBezTo>
                    <a:pt x="7537" y="16917"/>
                    <a:pt x="7677" y="16932"/>
                    <a:pt x="7824" y="16932"/>
                  </a:cubicBezTo>
                  <a:cubicBezTo>
                    <a:pt x="8027" y="16932"/>
                    <a:pt x="8243" y="16903"/>
                    <a:pt x="8470" y="16817"/>
                  </a:cubicBezTo>
                  <a:cubicBezTo>
                    <a:pt x="8659" y="16743"/>
                    <a:pt x="8852" y="16619"/>
                    <a:pt x="8991" y="16454"/>
                  </a:cubicBezTo>
                  <a:cubicBezTo>
                    <a:pt x="9073" y="16368"/>
                    <a:pt x="9106" y="16304"/>
                    <a:pt x="9155" y="16233"/>
                  </a:cubicBezTo>
                  <a:cubicBezTo>
                    <a:pt x="9203" y="16165"/>
                    <a:pt x="9246" y="16093"/>
                    <a:pt x="9282" y="16019"/>
                  </a:cubicBezTo>
                  <a:cubicBezTo>
                    <a:pt x="9434" y="15731"/>
                    <a:pt x="9538" y="15422"/>
                    <a:pt x="9589" y="15100"/>
                  </a:cubicBezTo>
                  <a:cubicBezTo>
                    <a:pt x="9696" y="14478"/>
                    <a:pt x="9645" y="13875"/>
                    <a:pt x="9540" y="13302"/>
                  </a:cubicBezTo>
                  <a:cubicBezTo>
                    <a:pt x="9436" y="12733"/>
                    <a:pt x="9251" y="12170"/>
                    <a:pt x="9071" y="11662"/>
                  </a:cubicBezTo>
                  <a:cubicBezTo>
                    <a:pt x="8890" y="11142"/>
                    <a:pt x="8701" y="10621"/>
                    <a:pt x="8494" y="10106"/>
                  </a:cubicBezTo>
                  <a:cubicBezTo>
                    <a:pt x="8074" y="9070"/>
                    <a:pt x="7607" y="8070"/>
                    <a:pt x="6961" y="7101"/>
                  </a:cubicBezTo>
                  <a:cubicBezTo>
                    <a:pt x="6784" y="6850"/>
                    <a:pt x="6578" y="6622"/>
                    <a:pt x="6349" y="6418"/>
                  </a:cubicBezTo>
                  <a:cubicBezTo>
                    <a:pt x="6110" y="6215"/>
                    <a:pt x="5827" y="6025"/>
                    <a:pt x="5464" y="5935"/>
                  </a:cubicBezTo>
                  <a:cubicBezTo>
                    <a:pt x="5366" y="5907"/>
                    <a:pt x="5262" y="5894"/>
                    <a:pt x="5156" y="5894"/>
                  </a:cubicBezTo>
                  <a:cubicBezTo>
                    <a:pt x="4873" y="5894"/>
                    <a:pt x="4580" y="5988"/>
                    <a:pt x="4368" y="6140"/>
                  </a:cubicBezTo>
                  <a:cubicBezTo>
                    <a:pt x="4083" y="6338"/>
                    <a:pt x="3871" y="6572"/>
                    <a:pt x="3695" y="6848"/>
                  </a:cubicBezTo>
                  <a:cubicBezTo>
                    <a:pt x="3350" y="7402"/>
                    <a:pt x="3250" y="8044"/>
                    <a:pt x="3271" y="8634"/>
                  </a:cubicBezTo>
                  <a:cubicBezTo>
                    <a:pt x="3297" y="9228"/>
                    <a:pt x="3424" y="9799"/>
                    <a:pt x="3613" y="10339"/>
                  </a:cubicBezTo>
                  <a:cubicBezTo>
                    <a:pt x="3800" y="10878"/>
                    <a:pt x="4045" y="11395"/>
                    <a:pt x="4341" y="11883"/>
                  </a:cubicBezTo>
                  <a:cubicBezTo>
                    <a:pt x="4639" y="12369"/>
                    <a:pt x="4981" y="12832"/>
                    <a:pt x="5427" y="13230"/>
                  </a:cubicBezTo>
                  <a:cubicBezTo>
                    <a:pt x="5486" y="13284"/>
                    <a:pt x="5560" y="13310"/>
                    <a:pt x="5635" y="13310"/>
                  </a:cubicBezTo>
                  <a:cubicBezTo>
                    <a:pt x="5718" y="13310"/>
                    <a:pt x="5802" y="13277"/>
                    <a:pt x="5863" y="13210"/>
                  </a:cubicBezTo>
                  <a:cubicBezTo>
                    <a:pt x="5978" y="13084"/>
                    <a:pt x="5969" y="12890"/>
                    <a:pt x="5842" y="12774"/>
                  </a:cubicBezTo>
                  <a:lnTo>
                    <a:pt x="5837" y="12769"/>
                  </a:lnTo>
                  <a:cubicBezTo>
                    <a:pt x="5475" y="12431"/>
                    <a:pt x="5167" y="12000"/>
                    <a:pt x="4907" y="11548"/>
                  </a:cubicBezTo>
                  <a:cubicBezTo>
                    <a:pt x="4646" y="11096"/>
                    <a:pt x="4434" y="10617"/>
                    <a:pt x="4275" y="10119"/>
                  </a:cubicBezTo>
                  <a:cubicBezTo>
                    <a:pt x="4114" y="9625"/>
                    <a:pt x="4017" y="9115"/>
                    <a:pt x="4008" y="8617"/>
                  </a:cubicBezTo>
                  <a:cubicBezTo>
                    <a:pt x="4001" y="8121"/>
                    <a:pt x="4103" y="7639"/>
                    <a:pt x="4350" y="7267"/>
                  </a:cubicBezTo>
                  <a:cubicBezTo>
                    <a:pt x="4470" y="7084"/>
                    <a:pt x="4624" y="6928"/>
                    <a:pt x="4806" y="6806"/>
                  </a:cubicBezTo>
                  <a:cubicBezTo>
                    <a:pt x="4914" y="6740"/>
                    <a:pt x="5012" y="6705"/>
                    <a:pt x="5118" y="6705"/>
                  </a:cubicBezTo>
                  <a:cubicBezTo>
                    <a:pt x="5167" y="6705"/>
                    <a:pt x="5217" y="6712"/>
                    <a:pt x="5271" y="6728"/>
                  </a:cubicBezTo>
                  <a:cubicBezTo>
                    <a:pt x="5616" y="6820"/>
                    <a:pt x="5991" y="7194"/>
                    <a:pt x="6261" y="7593"/>
                  </a:cubicBezTo>
                  <a:cubicBezTo>
                    <a:pt x="6532" y="8004"/>
                    <a:pt x="6797" y="8492"/>
                    <a:pt x="7023" y="8965"/>
                  </a:cubicBezTo>
                  <a:cubicBezTo>
                    <a:pt x="7255" y="9444"/>
                    <a:pt x="7463" y="9936"/>
                    <a:pt x="7656" y="10436"/>
                  </a:cubicBezTo>
                  <a:cubicBezTo>
                    <a:pt x="7850" y="10936"/>
                    <a:pt x="8028" y="11445"/>
                    <a:pt x="8198" y="11959"/>
                  </a:cubicBezTo>
                  <a:cubicBezTo>
                    <a:pt x="8376" y="12482"/>
                    <a:pt x="8523" y="12963"/>
                    <a:pt x="8611" y="13470"/>
                  </a:cubicBezTo>
                  <a:cubicBezTo>
                    <a:pt x="8697" y="13970"/>
                    <a:pt x="8725" y="14474"/>
                    <a:pt x="8638" y="14930"/>
                  </a:cubicBezTo>
                  <a:cubicBezTo>
                    <a:pt x="8602" y="15149"/>
                    <a:pt x="8529" y="15361"/>
                    <a:pt x="8421" y="15556"/>
                  </a:cubicBezTo>
                  <a:cubicBezTo>
                    <a:pt x="8399" y="15603"/>
                    <a:pt x="8370" y="15649"/>
                    <a:pt x="8338" y="15692"/>
                  </a:cubicBezTo>
                  <a:cubicBezTo>
                    <a:pt x="8310" y="15732"/>
                    <a:pt x="8275" y="15789"/>
                    <a:pt x="8259" y="15799"/>
                  </a:cubicBezTo>
                  <a:cubicBezTo>
                    <a:pt x="8222" y="15845"/>
                    <a:pt x="8175" y="15869"/>
                    <a:pt x="8113" y="15895"/>
                  </a:cubicBezTo>
                  <a:cubicBezTo>
                    <a:pt x="8044" y="15923"/>
                    <a:pt x="7949" y="15936"/>
                    <a:pt x="7841" y="15936"/>
                  </a:cubicBezTo>
                  <a:cubicBezTo>
                    <a:pt x="7755" y="15936"/>
                    <a:pt x="7660" y="15928"/>
                    <a:pt x="7563" y="15911"/>
                  </a:cubicBezTo>
                  <a:cubicBezTo>
                    <a:pt x="7345" y="15874"/>
                    <a:pt x="7112" y="15798"/>
                    <a:pt x="6885" y="15708"/>
                  </a:cubicBezTo>
                  <a:cubicBezTo>
                    <a:pt x="6662" y="15618"/>
                    <a:pt x="6449" y="15508"/>
                    <a:pt x="6247" y="15380"/>
                  </a:cubicBezTo>
                  <a:cubicBezTo>
                    <a:pt x="6047" y="15245"/>
                    <a:pt x="5858" y="15093"/>
                    <a:pt x="5683" y="14927"/>
                  </a:cubicBezTo>
                  <a:cubicBezTo>
                    <a:pt x="4972" y="14241"/>
                    <a:pt x="4442" y="13310"/>
                    <a:pt x="3941" y="12367"/>
                  </a:cubicBezTo>
                  <a:cubicBezTo>
                    <a:pt x="2954" y="10477"/>
                    <a:pt x="2278" y="8431"/>
                    <a:pt x="1709" y="6336"/>
                  </a:cubicBezTo>
                  <a:cubicBezTo>
                    <a:pt x="1409" y="5273"/>
                    <a:pt x="1074" y="4258"/>
                    <a:pt x="1091" y="3289"/>
                  </a:cubicBezTo>
                  <a:cubicBezTo>
                    <a:pt x="1099" y="2809"/>
                    <a:pt x="1193" y="2344"/>
                    <a:pt x="1409" y="1983"/>
                  </a:cubicBezTo>
                  <a:cubicBezTo>
                    <a:pt x="1516" y="1801"/>
                    <a:pt x="1651" y="1639"/>
                    <a:pt x="1808" y="1499"/>
                  </a:cubicBezTo>
                  <a:cubicBezTo>
                    <a:pt x="1973" y="1371"/>
                    <a:pt x="2148" y="1248"/>
                    <a:pt x="2350" y="1183"/>
                  </a:cubicBezTo>
                  <a:cubicBezTo>
                    <a:pt x="2557" y="1103"/>
                    <a:pt x="2780" y="1064"/>
                    <a:pt x="3005" y="1064"/>
                  </a:cubicBezTo>
                  <a:cubicBezTo>
                    <a:pt x="3208" y="1064"/>
                    <a:pt x="3412" y="1096"/>
                    <a:pt x="3608" y="1160"/>
                  </a:cubicBezTo>
                  <a:cubicBezTo>
                    <a:pt x="3814" y="1225"/>
                    <a:pt x="4010" y="1328"/>
                    <a:pt x="4191" y="1455"/>
                  </a:cubicBezTo>
                  <a:cubicBezTo>
                    <a:pt x="4380" y="1586"/>
                    <a:pt x="4561" y="1752"/>
                    <a:pt x="4729" y="1928"/>
                  </a:cubicBezTo>
                  <a:cubicBezTo>
                    <a:pt x="5402" y="2651"/>
                    <a:pt x="5889" y="3603"/>
                    <a:pt x="6408" y="4564"/>
                  </a:cubicBezTo>
                  <a:cubicBezTo>
                    <a:pt x="7427" y="6485"/>
                    <a:pt x="8393" y="8421"/>
                    <a:pt x="9117" y="10455"/>
                  </a:cubicBezTo>
                  <a:lnTo>
                    <a:pt x="9117" y="10456"/>
                  </a:ln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8"/>
                    <a:pt x="9499" y="10648"/>
                  </a:cubicBezTo>
                  <a:cubicBezTo>
                    <a:pt x="9658" y="10599"/>
                    <a:pt x="9750" y="10433"/>
                    <a:pt x="9706" y="10272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3" y="3157"/>
                    <a:pt x="6303" y="2115"/>
                    <a:pt x="5487" y="1223"/>
                  </a:cubicBezTo>
                  <a:cubicBezTo>
                    <a:pt x="5280" y="1001"/>
                    <a:pt x="5061" y="793"/>
                    <a:pt x="4804" y="608"/>
                  </a:cubicBezTo>
                  <a:cubicBezTo>
                    <a:pt x="4541" y="418"/>
                    <a:pt x="4251" y="261"/>
                    <a:pt x="3937" y="158"/>
                  </a:cubicBezTo>
                  <a:cubicBezTo>
                    <a:pt x="3630" y="54"/>
                    <a:pt x="3303" y="1"/>
                    <a:pt x="297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9"/>
            <p:cNvSpPr/>
            <p:nvPr/>
          </p:nvSpPr>
          <p:spPr>
            <a:xfrm>
              <a:off x="4362875" y="119515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2" y="173"/>
                  </a:cubicBezTo>
                  <a:cubicBezTo>
                    <a:pt x="1348" y="394"/>
                    <a:pt x="800" y="856"/>
                    <a:pt x="466" y="1435"/>
                  </a:cubicBezTo>
                  <a:cubicBezTo>
                    <a:pt x="382" y="1578"/>
                    <a:pt x="316" y="1731"/>
                    <a:pt x="252" y="1883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6"/>
                    <a:pt x="12" y="2968"/>
                    <a:pt x="8" y="3274"/>
                  </a:cubicBezTo>
                  <a:cubicBezTo>
                    <a:pt x="1" y="4505"/>
                    <a:pt x="393" y="5596"/>
                    <a:pt x="681" y="6625"/>
                  </a:cubicBezTo>
                  <a:cubicBezTo>
                    <a:pt x="1267" y="8738"/>
                    <a:pt x="1974" y="10866"/>
                    <a:pt x="3021" y="12849"/>
                  </a:cubicBezTo>
                  <a:cubicBezTo>
                    <a:pt x="3548" y="13822"/>
                    <a:pt x="4106" y="14827"/>
                    <a:pt x="4976" y="15667"/>
                  </a:cubicBezTo>
                  <a:cubicBezTo>
                    <a:pt x="5197" y="15875"/>
                    <a:pt x="5437" y="16066"/>
                    <a:pt x="5690" y="16234"/>
                  </a:cubicBezTo>
                  <a:cubicBezTo>
                    <a:pt x="5949" y="16398"/>
                    <a:pt x="6224" y="16537"/>
                    <a:pt x="6510" y="16647"/>
                  </a:cubicBezTo>
                  <a:cubicBezTo>
                    <a:pt x="6791" y="16754"/>
                    <a:pt x="7081" y="16849"/>
                    <a:pt x="7402" y="16898"/>
                  </a:cubicBezTo>
                  <a:cubicBezTo>
                    <a:pt x="7536" y="16917"/>
                    <a:pt x="7676" y="16932"/>
                    <a:pt x="7823" y="16932"/>
                  </a:cubicBezTo>
                  <a:cubicBezTo>
                    <a:pt x="8027" y="16932"/>
                    <a:pt x="8242" y="16903"/>
                    <a:pt x="8468" y="16817"/>
                  </a:cubicBezTo>
                  <a:cubicBezTo>
                    <a:pt x="8659" y="16742"/>
                    <a:pt x="8852" y="16619"/>
                    <a:pt x="8990" y="16454"/>
                  </a:cubicBezTo>
                  <a:cubicBezTo>
                    <a:pt x="9072" y="16367"/>
                    <a:pt x="9105" y="16304"/>
                    <a:pt x="9154" y="16233"/>
                  </a:cubicBezTo>
                  <a:cubicBezTo>
                    <a:pt x="9202" y="16165"/>
                    <a:pt x="9245" y="16093"/>
                    <a:pt x="9282" y="16019"/>
                  </a:cubicBezTo>
                  <a:cubicBezTo>
                    <a:pt x="9434" y="15731"/>
                    <a:pt x="9538" y="15422"/>
                    <a:pt x="9588" y="15100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3"/>
                    <a:pt x="9251" y="12170"/>
                    <a:pt x="9071" y="11662"/>
                  </a:cubicBezTo>
                  <a:cubicBezTo>
                    <a:pt x="8889" y="11141"/>
                    <a:pt x="8700" y="10621"/>
                    <a:pt x="8492" y="10106"/>
                  </a:cubicBezTo>
                  <a:cubicBezTo>
                    <a:pt x="8073" y="9070"/>
                    <a:pt x="7607" y="8070"/>
                    <a:pt x="6960" y="7101"/>
                  </a:cubicBezTo>
                  <a:cubicBezTo>
                    <a:pt x="6782" y="6850"/>
                    <a:pt x="6578" y="6622"/>
                    <a:pt x="6348" y="6418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6"/>
                    <a:pt x="5262" y="5893"/>
                    <a:pt x="5157" y="5893"/>
                  </a:cubicBezTo>
                  <a:cubicBezTo>
                    <a:pt x="4874" y="5893"/>
                    <a:pt x="4580" y="5988"/>
                    <a:pt x="4367" y="6140"/>
                  </a:cubicBezTo>
                  <a:cubicBezTo>
                    <a:pt x="4082" y="6338"/>
                    <a:pt x="3870" y="6570"/>
                    <a:pt x="3694" y="6848"/>
                  </a:cubicBezTo>
                  <a:cubicBezTo>
                    <a:pt x="3348" y="7402"/>
                    <a:pt x="3249" y="8043"/>
                    <a:pt x="3271" y="8633"/>
                  </a:cubicBezTo>
                  <a:cubicBezTo>
                    <a:pt x="3296" y="9228"/>
                    <a:pt x="3423" y="9798"/>
                    <a:pt x="3612" y="10339"/>
                  </a:cubicBezTo>
                  <a:cubicBezTo>
                    <a:pt x="3800" y="10878"/>
                    <a:pt x="4044" y="11395"/>
                    <a:pt x="4340" y="11883"/>
                  </a:cubicBezTo>
                  <a:cubicBezTo>
                    <a:pt x="4637" y="12368"/>
                    <a:pt x="4980" y="12832"/>
                    <a:pt x="5426" y="13230"/>
                  </a:cubicBezTo>
                  <a:cubicBezTo>
                    <a:pt x="5485" y="13284"/>
                    <a:pt x="5559" y="13310"/>
                    <a:pt x="5634" y="13310"/>
                  </a:cubicBezTo>
                  <a:cubicBezTo>
                    <a:pt x="5718" y="13310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8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6"/>
                    <a:pt x="4433" y="10616"/>
                    <a:pt x="4273" y="10118"/>
                  </a:cubicBezTo>
                  <a:cubicBezTo>
                    <a:pt x="4114" y="9625"/>
                    <a:pt x="4016" y="9113"/>
                    <a:pt x="4008" y="8616"/>
                  </a:cubicBezTo>
                  <a:cubicBezTo>
                    <a:pt x="4000" y="8121"/>
                    <a:pt x="4102" y="7637"/>
                    <a:pt x="4349" y="7267"/>
                  </a:cubicBezTo>
                  <a:cubicBezTo>
                    <a:pt x="4469" y="7084"/>
                    <a:pt x="4624" y="6928"/>
                    <a:pt x="4805" y="6805"/>
                  </a:cubicBezTo>
                  <a:cubicBezTo>
                    <a:pt x="4913" y="6740"/>
                    <a:pt x="5011" y="6705"/>
                    <a:pt x="5117" y="6705"/>
                  </a:cubicBezTo>
                  <a:cubicBezTo>
                    <a:pt x="5166" y="6705"/>
                    <a:pt x="5216" y="6712"/>
                    <a:pt x="5269" y="6728"/>
                  </a:cubicBezTo>
                  <a:cubicBezTo>
                    <a:pt x="5615" y="6820"/>
                    <a:pt x="5990" y="7194"/>
                    <a:pt x="6261" y="7593"/>
                  </a:cubicBezTo>
                  <a:cubicBezTo>
                    <a:pt x="6532" y="8003"/>
                    <a:pt x="6796" y="8492"/>
                    <a:pt x="7023" y="8965"/>
                  </a:cubicBezTo>
                  <a:cubicBezTo>
                    <a:pt x="7254" y="9444"/>
                    <a:pt x="7461" y="9936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2"/>
                    <a:pt x="8522" y="12963"/>
                    <a:pt x="8609" y="13470"/>
                  </a:cubicBezTo>
                  <a:cubicBezTo>
                    <a:pt x="8696" y="13970"/>
                    <a:pt x="8723" y="14475"/>
                    <a:pt x="8637" y="14930"/>
                  </a:cubicBezTo>
                  <a:cubicBezTo>
                    <a:pt x="8601" y="15150"/>
                    <a:pt x="8527" y="15361"/>
                    <a:pt x="8420" y="15556"/>
                  </a:cubicBezTo>
                  <a:cubicBezTo>
                    <a:pt x="8397" y="15604"/>
                    <a:pt x="8369" y="15649"/>
                    <a:pt x="8337" y="15692"/>
                  </a:cubicBezTo>
                  <a:cubicBezTo>
                    <a:pt x="8308" y="15732"/>
                    <a:pt x="8274" y="15790"/>
                    <a:pt x="8257" y="15799"/>
                  </a:cubicBezTo>
                  <a:cubicBezTo>
                    <a:pt x="8221" y="15845"/>
                    <a:pt x="8174" y="15870"/>
                    <a:pt x="8112" y="15895"/>
                  </a:cubicBezTo>
                  <a:cubicBezTo>
                    <a:pt x="8043" y="15923"/>
                    <a:pt x="7947" y="15936"/>
                    <a:pt x="7839" y="15936"/>
                  </a:cubicBezTo>
                  <a:cubicBezTo>
                    <a:pt x="7753" y="15936"/>
                    <a:pt x="7658" y="15927"/>
                    <a:pt x="7562" y="15910"/>
                  </a:cubicBezTo>
                  <a:cubicBezTo>
                    <a:pt x="7343" y="15874"/>
                    <a:pt x="7110" y="15798"/>
                    <a:pt x="6883" y="15708"/>
                  </a:cubicBezTo>
                  <a:cubicBezTo>
                    <a:pt x="6661" y="15617"/>
                    <a:pt x="6448" y="15508"/>
                    <a:pt x="6246" y="15380"/>
                  </a:cubicBezTo>
                  <a:cubicBezTo>
                    <a:pt x="6046" y="15245"/>
                    <a:pt x="5856" y="15093"/>
                    <a:pt x="5681" y="14926"/>
                  </a:cubicBezTo>
                  <a:cubicBezTo>
                    <a:pt x="4971" y="14242"/>
                    <a:pt x="4441" y="13310"/>
                    <a:pt x="3939" y="12367"/>
                  </a:cubicBezTo>
                  <a:cubicBezTo>
                    <a:pt x="2951" y="10478"/>
                    <a:pt x="2277" y="8431"/>
                    <a:pt x="1707" y="6336"/>
                  </a:cubicBezTo>
                  <a:cubicBezTo>
                    <a:pt x="1407" y="5273"/>
                    <a:pt x="1073" y="4259"/>
                    <a:pt x="1089" y="3289"/>
                  </a:cubicBezTo>
                  <a:cubicBezTo>
                    <a:pt x="1097" y="2809"/>
                    <a:pt x="1191" y="2344"/>
                    <a:pt x="1407" y="1983"/>
                  </a:cubicBezTo>
                  <a:cubicBezTo>
                    <a:pt x="1515" y="1801"/>
                    <a:pt x="1649" y="1638"/>
                    <a:pt x="1808" y="1500"/>
                  </a:cubicBezTo>
                  <a:cubicBezTo>
                    <a:pt x="1972" y="1372"/>
                    <a:pt x="2147" y="1248"/>
                    <a:pt x="2349" y="1184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1"/>
                  </a:cubicBezTo>
                  <a:cubicBezTo>
                    <a:pt x="3813" y="1225"/>
                    <a:pt x="4009" y="1329"/>
                    <a:pt x="4191" y="1456"/>
                  </a:cubicBezTo>
                  <a:cubicBezTo>
                    <a:pt x="4378" y="1587"/>
                    <a:pt x="4561" y="1752"/>
                    <a:pt x="4729" y="1928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5" y="6485"/>
                    <a:pt x="8392" y="8421"/>
                    <a:pt x="9116" y="10455"/>
                  </a:cubicBezTo>
                  <a:lnTo>
                    <a:pt x="9117" y="10456"/>
                  </a:lnTo>
                  <a:cubicBezTo>
                    <a:pt x="9161" y="10581"/>
                    <a:pt x="9280" y="10661"/>
                    <a:pt x="9408" y="10661"/>
                  </a:cubicBezTo>
                  <a:cubicBezTo>
                    <a:pt x="9438" y="10661"/>
                    <a:pt x="9469" y="10657"/>
                    <a:pt x="9499" y="10647"/>
                  </a:cubicBezTo>
                  <a:cubicBezTo>
                    <a:pt x="9657" y="10598"/>
                    <a:pt x="9749" y="10433"/>
                    <a:pt x="9706" y="10272"/>
                  </a:cubicBezTo>
                  <a:cubicBezTo>
                    <a:pt x="9132" y="8129"/>
                    <a:pt x="8227" y="6098"/>
                    <a:pt x="7259" y="4130"/>
                  </a:cubicBezTo>
                  <a:cubicBezTo>
                    <a:pt x="6784" y="3156"/>
                    <a:pt x="6304" y="2114"/>
                    <a:pt x="5487" y="1222"/>
                  </a:cubicBezTo>
                  <a:cubicBezTo>
                    <a:pt x="5280" y="1001"/>
                    <a:pt x="5060" y="793"/>
                    <a:pt x="4804" y="608"/>
                  </a:cubicBezTo>
                  <a:cubicBezTo>
                    <a:pt x="4541" y="417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4" name="Google Shape;1014;p19"/>
          <p:cNvGrpSpPr/>
          <p:nvPr/>
        </p:nvGrpSpPr>
        <p:grpSpPr>
          <a:xfrm>
            <a:off x="1640368" y="5541576"/>
            <a:ext cx="472515" cy="771361"/>
            <a:chOff x="2254100" y="3662800"/>
            <a:chExt cx="269700" cy="440275"/>
          </a:xfrm>
        </p:grpSpPr>
        <p:sp>
          <p:nvSpPr>
            <p:cNvPr id="1015" name="Google Shape;1015;p19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19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7" name="Google Shape;1017;p19"/>
          <p:cNvSpPr txBox="1">
            <a:spLocks noGrp="1"/>
          </p:cNvSpPr>
          <p:nvPr>
            <p:ph type="title"/>
          </p:nvPr>
        </p:nvSpPr>
        <p:spPr>
          <a:xfrm>
            <a:off x="4094400" y="1910000"/>
            <a:ext cx="40032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018" name="Google Shape;1018;p19"/>
          <p:cNvSpPr txBox="1">
            <a:spLocks noGrp="1"/>
          </p:cNvSpPr>
          <p:nvPr>
            <p:ph type="subTitle" idx="1"/>
          </p:nvPr>
        </p:nvSpPr>
        <p:spPr>
          <a:xfrm>
            <a:off x="4575000" y="3109733"/>
            <a:ext cx="3042000" cy="9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87203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">
  <p:cSld name="Big Text "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20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021" name="Google Shape;1021;p20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022" name="Google Shape;1022;p20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3" name="Google Shape;1023;p20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4" name="Google Shape;1024;p20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5" name="Google Shape;1025;p20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6" name="Google Shape;1026;p20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7" name="Google Shape;1027;p20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8" name="Google Shape;1028;p20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9" name="Google Shape;1029;p20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0" name="Google Shape;1030;p20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1" name="Google Shape;1031;p20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2" name="Google Shape;1032;p20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3" name="Google Shape;1033;p20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4" name="Google Shape;1034;p20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35" name="Google Shape;1035;p20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036" name="Google Shape;1036;p20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037" name="Google Shape;1037;p20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8" name="Google Shape;1038;p20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9" name="Google Shape;1039;p20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0" name="Google Shape;1040;p20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1" name="Google Shape;1041;p20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2" name="Google Shape;1042;p20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3" name="Google Shape;1043;p20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4" name="Google Shape;1044;p20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5" name="Google Shape;1045;p20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6" name="Google Shape;1046;p20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7" name="Google Shape;1047;p20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8" name="Google Shape;1048;p20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9" name="Google Shape;1049;p20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0" name="Google Shape;1050;p20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1" name="Google Shape;1051;p20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2" name="Google Shape;1052;p20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3" name="Google Shape;1053;p20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4" name="Google Shape;1054;p20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5" name="Google Shape;1055;p20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056" name="Google Shape;1056;p20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7" name="Google Shape;1057;p20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58" name="Google Shape;1058;p20"/>
          <p:cNvSpPr txBox="1">
            <a:spLocks noGrp="1"/>
          </p:cNvSpPr>
          <p:nvPr>
            <p:ph type="title"/>
          </p:nvPr>
        </p:nvSpPr>
        <p:spPr>
          <a:xfrm>
            <a:off x="2489200" y="1275815"/>
            <a:ext cx="7213600" cy="31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grpSp>
        <p:nvGrpSpPr>
          <p:cNvPr id="1059" name="Google Shape;1059;p20"/>
          <p:cNvGrpSpPr/>
          <p:nvPr/>
        </p:nvGrpSpPr>
        <p:grpSpPr>
          <a:xfrm>
            <a:off x="-620518" y="1257659"/>
            <a:ext cx="1937275" cy="4342683"/>
            <a:chOff x="1577125" y="951200"/>
            <a:chExt cx="1105750" cy="2478700"/>
          </a:xfrm>
        </p:grpSpPr>
        <p:sp>
          <p:nvSpPr>
            <p:cNvPr id="1060" name="Google Shape;1060;p20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20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20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20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20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20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20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20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20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20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0" name="Google Shape;1070;p20"/>
          <p:cNvGrpSpPr/>
          <p:nvPr/>
        </p:nvGrpSpPr>
        <p:grpSpPr>
          <a:xfrm>
            <a:off x="661423" y="-236501"/>
            <a:ext cx="1387452" cy="2546400"/>
            <a:chOff x="1986275" y="390525"/>
            <a:chExt cx="791925" cy="1453425"/>
          </a:xfrm>
        </p:grpSpPr>
        <p:sp>
          <p:nvSpPr>
            <p:cNvPr id="1071" name="Google Shape;1071;p20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20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20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20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20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20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20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20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20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0" name="Google Shape;1080;p20"/>
          <p:cNvGrpSpPr/>
          <p:nvPr/>
        </p:nvGrpSpPr>
        <p:grpSpPr>
          <a:xfrm>
            <a:off x="10428047" y="3496203"/>
            <a:ext cx="2022115" cy="3843407"/>
            <a:chOff x="4949150" y="3435000"/>
            <a:chExt cx="1154175" cy="2193725"/>
          </a:xfrm>
        </p:grpSpPr>
        <p:sp>
          <p:nvSpPr>
            <p:cNvPr id="1081" name="Google Shape;1081;p20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20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20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20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20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20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20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20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20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20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20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20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20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20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20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20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20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20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2" name="Google Shape;1102;p20"/>
          <p:cNvGrpSpPr/>
          <p:nvPr/>
        </p:nvGrpSpPr>
        <p:grpSpPr>
          <a:xfrm>
            <a:off x="11553946" y="2569779"/>
            <a:ext cx="454119" cy="761156"/>
            <a:chOff x="5268375" y="3348400"/>
            <a:chExt cx="259200" cy="434450"/>
          </a:xfrm>
        </p:grpSpPr>
        <p:sp>
          <p:nvSpPr>
            <p:cNvPr id="1103" name="Google Shape;1103;p20"/>
            <p:cNvSpPr/>
            <p:nvPr/>
          </p:nvSpPr>
          <p:spPr>
            <a:xfrm>
              <a:off x="5268375" y="3359525"/>
              <a:ext cx="243725" cy="423325"/>
            </a:xfrm>
            <a:custGeom>
              <a:avLst/>
              <a:gdLst/>
              <a:ahLst/>
              <a:cxnLst/>
              <a:rect l="l" t="t" r="r" b="b"/>
              <a:pathLst>
                <a:path w="9749" h="16933" extrusionOk="0">
                  <a:moveTo>
                    <a:pt x="2973" y="1"/>
                  </a:moveTo>
                  <a:cubicBezTo>
                    <a:pt x="2637" y="1"/>
                    <a:pt x="2299" y="57"/>
                    <a:pt x="1981" y="174"/>
                  </a:cubicBezTo>
                  <a:cubicBezTo>
                    <a:pt x="1348" y="395"/>
                    <a:pt x="799" y="856"/>
                    <a:pt x="465" y="1435"/>
                  </a:cubicBezTo>
                  <a:cubicBezTo>
                    <a:pt x="381" y="1579"/>
                    <a:pt x="316" y="1732"/>
                    <a:pt x="252" y="1884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7"/>
                    <a:pt x="12" y="2968"/>
                    <a:pt x="7" y="3274"/>
                  </a:cubicBezTo>
                  <a:cubicBezTo>
                    <a:pt x="1" y="4505"/>
                    <a:pt x="393" y="5597"/>
                    <a:pt x="681" y="6625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5" y="15667"/>
                  </a:cubicBezTo>
                  <a:cubicBezTo>
                    <a:pt x="5197" y="15876"/>
                    <a:pt x="5435" y="16066"/>
                    <a:pt x="5690" y="16234"/>
                  </a:cubicBezTo>
                  <a:cubicBezTo>
                    <a:pt x="5949" y="16398"/>
                    <a:pt x="6224" y="16537"/>
                    <a:pt x="6510" y="16648"/>
                  </a:cubicBezTo>
                  <a:cubicBezTo>
                    <a:pt x="6791" y="16755"/>
                    <a:pt x="7081" y="16849"/>
                    <a:pt x="7402" y="16898"/>
                  </a:cubicBezTo>
                  <a:cubicBezTo>
                    <a:pt x="7535" y="16917"/>
                    <a:pt x="7675" y="16932"/>
                    <a:pt x="7822" y="16932"/>
                  </a:cubicBezTo>
                  <a:cubicBezTo>
                    <a:pt x="8026" y="16932"/>
                    <a:pt x="8242" y="16904"/>
                    <a:pt x="8468" y="16817"/>
                  </a:cubicBezTo>
                  <a:cubicBezTo>
                    <a:pt x="8657" y="16743"/>
                    <a:pt x="8851" y="16619"/>
                    <a:pt x="8990" y="16454"/>
                  </a:cubicBezTo>
                  <a:cubicBezTo>
                    <a:pt x="9072" y="16368"/>
                    <a:pt x="9105" y="16304"/>
                    <a:pt x="9154" y="16233"/>
                  </a:cubicBezTo>
                  <a:cubicBezTo>
                    <a:pt x="9202" y="16166"/>
                    <a:pt x="9245" y="16093"/>
                    <a:pt x="9281" y="16018"/>
                  </a:cubicBezTo>
                  <a:cubicBezTo>
                    <a:pt x="9433" y="15732"/>
                    <a:pt x="9536" y="15421"/>
                    <a:pt x="9588" y="15101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4"/>
                    <a:pt x="9251" y="12171"/>
                    <a:pt x="9070" y="11662"/>
                  </a:cubicBezTo>
                  <a:cubicBezTo>
                    <a:pt x="8888" y="11142"/>
                    <a:pt x="8700" y="10621"/>
                    <a:pt x="8492" y="10106"/>
                  </a:cubicBezTo>
                  <a:cubicBezTo>
                    <a:pt x="8073" y="9070"/>
                    <a:pt x="7606" y="8071"/>
                    <a:pt x="6960" y="7100"/>
                  </a:cubicBezTo>
                  <a:cubicBezTo>
                    <a:pt x="6782" y="6851"/>
                    <a:pt x="6577" y="6622"/>
                    <a:pt x="6348" y="6419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7"/>
                    <a:pt x="5261" y="5894"/>
                    <a:pt x="5155" y="5894"/>
                  </a:cubicBezTo>
                  <a:cubicBezTo>
                    <a:pt x="4872" y="5894"/>
                    <a:pt x="4579" y="5988"/>
                    <a:pt x="4366" y="6140"/>
                  </a:cubicBezTo>
                  <a:cubicBezTo>
                    <a:pt x="4082" y="6338"/>
                    <a:pt x="3870" y="6571"/>
                    <a:pt x="3694" y="6848"/>
                  </a:cubicBezTo>
                  <a:cubicBezTo>
                    <a:pt x="3348" y="7402"/>
                    <a:pt x="3249" y="8043"/>
                    <a:pt x="3270" y="8634"/>
                  </a:cubicBezTo>
                  <a:cubicBezTo>
                    <a:pt x="3296" y="9229"/>
                    <a:pt x="3423" y="9798"/>
                    <a:pt x="3612" y="10338"/>
                  </a:cubicBezTo>
                  <a:cubicBezTo>
                    <a:pt x="3799" y="10877"/>
                    <a:pt x="4044" y="11395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4" y="13311"/>
                  </a:cubicBezTo>
                  <a:cubicBezTo>
                    <a:pt x="5718" y="13311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6" y="12769"/>
                  </a:lnTo>
                  <a:cubicBezTo>
                    <a:pt x="5474" y="12431"/>
                    <a:pt x="5165" y="11999"/>
                    <a:pt x="4905" y="11549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3" y="9624"/>
                    <a:pt x="4016" y="9114"/>
                    <a:pt x="4007" y="8616"/>
                  </a:cubicBezTo>
                  <a:cubicBezTo>
                    <a:pt x="4000" y="8120"/>
                    <a:pt x="4102" y="7638"/>
                    <a:pt x="4349" y="7266"/>
                  </a:cubicBezTo>
                  <a:cubicBezTo>
                    <a:pt x="4469" y="7085"/>
                    <a:pt x="4623" y="6927"/>
                    <a:pt x="4805" y="6806"/>
                  </a:cubicBezTo>
                  <a:cubicBezTo>
                    <a:pt x="4913" y="6740"/>
                    <a:pt x="5012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5" y="6820"/>
                    <a:pt x="5990" y="7193"/>
                    <a:pt x="6260" y="7593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4" y="9443"/>
                    <a:pt x="7461" y="9935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1"/>
                    <a:pt x="8522" y="12962"/>
                    <a:pt x="8609" y="13471"/>
                  </a:cubicBezTo>
                  <a:cubicBezTo>
                    <a:pt x="8696" y="13970"/>
                    <a:pt x="8724" y="14474"/>
                    <a:pt x="8637" y="14929"/>
                  </a:cubicBezTo>
                  <a:cubicBezTo>
                    <a:pt x="8601" y="15149"/>
                    <a:pt x="8527" y="15361"/>
                    <a:pt x="8420" y="15555"/>
                  </a:cubicBezTo>
                  <a:cubicBezTo>
                    <a:pt x="8397" y="15604"/>
                    <a:pt x="8369" y="15650"/>
                    <a:pt x="8337" y="15691"/>
                  </a:cubicBezTo>
                  <a:cubicBezTo>
                    <a:pt x="8309" y="15733"/>
                    <a:pt x="8274" y="15789"/>
                    <a:pt x="8257" y="15799"/>
                  </a:cubicBezTo>
                  <a:cubicBezTo>
                    <a:pt x="8221" y="15844"/>
                    <a:pt x="8174" y="15869"/>
                    <a:pt x="8112" y="15894"/>
                  </a:cubicBezTo>
                  <a:cubicBezTo>
                    <a:pt x="8043" y="15922"/>
                    <a:pt x="7949" y="15936"/>
                    <a:pt x="7841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7"/>
                    <a:pt x="6884" y="15707"/>
                  </a:cubicBezTo>
                  <a:cubicBezTo>
                    <a:pt x="6661" y="15618"/>
                    <a:pt x="6448" y="15507"/>
                    <a:pt x="6246" y="15379"/>
                  </a:cubicBezTo>
                  <a:cubicBezTo>
                    <a:pt x="6046" y="15244"/>
                    <a:pt x="5856" y="15093"/>
                    <a:pt x="5681" y="14926"/>
                  </a:cubicBezTo>
                  <a:cubicBezTo>
                    <a:pt x="4971" y="14241"/>
                    <a:pt x="4441" y="13310"/>
                    <a:pt x="3940" y="12366"/>
                  </a:cubicBezTo>
                  <a:cubicBezTo>
                    <a:pt x="2953" y="10477"/>
                    <a:pt x="2277" y="8430"/>
                    <a:pt x="1707" y="6336"/>
                  </a:cubicBezTo>
                  <a:cubicBezTo>
                    <a:pt x="1408" y="5272"/>
                    <a:pt x="1073" y="4258"/>
                    <a:pt x="1090" y="3290"/>
                  </a:cubicBezTo>
                  <a:cubicBezTo>
                    <a:pt x="1097" y="2809"/>
                    <a:pt x="1191" y="2343"/>
                    <a:pt x="1407" y="1983"/>
                  </a:cubicBezTo>
                  <a:cubicBezTo>
                    <a:pt x="1515" y="1802"/>
                    <a:pt x="1649" y="1638"/>
                    <a:pt x="1808" y="1499"/>
                  </a:cubicBezTo>
                  <a:cubicBezTo>
                    <a:pt x="1972" y="1371"/>
                    <a:pt x="2147" y="1247"/>
                    <a:pt x="2349" y="1183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0"/>
                  </a:cubicBezTo>
                  <a:cubicBezTo>
                    <a:pt x="3813" y="1224"/>
                    <a:pt x="4010" y="1328"/>
                    <a:pt x="4191" y="1455"/>
                  </a:cubicBezTo>
                  <a:cubicBezTo>
                    <a:pt x="4378" y="1586"/>
                    <a:pt x="4561" y="1751"/>
                    <a:pt x="4729" y="1927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6" y="6484"/>
                    <a:pt x="8392" y="8421"/>
                    <a:pt x="9116" y="10455"/>
                  </a:cubicBezTo>
                  <a:cubicBezTo>
                    <a:pt x="9161" y="10582"/>
                    <a:pt x="9280" y="10662"/>
                    <a:pt x="9407" y="10662"/>
                  </a:cubicBezTo>
                  <a:cubicBezTo>
                    <a:pt x="9437" y="10662"/>
                    <a:pt x="9468" y="10657"/>
                    <a:pt x="9498" y="10648"/>
                  </a:cubicBezTo>
                  <a:cubicBezTo>
                    <a:pt x="9657" y="10598"/>
                    <a:pt x="9749" y="10433"/>
                    <a:pt x="9706" y="10273"/>
                  </a:cubicBezTo>
                  <a:cubicBezTo>
                    <a:pt x="9132" y="8130"/>
                    <a:pt x="8226" y="6098"/>
                    <a:pt x="7259" y="4130"/>
                  </a:cubicBezTo>
                  <a:cubicBezTo>
                    <a:pt x="6782" y="3156"/>
                    <a:pt x="6302" y="2114"/>
                    <a:pt x="5487" y="1222"/>
                  </a:cubicBezTo>
                  <a:cubicBezTo>
                    <a:pt x="5280" y="1001"/>
                    <a:pt x="5059" y="794"/>
                    <a:pt x="4804" y="608"/>
                  </a:cubicBezTo>
                  <a:cubicBezTo>
                    <a:pt x="4540" y="418"/>
                    <a:pt x="4249" y="261"/>
                    <a:pt x="3937" y="159"/>
                  </a:cubicBezTo>
                  <a:cubicBezTo>
                    <a:pt x="3629" y="54"/>
                    <a:pt x="3302" y="1"/>
                    <a:pt x="297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5283850" y="334840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3" y="0"/>
                  </a:moveTo>
                  <a:cubicBezTo>
                    <a:pt x="2636" y="0"/>
                    <a:pt x="2299" y="57"/>
                    <a:pt x="1980" y="173"/>
                  </a:cubicBezTo>
                  <a:cubicBezTo>
                    <a:pt x="1347" y="395"/>
                    <a:pt x="799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4" y="2038"/>
                    <a:pt x="138" y="2196"/>
                    <a:pt x="112" y="2348"/>
                  </a:cubicBezTo>
                  <a:cubicBezTo>
                    <a:pt x="39" y="2656"/>
                    <a:pt x="11" y="2968"/>
                    <a:pt x="7" y="3273"/>
                  </a:cubicBezTo>
                  <a:cubicBezTo>
                    <a:pt x="0" y="4506"/>
                    <a:pt x="392" y="5597"/>
                    <a:pt x="679" y="6625"/>
                  </a:cubicBezTo>
                  <a:cubicBezTo>
                    <a:pt x="1265" y="8739"/>
                    <a:pt x="1973" y="10866"/>
                    <a:pt x="3020" y="12850"/>
                  </a:cubicBezTo>
                  <a:cubicBezTo>
                    <a:pt x="3547" y="13823"/>
                    <a:pt x="4105" y="14827"/>
                    <a:pt x="4975" y="15666"/>
                  </a:cubicBezTo>
                  <a:cubicBezTo>
                    <a:pt x="5196" y="15876"/>
                    <a:pt x="5435" y="16065"/>
                    <a:pt x="5689" y="16233"/>
                  </a:cubicBezTo>
                  <a:cubicBezTo>
                    <a:pt x="5948" y="16398"/>
                    <a:pt x="6222" y="16537"/>
                    <a:pt x="6509" y="16648"/>
                  </a:cubicBezTo>
                  <a:cubicBezTo>
                    <a:pt x="6791" y="16755"/>
                    <a:pt x="7080" y="16848"/>
                    <a:pt x="7401" y="16897"/>
                  </a:cubicBezTo>
                  <a:cubicBezTo>
                    <a:pt x="7534" y="16916"/>
                    <a:pt x="7675" y="16931"/>
                    <a:pt x="7822" y="16931"/>
                  </a:cubicBezTo>
                  <a:cubicBezTo>
                    <a:pt x="8025" y="16931"/>
                    <a:pt x="8241" y="16902"/>
                    <a:pt x="8467" y="16816"/>
                  </a:cubicBezTo>
                  <a:cubicBezTo>
                    <a:pt x="8657" y="16742"/>
                    <a:pt x="8851" y="16619"/>
                    <a:pt x="8989" y="16453"/>
                  </a:cubicBezTo>
                  <a:cubicBezTo>
                    <a:pt x="9071" y="16367"/>
                    <a:pt x="9103" y="16304"/>
                    <a:pt x="9153" y="16233"/>
                  </a:cubicBezTo>
                  <a:cubicBezTo>
                    <a:pt x="9201" y="16164"/>
                    <a:pt x="9243" y="16093"/>
                    <a:pt x="9280" y="16018"/>
                  </a:cubicBezTo>
                  <a:cubicBezTo>
                    <a:pt x="9432" y="15732"/>
                    <a:pt x="9536" y="15421"/>
                    <a:pt x="9588" y="15101"/>
                  </a:cubicBezTo>
                  <a:cubicBezTo>
                    <a:pt x="9694" y="14478"/>
                    <a:pt x="9642" y="13874"/>
                    <a:pt x="9538" y="13301"/>
                  </a:cubicBezTo>
                  <a:cubicBezTo>
                    <a:pt x="9433" y="12733"/>
                    <a:pt x="9250" y="12171"/>
                    <a:pt x="9069" y="11661"/>
                  </a:cubicBezTo>
                  <a:cubicBezTo>
                    <a:pt x="8889" y="11141"/>
                    <a:pt x="8699" y="10621"/>
                    <a:pt x="8491" y="10105"/>
                  </a:cubicBezTo>
                  <a:cubicBezTo>
                    <a:pt x="8072" y="9070"/>
                    <a:pt x="7605" y="8071"/>
                    <a:pt x="6958" y="7100"/>
                  </a:cubicBezTo>
                  <a:cubicBezTo>
                    <a:pt x="6782" y="6850"/>
                    <a:pt x="6577" y="6621"/>
                    <a:pt x="6347" y="6419"/>
                  </a:cubicBezTo>
                  <a:cubicBezTo>
                    <a:pt x="6109" y="6215"/>
                    <a:pt x="5825" y="6024"/>
                    <a:pt x="5462" y="5934"/>
                  </a:cubicBezTo>
                  <a:cubicBezTo>
                    <a:pt x="5364" y="5907"/>
                    <a:pt x="5260" y="5894"/>
                    <a:pt x="5155" y="5894"/>
                  </a:cubicBezTo>
                  <a:cubicBezTo>
                    <a:pt x="4872" y="5894"/>
                    <a:pt x="4579" y="5988"/>
                    <a:pt x="4366" y="6139"/>
                  </a:cubicBezTo>
                  <a:cubicBezTo>
                    <a:pt x="4081" y="6338"/>
                    <a:pt x="3869" y="6571"/>
                    <a:pt x="3693" y="6847"/>
                  </a:cubicBezTo>
                  <a:cubicBezTo>
                    <a:pt x="3347" y="7402"/>
                    <a:pt x="3248" y="8043"/>
                    <a:pt x="3269" y="8633"/>
                  </a:cubicBezTo>
                  <a:cubicBezTo>
                    <a:pt x="3295" y="9227"/>
                    <a:pt x="3423" y="9798"/>
                    <a:pt x="3611" y="10338"/>
                  </a:cubicBezTo>
                  <a:cubicBezTo>
                    <a:pt x="3799" y="10877"/>
                    <a:pt x="4042" y="11396"/>
                    <a:pt x="4340" y="11883"/>
                  </a:cubicBezTo>
                  <a:cubicBezTo>
                    <a:pt x="4636" y="12369"/>
                    <a:pt x="4978" y="12831"/>
                    <a:pt x="5424" y="13230"/>
                  </a:cubicBezTo>
                  <a:cubicBezTo>
                    <a:pt x="5484" y="13284"/>
                    <a:pt x="5558" y="13310"/>
                    <a:pt x="5632" y="13310"/>
                  </a:cubicBezTo>
                  <a:cubicBezTo>
                    <a:pt x="5716" y="13310"/>
                    <a:pt x="5800" y="13276"/>
                    <a:pt x="5861" y="13209"/>
                  </a:cubicBezTo>
                  <a:cubicBezTo>
                    <a:pt x="5975" y="13084"/>
                    <a:pt x="5967" y="12889"/>
                    <a:pt x="5841" y="12774"/>
                  </a:cubicBezTo>
                  <a:lnTo>
                    <a:pt x="5835" y="12769"/>
                  </a:lnTo>
                  <a:cubicBezTo>
                    <a:pt x="5474" y="12430"/>
                    <a:pt x="5164" y="11999"/>
                    <a:pt x="4905" y="11547"/>
                  </a:cubicBezTo>
                  <a:cubicBezTo>
                    <a:pt x="4644" y="11095"/>
                    <a:pt x="4432" y="10616"/>
                    <a:pt x="4272" y="10119"/>
                  </a:cubicBezTo>
                  <a:cubicBezTo>
                    <a:pt x="4112" y="9624"/>
                    <a:pt x="4015" y="9114"/>
                    <a:pt x="4006" y="8616"/>
                  </a:cubicBezTo>
                  <a:cubicBezTo>
                    <a:pt x="4000" y="8120"/>
                    <a:pt x="4101" y="7638"/>
                    <a:pt x="4347" y="7266"/>
                  </a:cubicBezTo>
                  <a:cubicBezTo>
                    <a:pt x="4468" y="7084"/>
                    <a:pt x="4623" y="6927"/>
                    <a:pt x="4803" y="6806"/>
                  </a:cubicBezTo>
                  <a:cubicBezTo>
                    <a:pt x="4912" y="6740"/>
                    <a:pt x="5011" y="6705"/>
                    <a:pt x="5118" y="6705"/>
                  </a:cubicBezTo>
                  <a:cubicBezTo>
                    <a:pt x="5166" y="6705"/>
                    <a:pt x="5216" y="6712"/>
                    <a:pt x="5268" y="6727"/>
                  </a:cubicBezTo>
                  <a:cubicBezTo>
                    <a:pt x="5615" y="6820"/>
                    <a:pt x="5989" y="7193"/>
                    <a:pt x="6260" y="7592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2" y="9443"/>
                    <a:pt x="7461" y="9935"/>
                    <a:pt x="7655" y="10436"/>
                  </a:cubicBezTo>
                  <a:cubicBezTo>
                    <a:pt x="7848" y="10935"/>
                    <a:pt x="8025" y="11445"/>
                    <a:pt x="8196" y="11959"/>
                  </a:cubicBezTo>
                  <a:cubicBezTo>
                    <a:pt x="8373" y="12481"/>
                    <a:pt x="8522" y="12962"/>
                    <a:pt x="8609" y="13469"/>
                  </a:cubicBezTo>
                  <a:cubicBezTo>
                    <a:pt x="8694" y="13969"/>
                    <a:pt x="8722" y="14474"/>
                    <a:pt x="8635" y="14929"/>
                  </a:cubicBezTo>
                  <a:cubicBezTo>
                    <a:pt x="8599" y="15149"/>
                    <a:pt x="8526" y="15360"/>
                    <a:pt x="8419" y="15556"/>
                  </a:cubicBezTo>
                  <a:cubicBezTo>
                    <a:pt x="8396" y="15604"/>
                    <a:pt x="8368" y="15648"/>
                    <a:pt x="8336" y="15691"/>
                  </a:cubicBezTo>
                  <a:cubicBezTo>
                    <a:pt x="8306" y="15732"/>
                    <a:pt x="8272" y="15789"/>
                    <a:pt x="8256" y="15798"/>
                  </a:cubicBezTo>
                  <a:cubicBezTo>
                    <a:pt x="8220" y="15844"/>
                    <a:pt x="8173" y="15869"/>
                    <a:pt x="8111" y="15894"/>
                  </a:cubicBezTo>
                  <a:cubicBezTo>
                    <a:pt x="8041" y="15922"/>
                    <a:pt x="7946" y="15935"/>
                    <a:pt x="7838" y="15935"/>
                  </a:cubicBezTo>
                  <a:cubicBezTo>
                    <a:pt x="7752" y="15935"/>
                    <a:pt x="7657" y="15927"/>
                    <a:pt x="7561" y="15910"/>
                  </a:cubicBezTo>
                  <a:cubicBezTo>
                    <a:pt x="7342" y="15875"/>
                    <a:pt x="7109" y="15797"/>
                    <a:pt x="6882" y="15707"/>
                  </a:cubicBezTo>
                  <a:cubicBezTo>
                    <a:pt x="6660" y="15618"/>
                    <a:pt x="6447" y="15507"/>
                    <a:pt x="6244" y="15379"/>
                  </a:cubicBezTo>
                  <a:cubicBezTo>
                    <a:pt x="6044" y="15244"/>
                    <a:pt x="5855" y="15092"/>
                    <a:pt x="5680" y="14926"/>
                  </a:cubicBezTo>
                  <a:cubicBezTo>
                    <a:pt x="4970" y="14241"/>
                    <a:pt x="4439" y="13310"/>
                    <a:pt x="3937" y="12366"/>
                  </a:cubicBezTo>
                  <a:cubicBezTo>
                    <a:pt x="2950" y="10477"/>
                    <a:pt x="2276" y="8430"/>
                    <a:pt x="1706" y="6336"/>
                  </a:cubicBezTo>
                  <a:cubicBezTo>
                    <a:pt x="1406" y="5272"/>
                    <a:pt x="1072" y="4258"/>
                    <a:pt x="1087" y="3290"/>
                  </a:cubicBezTo>
                  <a:cubicBezTo>
                    <a:pt x="1096" y="2809"/>
                    <a:pt x="1190" y="2343"/>
                    <a:pt x="1405" y="1982"/>
                  </a:cubicBezTo>
                  <a:cubicBezTo>
                    <a:pt x="1514" y="1801"/>
                    <a:pt x="1648" y="1638"/>
                    <a:pt x="1807" y="1499"/>
                  </a:cubicBezTo>
                  <a:cubicBezTo>
                    <a:pt x="1971" y="1371"/>
                    <a:pt x="2146" y="1247"/>
                    <a:pt x="2348" y="1182"/>
                  </a:cubicBezTo>
                  <a:cubicBezTo>
                    <a:pt x="2554" y="1103"/>
                    <a:pt x="2777" y="1065"/>
                    <a:pt x="3001" y="1065"/>
                  </a:cubicBezTo>
                  <a:cubicBezTo>
                    <a:pt x="3205" y="1065"/>
                    <a:pt x="3410" y="1097"/>
                    <a:pt x="3605" y="1160"/>
                  </a:cubicBezTo>
                  <a:cubicBezTo>
                    <a:pt x="3812" y="1225"/>
                    <a:pt x="4007" y="1327"/>
                    <a:pt x="4190" y="1455"/>
                  </a:cubicBezTo>
                  <a:cubicBezTo>
                    <a:pt x="4377" y="1586"/>
                    <a:pt x="4560" y="1751"/>
                    <a:pt x="4728" y="1928"/>
                  </a:cubicBezTo>
                  <a:cubicBezTo>
                    <a:pt x="5400" y="2650"/>
                    <a:pt x="5888" y="3604"/>
                    <a:pt x="6406" y="4565"/>
                  </a:cubicBezTo>
                  <a:cubicBezTo>
                    <a:pt x="7425" y="6484"/>
                    <a:pt x="8390" y="8421"/>
                    <a:pt x="9114" y="10454"/>
                  </a:cubicBezTo>
                  <a:lnTo>
                    <a:pt x="9115" y="10455"/>
                  </a:lnTo>
                  <a:cubicBezTo>
                    <a:pt x="9159" y="10582"/>
                    <a:pt x="9278" y="10662"/>
                    <a:pt x="9405" y="10662"/>
                  </a:cubicBezTo>
                  <a:cubicBezTo>
                    <a:pt x="9436" y="10662"/>
                    <a:pt x="9467" y="10657"/>
                    <a:pt x="9498" y="10648"/>
                  </a:cubicBezTo>
                  <a:cubicBezTo>
                    <a:pt x="9657" y="10598"/>
                    <a:pt x="9748" y="10432"/>
                    <a:pt x="9705" y="10273"/>
                  </a:cubicBezTo>
                  <a:cubicBezTo>
                    <a:pt x="9131" y="8130"/>
                    <a:pt x="8225" y="6097"/>
                    <a:pt x="7259" y="4131"/>
                  </a:cubicBezTo>
                  <a:cubicBezTo>
                    <a:pt x="6782" y="3156"/>
                    <a:pt x="6302" y="2114"/>
                    <a:pt x="5486" y="1222"/>
                  </a:cubicBezTo>
                  <a:cubicBezTo>
                    <a:pt x="5279" y="1001"/>
                    <a:pt x="5059" y="794"/>
                    <a:pt x="4802" y="608"/>
                  </a:cubicBezTo>
                  <a:cubicBezTo>
                    <a:pt x="4540" y="418"/>
                    <a:pt x="4249" y="261"/>
                    <a:pt x="3935" y="157"/>
                  </a:cubicBezTo>
                  <a:cubicBezTo>
                    <a:pt x="3628" y="54"/>
                    <a:pt x="3301" y="0"/>
                    <a:pt x="29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5" name="Google Shape;1105;p20"/>
          <p:cNvSpPr/>
          <p:nvPr/>
        </p:nvSpPr>
        <p:spPr>
          <a:xfrm rot="9019462" flipH="1">
            <a:off x="639806" y="5248157"/>
            <a:ext cx="4152423" cy="3684601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6" name="Google Shape;1106;p20"/>
          <p:cNvSpPr/>
          <p:nvPr/>
        </p:nvSpPr>
        <p:spPr>
          <a:xfrm rot="9019462" flipH="1">
            <a:off x="8666206" y="-1660643"/>
            <a:ext cx="4152423" cy="3684601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49047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21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109" name="Google Shape;1109;p21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110" name="Google Shape;1110;p21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1" name="Google Shape;1111;p21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2" name="Google Shape;1112;p21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3" name="Google Shape;1113;p21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4" name="Google Shape;1114;p21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5" name="Google Shape;1115;p21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6" name="Google Shape;1116;p21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7" name="Google Shape;1117;p21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8" name="Google Shape;1118;p21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9" name="Google Shape;1119;p21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0" name="Google Shape;1120;p21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1" name="Google Shape;1121;p21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2" name="Google Shape;1122;p21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23" name="Google Shape;1123;p21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124" name="Google Shape;1124;p21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125" name="Google Shape;1125;p21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26" name="Google Shape;1126;p21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27" name="Google Shape;1127;p21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28" name="Google Shape;1128;p21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29" name="Google Shape;1129;p21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30" name="Google Shape;1130;p21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31" name="Google Shape;1131;p21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32" name="Google Shape;1132;p21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33" name="Google Shape;1133;p21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34" name="Google Shape;1134;p21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35" name="Google Shape;1135;p21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36" name="Google Shape;1136;p21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37" name="Google Shape;1137;p21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38" name="Google Shape;1138;p21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39" name="Google Shape;1139;p21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0" name="Google Shape;1140;p21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1" name="Google Shape;1141;p21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2" name="Google Shape;1142;p21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3" name="Google Shape;1143;p21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144" name="Google Shape;1144;p21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5" name="Google Shape;1145;p21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46" name="Google Shape;1146;p21"/>
          <p:cNvSpPr txBox="1">
            <a:spLocks noGrp="1"/>
          </p:cNvSpPr>
          <p:nvPr>
            <p:ph type="title"/>
          </p:nvPr>
        </p:nvSpPr>
        <p:spPr>
          <a:xfrm>
            <a:off x="1093100" y="504000"/>
            <a:ext cx="6073600" cy="13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147" name="Google Shape;1147;p21"/>
          <p:cNvSpPr/>
          <p:nvPr/>
        </p:nvSpPr>
        <p:spPr>
          <a:xfrm rot="-10173037" flipH="1">
            <a:off x="9693309" y="-2097878"/>
            <a:ext cx="4569475" cy="4054667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8" name="Google Shape;1148;p21"/>
          <p:cNvSpPr/>
          <p:nvPr/>
        </p:nvSpPr>
        <p:spPr>
          <a:xfrm>
            <a:off x="-2" y="5546736"/>
            <a:ext cx="1005219" cy="1311272"/>
          </a:xfrm>
          <a:custGeom>
            <a:avLst/>
            <a:gdLst/>
            <a:ahLst/>
            <a:cxnLst/>
            <a:rect l="l" t="t" r="r" b="b"/>
            <a:pathLst>
              <a:path w="38333" h="50004" extrusionOk="0">
                <a:moveTo>
                  <a:pt x="32092" y="13501"/>
                </a:moveTo>
                <a:cubicBezTo>
                  <a:pt x="32154" y="13501"/>
                  <a:pt x="32215" y="13503"/>
                  <a:pt x="32277" y="13507"/>
                </a:cubicBezTo>
                <a:lnTo>
                  <a:pt x="32718" y="13521"/>
                </a:lnTo>
                <a:cubicBezTo>
                  <a:pt x="33020" y="13525"/>
                  <a:pt x="33297" y="13541"/>
                  <a:pt x="33569" y="13593"/>
                </a:cubicBezTo>
                <a:cubicBezTo>
                  <a:pt x="33845" y="13634"/>
                  <a:pt x="34115" y="13704"/>
                  <a:pt x="34380" y="13785"/>
                </a:cubicBezTo>
                <a:cubicBezTo>
                  <a:pt x="34902" y="13957"/>
                  <a:pt x="35406" y="14193"/>
                  <a:pt x="35783" y="14512"/>
                </a:cubicBezTo>
                <a:cubicBezTo>
                  <a:pt x="36173" y="14825"/>
                  <a:pt x="36414" y="15199"/>
                  <a:pt x="36507" y="15599"/>
                </a:cubicBezTo>
                <a:cubicBezTo>
                  <a:pt x="36543" y="15804"/>
                  <a:pt x="36555" y="16020"/>
                  <a:pt x="36522" y="16228"/>
                </a:cubicBezTo>
                <a:cubicBezTo>
                  <a:pt x="36479" y="16446"/>
                  <a:pt x="36404" y="16657"/>
                  <a:pt x="36300" y="16854"/>
                </a:cubicBezTo>
                <a:cubicBezTo>
                  <a:pt x="36067" y="17269"/>
                  <a:pt x="35696" y="17672"/>
                  <a:pt x="35253" y="18026"/>
                </a:cubicBezTo>
                <a:cubicBezTo>
                  <a:pt x="34811" y="18384"/>
                  <a:pt x="34309" y="18697"/>
                  <a:pt x="33773" y="18985"/>
                </a:cubicBezTo>
                <a:cubicBezTo>
                  <a:pt x="32668" y="19582"/>
                  <a:pt x="31532" y="20122"/>
                  <a:pt x="30377" y="20618"/>
                </a:cubicBezTo>
                <a:cubicBezTo>
                  <a:pt x="29220" y="21107"/>
                  <a:pt x="28042" y="21544"/>
                  <a:pt x="26844" y="21930"/>
                </a:cubicBezTo>
                <a:cubicBezTo>
                  <a:pt x="25646" y="22314"/>
                  <a:pt x="24428" y="22632"/>
                  <a:pt x="23200" y="22907"/>
                </a:cubicBezTo>
                <a:cubicBezTo>
                  <a:pt x="22115" y="23146"/>
                  <a:pt x="21018" y="23329"/>
                  <a:pt x="19917" y="23476"/>
                </a:cubicBezTo>
                <a:cubicBezTo>
                  <a:pt x="20220" y="22541"/>
                  <a:pt x="20601" y="21636"/>
                  <a:pt x="21076" y="20784"/>
                </a:cubicBezTo>
                <a:cubicBezTo>
                  <a:pt x="21653" y="19714"/>
                  <a:pt x="22393" y="18735"/>
                  <a:pt x="23211" y="17839"/>
                </a:cubicBezTo>
                <a:cubicBezTo>
                  <a:pt x="24035" y="16949"/>
                  <a:pt x="24947" y="16132"/>
                  <a:pt x="25965" y="15483"/>
                </a:cubicBezTo>
                <a:cubicBezTo>
                  <a:pt x="26978" y="14828"/>
                  <a:pt x="28071" y="14308"/>
                  <a:pt x="29211" y="13961"/>
                </a:cubicBezTo>
                <a:cubicBezTo>
                  <a:pt x="29500" y="13888"/>
                  <a:pt x="29783" y="13793"/>
                  <a:pt x="30074" y="13735"/>
                </a:cubicBezTo>
                <a:lnTo>
                  <a:pt x="30950" y="13583"/>
                </a:lnTo>
                <a:cubicBezTo>
                  <a:pt x="31244" y="13552"/>
                  <a:pt x="31540" y="13539"/>
                  <a:pt x="31834" y="13514"/>
                </a:cubicBezTo>
                <a:cubicBezTo>
                  <a:pt x="31920" y="13505"/>
                  <a:pt x="32006" y="13501"/>
                  <a:pt x="32092" y="13501"/>
                </a:cubicBezTo>
                <a:close/>
                <a:moveTo>
                  <a:pt x="3633" y="0"/>
                </a:moveTo>
                <a:cubicBezTo>
                  <a:pt x="2408" y="0"/>
                  <a:pt x="1174" y="338"/>
                  <a:pt x="167" y="1058"/>
                </a:cubicBezTo>
                <a:cubicBezTo>
                  <a:pt x="32" y="1156"/>
                  <a:pt x="0" y="1344"/>
                  <a:pt x="94" y="1482"/>
                </a:cubicBezTo>
                <a:cubicBezTo>
                  <a:pt x="154" y="1569"/>
                  <a:pt x="251" y="1616"/>
                  <a:pt x="350" y="1616"/>
                </a:cubicBezTo>
                <a:cubicBezTo>
                  <a:pt x="407" y="1616"/>
                  <a:pt x="465" y="1600"/>
                  <a:pt x="516" y="1567"/>
                </a:cubicBezTo>
                <a:lnTo>
                  <a:pt x="520" y="1564"/>
                </a:lnTo>
                <a:cubicBezTo>
                  <a:pt x="1361" y="1014"/>
                  <a:pt x="2370" y="755"/>
                  <a:pt x="3375" y="755"/>
                </a:cubicBezTo>
                <a:cubicBezTo>
                  <a:pt x="3576" y="755"/>
                  <a:pt x="3778" y="765"/>
                  <a:pt x="3977" y="786"/>
                </a:cubicBezTo>
                <a:cubicBezTo>
                  <a:pt x="4577" y="848"/>
                  <a:pt x="5168" y="995"/>
                  <a:pt x="5707" y="1236"/>
                </a:cubicBezTo>
                <a:cubicBezTo>
                  <a:pt x="6245" y="1478"/>
                  <a:pt x="6735" y="1821"/>
                  <a:pt x="7068" y="2252"/>
                </a:cubicBezTo>
                <a:cubicBezTo>
                  <a:pt x="7150" y="2359"/>
                  <a:pt x="7232" y="2466"/>
                  <a:pt x="7302" y="2601"/>
                </a:cubicBezTo>
                <a:cubicBezTo>
                  <a:pt x="7380" y="2724"/>
                  <a:pt x="7443" y="2858"/>
                  <a:pt x="7506" y="2990"/>
                </a:cubicBezTo>
                <a:cubicBezTo>
                  <a:pt x="7631" y="3254"/>
                  <a:pt x="7726" y="3534"/>
                  <a:pt x="7807" y="3817"/>
                </a:cubicBezTo>
                <a:cubicBezTo>
                  <a:pt x="7959" y="4389"/>
                  <a:pt x="8023" y="4988"/>
                  <a:pt x="8018" y="5591"/>
                </a:cubicBezTo>
                <a:cubicBezTo>
                  <a:pt x="8005" y="6804"/>
                  <a:pt x="7721" y="8003"/>
                  <a:pt x="7290" y="9171"/>
                </a:cubicBezTo>
                <a:cubicBezTo>
                  <a:pt x="6863" y="10345"/>
                  <a:pt x="6315" y="11497"/>
                  <a:pt x="5821" y="12704"/>
                </a:cubicBezTo>
                <a:cubicBezTo>
                  <a:pt x="5322" y="13902"/>
                  <a:pt x="4872" y="15182"/>
                  <a:pt x="4676" y="16535"/>
                </a:cubicBezTo>
                <a:cubicBezTo>
                  <a:pt x="4488" y="17878"/>
                  <a:pt x="4522" y="19328"/>
                  <a:pt x="5073" y="20674"/>
                </a:cubicBezTo>
                <a:cubicBezTo>
                  <a:pt x="5343" y="21345"/>
                  <a:pt x="5746" y="21959"/>
                  <a:pt x="6223" y="22501"/>
                </a:cubicBezTo>
                <a:cubicBezTo>
                  <a:pt x="6703" y="23044"/>
                  <a:pt x="7285" y="23474"/>
                  <a:pt x="7888" y="23835"/>
                </a:cubicBezTo>
                <a:cubicBezTo>
                  <a:pt x="8494" y="24198"/>
                  <a:pt x="9139" y="24469"/>
                  <a:pt x="9791" y="24677"/>
                </a:cubicBezTo>
                <a:cubicBezTo>
                  <a:pt x="10438" y="24887"/>
                  <a:pt x="11100" y="25046"/>
                  <a:pt x="11773" y="25152"/>
                </a:cubicBezTo>
                <a:cubicBezTo>
                  <a:pt x="12925" y="25348"/>
                  <a:pt x="14097" y="25405"/>
                  <a:pt x="15237" y="25405"/>
                </a:cubicBezTo>
                <a:cubicBezTo>
                  <a:pt x="15408" y="25405"/>
                  <a:pt x="15578" y="25404"/>
                  <a:pt x="15747" y="25401"/>
                </a:cubicBezTo>
                <a:cubicBezTo>
                  <a:pt x="16424" y="25393"/>
                  <a:pt x="17098" y="25366"/>
                  <a:pt x="17774" y="25323"/>
                </a:cubicBezTo>
                <a:lnTo>
                  <a:pt x="17774" y="25323"/>
                </a:lnTo>
                <a:cubicBezTo>
                  <a:pt x="17635" y="26106"/>
                  <a:pt x="17542" y="26896"/>
                  <a:pt x="17494" y="27690"/>
                </a:cubicBezTo>
                <a:cubicBezTo>
                  <a:pt x="17332" y="30355"/>
                  <a:pt x="17678" y="33006"/>
                  <a:pt x="18313" y="35555"/>
                </a:cubicBezTo>
                <a:cubicBezTo>
                  <a:pt x="18626" y="36832"/>
                  <a:pt x="19044" y="38077"/>
                  <a:pt x="19512" y="39300"/>
                </a:cubicBezTo>
                <a:cubicBezTo>
                  <a:pt x="19986" y="40520"/>
                  <a:pt x="20505" y="41717"/>
                  <a:pt x="21123" y="42881"/>
                </a:cubicBezTo>
                <a:cubicBezTo>
                  <a:pt x="21739" y="44046"/>
                  <a:pt x="22452" y="45172"/>
                  <a:pt x="23321" y="46188"/>
                </a:cubicBezTo>
                <a:cubicBezTo>
                  <a:pt x="24192" y="47201"/>
                  <a:pt x="25197" y="48114"/>
                  <a:pt x="26380" y="48786"/>
                </a:cubicBezTo>
                <a:cubicBezTo>
                  <a:pt x="27558" y="49444"/>
                  <a:pt x="28864" y="49878"/>
                  <a:pt x="30213" y="49982"/>
                </a:cubicBezTo>
                <a:cubicBezTo>
                  <a:pt x="30401" y="49996"/>
                  <a:pt x="30590" y="50003"/>
                  <a:pt x="30779" y="50003"/>
                </a:cubicBezTo>
                <a:cubicBezTo>
                  <a:pt x="31942" y="50003"/>
                  <a:pt x="33113" y="49737"/>
                  <a:pt x="34133" y="49167"/>
                </a:cubicBezTo>
                <a:cubicBezTo>
                  <a:pt x="34282" y="49087"/>
                  <a:pt x="34338" y="48902"/>
                  <a:pt x="34260" y="48752"/>
                </a:cubicBezTo>
                <a:cubicBezTo>
                  <a:pt x="34205" y="48646"/>
                  <a:pt x="34097" y="48586"/>
                  <a:pt x="33986" y="48586"/>
                </a:cubicBezTo>
                <a:cubicBezTo>
                  <a:pt x="33938" y="48586"/>
                  <a:pt x="33890" y="48597"/>
                  <a:pt x="33845" y="48620"/>
                </a:cubicBezTo>
                <a:lnTo>
                  <a:pt x="33843" y="48621"/>
                </a:lnTo>
                <a:cubicBezTo>
                  <a:pt x="33001" y="49036"/>
                  <a:pt x="32069" y="49224"/>
                  <a:pt x="31135" y="49224"/>
                </a:cubicBezTo>
                <a:cubicBezTo>
                  <a:pt x="30853" y="49224"/>
                  <a:pt x="30570" y="49206"/>
                  <a:pt x="30290" y="49173"/>
                </a:cubicBezTo>
                <a:cubicBezTo>
                  <a:pt x="29079" y="49033"/>
                  <a:pt x="27907" y="48592"/>
                  <a:pt x="26869" y="47958"/>
                </a:cubicBezTo>
                <a:cubicBezTo>
                  <a:pt x="25837" y="47320"/>
                  <a:pt x="24942" y="46448"/>
                  <a:pt x="24178" y="45484"/>
                </a:cubicBezTo>
                <a:cubicBezTo>
                  <a:pt x="23413" y="44516"/>
                  <a:pt x="22788" y="43434"/>
                  <a:pt x="22228" y="42316"/>
                </a:cubicBezTo>
                <a:cubicBezTo>
                  <a:pt x="21673" y="41195"/>
                  <a:pt x="21200" y="40017"/>
                  <a:pt x="20777" y="38832"/>
                </a:cubicBezTo>
                <a:cubicBezTo>
                  <a:pt x="20361" y="37642"/>
                  <a:pt x="19994" y="36437"/>
                  <a:pt x="19717" y="35215"/>
                </a:cubicBezTo>
                <a:cubicBezTo>
                  <a:pt x="19160" y="32773"/>
                  <a:pt x="18889" y="30263"/>
                  <a:pt x="19090" y="27798"/>
                </a:cubicBezTo>
                <a:cubicBezTo>
                  <a:pt x="19153" y="26917"/>
                  <a:pt x="19276" y="26041"/>
                  <a:pt x="19460" y="25177"/>
                </a:cubicBezTo>
                <a:cubicBezTo>
                  <a:pt x="20832" y="25032"/>
                  <a:pt x="22194" y="24820"/>
                  <a:pt x="23548" y="24540"/>
                </a:cubicBezTo>
                <a:cubicBezTo>
                  <a:pt x="24829" y="24267"/>
                  <a:pt x="26102" y="23946"/>
                  <a:pt x="27354" y="23558"/>
                </a:cubicBezTo>
                <a:cubicBezTo>
                  <a:pt x="28604" y="23165"/>
                  <a:pt x="29843" y="22728"/>
                  <a:pt x="31052" y="22220"/>
                </a:cubicBezTo>
                <a:cubicBezTo>
                  <a:pt x="32259" y="21706"/>
                  <a:pt x="33446" y="21145"/>
                  <a:pt x="34604" y="20525"/>
                </a:cubicBezTo>
                <a:cubicBezTo>
                  <a:pt x="35199" y="20207"/>
                  <a:pt x="35795" y="19843"/>
                  <a:pt x="36353" y="19395"/>
                </a:cubicBezTo>
                <a:cubicBezTo>
                  <a:pt x="36911" y="18947"/>
                  <a:pt x="37447" y="18408"/>
                  <a:pt x="37845" y="17701"/>
                </a:cubicBezTo>
                <a:cubicBezTo>
                  <a:pt x="38045" y="17331"/>
                  <a:pt x="38186" y="16933"/>
                  <a:pt x="38262" y="16519"/>
                </a:cubicBezTo>
                <a:cubicBezTo>
                  <a:pt x="38332" y="16091"/>
                  <a:pt x="38317" y="15658"/>
                  <a:pt x="38236" y="15230"/>
                </a:cubicBezTo>
                <a:cubicBezTo>
                  <a:pt x="38136" y="14810"/>
                  <a:pt x="37973" y="14395"/>
                  <a:pt x="37733" y="14046"/>
                </a:cubicBezTo>
                <a:cubicBezTo>
                  <a:pt x="37497" y="13699"/>
                  <a:pt x="37219" y="13388"/>
                  <a:pt x="36911" y="13144"/>
                </a:cubicBezTo>
                <a:cubicBezTo>
                  <a:pt x="36301" y="12635"/>
                  <a:pt x="35615" y="12323"/>
                  <a:pt x="34923" y="12091"/>
                </a:cubicBezTo>
                <a:cubicBezTo>
                  <a:pt x="34575" y="11982"/>
                  <a:pt x="34222" y="11892"/>
                  <a:pt x="33863" y="11835"/>
                </a:cubicBezTo>
                <a:cubicBezTo>
                  <a:pt x="33503" y="11767"/>
                  <a:pt x="33137" y="11744"/>
                  <a:pt x="32797" y="11741"/>
                </a:cubicBezTo>
                <a:lnTo>
                  <a:pt x="32277" y="11726"/>
                </a:lnTo>
                <a:cubicBezTo>
                  <a:pt x="32212" y="11723"/>
                  <a:pt x="32148" y="11721"/>
                  <a:pt x="32084" y="11721"/>
                </a:cubicBezTo>
                <a:cubicBezTo>
                  <a:pt x="31975" y="11721"/>
                  <a:pt x="31865" y="11726"/>
                  <a:pt x="31757" y="11737"/>
                </a:cubicBezTo>
                <a:cubicBezTo>
                  <a:pt x="31412" y="11765"/>
                  <a:pt x="31065" y="11784"/>
                  <a:pt x="30721" y="11823"/>
                </a:cubicBezTo>
                <a:lnTo>
                  <a:pt x="29700" y="12004"/>
                </a:lnTo>
                <a:cubicBezTo>
                  <a:pt x="29362" y="12074"/>
                  <a:pt x="29034" y="12181"/>
                  <a:pt x="28701" y="12269"/>
                </a:cubicBezTo>
                <a:cubicBezTo>
                  <a:pt x="27385" y="12673"/>
                  <a:pt x="26143" y="13275"/>
                  <a:pt x="25003" y="14018"/>
                </a:cubicBezTo>
                <a:cubicBezTo>
                  <a:pt x="23858" y="14759"/>
                  <a:pt x="22842" y="15673"/>
                  <a:pt x="21928" y="16668"/>
                </a:cubicBezTo>
                <a:cubicBezTo>
                  <a:pt x="21021" y="17672"/>
                  <a:pt x="20221" y="18774"/>
                  <a:pt x="19589" y="19971"/>
                </a:cubicBezTo>
                <a:cubicBezTo>
                  <a:pt x="18954" y="21151"/>
                  <a:pt x="18475" y="22396"/>
                  <a:pt x="18132" y="23673"/>
                </a:cubicBezTo>
                <a:cubicBezTo>
                  <a:pt x="17328" y="23741"/>
                  <a:pt x="16522" y="23784"/>
                  <a:pt x="15715" y="23813"/>
                </a:cubicBezTo>
                <a:cubicBezTo>
                  <a:pt x="15364" y="23824"/>
                  <a:pt x="15015" y="23831"/>
                  <a:pt x="14668" y="23831"/>
                </a:cubicBezTo>
                <a:cubicBezTo>
                  <a:pt x="13767" y="23831"/>
                  <a:pt x="12882" y="23785"/>
                  <a:pt x="12007" y="23653"/>
                </a:cubicBezTo>
                <a:cubicBezTo>
                  <a:pt x="11408" y="23570"/>
                  <a:pt x="10816" y="23440"/>
                  <a:pt x="10238" y="23264"/>
                </a:cubicBezTo>
                <a:cubicBezTo>
                  <a:pt x="9664" y="23094"/>
                  <a:pt x="9113" y="22872"/>
                  <a:pt x="8611" y="22583"/>
                </a:cubicBezTo>
                <a:cubicBezTo>
                  <a:pt x="8109" y="22294"/>
                  <a:pt x="7639" y="21962"/>
                  <a:pt x="7261" y="21545"/>
                </a:cubicBezTo>
                <a:cubicBezTo>
                  <a:pt x="6885" y="21131"/>
                  <a:pt x="6561" y="20664"/>
                  <a:pt x="6342" y="20147"/>
                </a:cubicBezTo>
                <a:cubicBezTo>
                  <a:pt x="5891" y="19113"/>
                  <a:pt x="5822" y="17900"/>
                  <a:pt x="5966" y="16711"/>
                </a:cubicBezTo>
                <a:cubicBezTo>
                  <a:pt x="6117" y="15513"/>
                  <a:pt x="6499" y="14341"/>
                  <a:pt x="6963" y="13162"/>
                </a:cubicBezTo>
                <a:cubicBezTo>
                  <a:pt x="7425" y="11986"/>
                  <a:pt x="7947" y="10797"/>
                  <a:pt x="8361" y="9542"/>
                </a:cubicBezTo>
                <a:cubicBezTo>
                  <a:pt x="8778" y="8292"/>
                  <a:pt x="9062" y="6945"/>
                  <a:pt x="9034" y="5585"/>
                </a:cubicBezTo>
                <a:cubicBezTo>
                  <a:pt x="9002" y="4227"/>
                  <a:pt x="8668" y="2824"/>
                  <a:pt x="7767" y="1688"/>
                </a:cubicBezTo>
                <a:cubicBezTo>
                  <a:pt x="7292" y="1118"/>
                  <a:pt x="6678" y="731"/>
                  <a:pt x="6039" y="465"/>
                </a:cubicBezTo>
                <a:cubicBezTo>
                  <a:pt x="5403" y="205"/>
                  <a:pt x="4727" y="52"/>
                  <a:pt x="4042" y="13"/>
                </a:cubicBezTo>
                <a:cubicBezTo>
                  <a:pt x="3906" y="4"/>
                  <a:pt x="3770" y="0"/>
                  <a:pt x="3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9" name="Google Shape;1149;p21"/>
          <p:cNvGrpSpPr/>
          <p:nvPr/>
        </p:nvGrpSpPr>
        <p:grpSpPr>
          <a:xfrm>
            <a:off x="9103800" y="271820"/>
            <a:ext cx="454381" cy="761112"/>
            <a:chOff x="2002900" y="3914700"/>
            <a:chExt cx="259350" cy="434425"/>
          </a:xfrm>
        </p:grpSpPr>
        <p:sp>
          <p:nvSpPr>
            <p:cNvPr id="1150" name="Google Shape;1150;p21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38674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Title + Design 1"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3" name="Google Shape;1153;p22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154" name="Google Shape;1154;p22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155" name="Google Shape;1155;p22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6" name="Google Shape;1156;p22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7" name="Google Shape;1157;p22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8" name="Google Shape;1158;p22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9" name="Google Shape;1159;p22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0" name="Google Shape;1160;p22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1" name="Google Shape;1161;p22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2" name="Google Shape;1162;p22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3" name="Google Shape;1163;p22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4" name="Google Shape;1164;p22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5" name="Google Shape;1165;p22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6" name="Google Shape;1166;p22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7" name="Google Shape;1167;p22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68" name="Google Shape;1168;p22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169" name="Google Shape;1169;p22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170" name="Google Shape;1170;p22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1" name="Google Shape;1171;p22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2" name="Google Shape;1172;p22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3" name="Google Shape;1173;p22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4" name="Google Shape;1174;p22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5" name="Google Shape;1175;p22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6" name="Google Shape;1176;p22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7" name="Google Shape;1177;p22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8" name="Google Shape;1178;p22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9" name="Google Shape;1179;p22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0" name="Google Shape;1180;p22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1" name="Google Shape;1181;p22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2" name="Google Shape;1182;p22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3" name="Google Shape;1183;p22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4" name="Google Shape;1184;p22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5" name="Google Shape;1185;p22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6" name="Google Shape;1186;p22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7" name="Google Shape;1187;p22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8" name="Google Shape;1188;p22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189" name="Google Shape;1189;p22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0" name="Google Shape;1190;p22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91" name="Google Shape;1191;p22"/>
          <p:cNvSpPr txBox="1">
            <a:spLocks noGrp="1"/>
          </p:cNvSpPr>
          <p:nvPr>
            <p:ph type="title"/>
          </p:nvPr>
        </p:nvSpPr>
        <p:spPr>
          <a:xfrm>
            <a:off x="1093100" y="504000"/>
            <a:ext cx="5178800" cy="9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grpSp>
        <p:nvGrpSpPr>
          <p:cNvPr id="1192" name="Google Shape;1192;p22"/>
          <p:cNvGrpSpPr/>
          <p:nvPr/>
        </p:nvGrpSpPr>
        <p:grpSpPr>
          <a:xfrm rot="894908" flipH="1">
            <a:off x="10653532" y="2687851"/>
            <a:ext cx="1937229" cy="4342584"/>
            <a:chOff x="1577125" y="951200"/>
            <a:chExt cx="1105750" cy="2478700"/>
          </a:xfrm>
        </p:grpSpPr>
        <p:sp>
          <p:nvSpPr>
            <p:cNvPr id="1193" name="Google Shape;1193;p22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2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2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2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2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2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2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2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22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22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3" name="Google Shape;1203;p22"/>
          <p:cNvGrpSpPr/>
          <p:nvPr/>
        </p:nvGrpSpPr>
        <p:grpSpPr>
          <a:xfrm>
            <a:off x="249733" y="5891687"/>
            <a:ext cx="454381" cy="761112"/>
            <a:chOff x="2002900" y="3914700"/>
            <a:chExt cx="259350" cy="434425"/>
          </a:xfrm>
        </p:grpSpPr>
        <p:sp>
          <p:nvSpPr>
            <p:cNvPr id="1204" name="Google Shape;1204;p22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2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6" name="Google Shape;1206;p22"/>
          <p:cNvGrpSpPr/>
          <p:nvPr/>
        </p:nvGrpSpPr>
        <p:grpSpPr>
          <a:xfrm>
            <a:off x="193501" y="4554709"/>
            <a:ext cx="472515" cy="771361"/>
            <a:chOff x="2254100" y="3662800"/>
            <a:chExt cx="269700" cy="440275"/>
          </a:xfrm>
        </p:grpSpPr>
        <p:sp>
          <p:nvSpPr>
            <p:cNvPr id="1207" name="Google Shape;1207;p22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2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07959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4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204" name="Google Shape;204;p4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205" name="Google Shape;205;p4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4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4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4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4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4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4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4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4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4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4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4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" name="Google Shape;217;p4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8" name="Google Shape;218;p4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19" name="Google Shape;219;p4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20" name="Google Shape;220;p4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1" name="Google Shape;221;p4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2" name="Google Shape;222;p4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3" name="Google Shape;223;p4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4" name="Google Shape;224;p4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5" name="Google Shape;225;p4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6" name="Google Shape;226;p4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7" name="Google Shape;227;p4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8" name="Google Shape;228;p4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9" name="Google Shape;229;p4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0" name="Google Shape;230;p4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1" name="Google Shape;231;p4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2" name="Google Shape;232;p4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3" name="Google Shape;233;p4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4" name="Google Shape;234;p4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5" name="Google Shape;235;p4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6" name="Google Shape;236;p4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7" name="Google Shape;237;p4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8" name="Google Shape;238;p4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39" name="Google Shape;239;p4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4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41" name="Google Shape;241;p4"/>
          <p:cNvSpPr txBox="1">
            <a:spLocks noGrp="1"/>
          </p:cNvSpPr>
          <p:nvPr>
            <p:ph type="title"/>
          </p:nvPr>
        </p:nvSpPr>
        <p:spPr>
          <a:xfrm>
            <a:off x="1093105" y="504008"/>
            <a:ext cx="6732400" cy="13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242" name="Google Shape;242;p4"/>
          <p:cNvSpPr txBox="1">
            <a:spLocks noGrp="1"/>
          </p:cNvSpPr>
          <p:nvPr>
            <p:ph type="body" idx="1"/>
          </p:nvPr>
        </p:nvSpPr>
        <p:spPr>
          <a:xfrm>
            <a:off x="1093105" y="2498780"/>
            <a:ext cx="5557600" cy="41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73437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0" name="Google Shape;1210;p23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211" name="Google Shape;1211;p23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212" name="Google Shape;1212;p23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3" name="Google Shape;1213;p23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4" name="Google Shape;1214;p23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5" name="Google Shape;1215;p23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6" name="Google Shape;1216;p23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7" name="Google Shape;1217;p23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8" name="Google Shape;1218;p23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9" name="Google Shape;1219;p23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0" name="Google Shape;1220;p23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1" name="Google Shape;1221;p23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2" name="Google Shape;1222;p23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3" name="Google Shape;1223;p23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4" name="Google Shape;1224;p23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25" name="Google Shape;1225;p23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226" name="Google Shape;1226;p23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227" name="Google Shape;1227;p23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8" name="Google Shape;1228;p23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9" name="Google Shape;1229;p23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0" name="Google Shape;1230;p23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1" name="Google Shape;1231;p23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2" name="Google Shape;1232;p23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3" name="Google Shape;1233;p23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4" name="Google Shape;1234;p23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5" name="Google Shape;1235;p23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6" name="Google Shape;1236;p23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7" name="Google Shape;1237;p23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8" name="Google Shape;1238;p23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9" name="Google Shape;1239;p23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0" name="Google Shape;1240;p23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1" name="Google Shape;1241;p23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2" name="Google Shape;1242;p23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3" name="Google Shape;1243;p23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4" name="Google Shape;1244;p23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5" name="Google Shape;1245;p23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246" name="Google Shape;1246;p23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7" name="Google Shape;1247;p23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48" name="Google Shape;1248;p23"/>
          <p:cNvSpPr txBox="1">
            <a:spLocks noGrp="1"/>
          </p:cNvSpPr>
          <p:nvPr>
            <p:ph type="title"/>
          </p:nvPr>
        </p:nvSpPr>
        <p:spPr>
          <a:xfrm>
            <a:off x="1093101" y="504000"/>
            <a:ext cx="4999200" cy="13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249" name="Google Shape;1249;p23"/>
          <p:cNvSpPr txBox="1">
            <a:spLocks noGrp="1"/>
          </p:cNvSpPr>
          <p:nvPr>
            <p:ph type="subTitle" idx="1"/>
          </p:nvPr>
        </p:nvSpPr>
        <p:spPr>
          <a:xfrm>
            <a:off x="1390667" y="5081467"/>
            <a:ext cx="2588800" cy="12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250" name="Google Shape;1250;p23"/>
          <p:cNvSpPr txBox="1">
            <a:spLocks noGrp="1"/>
          </p:cNvSpPr>
          <p:nvPr>
            <p:ph type="title" idx="2" hasCustomPrompt="1"/>
          </p:nvPr>
        </p:nvSpPr>
        <p:spPr>
          <a:xfrm>
            <a:off x="1812265" y="3349333"/>
            <a:ext cx="17456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51" name="Google Shape;1251;p23"/>
          <p:cNvSpPr txBox="1">
            <a:spLocks noGrp="1"/>
          </p:cNvSpPr>
          <p:nvPr>
            <p:ph type="subTitle" idx="3"/>
          </p:nvPr>
        </p:nvSpPr>
        <p:spPr>
          <a:xfrm>
            <a:off x="4801600" y="5081467"/>
            <a:ext cx="2588800" cy="12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252" name="Google Shape;1252;p23"/>
          <p:cNvSpPr txBox="1">
            <a:spLocks noGrp="1"/>
          </p:cNvSpPr>
          <p:nvPr>
            <p:ph type="title" idx="4" hasCustomPrompt="1"/>
          </p:nvPr>
        </p:nvSpPr>
        <p:spPr>
          <a:xfrm>
            <a:off x="5223199" y="3349333"/>
            <a:ext cx="17456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53" name="Google Shape;1253;p23"/>
          <p:cNvSpPr txBox="1">
            <a:spLocks noGrp="1"/>
          </p:cNvSpPr>
          <p:nvPr>
            <p:ph type="subTitle" idx="5"/>
          </p:nvPr>
        </p:nvSpPr>
        <p:spPr>
          <a:xfrm>
            <a:off x="8212533" y="5081467"/>
            <a:ext cx="2588800" cy="12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254" name="Google Shape;1254;p23"/>
          <p:cNvSpPr txBox="1">
            <a:spLocks noGrp="1"/>
          </p:cNvSpPr>
          <p:nvPr>
            <p:ph type="title" idx="6" hasCustomPrompt="1"/>
          </p:nvPr>
        </p:nvSpPr>
        <p:spPr>
          <a:xfrm>
            <a:off x="8634132" y="3349333"/>
            <a:ext cx="17456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255" name="Google Shape;1255;p23"/>
          <p:cNvGrpSpPr/>
          <p:nvPr/>
        </p:nvGrpSpPr>
        <p:grpSpPr>
          <a:xfrm rot="7199944">
            <a:off x="11669741" y="1143699"/>
            <a:ext cx="1387492" cy="2546472"/>
            <a:chOff x="1986275" y="390525"/>
            <a:chExt cx="791925" cy="1453425"/>
          </a:xfrm>
        </p:grpSpPr>
        <p:sp>
          <p:nvSpPr>
            <p:cNvPr id="1256" name="Google Shape;1256;p23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23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23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23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23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23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23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23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23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5" name="Google Shape;1265;p23"/>
          <p:cNvGrpSpPr/>
          <p:nvPr/>
        </p:nvGrpSpPr>
        <p:grpSpPr>
          <a:xfrm>
            <a:off x="236067" y="4740120"/>
            <a:ext cx="454381" cy="761112"/>
            <a:chOff x="2002900" y="3914700"/>
            <a:chExt cx="259350" cy="434425"/>
          </a:xfrm>
        </p:grpSpPr>
        <p:sp>
          <p:nvSpPr>
            <p:cNvPr id="1266" name="Google Shape;1266;p23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3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8" name="Google Shape;1268;p23"/>
          <p:cNvGrpSpPr/>
          <p:nvPr/>
        </p:nvGrpSpPr>
        <p:grpSpPr>
          <a:xfrm>
            <a:off x="428685" y="5651576"/>
            <a:ext cx="472515" cy="771361"/>
            <a:chOff x="2254100" y="3662800"/>
            <a:chExt cx="269700" cy="440275"/>
          </a:xfrm>
        </p:grpSpPr>
        <p:sp>
          <p:nvSpPr>
            <p:cNvPr id="1269" name="Google Shape;1269;p23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23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71" name="Google Shape;1271;p23"/>
          <p:cNvSpPr/>
          <p:nvPr/>
        </p:nvSpPr>
        <p:spPr>
          <a:xfrm rot="-10173037" flipH="1">
            <a:off x="9693309" y="-2097878"/>
            <a:ext cx="4569475" cy="4054667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72" name="Google Shape;1272;p23"/>
          <p:cNvGrpSpPr/>
          <p:nvPr/>
        </p:nvGrpSpPr>
        <p:grpSpPr>
          <a:xfrm>
            <a:off x="9103800" y="271820"/>
            <a:ext cx="454381" cy="761112"/>
            <a:chOff x="2002900" y="3914700"/>
            <a:chExt cx="259350" cy="434425"/>
          </a:xfrm>
        </p:grpSpPr>
        <p:sp>
          <p:nvSpPr>
            <p:cNvPr id="1273" name="Google Shape;1273;p23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3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47221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 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24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277" name="Google Shape;1277;p24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278" name="Google Shape;1278;p24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9" name="Google Shape;1279;p24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0" name="Google Shape;1280;p24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1" name="Google Shape;1281;p24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2" name="Google Shape;1282;p24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3" name="Google Shape;1283;p24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4" name="Google Shape;1284;p24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5" name="Google Shape;1285;p24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6" name="Google Shape;1286;p24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7" name="Google Shape;1287;p24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8" name="Google Shape;1288;p24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9" name="Google Shape;1289;p24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0" name="Google Shape;1290;p24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91" name="Google Shape;1291;p24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292" name="Google Shape;1292;p24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293" name="Google Shape;1293;p24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4" name="Google Shape;1294;p24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5" name="Google Shape;1295;p24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6" name="Google Shape;1296;p24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7" name="Google Shape;1297;p24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8" name="Google Shape;1298;p24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9" name="Google Shape;1299;p24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0" name="Google Shape;1300;p24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1" name="Google Shape;1301;p24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2" name="Google Shape;1302;p24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3" name="Google Shape;1303;p24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4" name="Google Shape;1304;p24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5" name="Google Shape;1305;p24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6" name="Google Shape;1306;p24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7" name="Google Shape;1307;p24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8" name="Google Shape;1308;p24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9" name="Google Shape;1309;p24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10" name="Google Shape;1310;p24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11" name="Google Shape;1311;p24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312" name="Google Shape;1312;p24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3" name="Google Shape;1313;p24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14" name="Google Shape;1314;p24"/>
          <p:cNvSpPr/>
          <p:nvPr/>
        </p:nvSpPr>
        <p:spPr>
          <a:xfrm rot="1180837">
            <a:off x="2465062" y="-197668"/>
            <a:ext cx="7261877" cy="6759011"/>
          </a:xfrm>
          <a:custGeom>
            <a:avLst/>
            <a:gdLst/>
            <a:ahLst/>
            <a:cxnLst/>
            <a:rect l="l" t="t" r="r" b="b"/>
            <a:pathLst>
              <a:path w="4255" h="3312" extrusionOk="0">
                <a:moveTo>
                  <a:pt x="1539" y="0"/>
                </a:moveTo>
                <a:cubicBezTo>
                  <a:pt x="781" y="0"/>
                  <a:pt x="130" y="372"/>
                  <a:pt x="40" y="1306"/>
                </a:cubicBezTo>
                <a:cubicBezTo>
                  <a:pt x="0" y="1707"/>
                  <a:pt x="221" y="2099"/>
                  <a:pt x="524" y="2364"/>
                </a:cubicBezTo>
                <a:cubicBezTo>
                  <a:pt x="827" y="2630"/>
                  <a:pt x="1204" y="2794"/>
                  <a:pt x="1575" y="2952"/>
                </a:cubicBezTo>
                <a:cubicBezTo>
                  <a:pt x="1995" y="3133"/>
                  <a:pt x="2469" y="3311"/>
                  <a:pt x="2913" y="3311"/>
                </a:cubicBezTo>
                <a:cubicBezTo>
                  <a:pt x="3149" y="3311"/>
                  <a:pt x="3377" y="3261"/>
                  <a:pt x="3584" y="3134"/>
                </a:cubicBezTo>
                <a:cubicBezTo>
                  <a:pt x="4072" y="2836"/>
                  <a:pt x="4254" y="2172"/>
                  <a:pt x="4097" y="1623"/>
                </a:cubicBezTo>
                <a:cubicBezTo>
                  <a:pt x="3834" y="708"/>
                  <a:pt x="2585" y="0"/>
                  <a:pt x="153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5" name="Google Shape;1315;p24"/>
          <p:cNvSpPr/>
          <p:nvPr/>
        </p:nvSpPr>
        <p:spPr>
          <a:xfrm>
            <a:off x="-361038" y="3"/>
            <a:ext cx="2003500" cy="1680869"/>
          </a:xfrm>
          <a:custGeom>
            <a:avLst/>
            <a:gdLst/>
            <a:ahLst/>
            <a:cxnLst/>
            <a:rect l="l" t="t" r="r" b="b"/>
            <a:pathLst>
              <a:path w="45742" h="38376" extrusionOk="0">
                <a:moveTo>
                  <a:pt x="19361" y="24932"/>
                </a:moveTo>
                <a:cubicBezTo>
                  <a:pt x="19465" y="24932"/>
                  <a:pt x="19570" y="24937"/>
                  <a:pt x="19673" y="24944"/>
                </a:cubicBezTo>
                <a:cubicBezTo>
                  <a:pt x="20499" y="24997"/>
                  <a:pt x="21223" y="25325"/>
                  <a:pt x="21842" y="25875"/>
                </a:cubicBezTo>
                <a:cubicBezTo>
                  <a:pt x="22439" y="26436"/>
                  <a:pt x="22908" y="27180"/>
                  <a:pt x="23139" y="27996"/>
                </a:cubicBezTo>
                <a:cubicBezTo>
                  <a:pt x="23371" y="28729"/>
                  <a:pt x="23389" y="29503"/>
                  <a:pt x="23242" y="30263"/>
                </a:cubicBezTo>
                <a:cubicBezTo>
                  <a:pt x="22805" y="30365"/>
                  <a:pt x="22364" y="30438"/>
                  <a:pt x="21919" y="30483"/>
                </a:cubicBezTo>
                <a:cubicBezTo>
                  <a:pt x="21641" y="30509"/>
                  <a:pt x="21364" y="30524"/>
                  <a:pt x="21089" y="30524"/>
                </a:cubicBezTo>
                <a:cubicBezTo>
                  <a:pt x="20466" y="30524"/>
                  <a:pt x="19852" y="30452"/>
                  <a:pt x="19264" y="30296"/>
                </a:cubicBezTo>
                <a:cubicBezTo>
                  <a:pt x="18414" y="30070"/>
                  <a:pt x="17582" y="29685"/>
                  <a:pt x="16974" y="29149"/>
                </a:cubicBezTo>
                <a:cubicBezTo>
                  <a:pt x="16663" y="28887"/>
                  <a:pt x="16429" y="28580"/>
                  <a:pt x="16290" y="28259"/>
                </a:cubicBezTo>
                <a:cubicBezTo>
                  <a:pt x="16156" y="27938"/>
                  <a:pt x="16077" y="27605"/>
                  <a:pt x="16138" y="27244"/>
                </a:cubicBezTo>
                <a:cubicBezTo>
                  <a:pt x="16220" y="26485"/>
                  <a:pt x="16634" y="25875"/>
                  <a:pt x="17314" y="25469"/>
                </a:cubicBezTo>
                <a:cubicBezTo>
                  <a:pt x="17899" y="25115"/>
                  <a:pt x="18637" y="24932"/>
                  <a:pt x="19361" y="24932"/>
                </a:cubicBezTo>
                <a:close/>
                <a:moveTo>
                  <a:pt x="45087" y="1"/>
                </a:moveTo>
                <a:cubicBezTo>
                  <a:pt x="43175" y="1"/>
                  <a:pt x="41253" y="430"/>
                  <a:pt x="39532" y="1282"/>
                </a:cubicBezTo>
                <a:cubicBezTo>
                  <a:pt x="37709" y="2187"/>
                  <a:pt x="36046" y="3454"/>
                  <a:pt x="34765" y="5058"/>
                </a:cubicBezTo>
                <a:lnTo>
                  <a:pt x="34286" y="5662"/>
                </a:lnTo>
                <a:lnTo>
                  <a:pt x="33860" y="6304"/>
                </a:lnTo>
                <a:lnTo>
                  <a:pt x="33647" y="6625"/>
                </a:lnTo>
                <a:cubicBezTo>
                  <a:pt x="33581" y="6737"/>
                  <a:pt x="33522" y="6851"/>
                  <a:pt x="33460" y="6964"/>
                </a:cubicBezTo>
                <a:lnTo>
                  <a:pt x="33091" y="7644"/>
                </a:lnTo>
                <a:cubicBezTo>
                  <a:pt x="32665" y="8582"/>
                  <a:pt x="32288" y="9557"/>
                  <a:pt x="32107" y="10584"/>
                </a:cubicBezTo>
                <a:cubicBezTo>
                  <a:pt x="31680" y="12628"/>
                  <a:pt x="31826" y="14684"/>
                  <a:pt x="31964" y="16654"/>
                </a:cubicBezTo>
                <a:cubicBezTo>
                  <a:pt x="32108" y="18623"/>
                  <a:pt x="32278" y="20577"/>
                  <a:pt x="31985" y="22402"/>
                </a:cubicBezTo>
                <a:cubicBezTo>
                  <a:pt x="31838" y="23316"/>
                  <a:pt x="31554" y="24191"/>
                  <a:pt x="31133" y="24985"/>
                </a:cubicBezTo>
                <a:cubicBezTo>
                  <a:pt x="30712" y="25777"/>
                  <a:pt x="30144" y="26485"/>
                  <a:pt x="29469" y="27098"/>
                </a:cubicBezTo>
                <a:cubicBezTo>
                  <a:pt x="28796" y="27712"/>
                  <a:pt x="28016" y="28231"/>
                  <a:pt x="27188" y="28683"/>
                </a:cubicBezTo>
                <a:cubicBezTo>
                  <a:pt x="26467" y="29071"/>
                  <a:pt x="25706" y="29437"/>
                  <a:pt x="24944" y="29732"/>
                </a:cubicBezTo>
                <a:cubicBezTo>
                  <a:pt x="24956" y="29561"/>
                  <a:pt x="24962" y="29389"/>
                  <a:pt x="24961" y="29214"/>
                </a:cubicBezTo>
                <a:cubicBezTo>
                  <a:pt x="24949" y="28646"/>
                  <a:pt x="24864" y="28083"/>
                  <a:pt x="24707" y="27538"/>
                </a:cubicBezTo>
                <a:cubicBezTo>
                  <a:pt x="24401" y="26451"/>
                  <a:pt x="23796" y="25453"/>
                  <a:pt x="22957" y="24659"/>
                </a:cubicBezTo>
                <a:cubicBezTo>
                  <a:pt x="22524" y="24262"/>
                  <a:pt x="22030" y="23940"/>
                  <a:pt x="21493" y="23702"/>
                </a:cubicBezTo>
                <a:cubicBezTo>
                  <a:pt x="20951" y="23459"/>
                  <a:pt x="20361" y="23324"/>
                  <a:pt x="19789" y="23288"/>
                </a:cubicBezTo>
                <a:cubicBezTo>
                  <a:pt x="19651" y="23279"/>
                  <a:pt x="19515" y="23275"/>
                  <a:pt x="19377" y="23275"/>
                </a:cubicBezTo>
                <a:cubicBezTo>
                  <a:pt x="18368" y="23275"/>
                  <a:pt x="17362" y="23515"/>
                  <a:pt x="16457" y="24057"/>
                </a:cubicBezTo>
                <a:cubicBezTo>
                  <a:pt x="15947" y="24366"/>
                  <a:pt x="15476" y="24787"/>
                  <a:pt x="15128" y="25314"/>
                </a:cubicBezTo>
                <a:cubicBezTo>
                  <a:pt x="15039" y="25443"/>
                  <a:pt x="14970" y="25586"/>
                  <a:pt x="14892" y="25724"/>
                </a:cubicBezTo>
                <a:cubicBezTo>
                  <a:pt x="14818" y="25863"/>
                  <a:pt x="14770" y="26014"/>
                  <a:pt x="14709" y="26159"/>
                </a:cubicBezTo>
                <a:cubicBezTo>
                  <a:pt x="14649" y="26304"/>
                  <a:pt x="14627" y="26455"/>
                  <a:pt x="14588" y="26604"/>
                </a:cubicBezTo>
                <a:cubicBezTo>
                  <a:pt x="14554" y="26754"/>
                  <a:pt x="14512" y="26898"/>
                  <a:pt x="14506" y="27059"/>
                </a:cubicBezTo>
                <a:cubicBezTo>
                  <a:pt x="14411" y="27679"/>
                  <a:pt x="14540" y="28355"/>
                  <a:pt x="14796" y="28932"/>
                </a:cubicBezTo>
                <a:cubicBezTo>
                  <a:pt x="15056" y="29513"/>
                  <a:pt x="15453" y="30001"/>
                  <a:pt x="15895" y="30376"/>
                </a:cubicBezTo>
                <a:cubicBezTo>
                  <a:pt x="16781" y="31141"/>
                  <a:pt x="17802" y="31585"/>
                  <a:pt x="18853" y="31865"/>
                </a:cubicBezTo>
                <a:cubicBezTo>
                  <a:pt x="19562" y="32052"/>
                  <a:pt x="20288" y="32134"/>
                  <a:pt x="21007" y="32134"/>
                </a:cubicBezTo>
                <a:cubicBezTo>
                  <a:pt x="21364" y="32134"/>
                  <a:pt x="21723" y="32114"/>
                  <a:pt x="22079" y="32075"/>
                </a:cubicBezTo>
                <a:cubicBezTo>
                  <a:pt x="22255" y="32056"/>
                  <a:pt x="22430" y="32033"/>
                  <a:pt x="22604" y="32007"/>
                </a:cubicBezTo>
                <a:lnTo>
                  <a:pt x="22604" y="32007"/>
                </a:lnTo>
                <a:cubicBezTo>
                  <a:pt x="22442" y="32304"/>
                  <a:pt x="22260" y="32591"/>
                  <a:pt x="22058" y="32863"/>
                </a:cubicBezTo>
                <a:cubicBezTo>
                  <a:pt x="20980" y="34309"/>
                  <a:pt x="19391" y="35325"/>
                  <a:pt x="17626" y="35960"/>
                </a:cubicBezTo>
                <a:cubicBezTo>
                  <a:pt x="15861" y="36602"/>
                  <a:pt x="13935" y="36892"/>
                  <a:pt x="12005" y="37080"/>
                </a:cubicBezTo>
                <a:cubicBezTo>
                  <a:pt x="11039" y="37166"/>
                  <a:pt x="10071" y="37211"/>
                  <a:pt x="9098" y="37216"/>
                </a:cubicBezTo>
                <a:cubicBezTo>
                  <a:pt x="8970" y="37217"/>
                  <a:pt x="8841" y="37218"/>
                  <a:pt x="8712" y="37218"/>
                </a:cubicBezTo>
                <a:cubicBezTo>
                  <a:pt x="7869" y="37218"/>
                  <a:pt x="7025" y="37186"/>
                  <a:pt x="6182" y="37122"/>
                </a:cubicBezTo>
                <a:cubicBezTo>
                  <a:pt x="4239" y="36971"/>
                  <a:pt x="2308" y="36649"/>
                  <a:pt x="404" y="36190"/>
                </a:cubicBezTo>
                <a:cubicBezTo>
                  <a:pt x="381" y="36184"/>
                  <a:pt x="357" y="36181"/>
                  <a:pt x="333" y="36181"/>
                </a:cubicBezTo>
                <a:cubicBezTo>
                  <a:pt x="332" y="36181"/>
                  <a:pt x="331" y="36181"/>
                  <a:pt x="330" y="36181"/>
                </a:cubicBezTo>
                <a:cubicBezTo>
                  <a:pt x="178" y="36181"/>
                  <a:pt x="49" y="36290"/>
                  <a:pt x="25" y="36440"/>
                </a:cubicBezTo>
                <a:cubicBezTo>
                  <a:pt x="0" y="36590"/>
                  <a:pt x="89" y="36736"/>
                  <a:pt x="234" y="36783"/>
                </a:cubicBezTo>
                <a:cubicBezTo>
                  <a:pt x="2130" y="37405"/>
                  <a:pt x="4094" y="37833"/>
                  <a:pt x="6080" y="38095"/>
                </a:cubicBezTo>
                <a:cubicBezTo>
                  <a:pt x="7074" y="38226"/>
                  <a:pt x="8073" y="38312"/>
                  <a:pt x="9079" y="38354"/>
                </a:cubicBezTo>
                <a:cubicBezTo>
                  <a:pt x="9492" y="38368"/>
                  <a:pt x="9907" y="38376"/>
                  <a:pt x="10321" y="38376"/>
                </a:cubicBezTo>
                <a:cubicBezTo>
                  <a:pt x="10911" y="38376"/>
                  <a:pt x="11503" y="38360"/>
                  <a:pt x="12094" y="38331"/>
                </a:cubicBezTo>
                <a:cubicBezTo>
                  <a:pt x="14097" y="38221"/>
                  <a:pt x="16123" y="37973"/>
                  <a:pt x="18100" y="37322"/>
                </a:cubicBezTo>
                <a:cubicBezTo>
                  <a:pt x="19084" y="36994"/>
                  <a:pt x="20050" y="36563"/>
                  <a:pt x="20940" y="35977"/>
                </a:cubicBezTo>
                <a:cubicBezTo>
                  <a:pt x="21838" y="35395"/>
                  <a:pt x="22633" y="34659"/>
                  <a:pt x="23302" y="33811"/>
                </a:cubicBezTo>
                <a:cubicBezTo>
                  <a:pt x="23822" y="33128"/>
                  <a:pt x="24267" y="32366"/>
                  <a:pt x="24561" y="31536"/>
                </a:cubicBezTo>
                <a:cubicBezTo>
                  <a:pt x="24757" y="31472"/>
                  <a:pt x="24952" y="31406"/>
                  <a:pt x="25143" y="31335"/>
                </a:cubicBezTo>
                <a:cubicBezTo>
                  <a:pt x="25630" y="31155"/>
                  <a:pt x="26110" y="30949"/>
                  <a:pt x="26567" y="30730"/>
                </a:cubicBezTo>
                <a:cubicBezTo>
                  <a:pt x="26799" y="30624"/>
                  <a:pt x="27030" y="30515"/>
                  <a:pt x="27257" y="30393"/>
                </a:cubicBezTo>
                <a:cubicBezTo>
                  <a:pt x="27484" y="30272"/>
                  <a:pt x="27715" y="30165"/>
                  <a:pt x="27938" y="30030"/>
                </a:cubicBezTo>
                <a:cubicBezTo>
                  <a:pt x="28837" y="29526"/>
                  <a:pt x="29712" y="28937"/>
                  <a:pt x="30493" y="28212"/>
                </a:cubicBezTo>
                <a:cubicBezTo>
                  <a:pt x="31276" y="27492"/>
                  <a:pt x="31951" y="26624"/>
                  <a:pt x="32436" y="25662"/>
                </a:cubicBezTo>
                <a:cubicBezTo>
                  <a:pt x="32924" y="24699"/>
                  <a:pt x="33233" y="23661"/>
                  <a:pt x="33379" y="22621"/>
                </a:cubicBezTo>
                <a:cubicBezTo>
                  <a:pt x="33670" y="20525"/>
                  <a:pt x="33434" y="18505"/>
                  <a:pt x="33258" y="16547"/>
                </a:cubicBezTo>
                <a:cubicBezTo>
                  <a:pt x="33081" y="14591"/>
                  <a:pt x="32917" y="12651"/>
                  <a:pt x="33273" y="10806"/>
                </a:cubicBezTo>
                <a:cubicBezTo>
                  <a:pt x="33410" y="9878"/>
                  <a:pt x="33747" y="8992"/>
                  <a:pt x="34106" y="8123"/>
                </a:cubicBezTo>
                <a:lnTo>
                  <a:pt x="34424" y="7490"/>
                </a:lnTo>
                <a:cubicBezTo>
                  <a:pt x="34477" y="7385"/>
                  <a:pt x="34528" y="7277"/>
                  <a:pt x="34585" y="7174"/>
                </a:cubicBezTo>
                <a:lnTo>
                  <a:pt x="34772" y="6872"/>
                </a:lnTo>
                <a:lnTo>
                  <a:pt x="35147" y="6267"/>
                </a:lnTo>
                <a:lnTo>
                  <a:pt x="35572" y="5697"/>
                </a:lnTo>
                <a:cubicBezTo>
                  <a:pt x="36711" y="4173"/>
                  <a:pt x="38229" y="2939"/>
                  <a:pt x="39911" y="2035"/>
                </a:cubicBezTo>
                <a:cubicBezTo>
                  <a:pt x="41612" y="1137"/>
                  <a:pt x="43503" y="652"/>
                  <a:pt x="45427" y="622"/>
                </a:cubicBezTo>
                <a:lnTo>
                  <a:pt x="45437" y="622"/>
                </a:lnTo>
                <a:cubicBezTo>
                  <a:pt x="45605" y="619"/>
                  <a:pt x="45740" y="483"/>
                  <a:pt x="45741" y="316"/>
                </a:cubicBezTo>
                <a:cubicBezTo>
                  <a:pt x="45742" y="147"/>
                  <a:pt x="45608" y="9"/>
                  <a:pt x="45440" y="5"/>
                </a:cubicBezTo>
                <a:lnTo>
                  <a:pt x="45440" y="5"/>
                </a:lnTo>
                <a:lnTo>
                  <a:pt x="45441" y="6"/>
                </a:lnTo>
                <a:cubicBezTo>
                  <a:pt x="45322" y="3"/>
                  <a:pt x="45204" y="1"/>
                  <a:pt x="450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16" name="Google Shape;1316;p24"/>
          <p:cNvGrpSpPr/>
          <p:nvPr/>
        </p:nvGrpSpPr>
        <p:grpSpPr>
          <a:xfrm>
            <a:off x="10678934" y="1877253"/>
            <a:ext cx="454381" cy="761112"/>
            <a:chOff x="2002900" y="3914700"/>
            <a:chExt cx="259350" cy="434425"/>
          </a:xfrm>
        </p:grpSpPr>
        <p:sp>
          <p:nvSpPr>
            <p:cNvPr id="1317" name="Google Shape;1317;p24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4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9" name="Google Shape;1319;p24"/>
          <p:cNvGrpSpPr/>
          <p:nvPr/>
        </p:nvGrpSpPr>
        <p:grpSpPr>
          <a:xfrm>
            <a:off x="298214" y="5578335"/>
            <a:ext cx="454119" cy="761200"/>
            <a:chOff x="4347400" y="1195150"/>
            <a:chExt cx="259200" cy="434475"/>
          </a:xfrm>
        </p:grpSpPr>
        <p:sp>
          <p:nvSpPr>
            <p:cNvPr id="1320" name="Google Shape;1320;p24"/>
            <p:cNvSpPr/>
            <p:nvPr/>
          </p:nvSpPr>
          <p:spPr>
            <a:xfrm>
              <a:off x="4347400" y="1206300"/>
              <a:ext cx="243750" cy="423325"/>
            </a:xfrm>
            <a:custGeom>
              <a:avLst/>
              <a:gdLst/>
              <a:ahLst/>
              <a:cxnLst/>
              <a:rect l="l" t="t" r="r" b="b"/>
              <a:pathLst>
                <a:path w="9750" h="16933" extrusionOk="0">
                  <a:moveTo>
                    <a:pt x="2975" y="1"/>
                  </a:moveTo>
                  <a:cubicBezTo>
                    <a:pt x="2639" y="1"/>
                    <a:pt x="2301" y="57"/>
                    <a:pt x="1982" y="174"/>
                  </a:cubicBezTo>
                  <a:cubicBezTo>
                    <a:pt x="1348" y="394"/>
                    <a:pt x="800" y="857"/>
                    <a:pt x="467" y="1435"/>
                  </a:cubicBezTo>
                  <a:cubicBezTo>
                    <a:pt x="381" y="1578"/>
                    <a:pt x="316" y="1733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9"/>
                    <a:pt x="7" y="3274"/>
                  </a:cubicBezTo>
                  <a:cubicBezTo>
                    <a:pt x="1" y="4505"/>
                    <a:pt x="393" y="5597"/>
                    <a:pt x="681" y="6626"/>
                  </a:cubicBezTo>
                  <a:cubicBezTo>
                    <a:pt x="1267" y="8738"/>
                    <a:pt x="1974" y="10867"/>
                    <a:pt x="3022" y="12849"/>
                  </a:cubicBezTo>
                  <a:cubicBezTo>
                    <a:pt x="3550" y="13823"/>
                    <a:pt x="4106" y="14828"/>
                    <a:pt x="4976" y="15667"/>
                  </a:cubicBezTo>
                  <a:cubicBezTo>
                    <a:pt x="5198" y="15876"/>
                    <a:pt x="5437" y="16066"/>
                    <a:pt x="5690" y="16234"/>
                  </a:cubicBezTo>
                  <a:cubicBezTo>
                    <a:pt x="5950" y="16399"/>
                    <a:pt x="6225" y="16537"/>
                    <a:pt x="6510" y="16649"/>
                  </a:cubicBezTo>
                  <a:cubicBezTo>
                    <a:pt x="6792" y="16755"/>
                    <a:pt x="7082" y="16849"/>
                    <a:pt x="7404" y="16898"/>
                  </a:cubicBezTo>
                  <a:cubicBezTo>
                    <a:pt x="7537" y="16917"/>
                    <a:pt x="7677" y="16932"/>
                    <a:pt x="7824" y="16932"/>
                  </a:cubicBezTo>
                  <a:cubicBezTo>
                    <a:pt x="8027" y="16932"/>
                    <a:pt x="8243" y="16903"/>
                    <a:pt x="8470" y="16817"/>
                  </a:cubicBezTo>
                  <a:cubicBezTo>
                    <a:pt x="8659" y="16743"/>
                    <a:pt x="8852" y="16619"/>
                    <a:pt x="8991" y="16454"/>
                  </a:cubicBezTo>
                  <a:cubicBezTo>
                    <a:pt x="9073" y="16368"/>
                    <a:pt x="9106" y="16304"/>
                    <a:pt x="9155" y="16233"/>
                  </a:cubicBezTo>
                  <a:cubicBezTo>
                    <a:pt x="9203" y="16165"/>
                    <a:pt x="9246" y="16093"/>
                    <a:pt x="9282" y="16019"/>
                  </a:cubicBezTo>
                  <a:cubicBezTo>
                    <a:pt x="9434" y="15731"/>
                    <a:pt x="9538" y="15422"/>
                    <a:pt x="9589" y="15100"/>
                  </a:cubicBezTo>
                  <a:cubicBezTo>
                    <a:pt x="9696" y="14478"/>
                    <a:pt x="9645" y="13875"/>
                    <a:pt x="9540" y="13302"/>
                  </a:cubicBezTo>
                  <a:cubicBezTo>
                    <a:pt x="9436" y="12733"/>
                    <a:pt x="9251" y="12170"/>
                    <a:pt x="9071" y="11662"/>
                  </a:cubicBezTo>
                  <a:cubicBezTo>
                    <a:pt x="8890" y="11142"/>
                    <a:pt x="8701" y="10621"/>
                    <a:pt x="8494" y="10106"/>
                  </a:cubicBezTo>
                  <a:cubicBezTo>
                    <a:pt x="8074" y="9070"/>
                    <a:pt x="7607" y="8070"/>
                    <a:pt x="6961" y="7101"/>
                  </a:cubicBezTo>
                  <a:cubicBezTo>
                    <a:pt x="6784" y="6850"/>
                    <a:pt x="6578" y="6622"/>
                    <a:pt x="6349" y="6418"/>
                  </a:cubicBezTo>
                  <a:cubicBezTo>
                    <a:pt x="6110" y="6215"/>
                    <a:pt x="5827" y="6025"/>
                    <a:pt x="5464" y="5935"/>
                  </a:cubicBezTo>
                  <a:cubicBezTo>
                    <a:pt x="5366" y="5907"/>
                    <a:pt x="5262" y="5894"/>
                    <a:pt x="5156" y="5894"/>
                  </a:cubicBezTo>
                  <a:cubicBezTo>
                    <a:pt x="4873" y="5894"/>
                    <a:pt x="4580" y="5988"/>
                    <a:pt x="4368" y="6140"/>
                  </a:cubicBezTo>
                  <a:cubicBezTo>
                    <a:pt x="4083" y="6338"/>
                    <a:pt x="3871" y="6572"/>
                    <a:pt x="3695" y="6848"/>
                  </a:cubicBezTo>
                  <a:cubicBezTo>
                    <a:pt x="3350" y="7402"/>
                    <a:pt x="3250" y="8044"/>
                    <a:pt x="3271" y="8634"/>
                  </a:cubicBezTo>
                  <a:cubicBezTo>
                    <a:pt x="3297" y="9228"/>
                    <a:pt x="3424" y="9799"/>
                    <a:pt x="3613" y="10339"/>
                  </a:cubicBezTo>
                  <a:cubicBezTo>
                    <a:pt x="3800" y="10878"/>
                    <a:pt x="4045" y="11395"/>
                    <a:pt x="4341" y="11883"/>
                  </a:cubicBezTo>
                  <a:cubicBezTo>
                    <a:pt x="4639" y="12369"/>
                    <a:pt x="4981" y="12832"/>
                    <a:pt x="5427" y="13230"/>
                  </a:cubicBezTo>
                  <a:cubicBezTo>
                    <a:pt x="5486" y="13284"/>
                    <a:pt x="5560" y="13310"/>
                    <a:pt x="5635" y="13310"/>
                  </a:cubicBezTo>
                  <a:cubicBezTo>
                    <a:pt x="5718" y="13310"/>
                    <a:pt x="5802" y="13277"/>
                    <a:pt x="5863" y="13210"/>
                  </a:cubicBezTo>
                  <a:cubicBezTo>
                    <a:pt x="5978" y="13084"/>
                    <a:pt x="5969" y="12890"/>
                    <a:pt x="5842" y="12774"/>
                  </a:cubicBezTo>
                  <a:lnTo>
                    <a:pt x="5837" y="12769"/>
                  </a:lnTo>
                  <a:cubicBezTo>
                    <a:pt x="5475" y="12431"/>
                    <a:pt x="5167" y="12000"/>
                    <a:pt x="4907" y="11548"/>
                  </a:cubicBezTo>
                  <a:cubicBezTo>
                    <a:pt x="4646" y="11096"/>
                    <a:pt x="4434" y="10617"/>
                    <a:pt x="4275" y="10119"/>
                  </a:cubicBezTo>
                  <a:cubicBezTo>
                    <a:pt x="4114" y="9625"/>
                    <a:pt x="4017" y="9115"/>
                    <a:pt x="4008" y="8617"/>
                  </a:cubicBezTo>
                  <a:cubicBezTo>
                    <a:pt x="4001" y="8121"/>
                    <a:pt x="4103" y="7639"/>
                    <a:pt x="4350" y="7267"/>
                  </a:cubicBezTo>
                  <a:cubicBezTo>
                    <a:pt x="4470" y="7084"/>
                    <a:pt x="4624" y="6928"/>
                    <a:pt x="4806" y="6806"/>
                  </a:cubicBezTo>
                  <a:cubicBezTo>
                    <a:pt x="4914" y="6740"/>
                    <a:pt x="5012" y="6705"/>
                    <a:pt x="5118" y="6705"/>
                  </a:cubicBezTo>
                  <a:cubicBezTo>
                    <a:pt x="5167" y="6705"/>
                    <a:pt x="5217" y="6712"/>
                    <a:pt x="5271" y="6728"/>
                  </a:cubicBezTo>
                  <a:cubicBezTo>
                    <a:pt x="5616" y="6820"/>
                    <a:pt x="5991" y="7194"/>
                    <a:pt x="6261" y="7593"/>
                  </a:cubicBezTo>
                  <a:cubicBezTo>
                    <a:pt x="6532" y="8004"/>
                    <a:pt x="6797" y="8492"/>
                    <a:pt x="7023" y="8965"/>
                  </a:cubicBezTo>
                  <a:cubicBezTo>
                    <a:pt x="7255" y="9444"/>
                    <a:pt x="7463" y="9936"/>
                    <a:pt x="7656" y="10436"/>
                  </a:cubicBezTo>
                  <a:cubicBezTo>
                    <a:pt x="7850" y="10936"/>
                    <a:pt x="8028" y="11445"/>
                    <a:pt x="8198" y="11959"/>
                  </a:cubicBezTo>
                  <a:cubicBezTo>
                    <a:pt x="8376" y="12482"/>
                    <a:pt x="8523" y="12963"/>
                    <a:pt x="8611" y="13470"/>
                  </a:cubicBezTo>
                  <a:cubicBezTo>
                    <a:pt x="8697" y="13970"/>
                    <a:pt x="8725" y="14474"/>
                    <a:pt x="8638" y="14930"/>
                  </a:cubicBezTo>
                  <a:cubicBezTo>
                    <a:pt x="8602" y="15149"/>
                    <a:pt x="8529" y="15361"/>
                    <a:pt x="8421" y="15556"/>
                  </a:cubicBezTo>
                  <a:cubicBezTo>
                    <a:pt x="8399" y="15603"/>
                    <a:pt x="8370" y="15649"/>
                    <a:pt x="8338" y="15692"/>
                  </a:cubicBezTo>
                  <a:cubicBezTo>
                    <a:pt x="8310" y="15732"/>
                    <a:pt x="8275" y="15789"/>
                    <a:pt x="8259" y="15799"/>
                  </a:cubicBezTo>
                  <a:cubicBezTo>
                    <a:pt x="8222" y="15845"/>
                    <a:pt x="8175" y="15869"/>
                    <a:pt x="8113" y="15895"/>
                  </a:cubicBezTo>
                  <a:cubicBezTo>
                    <a:pt x="8044" y="15923"/>
                    <a:pt x="7949" y="15936"/>
                    <a:pt x="7841" y="15936"/>
                  </a:cubicBezTo>
                  <a:cubicBezTo>
                    <a:pt x="7755" y="15936"/>
                    <a:pt x="7660" y="15928"/>
                    <a:pt x="7563" y="15911"/>
                  </a:cubicBezTo>
                  <a:cubicBezTo>
                    <a:pt x="7345" y="15874"/>
                    <a:pt x="7112" y="15798"/>
                    <a:pt x="6885" y="15708"/>
                  </a:cubicBezTo>
                  <a:cubicBezTo>
                    <a:pt x="6662" y="15618"/>
                    <a:pt x="6449" y="15508"/>
                    <a:pt x="6247" y="15380"/>
                  </a:cubicBezTo>
                  <a:cubicBezTo>
                    <a:pt x="6047" y="15245"/>
                    <a:pt x="5858" y="15093"/>
                    <a:pt x="5683" y="14927"/>
                  </a:cubicBezTo>
                  <a:cubicBezTo>
                    <a:pt x="4972" y="14241"/>
                    <a:pt x="4442" y="13310"/>
                    <a:pt x="3941" y="12367"/>
                  </a:cubicBezTo>
                  <a:cubicBezTo>
                    <a:pt x="2954" y="10477"/>
                    <a:pt x="2278" y="8431"/>
                    <a:pt x="1709" y="6336"/>
                  </a:cubicBezTo>
                  <a:cubicBezTo>
                    <a:pt x="1409" y="5273"/>
                    <a:pt x="1074" y="4258"/>
                    <a:pt x="1091" y="3289"/>
                  </a:cubicBezTo>
                  <a:cubicBezTo>
                    <a:pt x="1099" y="2809"/>
                    <a:pt x="1193" y="2344"/>
                    <a:pt x="1409" y="1983"/>
                  </a:cubicBezTo>
                  <a:cubicBezTo>
                    <a:pt x="1516" y="1801"/>
                    <a:pt x="1651" y="1639"/>
                    <a:pt x="1808" y="1499"/>
                  </a:cubicBezTo>
                  <a:cubicBezTo>
                    <a:pt x="1973" y="1371"/>
                    <a:pt x="2148" y="1248"/>
                    <a:pt x="2350" y="1183"/>
                  </a:cubicBezTo>
                  <a:cubicBezTo>
                    <a:pt x="2557" y="1103"/>
                    <a:pt x="2780" y="1064"/>
                    <a:pt x="3005" y="1064"/>
                  </a:cubicBezTo>
                  <a:cubicBezTo>
                    <a:pt x="3208" y="1064"/>
                    <a:pt x="3412" y="1096"/>
                    <a:pt x="3608" y="1160"/>
                  </a:cubicBezTo>
                  <a:cubicBezTo>
                    <a:pt x="3814" y="1225"/>
                    <a:pt x="4010" y="1328"/>
                    <a:pt x="4191" y="1455"/>
                  </a:cubicBezTo>
                  <a:cubicBezTo>
                    <a:pt x="4380" y="1586"/>
                    <a:pt x="4561" y="1752"/>
                    <a:pt x="4729" y="1928"/>
                  </a:cubicBezTo>
                  <a:cubicBezTo>
                    <a:pt x="5402" y="2651"/>
                    <a:pt x="5889" y="3603"/>
                    <a:pt x="6408" y="4564"/>
                  </a:cubicBezTo>
                  <a:cubicBezTo>
                    <a:pt x="7427" y="6485"/>
                    <a:pt x="8393" y="8421"/>
                    <a:pt x="9117" y="10455"/>
                  </a:cubicBezTo>
                  <a:lnTo>
                    <a:pt x="9117" y="10456"/>
                  </a:ln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8"/>
                    <a:pt x="9499" y="10648"/>
                  </a:cubicBezTo>
                  <a:cubicBezTo>
                    <a:pt x="9658" y="10599"/>
                    <a:pt x="9750" y="10433"/>
                    <a:pt x="9706" y="10272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3" y="3157"/>
                    <a:pt x="6303" y="2115"/>
                    <a:pt x="5487" y="1223"/>
                  </a:cubicBezTo>
                  <a:cubicBezTo>
                    <a:pt x="5280" y="1001"/>
                    <a:pt x="5061" y="793"/>
                    <a:pt x="4804" y="608"/>
                  </a:cubicBezTo>
                  <a:cubicBezTo>
                    <a:pt x="4541" y="418"/>
                    <a:pt x="4251" y="261"/>
                    <a:pt x="3937" y="158"/>
                  </a:cubicBezTo>
                  <a:cubicBezTo>
                    <a:pt x="3630" y="54"/>
                    <a:pt x="3303" y="1"/>
                    <a:pt x="297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4"/>
            <p:cNvSpPr/>
            <p:nvPr/>
          </p:nvSpPr>
          <p:spPr>
            <a:xfrm>
              <a:off x="4362875" y="119515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2" y="173"/>
                  </a:cubicBezTo>
                  <a:cubicBezTo>
                    <a:pt x="1348" y="394"/>
                    <a:pt x="800" y="856"/>
                    <a:pt x="466" y="1435"/>
                  </a:cubicBezTo>
                  <a:cubicBezTo>
                    <a:pt x="382" y="1578"/>
                    <a:pt x="316" y="1731"/>
                    <a:pt x="252" y="1883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6"/>
                    <a:pt x="12" y="2968"/>
                    <a:pt x="8" y="3274"/>
                  </a:cubicBezTo>
                  <a:cubicBezTo>
                    <a:pt x="1" y="4505"/>
                    <a:pt x="393" y="5596"/>
                    <a:pt x="681" y="6625"/>
                  </a:cubicBezTo>
                  <a:cubicBezTo>
                    <a:pt x="1267" y="8738"/>
                    <a:pt x="1974" y="10866"/>
                    <a:pt x="3021" y="12849"/>
                  </a:cubicBezTo>
                  <a:cubicBezTo>
                    <a:pt x="3548" y="13822"/>
                    <a:pt x="4106" y="14827"/>
                    <a:pt x="4976" y="15667"/>
                  </a:cubicBezTo>
                  <a:cubicBezTo>
                    <a:pt x="5197" y="15875"/>
                    <a:pt x="5437" y="16066"/>
                    <a:pt x="5690" y="16234"/>
                  </a:cubicBezTo>
                  <a:cubicBezTo>
                    <a:pt x="5949" y="16398"/>
                    <a:pt x="6224" y="16537"/>
                    <a:pt x="6510" y="16647"/>
                  </a:cubicBezTo>
                  <a:cubicBezTo>
                    <a:pt x="6791" y="16754"/>
                    <a:pt x="7081" y="16849"/>
                    <a:pt x="7402" y="16898"/>
                  </a:cubicBezTo>
                  <a:cubicBezTo>
                    <a:pt x="7536" y="16917"/>
                    <a:pt x="7676" y="16932"/>
                    <a:pt x="7823" y="16932"/>
                  </a:cubicBezTo>
                  <a:cubicBezTo>
                    <a:pt x="8027" y="16932"/>
                    <a:pt x="8242" y="16903"/>
                    <a:pt x="8468" y="16817"/>
                  </a:cubicBezTo>
                  <a:cubicBezTo>
                    <a:pt x="8659" y="16742"/>
                    <a:pt x="8852" y="16619"/>
                    <a:pt x="8990" y="16454"/>
                  </a:cubicBezTo>
                  <a:cubicBezTo>
                    <a:pt x="9072" y="16367"/>
                    <a:pt x="9105" y="16304"/>
                    <a:pt x="9154" y="16233"/>
                  </a:cubicBezTo>
                  <a:cubicBezTo>
                    <a:pt x="9202" y="16165"/>
                    <a:pt x="9245" y="16093"/>
                    <a:pt x="9282" y="16019"/>
                  </a:cubicBezTo>
                  <a:cubicBezTo>
                    <a:pt x="9434" y="15731"/>
                    <a:pt x="9538" y="15422"/>
                    <a:pt x="9588" y="15100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3"/>
                    <a:pt x="9251" y="12170"/>
                    <a:pt x="9071" y="11662"/>
                  </a:cubicBezTo>
                  <a:cubicBezTo>
                    <a:pt x="8889" y="11141"/>
                    <a:pt x="8700" y="10621"/>
                    <a:pt x="8492" y="10106"/>
                  </a:cubicBezTo>
                  <a:cubicBezTo>
                    <a:pt x="8073" y="9070"/>
                    <a:pt x="7607" y="8070"/>
                    <a:pt x="6960" y="7101"/>
                  </a:cubicBezTo>
                  <a:cubicBezTo>
                    <a:pt x="6782" y="6850"/>
                    <a:pt x="6578" y="6622"/>
                    <a:pt x="6348" y="6418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6"/>
                    <a:pt x="5262" y="5893"/>
                    <a:pt x="5157" y="5893"/>
                  </a:cubicBezTo>
                  <a:cubicBezTo>
                    <a:pt x="4874" y="5893"/>
                    <a:pt x="4580" y="5988"/>
                    <a:pt x="4367" y="6140"/>
                  </a:cubicBezTo>
                  <a:cubicBezTo>
                    <a:pt x="4082" y="6338"/>
                    <a:pt x="3870" y="6570"/>
                    <a:pt x="3694" y="6848"/>
                  </a:cubicBezTo>
                  <a:cubicBezTo>
                    <a:pt x="3348" y="7402"/>
                    <a:pt x="3249" y="8043"/>
                    <a:pt x="3271" y="8633"/>
                  </a:cubicBezTo>
                  <a:cubicBezTo>
                    <a:pt x="3296" y="9228"/>
                    <a:pt x="3423" y="9798"/>
                    <a:pt x="3612" y="10339"/>
                  </a:cubicBezTo>
                  <a:cubicBezTo>
                    <a:pt x="3800" y="10878"/>
                    <a:pt x="4044" y="11395"/>
                    <a:pt x="4340" y="11883"/>
                  </a:cubicBezTo>
                  <a:cubicBezTo>
                    <a:pt x="4637" y="12368"/>
                    <a:pt x="4980" y="12832"/>
                    <a:pt x="5426" y="13230"/>
                  </a:cubicBezTo>
                  <a:cubicBezTo>
                    <a:pt x="5485" y="13284"/>
                    <a:pt x="5559" y="13310"/>
                    <a:pt x="5634" y="13310"/>
                  </a:cubicBezTo>
                  <a:cubicBezTo>
                    <a:pt x="5718" y="13310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8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6"/>
                    <a:pt x="4433" y="10616"/>
                    <a:pt x="4273" y="10118"/>
                  </a:cubicBezTo>
                  <a:cubicBezTo>
                    <a:pt x="4114" y="9625"/>
                    <a:pt x="4016" y="9113"/>
                    <a:pt x="4008" y="8616"/>
                  </a:cubicBezTo>
                  <a:cubicBezTo>
                    <a:pt x="4000" y="8121"/>
                    <a:pt x="4102" y="7637"/>
                    <a:pt x="4349" y="7267"/>
                  </a:cubicBezTo>
                  <a:cubicBezTo>
                    <a:pt x="4469" y="7084"/>
                    <a:pt x="4624" y="6928"/>
                    <a:pt x="4805" y="6805"/>
                  </a:cubicBezTo>
                  <a:cubicBezTo>
                    <a:pt x="4913" y="6740"/>
                    <a:pt x="5011" y="6705"/>
                    <a:pt x="5117" y="6705"/>
                  </a:cubicBezTo>
                  <a:cubicBezTo>
                    <a:pt x="5166" y="6705"/>
                    <a:pt x="5216" y="6712"/>
                    <a:pt x="5269" y="6728"/>
                  </a:cubicBezTo>
                  <a:cubicBezTo>
                    <a:pt x="5615" y="6820"/>
                    <a:pt x="5990" y="7194"/>
                    <a:pt x="6261" y="7593"/>
                  </a:cubicBezTo>
                  <a:cubicBezTo>
                    <a:pt x="6532" y="8003"/>
                    <a:pt x="6796" y="8492"/>
                    <a:pt x="7023" y="8965"/>
                  </a:cubicBezTo>
                  <a:cubicBezTo>
                    <a:pt x="7254" y="9444"/>
                    <a:pt x="7461" y="9936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2"/>
                    <a:pt x="8522" y="12963"/>
                    <a:pt x="8609" y="13470"/>
                  </a:cubicBezTo>
                  <a:cubicBezTo>
                    <a:pt x="8696" y="13970"/>
                    <a:pt x="8723" y="14475"/>
                    <a:pt x="8637" y="14930"/>
                  </a:cubicBezTo>
                  <a:cubicBezTo>
                    <a:pt x="8601" y="15150"/>
                    <a:pt x="8527" y="15361"/>
                    <a:pt x="8420" y="15556"/>
                  </a:cubicBezTo>
                  <a:cubicBezTo>
                    <a:pt x="8397" y="15604"/>
                    <a:pt x="8369" y="15649"/>
                    <a:pt x="8337" y="15692"/>
                  </a:cubicBezTo>
                  <a:cubicBezTo>
                    <a:pt x="8308" y="15732"/>
                    <a:pt x="8274" y="15790"/>
                    <a:pt x="8257" y="15799"/>
                  </a:cubicBezTo>
                  <a:cubicBezTo>
                    <a:pt x="8221" y="15845"/>
                    <a:pt x="8174" y="15870"/>
                    <a:pt x="8112" y="15895"/>
                  </a:cubicBezTo>
                  <a:cubicBezTo>
                    <a:pt x="8043" y="15923"/>
                    <a:pt x="7947" y="15936"/>
                    <a:pt x="7839" y="15936"/>
                  </a:cubicBezTo>
                  <a:cubicBezTo>
                    <a:pt x="7753" y="15936"/>
                    <a:pt x="7658" y="15927"/>
                    <a:pt x="7562" y="15910"/>
                  </a:cubicBezTo>
                  <a:cubicBezTo>
                    <a:pt x="7343" y="15874"/>
                    <a:pt x="7110" y="15798"/>
                    <a:pt x="6883" y="15708"/>
                  </a:cubicBezTo>
                  <a:cubicBezTo>
                    <a:pt x="6661" y="15617"/>
                    <a:pt x="6448" y="15508"/>
                    <a:pt x="6246" y="15380"/>
                  </a:cubicBezTo>
                  <a:cubicBezTo>
                    <a:pt x="6046" y="15245"/>
                    <a:pt x="5856" y="15093"/>
                    <a:pt x="5681" y="14926"/>
                  </a:cubicBezTo>
                  <a:cubicBezTo>
                    <a:pt x="4971" y="14242"/>
                    <a:pt x="4441" y="13310"/>
                    <a:pt x="3939" y="12367"/>
                  </a:cubicBezTo>
                  <a:cubicBezTo>
                    <a:pt x="2951" y="10478"/>
                    <a:pt x="2277" y="8431"/>
                    <a:pt x="1707" y="6336"/>
                  </a:cubicBezTo>
                  <a:cubicBezTo>
                    <a:pt x="1407" y="5273"/>
                    <a:pt x="1073" y="4259"/>
                    <a:pt x="1089" y="3289"/>
                  </a:cubicBezTo>
                  <a:cubicBezTo>
                    <a:pt x="1097" y="2809"/>
                    <a:pt x="1191" y="2344"/>
                    <a:pt x="1407" y="1983"/>
                  </a:cubicBezTo>
                  <a:cubicBezTo>
                    <a:pt x="1515" y="1801"/>
                    <a:pt x="1649" y="1638"/>
                    <a:pt x="1808" y="1500"/>
                  </a:cubicBezTo>
                  <a:cubicBezTo>
                    <a:pt x="1972" y="1372"/>
                    <a:pt x="2147" y="1248"/>
                    <a:pt x="2349" y="1184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1"/>
                  </a:cubicBezTo>
                  <a:cubicBezTo>
                    <a:pt x="3813" y="1225"/>
                    <a:pt x="4009" y="1329"/>
                    <a:pt x="4191" y="1456"/>
                  </a:cubicBezTo>
                  <a:cubicBezTo>
                    <a:pt x="4378" y="1587"/>
                    <a:pt x="4561" y="1752"/>
                    <a:pt x="4729" y="1928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5" y="6485"/>
                    <a:pt x="8392" y="8421"/>
                    <a:pt x="9116" y="10455"/>
                  </a:cubicBezTo>
                  <a:lnTo>
                    <a:pt x="9117" y="10456"/>
                  </a:lnTo>
                  <a:cubicBezTo>
                    <a:pt x="9161" y="10581"/>
                    <a:pt x="9280" y="10661"/>
                    <a:pt x="9408" y="10661"/>
                  </a:cubicBezTo>
                  <a:cubicBezTo>
                    <a:pt x="9438" y="10661"/>
                    <a:pt x="9469" y="10657"/>
                    <a:pt x="9499" y="10647"/>
                  </a:cubicBezTo>
                  <a:cubicBezTo>
                    <a:pt x="9657" y="10598"/>
                    <a:pt x="9749" y="10433"/>
                    <a:pt x="9706" y="10272"/>
                  </a:cubicBezTo>
                  <a:cubicBezTo>
                    <a:pt x="9132" y="8129"/>
                    <a:pt x="8227" y="6098"/>
                    <a:pt x="7259" y="4130"/>
                  </a:cubicBezTo>
                  <a:cubicBezTo>
                    <a:pt x="6784" y="3156"/>
                    <a:pt x="6304" y="2114"/>
                    <a:pt x="5487" y="1222"/>
                  </a:cubicBezTo>
                  <a:cubicBezTo>
                    <a:pt x="5280" y="1001"/>
                    <a:pt x="5060" y="793"/>
                    <a:pt x="4804" y="608"/>
                  </a:cubicBezTo>
                  <a:cubicBezTo>
                    <a:pt x="4541" y="417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2" name="Google Shape;1322;p24"/>
          <p:cNvGrpSpPr/>
          <p:nvPr/>
        </p:nvGrpSpPr>
        <p:grpSpPr>
          <a:xfrm>
            <a:off x="11417201" y="372976"/>
            <a:ext cx="472515" cy="771361"/>
            <a:chOff x="2254100" y="3662800"/>
            <a:chExt cx="269700" cy="440275"/>
          </a:xfrm>
        </p:grpSpPr>
        <p:sp>
          <p:nvSpPr>
            <p:cNvPr id="1323" name="Google Shape;1323;p24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4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5" name="Google Shape;1325;p24"/>
          <p:cNvGrpSpPr/>
          <p:nvPr/>
        </p:nvGrpSpPr>
        <p:grpSpPr>
          <a:xfrm rot="8864009">
            <a:off x="10957403" y="3216694"/>
            <a:ext cx="1387472" cy="2546437"/>
            <a:chOff x="1986275" y="390525"/>
            <a:chExt cx="791925" cy="1453425"/>
          </a:xfrm>
        </p:grpSpPr>
        <p:sp>
          <p:nvSpPr>
            <p:cNvPr id="1326" name="Google Shape;1326;p24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4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4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4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4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24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24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4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4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5" name="Google Shape;1335;p24"/>
          <p:cNvGrpSpPr/>
          <p:nvPr/>
        </p:nvGrpSpPr>
        <p:grpSpPr>
          <a:xfrm rot="8864009">
            <a:off x="9155984" y="5155972"/>
            <a:ext cx="2972048" cy="2598209"/>
            <a:chOff x="2636425" y="520675"/>
            <a:chExt cx="1696350" cy="1482975"/>
          </a:xfrm>
        </p:grpSpPr>
        <p:sp>
          <p:nvSpPr>
            <p:cNvPr id="1336" name="Google Shape;1336;p24"/>
            <p:cNvSpPr/>
            <p:nvPr/>
          </p:nvSpPr>
          <p:spPr>
            <a:xfrm>
              <a:off x="3258925" y="698350"/>
              <a:ext cx="1073850" cy="1302900"/>
            </a:xfrm>
            <a:custGeom>
              <a:avLst/>
              <a:gdLst/>
              <a:ahLst/>
              <a:cxnLst/>
              <a:rect l="l" t="t" r="r" b="b"/>
              <a:pathLst>
                <a:path w="42954" h="52116" extrusionOk="0">
                  <a:moveTo>
                    <a:pt x="16522" y="22002"/>
                  </a:moveTo>
                  <a:cubicBezTo>
                    <a:pt x="16588" y="22002"/>
                    <a:pt x="16653" y="22006"/>
                    <a:pt x="16719" y="22013"/>
                  </a:cubicBezTo>
                  <a:cubicBezTo>
                    <a:pt x="17011" y="22053"/>
                    <a:pt x="17265" y="22151"/>
                    <a:pt x="17520" y="22346"/>
                  </a:cubicBezTo>
                  <a:cubicBezTo>
                    <a:pt x="18021" y="22722"/>
                    <a:pt x="18393" y="23438"/>
                    <a:pt x="18513" y="24189"/>
                  </a:cubicBezTo>
                  <a:cubicBezTo>
                    <a:pt x="18642" y="24970"/>
                    <a:pt x="18554" y="25845"/>
                    <a:pt x="18379" y="26765"/>
                  </a:cubicBezTo>
                  <a:cubicBezTo>
                    <a:pt x="18292" y="27226"/>
                    <a:pt x="18177" y="27699"/>
                    <a:pt x="18075" y="28165"/>
                  </a:cubicBezTo>
                  <a:cubicBezTo>
                    <a:pt x="18057" y="28235"/>
                    <a:pt x="18040" y="28305"/>
                    <a:pt x="18022" y="28375"/>
                  </a:cubicBezTo>
                  <a:lnTo>
                    <a:pt x="18009" y="28373"/>
                  </a:lnTo>
                  <a:cubicBezTo>
                    <a:pt x="17596" y="28306"/>
                    <a:pt x="17190" y="28193"/>
                    <a:pt x="16803" y="28033"/>
                  </a:cubicBezTo>
                  <a:cubicBezTo>
                    <a:pt x="16415" y="27877"/>
                    <a:pt x="16073" y="27693"/>
                    <a:pt x="15755" y="27454"/>
                  </a:cubicBezTo>
                  <a:cubicBezTo>
                    <a:pt x="15118" y="26979"/>
                    <a:pt x="14600" y="26319"/>
                    <a:pt x="14326" y="25607"/>
                  </a:cubicBezTo>
                  <a:cubicBezTo>
                    <a:pt x="14189" y="25252"/>
                    <a:pt x="14113" y="24884"/>
                    <a:pt x="14107" y="24528"/>
                  </a:cubicBezTo>
                  <a:cubicBezTo>
                    <a:pt x="14105" y="24351"/>
                    <a:pt x="14119" y="24174"/>
                    <a:pt x="14148" y="24000"/>
                  </a:cubicBezTo>
                  <a:cubicBezTo>
                    <a:pt x="14178" y="23840"/>
                    <a:pt x="14225" y="23684"/>
                    <a:pt x="14290" y="23535"/>
                  </a:cubicBezTo>
                  <a:cubicBezTo>
                    <a:pt x="14549" y="22929"/>
                    <a:pt x="15137" y="22384"/>
                    <a:pt x="15780" y="22146"/>
                  </a:cubicBezTo>
                  <a:cubicBezTo>
                    <a:pt x="16030" y="22051"/>
                    <a:pt x="16284" y="22002"/>
                    <a:pt x="16522" y="22002"/>
                  </a:cubicBezTo>
                  <a:close/>
                  <a:moveTo>
                    <a:pt x="42620" y="1"/>
                  </a:moveTo>
                  <a:cubicBezTo>
                    <a:pt x="42482" y="1"/>
                    <a:pt x="42360" y="94"/>
                    <a:pt x="42323" y="228"/>
                  </a:cubicBezTo>
                  <a:cubicBezTo>
                    <a:pt x="41267" y="4038"/>
                    <a:pt x="40150" y="7830"/>
                    <a:pt x="38625" y="11432"/>
                  </a:cubicBezTo>
                  <a:cubicBezTo>
                    <a:pt x="37105" y="15029"/>
                    <a:pt x="35165" y="18441"/>
                    <a:pt x="32594" y="21298"/>
                  </a:cubicBezTo>
                  <a:cubicBezTo>
                    <a:pt x="31325" y="22739"/>
                    <a:pt x="29888" y="24016"/>
                    <a:pt x="28342" y="25118"/>
                  </a:cubicBezTo>
                  <a:cubicBezTo>
                    <a:pt x="26784" y="26197"/>
                    <a:pt x="25106" y="27094"/>
                    <a:pt x="23332" y="27703"/>
                  </a:cubicBezTo>
                  <a:cubicBezTo>
                    <a:pt x="22442" y="28000"/>
                    <a:pt x="21543" y="28253"/>
                    <a:pt x="20643" y="28372"/>
                  </a:cubicBezTo>
                  <a:cubicBezTo>
                    <a:pt x="20503" y="28393"/>
                    <a:pt x="20363" y="28409"/>
                    <a:pt x="20224" y="28425"/>
                  </a:cubicBezTo>
                  <a:cubicBezTo>
                    <a:pt x="20322" y="28011"/>
                    <a:pt x="20414" y="27595"/>
                    <a:pt x="20501" y="27175"/>
                  </a:cubicBezTo>
                  <a:cubicBezTo>
                    <a:pt x="20701" y="26157"/>
                    <a:pt x="20852" y="25033"/>
                    <a:pt x="20671" y="23849"/>
                  </a:cubicBezTo>
                  <a:cubicBezTo>
                    <a:pt x="20576" y="23249"/>
                    <a:pt x="20396" y="22657"/>
                    <a:pt x="20103" y="22102"/>
                  </a:cubicBezTo>
                  <a:cubicBezTo>
                    <a:pt x="19812" y="21549"/>
                    <a:pt x="19412" y="21021"/>
                    <a:pt x="18876" y="20604"/>
                  </a:cubicBezTo>
                  <a:cubicBezTo>
                    <a:pt x="18356" y="20184"/>
                    <a:pt x="17657" y="19896"/>
                    <a:pt x="16968" y="19821"/>
                  </a:cubicBezTo>
                  <a:cubicBezTo>
                    <a:pt x="16825" y="19806"/>
                    <a:pt x="16681" y="19797"/>
                    <a:pt x="16536" y="19797"/>
                  </a:cubicBezTo>
                  <a:cubicBezTo>
                    <a:pt x="15995" y="19797"/>
                    <a:pt x="15473" y="19908"/>
                    <a:pt x="14997" y="20091"/>
                  </a:cubicBezTo>
                  <a:cubicBezTo>
                    <a:pt x="13798" y="20563"/>
                    <a:pt x="12816" y="21462"/>
                    <a:pt x="12285" y="22674"/>
                  </a:cubicBezTo>
                  <a:cubicBezTo>
                    <a:pt x="12153" y="22974"/>
                    <a:pt x="12060" y="23306"/>
                    <a:pt x="12001" y="23628"/>
                  </a:cubicBezTo>
                  <a:cubicBezTo>
                    <a:pt x="11949" y="23942"/>
                    <a:pt x="11926" y="24260"/>
                    <a:pt x="11932" y="24578"/>
                  </a:cubicBezTo>
                  <a:cubicBezTo>
                    <a:pt x="11948" y="25211"/>
                    <a:pt x="12084" y="25828"/>
                    <a:pt x="12306" y="26394"/>
                  </a:cubicBezTo>
                  <a:cubicBezTo>
                    <a:pt x="12756" y="27528"/>
                    <a:pt x="13523" y="28474"/>
                    <a:pt x="14471" y="29180"/>
                  </a:cubicBezTo>
                  <a:cubicBezTo>
                    <a:pt x="15381" y="29849"/>
                    <a:pt x="16416" y="30246"/>
                    <a:pt x="17461" y="30430"/>
                  </a:cubicBezTo>
                  <a:cubicBezTo>
                    <a:pt x="16991" y="31983"/>
                    <a:pt x="16415" y="33502"/>
                    <a:pt x="15736" y="34976"/>
                  </a:cubicBezTo>
                  <a:cubicBezTo>
                    <a:pt x="14928" y="36725"/>
                    <a:pt x="14009" y="38427"/>
                    <a:pt x="12945" y="40042"/>
                  </a:cubicBezTo>
                  <a:cubicBezTo>
                    <a:pt x="11879" y="41646"/>
                    <a:pt x="10701" y="43221"/>
                    <a:pt x="9443" y="44695"/>
                  </a:cubicBezTo>
                  <a:cubicBezTo>
                    <a:pt x="8814" y="45435"/>
                    <a:pt x="8144" y="46136"/>
                    <a:pt x="7464" y="46825"/>
                  </a:cubicBezTo>
                  <a:cubicBezTo>
                    <a:pt x="6776" y="47504"/>
                    <a:pt x="6053" y="48146"/>
                    <a:pt x="5296" y="48746"/>
                  </a:cubicBezTo>
                  <a:cubicBezTo>
                    <a:pt x="4533" y="49334"/>
                    <a:pt x="3739" y="49883"/>
                    <a:pt x="2901" y="50357"/>
                  </a:cubicBezTo>
                  <a:cubicBezTo>
                    <a:pt x="2056" y="50816"/>
                    <a:pt x="1177" y="51216"/>
                    <a:pt x="255" y="51510"/>
                  </a:cubicBezTo>
                  <a:lnTo>
                    <a:pt x="245" y="51513"/>
                  </a:lnTo>
                  <a:cubicBezTo>
                    <a:pt x="89" y="51564"/>
                    <a:pt x="0" y="51728"/>
                    <a:pt x="43" y="51887"/>
                  </a:cubicBezTo>
                  <a:cubicBezTo>
                    <a:pt x="80" y="52024"/>
                    <a:pt x="204" y="52115"/>
                    <a:pt x="342" y="52115"/>
                  </a:cubicBezTo>
                  <a:cubicBezTo>
                    <a:pt x="363" y="52115"/>
                    <a:pt x="384" y="52113"/>
                    <a:pt x="406" y="52109"/>
                  </a:cubicBezTo>
                  <a:cubicBezTo>
                    <a:pt x="1402" y="51891"/>
                    <a:pt x="2374" y="51575"/>
                    <a:pt x="3305" y="51162"/>
                  </a:cubicBezTo>
                  <a:cubicBezTo>
                    <a:pt x="4229" y="50733"/>
                    <a:pt x="5117" y="50229"/>
                    <a:pt x="5966" y="49669"/>
                  </a:cubicBezTo>
                  <a:cubicBezTo>
                    <a:pt x="7642" y="48518"/>
                    <a:pt x="9175" y="47176"/>
                    <a:pt x="10564" y="45711"/>
                  </a:cubicBezTo>
                  <a:cubicBezTo>
                    <a:pt x="11955" y="44244"/>
                    <a:pt x="13244" y="42711"/>
                    <a:pt x="14425" y="41054"/>
                  </a:cubicBezTo>
                  <a:cubicBezTo>
                    <a:pt x="15594" y="39401"/>
                    <a:pt x="16659" y="37662"/>
                    <a:pt x="17541" y="35829"/>
                  </a:cubicBezTo>
                  <a:cubicBezTo>
                    <a:pt x="18372" y="34128"/>
                    <a:pt x="19072" y="32367"/>
                    <a:pt x="19636" y="30560"/>
                  </a:cubicBezTo>
                  <a:cubicBezTo>
                    <a:pt x="20076" y="30538"/>
                    <a:pt x="20516" y="30491"/>
                    <a:pt x="20951" y="30421"/>
                  </a:cubicBezTo>
                  <a:cubicBezTo>
                    <a:pt x="22013" y="30259"/>
                    <a:pt x="23023" y="29957"/>
                    <a:pt x="24004" y="29611"/>
                  </a:cubicBezTo>
                  <a:cubicBezTo>
                    <a:pt x="25965" y="28902"/>
                    <a:pt x="27802" y="27889"/>
                    <a:pt x="29458" y="26663"/>
                  </a:cubicBezTo>
                  <a:cubicBezTo>
                    <a:pt x="31104" y="25423"/>
                    <a:pt x="32607" y="24010"/>
                    <a:pt x="33913" y="22442"/>
                  </a:cubicBezTo>
                  <a:cubicBezTo>
                    <a:pt x="35231" y="20884"/>
                    <a:pt x="36372" y="19187"/>
                    <a:pt x="37343" y="17411"/>
                  </a:cubicBezTo>
                  <a:cubicBezTo>
                    <a:pt x="37837" y="16528"/>
                    <a:pt x="38273" y="15618"/>
                    <a:pt x="38698" y="14704"/>
                  </a:cubicBezTo>
                  <a:cubicBezTo>
                    <a:pt x="39104" y="13783"/>
                    <a:pt x="39491" y="12854"/>
                    <a:pt x="39832" y="11910"/>
                  </a:cubicBezTo>
                  <a:cubicBezTo>
                    <a:pt x="41230" y="8146"/>
                    <a:pt x="42144" y="4257"/>
                    <a:pt x="42923" y="370"/>
                  </a:cubicBezTo>
                  <a:cubicBezTo>
                    <a:pt x="42954" y="212"/>
                    <a:pt x="42858" y="56"/>
                    <a:pt x="42702" y="13"/>
                  </a:cubicBezTo>
                  <a:cubicBezTo>
                    <a:pt x="42675" y="5"/>
                    <a:pt x="42648" y="1"/>
                    <a:pt x="42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4"/>
            <p:cNvSpPr/>
            <p:nvPr/>
          </p:nvSpPr>
          <p:spPr>
            <a:xfrm>
              <a:off x="2636425" y="534950"/>
              <a:ext cx="667400" cy="1468700"/>
            </a:xfrm>
            <a:custGeom>
              <a:avLst/>
              <a:gdLst/>
              <a:ahLst/>
              <a:cxnLst/>
              <a:rect l="l" t="t" r="r" b="b"/>
              <a:pathLst>
                <a:path w="26696" h="58748" extrusionOk="0">
                  <a:moveTo>
                    <a:pt x="12869" y="0"/>
                  </a:moveTo>
                  <a:cubicBezTo>
                    <a:pt x="12839" y="2"/>
                    <a:pt x="12809" y="9"/>
                    <a:pt x="12780" y="19"/>
                  </a:cubicBezTo>
                  <a:lnTo>
                    <a:pt x="9341" y="1157"/>
                  </a:lnTo>
                  <a:lnTo>
                    <a:pt x="6558" y="2078"/>
                  </a:lnTo>
                  <a:lnTo>
                    <a:pt x="340" y="4137"/>
                  </a:lnTo>
                  <a:lnTo>
                    <a:pt x="335" y="4138"/>
                  </a:lnTo>
                  <a:cubicBezTo>
                    <a:pt x="289" y="4155"/>
                    <a:pt x="247" y="4179"/>
                    <a:pt x="211" y="4210"/>
                  </a:cubicBezTo>
                  <a:cubicBezTo>
                    <a:pt x="61" y="4324"/>
                    <a:pt x="0" y="4520"/>
                    <a:pt x="58" y="4698"/>
                  </a:cubicBezTo>
                  <a:lnTo>
                    <a:pt x="77" y="4755"/>
                  </a:lnTo>
                  <a:cubicBezTo>
                    <a:pt x="79" y="4762"/>
                    <a:pt x="80" y="4771"/>
                    <a:pt x="83" y="4780"/>
                  </a:cubicBezTo>
                  <a:lnTo>
                    <a:pt x="108" y="4852"/>
                  </a:lnTo>
                  <a:lnTo>
                    <a:pt x="213" y="5168"/>
                  </a:lnTo>
                  <a:cubicBezTo>
                    <a:pt x="220" y="5181"/>
                    <a:pt x="227" y="5193"/>
                    <a:pt x="234" y="5204"/>
                  </a:cubicBezTo>
                  <a:lnTo>
                    <a:pt x="15291" y="47547"/>
                  </a:lnTo>
                  <a:cubicBezTo>
                    <a:pt x="15325" y="47645"/>
                    <a:pt x="15385" y="47734"/>
                    <a:pt x="15465" y="47800"/>
                  </a:cubicBezTo>
                  <a:cubicBezTo>
                    <a:pt x="15474" y="47807"/>
                    <a:pt x="15484" y="47810"/>
                    <a:pt x="15491" y="47816"/>
                  </a:cubicBezTo>
                  <a:lnTo>
                    <a:pt x="17110" y="49749"/>
                  </a:lnTo>
                  <a:lnTo>
                    <a:pt x="17352" y="50035"/>
                  </a:lnTo>
                  <a:cubicBezTo>
                    <a:pt x="17611" y="50344"/>
                    <a:pt x="17888" y="50676"/>
                    <a:pt x="18176" y="51019"/>
                  </a:cubicBezTo>
                  <a:lnTo>
                    <a:pt x="18666" y="51604"/>
                  </a:lnTo>
                  <a:lnTo>
                    <a:pt x="19266" y="52320"/>
                  </a:lnTo>
                  <a:cubicBezTo>
                    <a:pt x="19394" y="52473"/>
                    <a:pt x="19523" y="52627"/>
                    <a:pt x="19652" y="52781"/>
                  </a:cubicBezTo>
                  <a:lnTo>
                    <a:pt x="20085" y="53299"/>
                  </a:lnTo>
                  <a:lnTo>
                    <a:pt x="20675" y="54002"/>
                  </a:lnTo>
                  <a:lnTo>
                    <a:pt x="21158" y="54578"/>
                  </a:lnTo>
                  <a:lnTo>
                    <a:pt x="22360" y="56013"/>
                  </a:lnTo>
                  <a:lnTo>
                    <a:pt x="22807" y="56546"/>
                  </a:lnTo>
                  <a:lnTo>
                    <a:pt x="22977" y="56749"/>
                  </a:lnTo>
                  <a:lnTo>
                    <a:pt x="23246" y="57070"/>
                  </a:lnTo>
                  <a:cubicBezTo>
                    <a:pt x="23651" y="57554"/>
                    <a:pt x="23969" y="57933"/>
                    <a:pt x="24162" y="58165"/>
                  </a:cubicBezTo>
                  <a:lnTo>
                    <a:pt x="24300" y="58329"/>
                  </a:lnTo>
                  <a:lnTo>
                    <a:pt x="24324" y="58357"/>
                  </a:lnTo>
                  <a:lnTo>
                    <a:pt x="24371" y="58414"/>
                  </a:lnTo>
                  <a:cubicBezTo>
                    <a:pt x="24461" y="58523"/>
                    <a:pt x="24573" y="58611"/>
                    <a:pt x="24700" y="58671"/>
                  </a:cubicBezTo>
                  <a:cubicBezTo>
                    <a:pt x="24739" y="58688"/>
                    <a:pt x="24779" y="58704"/>
                    <a:pt x="24820" y="58716"/>
                  </a:cubicBezTo>
                  <a:cubicBezTo>
                    <a:pt x="24894" y="58737"/>
                    <a:pt x="24969" y="58748"/>
                    <a:pt x="25045" y="58748"/>
                  </a:cubicBezTo>
                  <a:cubicBezTo>
                    <a:pt x="25171" y="58748"/>
                    <a:pt x="25296" y="58719"/>
                    <a:pt x="25410" y="58661"/>
                  </a:cubicBezTo>
                  <a:cubicBezTo>
                    <a:pt x="25659" y="58534"/>
                    <a:pt x="25847" y="58275"/>
                    <a:pt x="25868" y="57918"/>
                  </a:cubicBezTo>
                  <a:lnTo>
                    <a:pt x="25895" y="57444"/>
                  </a:lnTo>
                  <a:lnTo>
                    <a:pt x="26012" y="55438"/>
                  </a:lnTo>
                  <a:lnTo>
                    <a:pt x="26672" y="44062"/>
                  </a:lnTo>
                  <a:cubicBezTo>
                    <a:pt x="26674" y="44045"/>
                    <a:pt x="26670" y="44031"/>
                    <a:pt x="26670" y="44014"/>
                  </a:cubicBezTo>
                  <a:cubicBezTo>
                    <a:pt x="26695" y="43911"/>
                    <a:pt x="26692" y="43803"/>
                    <a:pt x="26659" y="43704"/>
                  </a:cubicBezTo>
                  <a:lnTo>
                    <a:pt x="13497" y="813"/>
                  </a:lnTo>
                  <a:cubicBezTo>
                    <a:pt x="13494" y="800"/>
                    <a:pt x="13497" y="786"/>
                    <a:pt x="13493" y="773"/>
                  </a:cubicBezTo>
                  <a:lnTo>
                    <a:pt x="13388" y="456"/>
                  </a:lnTo>
                  <a:lnTo>
                    <a:pt x="13365" y="383"/>
                  </a:lnTo>
                  <a:cubicBezTo>
                    <a:pt x="13363" y="374"/>
                    <a:pt x="13358" y="367"/>
                    <a:pt x="13355" y="359"/>
                  </a:cubicBezTo>
                  <a:lnTo>
                    <a:pt x="13336" y="302"/>
                  </a:lnTo>
                  <a:cubicBezTo>
                    <a:pt x="13276" y="124"/>
                    <a:pt x="13110" y="3"/>
                    <a:pt x="12923" y="2"/>
                  </a:cubicBezTo>
                  <a:cubicBezTo>
                    <a:pt x="12904" y="0"/>
                    <a:pt x="12887" y="0"/>
                    <a:pt x="12869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4"/>
            <p:cNvSpPr/>
            <p:nvPr/>
          </p:nvSpPr>
          <p:spPr>
            <a:xfrm>
              <a:off x="3025600" y="1576775"/>
              <a:ext cx="296100" cy="426775"/>
            </a:xfrm>
            <a:custGeom>
              <a:avLst/>
              <a:gdLst/>
              <a:ahLst/>
              <a:cxnLst/>
              <a:rect l="l" t="t" r="r" b="b"/>
              <a:pathLst>
                <a:path w="11844" h="17071" extrusionOk="0">
                  <a:moveTo>
                    <a:pt x="6992" y="0"/>
                  </a:moveTo>
                  <a:cubicBezTo>
                    <a:pt x="6985" y="0"/>
                    <a:pt x="6977" y="0"/>
                    <a:pt x="6969" y="0"/>
                  </a:cubicBezTo>
                  <a:cubicBezTo>
                    <a:pt x="4355" y="8"/>
                    <a:pt x="1982" y="1563"/>
                    <a:pt x="587" y="3938"/>
                  </a:cubicBezTo>
                  <a:cubicBezTo>
                    <a:pt x="286" y="4451"/>
                    <a:pt x="1" y="5094"/>
                    <a:pt x="382" y="5603"/>
                  </a:cubicBezTo>
                  <a:lnTo>
                    <a:pt x="8719" y="16700"/>
                  </a:lnTo>
                  <a:cubicBezTo>
                    <a:pt x="8910" y="16954"/>
                    <a:pt x="9168" y="17070"/>
                    <a:pt x="9418" y="17070"/>
                  </a:cubicBezTo>
                  <a:cubicBezTo>
                    <a:pt x="9812" y="17070"/>
                    <a:pt x="10184" y="16782"/>
                    <a:pt x="10240" y="16285"/>
                  </a:cubicBezTo>
                  <a:lnTo>
                    <a:pt x="11779" y="2491"/>
                  </a:lnTo>
                  <a:cubicBezTo>
                    <a:pt x="11843" y="1914"/>
                    <a:pt x="11407" y="1582"/>
                    <a:pt x="11027" y="1300"/>
                  </a:cubicBezTo>
                  <a:cubicBezTo>
                    <a:pt x="10628" y="1004"/>
                    <a:pt x="10203" y="773"/>
                    <a:pt x="9760" y="583"/>
                  </a:cubicBezTo>
                  <a:cubicBezTo>
                    <a:pt x="8865" y="201"/>
                    <a:pt x="7922" y="0"/>
                    <a:pt x="6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4"/>
            <p:cNvSpPr/>
            <p:nvPr/>
          </p:nvSpPr>
          <p:spPr>
            <a:xfrm>
              <a:off x="3025600" y="1612200"/>
              <a:ext cx="224025" cy="347925"/>
            </a:xfrm>
            <a:custGeom>
              <a:avLst/>
              <a:gdLst/>
              <a:ahLst/>
              <a:cxnLst/>
              <a:rect l="l" t="t" r="r" b="b"/>
              <a:pathLst>
                <a:path w="8961" h="13917" extrusionOk="0">
                  <a:moveTo>
                    <a:pt x="2830" y="0"/>
                  </a:moveTo>
                  <a:cubicBezTo>
                    <a:pt x="1945" y="656"/>
                    <a:pt x="1178" y="1516"/>
                    <a:pt x="587" y="2521"/>
                  </a:cubicBezTo>
                  <a:cubicBezTo>
                    <a:pt x="286" y="3034"/>
                    <a:pt x="1" y="3677"/>
                    <a:pt x="382" y="4186"/>
                  </a:cubicBezTo>
                  <a:lnTo>
                    <a:pt x="6736" y="12643"/>
                  </a:lnTo>
                  <a:lnTo>
                    <a:pt x="6736" y="12643"/>
                  </a:lnTo>
                  <a:cubicBezTo>
                    <a:pt x="6736" y="12643"/>
                    <a:pt x="6736" y="12643"/>
                    <a:pt x="6735" y="12643"/>
                  </a:cubicBezTo>
                  <a:lnTo>
                    <a:pt x="6735" y="12643"/>
                  </a:lnTo>
                  <a:lnTo>
                    <a:pt x="7693" y="13917"/>
                  </a:lnTo>
                  <a:lnTo>
                    <a:pt x="6736" y="12643"/>
                  </a:lnTo>
                  <a:lnTo>
                    <a:pt x="6736" y="12643"/>
                  </a:lnTo>
                  <a:cubicBezTo>
                    <a:pt x="6936" y="12665"/>
                    <a:pt x="7135" y="12676"/>
                    <a:pt x="7335" y="12676"/>
                  </a:cubicBezTo>
                  <a:cubicBezTo>
                    <a:pt x="7885" y="12676"/>
                    <a:pt x="8433" y="12594"/>
                    <a:pt x="8960" y="12430"/>
                  </a:cubicBezTo>
                  <a:cubicBezTo>
                    <a:pt x="6474" y="8583"/>
                    <a:pt x="4426" y="4364"/>
                    <a:pt x="283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4"/>
            <p:cNvSpPr/>
            <p:nvPr/>
          </p:nvSpPr>
          <p:spPr>
            <a:xfrm>
              <a:off x="3193975" y="1901675"/>
              <a:ext cx="96800" cy="101850"/>
            </a:xfrm>
            <a:custGeom>
              <a:avLst/>
              <a:gdLst/>
              <a:ahLst/>
              <a:cxnLst/>
              <a:rect l="l" t="t" r="r" b="b"/>
              <a:pathLst>
                <a:path w="3872" h="4074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3413" y="348"/>
                    <a:pt x="2901" y="622"/>
                    <a:pt x="2357" y="810"/>
                  </a:cubicBezTo>
                  <a:cubicBezTo>
                    <a:pt x="1797" y="1002"/>
                    <a:pt x="1205" y="1097"/>
                    <a:pt x="607" y="1097"/>
                  </a:cubicBezTo>
                  <a:cubicBezTo>
                    <a:pt x="405" y="1097"/>
                    <a:pt x="203" y="1086"/>
                    <a:pt x="0" y="1064"/>
                  </a:cubicBezTo>
                  <a:lnTo>
                    <a:pt x="0" y="1064"/>
                  </a:lnTo>
                  <a:lnTo>
                    <a:pt x="1984" y="3704"/>
                  </a:lnTo>
                  <a:cubicBezTo>
                    <a:pt x="2174" y="3957"/>
                    <a:pt x="2433" y="4074"/>
                    <a:pt x="2683" y="4074"/>
                  </a:cubicBezTo>
                  <a:cubicBezTo>
                    <a:pt x="3076" y="4074"/>
                    <a:pt x="3449" y="3785"/>
                    <a:pt x="3505" y="3288"/>
                  </a:cubicBezTo>
                  <a:lnTo>
                    <a:pt x="38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4"/>
            <p:cNvSpPr/>
            <p:nvPr/>
          </p:nvSpPr>
          <p:spPr>
            <a:xfrm>
              <a:off x="2706350" y="520675"/>
              <a:ext cx="616050" cy="1199800"/>
            </a:xfrm>
            <a:custGeom>
              <a:avLst/>
              <a:gdLst/>
              <a:ahLst/>
              <a:cxnLst/>
              <a:rect l="l" t="t" r="r" b="b"/>
              <a:pathLst>
                <a:path w="24642" h="47992" extrusionOk="0">
                  <a:moveTo>
                    <a:pt x="13116" y="1"/>
                  </a:moveTo>
                  <a:cubicBezTo>
                    <a:pt x="13083" y="1"/>
                    <a:pt x="13049" y="5"/>
                    <a:pt x="13016" y="15"/>
                  </a:cubicBezTo>
                  <a:lnTo>
                    <a:pt x="369" y="3468"/>
                  </a:lnTo>
                  <a:cubicBezTo>
                    <a:pt x="130" y="3534"/>
                    <a:pt x="1" y="3817"/>
                    <a:pt x="84" y="4096"/>
                  </a:cubicBezTo>
                  <a:lnTo>
                    <a:pt x="12998" y="47609"/>
                  </a:lnTo>
                  <a:cubicBezTo>
                    <a:pt x="13072" y="47857"/>
                    <a:pt x="13269" y="47991"/>
                    <a:pt x="13457" y="47991"/>
                  </a:cubicBezTo>
                  <a:cubicBezTo>
                    <a:pt x="13606" y="47991"/>
                    <a:pt x="13750" y="47908"/>
                    <a:pt x="13825" y="47732"/>
                  </a:cubicBezTo>
                  <a:lnTo>
                    <a:pt x="15142" y="44621"/>
                  </a:lnTo>
                  <a:cubicBezTo>
                    <a:pt x="15272" y="44315"/>
                    <a:pt x="15535" y="44152"/>
                    <a:pt x="15812" y="44152"/>
                  </a:cubicBezTo>
                  <a:cubicBezTo>
                    <a:pt x="16013" y="44152"/>
                    <a:pt x="16221" y="44238"/>
                    <a:pt x="16393" y="44417"/>
                  </a:cubicBezTo>
                  <a:lnTo>
                    <a:pt x="18134" y="46230"/>
                  </a:lnTo>
                  <a:cubicBezTo>
                    <a:pt x="18308" y="46410"/>
                    <a:pt x="18516" y="46494"/>
                    <a:pt x="18715" y="46494"/>
                  </a:cubicBezTo>
                  <a:cubicBezTo>
                    <a:pt x="19042" y="46494"/>
                    <a:pt x="19345" y="46267"/>
                    <a:pt x="19436" y="45867"/>
                  </a:cubicBezTo>
                  <a:lnTo>
                    <a:pt x="20036" y="43221"/>
                  </a:lnTo>
                  <a:cubicBezTo>
                    <a:pt x="20125" y="42825"/>
                    <a:pt x="20428" y="42593"/>
                    <a:pt x="20757" y="42593"/>
                  </a:cubicBezTo>
                  <a:cubicBezTo>
                    <a:pt x="20921" y="42593"/>
                    <a:pt x="21091" y="42651"/>
                    <a:pt x="21246" y="42775"/>
                  </a:cubicBezTo>
                  <a:lnTo>
                    <a:pt x="23892" y="44890"/>
                  </a:lnTo>
                  <a:cubicBezTo>
                    <a:pt x="23980" y="44960"/>
                    <a:pt x="24073" y="44991"/>
                    <a:pt x="24161" y="44991"/>
                  </a:cubicBezTo>
                  <a:cubicBezTo>
                    <a:pt x="24422" y="44991"/>
                    <a:pt x="24641" y="44719"/>
                    <a:pt x="24555" y="44375"/>
                  </a:cubicBezTo>
                  <a:lnTo>
                    <a:pt x="13580" y="409"/>
                  </a:lnTo>
                  <a:cubicBezTo>
                    <a:pt x="13520" y="167"/>
                    <a:pt x="13322" y="1"/>
                    <a:pt x="13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4"/>
            <p:cNvSpPr/>
            <p:nvPr/>
          </p:nvSpPr>
          <p:spPr>
            <a:xfrm>
              <a:off x="2706350" y="583100"/>
              <a:ext cx="394100" cy="1137375"/>
            </a:xfrm>
            <a:custGeom>
              <a:avLst/>
              <a:gdLst/>
              <a:ahLst/>
              <a:cxnLst/>
              <a:rect l="l" t="t" r="r" b="b"/>
              <a:pathLst>
                <a:path w="15764" h="45495" extrusionOk="0">
                  <a:moveTo>
                    <a:pt x="3926" y="0"/>
                  </a:moveTo>
                  <a:lnTo>
                    <a:pt x="369" y="971"/>
                  </a:lnTo>
                  <a:cubicBezTo>
                    <a:pt x="130" y="1037"/>
                    <a:pt x="1" y="1320"/>
                    <a:pt x="84" y="1599"/>
                  </a:cubicBezTo>
                  <a:lnTo>
                    <a:pt x="12998" y="45112"/>
                  </a:lnTo>
                  <a:cubicBezTo>
                    <a:pt x="13072" y="45361"/>
                    <a:pt x="13269" y="45495"/>
                    <a:pt x="13458" y="45495"/>
                  </a:cubicBezTo>
                  <a:cubicBezTo>
                    <a:pt x="13606" y="45495"/>
                    <a:pt x="13750" y="45412"/>
                    <a:pt x="13825" y="45236"/>
                  </a:cubicBezTo>
                  <a:lnTo>
                    <a:pt x="15142" y="42125"/>
                  </a:lnTo>
                  <a:cubicBezTo>
                    <a:pt x="15265" y="41837"/>
                    <a:pt x="15504" y="41676"/>
                    <a:pt x="15763" y="41659"/>
                  </a:cubicBezTo>
                  <a:lnTo>
                    <a:pt x="3926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4"/>
            <p:cNvSpPr/>
            <p:nvPr/>
          </p:nvSpPr>
          <p:spPr>
            <a:xfrm>
              <a:off x="2944350" y="520700"/>
              <a:ext cx="378050" cy="1124800"/>
            </a:xfrm>
            <a:custGeom>
              <a:avLst/>
              <a:gdLst/>
              <a:ahLst/>
              <a:cxnLst/>
              <a:rect l="l" t="t" r="r" b="b"/>
              <a:pathLst>
                <a:path w="15122" h="44992" extrusionOk="0">
                  <a:moveTo>
                    <a:pt x="3595" y="0"/>
                  </a:moveTo>
                  <a:cubicBezTo>
                    <a:pt x="3562" y="0"/>
                    <a:pt x="3529" y="5"/>
                    <a:pt x="3496" y="14"/>
                  </a:cubicBezTo>
                  <a:lnTo>
                    <a:pt x="0" y="968"/>
                  </a:lnTo>
                  <a:lnTo>
                    <a:pt x="11160" y="42598"/>
                  </a:lnTo>
                  <a:cubicBezTo>
                    <a:pt x="11185" y="42595"/>
                    <a:pt x="11211" y="42593"/>
                    <a:pt x="11238" y="42593"/>
                  </a:cubicBezTo>
                  <a:cubicBezTo>
                    <a:pt x="11401" y="42593"/>
                    <a:pt x="11572" y="42650"/>
                    <a:pt x="11727" y="42774"/>
                  </a:cubicBezTo>
                  <a:lnTo>
                    <a:pt x="14372" y="44890"/>
                  </a:lnTo>
                  <a:cubicBezTo>
                    <a:pt x="14460" y="44960"/>
                    <a:pt x="14553" y="44992"/>
                    <a:pt x="14641" y="44992"/>
                  </a:cubicBezTo>
                  <a:cubicBezTo>
                    <a:pt x="14902" y="44992"/>
                    <a:pt x="15121" y="44719"/>
                    <a:pt x="15035" y="44375"/>
                  </a:cubicBezTo>
                  <a:lnTo>
                    <a:pt x="4060" y="409"/>
                  </a:lnTo>
                  <a:cubicBezTo>
                    <a:pt x="4000" y="166"/>
                    <a:pt x="3801" y="0"/>
                    <a:pt x="359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4"/>
            <p:cNvSpPr/>
            <p:nvPr/>
          </p:nvSpPr>
          <p:spPr>
            <a:xfrm>
              <a:off x="3193975" y="1922950"/>
              <a:ext cx="88950" cy="80600"/>
            </a:xfrm>
            <a:custGeom>
              <a:avLst/>
              <a:gdLst/>
              <a:ahLst/>
              <a:cxnLst/>
              <a:rect l="l" t="t" r="r" b="b"/>
              <a:pathLst>
                <a:path w="3558" h="3224" extrusionOk="0">
                  <a:moveTo>
                    <a:pt x="2225" y="0"/>
                  </a:moveTo>
                  <a:cubicBezTo>
                    <a:pt x="1698" y="164"/>
                    <a:pt x="1150" y="246"/>
                    <a:pt x="600" y="246"/>
                  </a:cubicBezTo>
                  <a:cubicBezTo>
                    <a:pt x="400" y="246"/>
                    <a:pt x="200" y="235"/>
                    <a:pt x="0" y="213"/>
                  </a:cubicBezTo>
                  <a:lnTo>
                    <a:pt x="0" y="213"/>
                  </a:lnTo>
                  <a:lnTo>
                    <a:pt x="958" y="1487"/>
                  </a:lnTo>
                  <a:lnTo>
                    <a:pt x="1076" y="1644"/>
                  </a:lnTo>
                  <a:cubicBezTo>
                    <a:pt x="1084" y="1656"/>
                    <a:pt x="1094" y="1668"/>
                    <a:pt x="1103" y="1679"/>
                  </a:cubicBezTo>
                  <a:lnTo>
                    <a:pt x="1227" y="1846"/>
                  </a:lnTo>
                  <a:lnTo>
                    <a:pt x="1569" y="2300"/>
                  </a:lnTo>
                  <a:lnTo>
                    <a:pt x="1654" y="2413"/>
                  </a:lnTo>
                  <a:lnTo>
                    <a:pt x="1720" y="2502"/>
                  </a:lnTo>
                  <a:lnTo>
                    <a:pt x="1917" y="2764"/>
                  </a:lnTo>
                  <a:lnTo>
                    <a:pt x="1940" y="2793"/>
                  </a:lnTo>
                  <a:lnTo>
                    <a:pt x="1984" y="2853"/>
                  </a:lnTo>
                  <a:cubicBezTo>
                    <a:pt x="2175" y="3107"/>
                    <a:pt x="2433" y="3223"/>
                    <a:pt x="2683" y="3223"/>
                  </a:cubicBezTo>
                  <a:cubicBezTo>
                    <a:pt x="3076" y="3223"/>
                    <a:pt x="3449" y="2934"/>
                    <a:pt x="3505" y="2437"/>
                  </a:cubicBezTo>
                  <a:lnTo>
                    <a:pt x="3557" y="1966"/>
                  </a:lnTo>
                  <a:cubicBezTo>
                    <a:pt x="3100" y="1323"/>
                    <a:pt x="2656" y="667"/>
                    <a:pt x="222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4"/>
            <p:cNvSpPr/>
            <p:nvPr/>
          </p:nvSpPr>
          <p:spPr>
            <a:xfrm>
              <a:off x="2706275" y="520675"/>
              <a:ext cx="343875" cy="120450"/>
            </a:xfrm>
            <a:custGeom>
              <a:avLst/>
              <a:gdLst/>
              <a:ahLst/>
              <a:cxnLst/>
              <a:rect l="l" t="t" r="r" b="b"/>
              <a:pathLst>
                <a:path w="13755" h="4818" extrusionOk="0">
                  <a:moveTo>
                    <a:pt x="13131" y="1"/>
                  </a:moveTo>
                  <a:cubicBezTo>
                    <a:pt x="13092" y="1"/>
                    <a:pt x="13053" y="6"/>
                    <a:pt x="13013" y="17"/>
                  </a:cubicBezTo>
                  <a:lnTo>
                    <a:pt x="377" y="3467"/>
                  </a:lnTo>
                  <a:cubicBezTo>
                    <a:pt x="141" y="3532"/>
                    <a:pt x="1" y="3775"/>
                    <a:pt x="65" y="4013"/>
                  </a:cubicBezTo>
                  <a:lnTo>
                    <a:pt x="196" y="4491"/>
                  </a:lnTo>
                  <a:cubicBezTo>
                    <a:pt x="250" y="4688"/>
                    <a:pt x="429" y="4818"/>
                    <a:pt x="624" y="4818"/>
                  </a:cubicBezTo>
                  <a:cubicBezTo>
                    <a:pt x="663" y="4818"/>
                    <a:pt x="703" y="4813"/>
                    <a:pt x="742" y="4802"/>
                  </a:cubicBezTo>
                  <a:lnTo>
                    <a:pt x="13377" y="1352"/>
                  </a:lnTo>
                  <a:cubicBezTo>
                    <a:pt x="13615" y="1287"/>
                    <a:pt x="13754" y="1042"/>
                    <a:pt x="13689" y="806"/>
                  </a:cubicBezTo>
                  <a:lnTo>
                    <a:pt x="13559" y="327"/>
                  </a:lnTo>
                  <a:cubicBezTo>
                    <a:pt x="13505" y="130"/>
                    <a:pt x="13326" y="1"/>
                    <a:pt x="13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46" name="Google Shape;1346;p24"/>
          <p:cNvSpPr txBox="1">
            <a:spLocks noGrp="1"/>
          </p:cNvSpPr>
          <p:nvPr>
            <p:ph type="title"/>
          </p:nvPr>
        </p:nvSpPr>
        <p:spPr>
          <a:xfrm>
            <a:off x="4094400" y="1910000"/>
            <a:ext cx="40032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347" name="Google Shape;1347;p24"/>
          <p:cNvSpPr txBox="1">
            <a:spLocks noGrp="1"/>
          </p:cNvSpPr>
          <p:nvPr>
            <p:ph type="subTitle" idx="1"/>
          </p:nvPr>
        </p:nvSpPr>
        <p:spPr>
          <a:xfrm>
            <a:off x="4575000" y="3109733"/>
            <a:ext cx="3042000" cy="9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40672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9" name="Google Shape;1349;p25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350" name="Google Shape;1350;p2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351" name="Google Shape;1351;p2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2" name="Google Shape;1352;p2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3" name="Google Shape;1353;p2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4" name="Google Shape;1354;p2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5" name="Google Shape;1355;p2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6" name="Google Shape;1356;p2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7" name="Google Shape;1357;p2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8" name="Google Shape;1358;p2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9" name="Google Shape;1359;p2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64" name="Google Shape;1364;p2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365" name="Google Shape;1365;p2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366" name="Google Shape;1366;p2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7" name="Google Shape;1367;p2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8" name="Google Shape;1368;p2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9" name="Google Shape;1369;p2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0" name="Google Shape;1370;p2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1" name="Google Shape;1371;p2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2" name="Google Shape;1372;p2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3" name="Google Shape;1373;p2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4" name="Google Shape;1374;p2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5" name="Google Shape;1375;p2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6" name="Google Shape;1376;p2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7" name="Google Shape;1377;p2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8" name="Google Shape;1378;p2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9" name="Google Shape;1379;p2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0" name="Google Shape;1380;p2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1" name="Google Shape;1381;p2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2" name="Google Shape;1382;p2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3" name="Google Shape;1383;p2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4" name="Google Shape;1384;p2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385" name="Google Shape;1385;p2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6" name="Google Shape;1386;p2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7" name="Google Shape;1387;p25"/>
          <p:cNvSpPr txBox="1">
            <a:spLocks noGrp="1"/>
          </p:cNvSpPr>
          <p:nvPr>
            <p:ph type="title"/>
          </p:nvPr>
        </p:nvSpPr>
        <p:spPr>
          <a:xfrm>
            <a:off x="1093105" y="504008"/>
            <a:ext cx="6732400" cy="13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388" name="Google Shape;1388;p25"/>
          <p:cNvSpPr txBox="1">
            <a:spLocks noGrp="1"/>
          </p:cNvSpPr>
          <p:nvPr>
            <p:ph type="title" idx="2"/>
          </p:nvPr>
        </p:nvSpPr>
        <p:spPr>
          <a:xfrm>
            <a:off x="1282717" y="4269191"/>
            <a:ext cx="22212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389" name="Google Shape;1389;p25"/>
          <p:cNvSpPr txBox="1">
            <a:spLocks noGrp="1"/>
          </p:cNvSpPr>
          <p:nvPr>
            <p:ph type="subTitle" idx="1"/>
          </p:nvPr>
        </p:nvSpPr>
        <p:spPr>
          <a:xfrm>
            <a:off x="1282717" y="4770424"/>
            <a:ext cx="2221200" cy="12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grpSp>
        <p:nvGrpSpPr>
          <p:cNvPr id="1390" name="Google Shape;1390;p25"/>
          <p:cNvGrpSpPr/>
          <p:nvPr/>
        </p:nvGrpSpPr>
        <p:grpSpPr>
          <a:xfrm>
            <a:off x="10214919" y="504009"/>
            <a:ext cx="472515" cy="771361"/>
            <a:chOff x="2254100" y="3662800"/>
            <a:chExt cx="269700" cy="440275"/>
          </a:xfrm>
        </p:grpSpPr>
        <p:sp>
          <p:nvSpPr>
            <p:cNvPr id="1391" name="Google Shape;1391;p25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5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93" name="Google Shape;1393;p25"/>
          <p:cNvGrpSpPr/>
          <p:nvPr/>
        </p:nvGrpSpPr>
        <p:grpSpPr>
          <a:xfrm rot="-808543">
            <a:off x="11204028" y="4231114"/>
            <a:ext cx="2022077" cy="3843335"/>
            <a:chOff x="4949150" y="3435000"/>
            <a:chExt cx="1154175" cy="2193725"/>
          </a:xfrm>
        </p:grpSpPr>
        <p:sp>
          <p:nvSpPr>
            <p:cNvPr id="1394" name="Google Shape;1394;p25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5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5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5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5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5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5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5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5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5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5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5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5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5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5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5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5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5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5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5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14" name="Google Shape;1414;p25"/>
          <p:cNvGrpSpPr/>
          <p:nvPr/>
        </p:nvGrpSpPr>
        <p:grpSpPr>
          <a:xfrm>
            <a:off x="11109667" y="133120"/>
            <a:ext cx="454381" cy="761112"/>
            <a:chOff x="2002900" y="3914700"/>
            <a:chExt cx="259350" cy="434425"/>
          </a:xfrm>
        </p:grpSpPr>
        <p:sp>
          <p:nvSpPr>
            <p:cNvPr id="1415" name="Google Shape;1415;p25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5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17" name="Google Shape;1417;p25"/>
          <p:cNvSpPr txBox="1">
            <a:spLocks noGrp="1"/>
          </p:cNvSpPr>
          <p:nvPr>
            <p:ph type="title" idx="3"/>
          </p:nvPr>
        </p:nvSpPr>
        <p:spPr>
          <a:xfrm>
            <a:off x="3751171" y="4269191"/>
            <a:ext cx="22212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418" name="Google Shape;1418;p25"/>
          <p:cNvSpPr txBox="1">
            <a:spLocks noGrp="1"/>
          </p:cNvSpPr>
          <p:nvPr>
            <p:ph type="subTitle" idx="4"/>
          </p:nvPr>
        </p:nvSpPr>
        <p:spPr>
          <a:xfrm>
            <a:off x="3751171" y="4770424"/>
            <a:ext cx="2221200" cy="12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419" name="Google Shape;1419;p25"/>
          <p:cNvSpPr txBox="1">
            <a:spLocks noGrp="1"/>
          </p:cNvSpPr>
          <p:nvPr>
            <p:ph type="title" idx="5"/>
          </p:nvPr>
        </p:nvSpPr>
        <p:spPr>
          <a:xfrm>
            <a:off x="6219623" y="4269191"/>
            <a:ext cx="22212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420" name="Google Shape;1420;p25"/>
          <p:cNvSpPr txBox="1">
            <a:spLocks noGrp="1"/>
          </p:cNvSpPr>
          <p:nvPr>
            <p:ph type="subTitle" idx="6"/>
          </p:nvPr>
        </p:nvSpPr>
        <p:spPr>
          <a:xfrm>
            <a:off x="6219623" y="4770424"/>
            <a:ext cx="2221200" cy="12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421" name="Google Shape;1421;p25"/>
          <p:cNvSpPr txBox="1">
            <a:spLocks noGrp="1"/>
          </p:cNvSpPr>
          <p:nvPr>
            <p:ph type="title" idx="7"/>
          </p:nvPr>
        </p:nvSpPr>
        <p:spPr>
          <a:xfrm>
            <a:off x="8688076" y="4269191"/>
            <a:ext cx="22212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422" name="Google Shape;1422;p25"/>
          <p:cNvSpPr txBox="1">
            <a:spLocks noGrp="1"/>
          </p:cNvSpPr>
          <p:nvPr>
            <p:ph type="subTitle" idx="8"/>
          </p:nvPr>
        </p:nvSpPr>
        <p:spPr>
          <a:xfrm>
            <a:off x="8688076" y="4770424"/>
            <a:ext cx="2221200" cy="12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68527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4" name="Google Shape;1424;p26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425" name="Google Shape;1425;p26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426" name="Google Shape;1426;p26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6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6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6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6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6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6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6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6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6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6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6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6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439" name="Google Shape;1439;p26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440" name="Google Shape;1440;p26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441" name="Google Shape;1441;p26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2" name="Google Shape;1442;p26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3" name="Google Shape;1443;p26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4" name="Google Shape;1444;p26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5" name="Google Shape;1445;p26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6" name="Google Shape;1446;p26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7" name="Google Shape;1447;p26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8" name="Google Shape;1448;p26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9" name="Google Shape;1449;p26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0" name="Google Shape;1450;p26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1" name="Google Shape;1451;p26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2" name="Google Shape;1452;p26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3" name="Google Shape;1453;p26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4" name="Google Shape;1454;p26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5" name="Google Shape;1455;p26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6" name="Google Shape;1456;p26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7" name="Google Shape;1457;p26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8" name="Google Shape;1458;p26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9" name="Google Shape;1459;p26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460" name="Google Shape;1460;p26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1" name="Google Shape;1461;p26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62" name="Google Shape;1462;p26"/>
          <p:cNvSpPr txBox="1">
            <a:spLocks noGrp="1"/>
          </p:cNvSpPr>
          <p:nvPr>
            <p:ph type="subTitle" idx="1"/>
          </p:nvPr>
        </p:nvSpPr>
        <p:spPr>
          <a:xfrm>
            <a:off x="3942800" y="1813015"/>
            <a:ext cx="4306400" cy="5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463" name="Google Shape;1463;p26"/>
          <p:cNvSpPr txBox="1">
            <a:spLocks noGrp="1"/>
          </p:cNvSpPr>
          <p:nvPr>
            <p:ph type="title" hasCustomPrompt="1"/>
          </p:nvPr>
        </p:nvSpPr>
        <p:spPr>
          <a:xfrm>
            <a:off x="3942800" y="1196948"/>
            <a:ext cx="4306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grpSp>
        <p:nvGrpSpPr>
          <p:cNvPr id="1464" name="Google Shape;1464;p26"/>
          <p:cNvGrpSpPr/>
          <p:nvPr/>
        </p:nvGrpSpPr>
        <p:grpSpPr>
          <a:xfrm rot="-1793390">
            <a:off x="9789513" y="-1244808"/>
            <a:ext cx="2022081" cy="3843344"/>
            <a:chOff x="4949150" y="3435000"/>
            <a:chExt cx="1154175" cy="2193725"/>
          </a:xfrm>
        </p:grpSpPr>
        <p:sp>
          <p:nvSpPr>
            <p:cNvPr id="1465" name="Google Shape;1465;p26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85" name="Google Shape;1485;p26"/>
          <p:cNvGrpSpPr/>
          <p:nvPr/>
        </p:nvGrpSpPr>
        <p:grpSpPr>
          <a:xfrm rot="7199944">
            <a:off x="10917041" y="1402965"/>
            <a:ext cx="1387492" cy="2546472"/>
            <a:chOff x="1986275" y="390525"/>
            <a:chExt cx="791925" cy="1453425"/>
          </a:xfrm>
        </p:grpSpPr>
        <p:sp>
          <p:nvSpPr>
            <p:cNvPr id="1486" name="Google Shape;1486;p26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95" name="Google Shape;1495;p26"/>
          <p:cNvGrpSpPr/>
          <p:nvPr/>
        </p:nvGrpSpPr>
        <p:grpSpPr>
          <a:xfrm>
            <a:off x="11383600" y="4179787"/>
            <a:ext cx="454381" cy="761112"/>
            <a:chOff x="2002900" y="3914700"/>
            <a:chExt cx="259350" cy="434425"/>
          </a:xfrm>
        </p:grpSpPr>
        <p:sp>
          <p:nvSpPr>
            <p:cNvPr id="1496" name="Google Shape;1496;p26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98" name="Google Shape;1498;p26"/>
          <p:cNvGrpSpPr/>
          <p:nvPr/>
        </p:nvGrpSpPr>
        <p:grpSpPr>
          <a:xfrm>
            <a:off x="11551052" y="5626509"/>
            <a:ext cx="472515" cy="771361"/>
            <a:chOff x="2254100" y="3662800"/>
            <a:chExt cx="269700" cy="440275"/>
          </a:xfrm>
        </p:grpSpPr>
        <p:sp>
          <p:nvSpPr>
            <p:cNvPr id="1499" name="Google Shape;1499;p26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01" name="Google Shape;1501;p26"/>
          <p:cNvSpPr txBox="1">
            <a:spLocks noGrp="1"/>
          </p:cNvSpPr>
          <p:nvPr>
            <p:ph type="subTitle" idx="2"/>
          </p:nvPr>
        </p:nvSpPr>
        <p:spPr>
          <a:xfrm>
            <a:off x="3942800" y="3593048"/>
            <a:ext cx="4306400" cy="5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502" name="Google Shape;1502;p26"/>
          <p:cNvSpPr txBox="1">
            <a:spLocks noGrp="1"/>
          </p:cNvSpPr>
          <p:nvPr>
            <p:ph type="title" idx="3" hasCustomPrompt="1"/>
          </p:nvPr>
        </p:nvSpPr>
        <p:spPr>
          <a:xfrm>
            <a:off x="3942800" y="2976981"/>
            <a:ext cx="4306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503" name="Google Shape;1503;p26"/>
          <p:cNvSpPr txBox="1">
            <a:spLocks noGrp="1"/>
          </p:cNvSpPr>
          <p:nvPr>
            <p:ph type="subTitle" idx="4"/>
          </p:nvPr>
        </p:nvSpPr>
        <p:spPr>
          <a:xfrm>
            <a:off x="3942800" y="5373081"/>
            <a:ext cx="4306400" cy="5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504" name="Google Shape;1504;p26"/>
          <p:cNvSpPr txBox="1">
            <a:spLocks noGrp="1"/>
          </p:cNvSpPr>
          <p:nvPr>
            <p:ph type="title" idx="5" hasCustomPrompt="1"/>
          </p:nvPr>
        </p:nvSpPr>
        <p:spPr>
          <a:xfrm>
            <a:off x="3942800" y="4757015"/>
            <a:ext cx="4306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505" name="Google Shape;1505;p26"/>
          <p:cNvSpPr/>
          <p:nvPr/>
        </p:nvSpPr>
        <p:spPr>
          <a:xfrm rot="9019462" flipH="1">
            <a:off x="-1352528" y="4975724"/>
            <a:ext cx="4152423" cy="3684601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26"/>
          <p:cNvSpPr/>
          <p:nvPr/>
        </p:nvSpPr>
        <p:spPr>
          <a:xfrm rot="-2873806">
            <a:off x="-1404749" y="340719"/>
            <a:ext cx="3106236" cy="2606028"/>
          </a:xfrm>
          <a:custGeom>
            <a:avLst/>
            <a:gdLst/>
            <a:ahLst/>
            <a:cxnLst/>
            <a:rect l="l" t="t" r="r" b="b"/>
            <a:pathLst>
              <a:path w="45742" h="38376" extrusionOk="0">
                <a:moveTo>
                  <a:pt x="19361" y="24932"/>
                </a:moveTo>
                <a:cubicBezTo>
                  <a:pt x="19465" y="24932"/>
                  <a:pt x="19570" y="24937"/>
                  <a:pt x="19673" y="24944"/>
                </a:cubicBezTo>
                <a:cubicBezTo>
                  <a:pt x="20499" y="24997"/>
                  <a:pt x="21223" y="25325"/>
                  <a:pt x="21842" y="25875"/>
                </a:cubicBezTo>
                <a:cubicBezTo>
                  <a:pt x="22439" y="26436"/>
                  <a:pt x="22908" y="27180"/>
                  <a:pt x="23139" y="27996"/>
                </a:cubicBezTo>
                <a:cubicBezTo>
                  <a:pt x="23371" y="28729"/>
                  <a:pt x="23389" y="29503"/>
                  <a:pt x="23242" y="30263"/>
                </a:cubicBezTo>
                <a:cubicBezTo>
                  <a:pt x="22805" y="30365"/>
                  <a:pt x="22364" y="30438"/>
                  <a:pt x="21919" y="30483"/>
                </a:cubicBezTo>
                <a:cubicBezTo>
                  <a:pt x="21641" y="30509"/>
                  <a:pt x="21364" y="30524"/>
                  <a:pt x="21089" y="30524"/>
                </a:cubicBezTo>
                <a:cubicBezTo>
                  <a:pt x="20466" y="30524"/>
                  <a:pt x="19852" y="30452"/>
                  <a:pt x="19264" y="30296"/>
                </a:cubicBezTo>
                <a:cubicBezTo>
                  <a:pt x="18414" y="30070"/>
                  <a:pt x="17582" y="29685"/>
                  <a:pt x="16974" y="29149"/>
                </a:cubicBezTo>
                <a:cubicBezTo>
                  <a:pt x="16663" y="28887"/>
                  <a:pt x="16429" y="28580"/>
                  <a:pt x="16290" y="28259"/>
                </a:cubicBezTo>
                <a:cubicBezTo>
                  <a:pt x="16156" y="27938"/>
                  <a:pt x="16077" y="27605"/>
                  <a:pt x="16138" y="27244"/>
                </a:cubicBezTo>
                <a:cubicBezTo>
                  <a:pt x="16220" y="26485"/>
                  <a:pt x="16634" y="25875"/>
                  <a:pt x="17314" y="25469"/>
                </a:cubicBezTo>
                <a:cubicBezTo>
                  <a:pt x="17899" y="25115"/>
                  <a:pt x="18637" y="24932"/>
                  <a:pt x="19361" y="24932"/>
                </a:cubicBezTo>
                <a:close/>
                <a:moveTo>
                  <a:pt x="45087" y="1"/>
                </a:moveTo>
                <a:cubicBezTo>
                  <a:pt x="43175" y="1"/>
                  <a:pt x="41253" y="430"/>
                  <a:pt x="39532" y="1282"/>
                </a:cubicBezTo>
                <a:cubicBezTo>
                  <a:pt x="37709" y="2187"/>
                  <a:pt x="36046" y="3454"/>
                  <a:pt x="34765" y="5058"/>
                </a:cubicBezTo>
                <a:lnTo>
                  <a:pt x="34286" y="5662"/>
                </a:lnTo>
                <a:lnTo>
                  <a:pt x="33860" y="6304"/>
                </a:lnTo>
                <a:lnTo>
                  <a:pt x="33647" y="6625"/>
                </a:lnTo>
                <a:cubicBezTo>
                  <a:pt x="33581" y="6737"/>
                  <a:pt x="33522" y="6851"/>
                  <a:pt x="33460" y="6964"/>
                </a:cubicBezTo>
                <a:lnTo>
                  <a:pt x="33091" y="7644"/>
                </a:lnTo>
                <a:cubicBezTo>
                  <a:pt x="32665" y="8582"/>
                  <a:pt x="32288" y="9557"/>
                  <a:pt x="32107" y="10584"/>
                </a:cubicBezTo>
                <a:cubicBezTo>
                  <a:pt x="31680" y="12628"/>
                  <a:pt x="31826" y="14684"/>
                  <a:pt x="31964" y="16654"/>
                </a:cubicBezTo>
                <a:cubicBezTo>
                  <a:pt x="32108" y="18623"/>
                  <a:pt x="32278" y="20577"/>
                  <a:pt x="31985" y="22402"/>
                </a:cubicBezTo>
                <a:cubicBezTo>
                  <a:pt x="31838" y="23316"/>
                  <a:pt x="31554" y="24191"/>
                  <a:pt x="31133" y="24985"/>
                </a:cubicBezTo>
                <a:cubicBezTo>
                  <a:pt x="30712" y="25777"/>
                  <a:pt x="30144" y="26485"/>
                  <a:pt x="29469" y="27098"/>
                </a:cubicBezTo>
                <a:cubicBezTo>
                  <a:pt x="28796" y="27712"/>
                  <a:pt x="28016" y="28231"/>
                  <a:pt x="27188" y="28683"/>
                </a:cubicBezTo>
                <a:cubicBezTo>
                  <a:pt x="26467" y="29071"/>
                  <a:pt x="25706" y="29437"/>
                  <a:pt x="24944" y="29732"/>
                </a:cubicBezTo>
                <a:cubicBezTo>
                  <a:pt x="24956" y="29561"/>
                  <a:pt x="24962" y="29389"/>
                  <a:pt x="24961" y="29214"/>
                </a:cubicBezTo>
                <a:cubicBezTo>
                  <a:pt x="24949" y="28646"/>
                  <a:pt x="24864" y="28083"/>
                  <a:pt x="24707" y="27538"/>
                </a:cubicBezTo>
                <a:cubicBezTo>
                  <a:pt x="24401" y="26451"/>
                  <a:pt x="23796" y="25453"/>
                  <a:pt x="22957" y="24659"/>
                </a:cubicBezTo>
                <a:cubicBezTo>
                  <a:pt x="22524" y="24262"/>
                  <a:pt x="22030" y="23940"/>
                  <a:pt x="21493" y="23702"/>
                </a:cubicBezTo>
                <a:cubicBezTo>
                  <a:pt x="20951" y="23459"/>
                  <a:pt x="20361" y="23324"/>
                  <a:pt x="19789" y="23288"/>
                </a:cubicBezTo>
                <a:cubicBezTo>
                  <a:pt x="19651" y="23279"/>
                  <a:pt x="19515" y="23275"/>
                  <a:pt x="19377" y="23275"/>
                </a:cubicBezTo>
                <a:cubicBezTo>
                  <a:pt x="18368" y="23275"/>
                  <a:pt x="17362" y="23515"/>
                  <a:pt x="16457" y="24057"/>
                </a:cubicBezTo>
                <a:cubicBezTo>
                  <a:pt x="15947" y="24366"/>
                  <a:pt x="15476" y="24787"/>
                  <a:pt x="15128" y="25314"/>
                </a:cubicBezTo>
                <a:cubicBezTo>
                  <a:pt x="15039" y="25443"/>
                  <a:pt x="14970" y="25586"/>
                  <a:pt x="14892" y="25724"/>
                </a:cubicBezTo>
                <a:cubicBezTo>
                  <a:pt x="14818" y="25863"/>
                  <a:pt x="14770" y="26014"/>
                  <a:pt x="14709" y="26159"/>
                </a:cubicBezTo>
                <a:cubicBezTo>
                  <a:pt x="14649" y="26304"/>
                  <a:pt x="14627" y="26455"/>
                  <a:pt x="14588" y="26604"/>
                </a:cubicBezTo>
                <a:cubicBezTo>
                  <a:pt x="14554" y="26754"/>
                  <a:pt x="14512" y="26898"/>
                  <a:pt x="14506" y="27059"/>
                </a:cubicBezTo>
                <a:cubicBezTo>
                  <a:pt x="14411" y="27679"/>
                  <a:pt x="14540" y="28355"/>
                  <a:pt x="14796" y="28932"/>
                </a:cubicBezTo>
                <a:cubicBezTo>
                  <a:pt x="15056" y="29513"/>
                  <a:pt x="15453" y="30001"/>
                  <a:pt x="15895" y="30376"/>
                </a:cubicBezTo>
                <a:cubicBezTo>
                  <a:pt x="16781" y="31141"/>
                  <a:pt x="17802" y="31585"/>
                  <a:pt x="18853" y="31865"/>
                </a:cubicBezTo>
                <a:cubicBezTo>
                  <a:pt x="19562" y="32052"/>
                  <a:pt x="20288" y="32134"/>
                  <a:pt x="21007" y="32134"/>
                </a:cubicBezTo>
                <a:cubicBezTo>
                  <a:pt x="21364" y="32134"/>
                  <a:pt x="21723" y="32114"/>
                  <a:pt x="22079" y="32075"/>
                </a:cubicBezTo>
                <a:cubicBezTo>
                  <a:pt x="22255" y="32056"/>
                  <a:pt x="22430" y="32033"/>
                  <a:pt x="22604" y="32007"/>
                </a:cubicBezTo>
                <a:lnTo>
                  <a:pt x="22604" y="32007"/>
                </a:lnTo>
                <a:cubicBezTo>
                  <a:pt x="22442" y="32304"/>
                  <a:pt x="22260" y="32591"/>
                  <a:pt x="22058" y="32863"/>
                </a:cubicBezTo>
                <a:cubicBezTo>
                  <a:pt x="20980" y="34309"/>
                  <a:pt x="19391" y="35325"/>
                  <a:pt x="17626" y="35960"/>
                </a:cubicBezTo>
                <a:cubicBezTo>
                  <a:pt x="15861" y="36602"/>
                  <a:pt x="13935" y="36892"/>
                  <a:pt x="12005" y="37080"/>
                </a:cubicBezTo>
                <a:cubicBezTo>
                  <a:pt x="11039" y="37166"/>
                  <a:pt x="10071" y="37211"/>
                  <a:pt x="9098" y="37216"/>
                </a:cubicBezTo>
                <a:cubicBezTo>
                  <a:pt x="8970" y="37217"/>
                  <a:pt x="8841" y="37218"/>
                  <a:pt x="8712" y="37218"/>
                </a:cubicBezTo>
                <a:cubicBezTo>
                  <a:pt x="7869" y="37218"/>
                  <a:pt x="7025" y="37186"/>
                  <a:pt x="6182" y="37122"/>
                </a:cubicBezTo>
                <a:cubicBezTo>
                  <a:pt x="4239" y="36971"/>
                  <a:pt x="2308" y="36649"/>
                  <a:pt x="404" y="36190"/>
                </a:cubicBezTo>
                <a:cubicBezTo>
                  <a:pt x="381" y="36184"/>
                  <a:pt x="357" y="36181"/>
                  <a:pt x="333" y="36181"/>
                </a:cubicBezTo>
                <a:cubicBezTo>
                  <a:pt x="332" y="36181"/>
                  <a:pt x="331" y="36181"/>
                  <a:pt x="330" y="36181"/>
                </a:cubicBezTo>
                <a:cubicBezTo>
                  <a:pt x="178" y="36181"/>
                  <a:pt x="49" y="36290"/>
                  <a:pt x="25" y="36440"/>
                </a:cubicBezTo>
                <a:cubicBezTo>
                  <a:pt x="0" y="36590"/>
                  <a:pt x="89" y="36736"/>
                  <a:pt x="234" y="36783"/>
                </a:cubicBezTo>
                <a:cubicBezTo>
                  <a:pt x="2130" y="37405"/>
                  <a:pt x="4094" y="37833"/>
                  <a:pt x="6080" y="38095"/>
                </a:cubicBezTo>
                <a:cubicBezTo>
                  <a:pt x="7074" y="38226"/>
                  <a:pt x="8073" y="38312"/>
                  <a:pt x="9079" y="38354"/>
                </a:cubicBezTo>
                <a:cubicBezTo>
                  <a:pt x="9492" y="38368"/>
                  <a:pt x="9907" y="38376"/>
                  <a:pt x="10321" y="38376"/>
                </a:cubicBezTo>
                <a:cubicBezTo>
                  <a:pt x="10911" y="38376"/>
                  <a:pt x="11503" y="38360"/>
                  <a:pt x="12094" y="38331"/>
                </a:cubicBezTo>
                <a:cubicBezTo>
                  <a:pt x="14097" y="38221"/>
                  <a:pt x="16123" y="37973"/>
                  <a:pt x="18100" y="37322"/>
                </a:cubicBezTo>
                <a:cubicBezTo>
                  <a:pt x="19084" y="36994"/>
                  <a:pt x="20050" y="36563"/>
                  <a:pt x="20940" y="35977"/>
                </a:cubicBezTo>
                <a:cubicBezTo>
                  <a:pt x="21838" y="35395"/>
                  <a:pt x="22633" y="34659"/>
                  <a:pt x="23302" y="33811"/>
                </a:cubicBezTo>
                <a:cubicBezTo>
                  <a:pt x="23822" y="33128"/>
                  <a:pt x="24267" y="32366"/>
                  <a:pt x="24561" y="31536"/>
                </a:cubicBezTo>
                <a:cubicBezTo>
                  <a:pt x="24757" y="31472"/>
                  <a:pt x="24952" y="31406"/>
                  <a:pt x="25143" y="31335"/>
                </a:cubicBezTo>
                <a:cubicBezTo>
                  <a:pt x="25630" y="31155"/>
                  <a:pt x="26110" y="30949"/>
                  <a:pt x="26567" y="30730"/>
                </a:cubicBezTo>
                <a:cubicBezTo>
                  <a:pt x="26799" y="30624"/>
                  <a:pt x="27030" y="30515"/>
                  <a:pt x="27257" y="30393"/>
                </a:cubicBezTo>
                <a:cubicBezTo>
                  <a:pt x="27484" y="30272"/>
                  <a:pt x="27715" y="30165"/>
                  <a:pt x="27938" y="30030"/>
                </a:cubicBezTo>
                <a:cubicBezTo>
                  <a:pt x="28837" y="29526"/>
                  <a:pt x="29712" y="28937"/>
                  <a:pt x="30493" y="28212"/>
                </a:cubicBezTo>
                <a:cubicBezTo>
                  <a:pt x="31276" y="27492"/>
                  <a:pt x="31951" y="26624"/>
                  <a:pt x="32436" y="25662"/>
                </a:cubicBezTo>
                <a:cubicBezTo>
                  <a:pt x="32924" y="24699"/>
                  <a:pt x="33233" y="23661"/>
                  <a:pt x="33379" y="22621"/>
                </a:cubicBezTo>
                <a:cubicBezTo>
                  <a:pt x="33670" y="20525"/>
                  <a:pt x="33434" y="18505"/>
                  <a:pt x="33258" y="16547"/>
                </a:cubicBezTo>
                <a:cubicBezTo>
                  <a:pt x="33081" y="14591"/>
                  <a:pt x="32917" y="12651"/>
                  <a:pt x="33273" y="10806"/>
                </a:cubicBezTo>
                <a:cubicBezTo>
                  <a:pt x="33410" y="9878"/>
                  <a:pt x="33747" y="8992"/>
                  <a:pt x="34106" y="8123"/>
                </a:cubicBezTo>
                <a:lnTo>
                  <a:pt x="34424" y="7490"/>
                </a:lnTo>
                <a:cubicBezTo>
                  <a:pt x="34477" y="7385"/>
                  <a:pt x="34528" y="7277"/>
                  <a:pt x="34585" y="7174"/>
                </a:cubicBezTo>
                <a:lnTo>
                  <a:pt x="34772" y="6872"/>
                </a:lnTo>
                <a:lnTo>
                  <a:pt x="35147" y="6267"/>
                </a:lnTo>
                <a:lnTo>
                  <a:pt x="35572" y="5697"/>
                </a:lnTo>
                <a:cubicBezTo>
                  <a:pt x="36711" y="4173"/>
                  <a:pt x="38229" y="2939"/>
                  <a:pt x="39911" y="2035"/>
                </a:cubicBezTo>
                <a:cubicBezTo>
                  <a:pt x="41612" y="1137"/>
                  <a:pt x="43503" y="652"/>
                  <a:pt x="45427" y="622"/>
                </a:cubicBezTo>
                <a:lnTo>
                  <a:pt x="45437" y="622"/>
                </a:lnTo>
                <a:cubicBezTo>
                  <a:pt x="45605" y="619"/>
                  <a:pt x="45740" y="483"/>
                  <a:pt x="45741" y="316"/>
                </a:cubicBezTo>
                <a:cubicBezTo>
                  <a:pt x="45742" y="147"/>
                  <a:pt x="45608" y="9"/>
                  <a:pt x="45440" y="5"/>
                </a:cubicBezTo>
                <a:lnTo>
                  <a:pt x="45440" y="5"/>
                </a:lnTo>
                <a:lnTo>
                  <a:pt x="45441" y="6"/>
                </a:lnTo>
                <a:cubicBezTo>
                  <a:pt x="45322" y="3"/>
                  <a:pt x="45204" y="1"/>
                  <a:pt x="45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34680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">
  <p:cSld name="Title + Six Columns 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27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509" name="Google Shape;1509;p27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510" name="Google Shape;1510;p27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1" name="Google Shape;1511;p27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2" name="Google Shape;1512;p27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3" name="Google Shape;1513;p27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4" name="Google Shape;1514;p27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5" name="Google Shape;1515;p27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6" name="Google Shape;1516;p27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7" name="Google Shape;1517;p27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8" name="Google Shape;1518;p27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9" name="Google Shape;1519;p27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0" name="Google Shape;1520;p27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1" name="Google Shape;1521;p27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2" name="Google Shape;1522;p27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23" name="Google Shape;1523;p27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524" name="Google Shape;1524;p27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525" name="Google Shape;1525;p27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6" name="Google Shape;1526;p27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7" name="Google Shape;1527;p27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8" name="Google Shape;1528;p27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9" name="Google Shape;1529;p27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0" name="Google Shape;1530;p27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1" name="Google Shape;1531;p27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2" name="Google Shape;1532;p27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3" name="Google Shape;1533;p27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4" name="Google Shape;1534;p27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5" name="Google Shape;1535;p27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6" name="Google Shape;1536;p27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7" name="Google Shape;1537;p27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8" name="Google Shape;1538;p27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9" name="Google Shape;1539;p27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0" name="Google Shape;1540;p27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1" name="Google Shape;1541;p27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2" name="Google Shape;1542;p27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3" name="Google Shape;1543;p27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544" name="Google Shape;1544;p27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5" name="Google Shape;1545;p27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546" name="Google Shape;1546;p27"/>
          <p:cNvSpPr txBox="1">
            <a:spLocks noGrp="1"/>
          </p:cNvSpPr>
          <p:nvPr>
            <p:ph type="title"/>
          </p:nvPr>
        </p:nvSpPr>
        <p:spPr>
          <a:xfrm>
            <a:off x="1093105" y="504008"/>
            <a:ext cx="6732400" cy="13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547" name="Google Shape;1547;p27"/>
          <p:cNvSpPr txBox="1">
            <a:spLocks noGrp="1"/>
          </p:cNvSpPr>
          <p:nvPr>
            <p:ph type="title" idx="2"/>
          </p:nvPr>
        </p:nvSpPr>
        <p:spPr>
          <a:xfrm>
            <a:off x="1093100" y="4470367"/>
            <a:ext cx="3028800" cy="6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548" name="Google Shape;1548;p27"/>
          <p:cNvSpPr txBox="1">
            <a:spLocks noGrp="1"/>
          </p:cNvSpPr>
          <p:nvPr>
            <p:ph type="subTitle" idx="1"/>
          </p:nvPr>
        </p:nvSpPr>
        <p:spPr>
          <a:xfrm>
            <a:off x="1093100" y="5030633"/>
            <a:ext cx="3028800" cy="8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549" name="Google Shape;1549;p27"/>
          <p:cNvSpPr txBox="1">
            <a:spLocks noGrp="1"/>
          </p:cNvSpPr>
          <p:nvPr>
            <p:ph type="title" idx="3"/>
          </p:nvPr>
        </p:nvSpPr>
        <p:spPr>
          <a:xfrm>
            <a:off x="4581600" y="4470467"/>
            <a:ext cx="3028800" cy="6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550" name="Google Shape;1550;p27"/>
          <p:cNvSpPr txBox="1">
            <a:spLocks noGrp="1"/>
          </p:cNvSpPr>
          <p:nvPr>
            <p:ph type="subTitle" idx="4"/>
          </p:nvPr>
        </p:nvSpPr>
        <p:spPr>
          <a:xfrm>
            <a:off x="4581600" y="5030633"/>
            <a:ext cx="3028800" cy="8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551" name="Google Shape;1551;p27"/>
          <p:cNvSpPr txBox="1">
            <a:spLocks noGrp="1"/>
          </p:cNvSpPr>
          <p:nvPr>
            <p:ph type="title" idx="5"/>
          </p:nvPr>
        </p:nvSpPr>
        <p:spPr>
          <a:xfrm>
            <a:off x="8070100" y="4470467"/>
            <a:ext cx="3028800" cy="6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552" name="Google Shape;1552;p27"/>
          <p:cNvSpPr txBox="1">
            <a:spLocks noGrp="1"/>
          </p:cNvSpPr>
          <p:nvPr>
            <p:ph type="subTitle" idx="6"/>
          </p:nvPr>
        </p:nvSpPr>
        <p:spPr>
          <a:xfrm>
            <a:off x="8070100" y="5030633"/>
            <a:ext cx="3028800" cy="8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grpSp>
        <p:nvGrpSpPr>
          <p:cNvPr id="1553" name="Google Shape;1553;p27"/>
          <p:cNvGrpSpPr/>
          <p:nvPr/>
        </p:nvGrpSpPr>
        <p:grpSpPr>
          <a:xfrm rot="1061750" flipH="1">
            <a:off x="9547631" y="235330"/>
            <a:ext cx="3655515" cy="2190129"/>
            <a:chOff x="1690100" y="4210450"/>
            <a:chExt cx="2086525" cy="1250100"/>
          </a:xfrm>
        </p:grpSpPr>
        <p:sp>
          <p:nvSpPr>
            <p:cNvPr id="1554" name="Google Shape;1554;p27"/>
            <p:cNvSpPr/>
            <p:nvPr/>
          </p:nvSpPr>
          <p:spPr>
            <a:xfrm>
              <a:off x="2818300" y="4210450"/>
              <a:ext cx="958325" cy="1250100"/>
            </a:xfrm>
            <a:custGeom>
              <a:avLst/>
              <a:gdLst/>
              <a:ahLst/>
              <a:cxnLst/>
              <a:rect l="l" t="t" r="r" b="b"/>
              <a:pathLst>
                <a:path w="38333" h="50004" extrusionOk="0">
                  <a:moveTo>
                    <a:pt x="32092" y="13501"/>
                  </a:moveTo>
                  <a:cubicBezTo>
                    <a:pt x="32154" y="13501"/>
                    <a:pt x="32215" y="13503"/>
                    <a:pt x="32277" y="13507"/>
                  </a:cubicBezTo>
                  <a:lnTo>
                    <a:pt x="32718" y="13521"/>
                  </a:lnTo>
                  <a:cubicBezTo>
                    <a:pt x="33020" y="13525"/>
                    <a:pt x="33297" y="13541"/>
                    <a:pt x="33569" y="13593"/>
                  </a:cubicBezTo>
                  <a:cubicBezTo>
                    <a:pt x="33845" y="13634"/>
                    <a:pt x="34115" y="13704"/>
                    <a:pt x="34380" y="13785"/>
                  </a:cubicBezTo>
                  <a:cubicBezTo>
                    <a:pt x="34902" y="13957"/>
                    <a:pt x="35406" y="14193"/>
                    <a:pt x="35783" y="14512"/>
                  </a:cubicBezTo>
                  <a:cubicBezTo>
                    <a:pt x="36173" y="14825"/>
                    <a:pt x="36414" y="15199"/>
                    <a:pt x="36507" y="15599"/>
                  </a:cubicBezTo>
                  <a:cubicBezTo>
                    <a:pt x="36543" y="15804"/>
                    <a:pt x="36555" y="16020"/>
                    <a:pt x="36522" y="16228"/>
                  </a:cubicBezTo>
                  <a:cubicBezTo>
                    <a:pt x="36479" y="16446"/>
                    <a:pt x="36404" y="16657"/>
                    <a:pt x="36300" y="16854"/>
                  </a:cubicBezTo>
                  <a:cubicBezTo>
                    <a:pt x="36067" y="17269"/>
                    <a:pt x="35696" y="17672"/>
                    <a:pt x="35253" y="18026"/>
                  </a:cubicBezTo>
                  <a:cubicBezTo>
                    <a:pt x="34811" y="18384"/>
                    <a:pt x="34309" y="18697"/>
                    <a:pt x="33773" y="18985"/>
                  </a:cubicBezTo>
                  <a:cubicBezTo>
                    <a:pt x="32668" y="19582"/>
                    <a:pt x="31532" y="20122"/>
                    <a:pt x="30377" y="20618"/>
                  </a:cubicBezTo>
                  <a:cubicBezTo>
                    <a:pt x="29220" y="21107"/>
                    <a:pt x="28042" y="21544"/>
                    <a:pt x="26844" y="21930"/>
                  </a:cubicBezTo>
                  <a:cubicBezTo>
                    <a:pt x="25646" y="22314"/>
                    <a:pt x="24428" y="22632"/>
                    <a:pt x="23200" y="22907"/>
                  </a:cubicBezTo>
                  <a:cubicBezTo>
                    <a:pt x="22115" y="23146"/>
                    <a:pt x="21018" y="23329"/>
                    <a:pt x="19917" y="23476"/>
                  </a:cubicBezTo>
                  <a:cubicBezTo>
                    <a:pt x="20220" y="22541"/>
                    <a:pt x="20601" y="21636"/>
                    <a:pt x="21076" y="20784"/>
                  </a:cubicBezTo>
                  <a:cubicBezTo>
                    <a:pt x="21653" y="19714"/>
                    <a:pt x="22393" y="18735"/>
                    <a:pt x="23211" y="17839"/>
                  </a:cubicBezTo>
                  <a:cubicBezTo>
                    <a:pt x="24035" y="16949"/>
                    <a:pt x="24947" y="16132"/>
                    <a:pt x="25965" y="15483"/>
                  </a:cubicBezTo>
                  <a:cubicBezTo>
                    <a:pt x="26978" y="14828"/>
                    <a:pt x="28071" y="14308"/>
                    <a:pt x="29211" y="13961"/>
                  </a:cubicBezTo>
                  <a:cubicBezTo>
                    <a:pt x="29500" y="13888"/>
                    <a:pt x="29783" y="13793"/>
                    <a:pt x="30074" y="13735"/>
                  </a:cubicBezTo>
                  <a:lnTo>
                    <a:pt x="30950" y="13583"/>
                  </a:lnTo>
                  <a:cubicBezTo>
                    <a:pt x="31244" y="13552"/>
                    <a:pt x="31540" y="13539"/>
                    <a:pt x="31834" y="13514"/>
                  </a:cubicBezTo>
                  <a:cubicBezTo>
                    <a:pt x="31920" y="13505"/>
                    <a:pt x="32006" y="13501"/>
                    <a:pt x="32092" y="13501"/>
                  </a:cubicBezTo>
                  <a:close/>
                  <a:moveTo>
                    <a:pt x="3633" y="0"/>
                  </a:moveTo>
                  <a:cubicBezTo>
                    <a:pt x="2408" y="0"/>
                    <a:pt x="1174" y="338"/>
                    <a:pt x="167" y="1058"/>
                  </a:cubicBezTo>
                  <a:cubicBezTo>
                    <a:pt x="32" y="1156"/>
                    <a:pt x="0" y="1344"/>
                    <a:pt x="94" y="1482"/>
                  </a:cubicBezTo>
                  <a:cubicBezTo>
                    <a:pt x="154" y="1569"/>
                    <a:pt x="251" y="1616"/>
                    <a:pt x="350" y="1616"/>
                  </a:cubicBezTo>
                  <a:cubicBezTo>
                    <a:pt x="407" y="1616"/>
                    <a:pt x="465" y="1600"/>
                    <a:pt x="516" y="1567"/>
                  </a:cubicBezTo>
                  <a:lnTo>
                    <a:pt x="520" y="1564"/>
                  </a:lnTo>
                  <a:cubicBezTo>
                    <a:pt x="1361" y="1014"/>
                    <a:pt x="2370" y="755"/>
                    <a:pt x="3375" y="755"/>
                  </a:cubicBezTo>
                  <a:cubicBezTo>
                    <a:pt x="3576" y="755"/>
                    <a:pt x="3778" y="765"/>
                    <a:pt x="3977" y="786"/>
                  </a:cubicBezTo>
                  <a:cubicBezTo>
                    <a:pt x="4577" y="848"/>
                    <a:pt x="5168" y="995"/>
                    <a:pt x="5707" y="1236"/>
                  </a:cubicBezTo>
                  <a:cubicBezTo>
                    <a:pt x="6245" y="1478"/>
                    <a:pt x="6735" y="1821"/>
                    <a:pt x="7068" y="2252"/>
                  </a:cubicBezTo>
                  <a:cubicBezTo>
                    <a:pt x="7150" y="2359"/>
                    <a:pt x="7232" y="2466"/>
                    <a:pt x="7302" y="2601"/>
                  </a:cubicBezTo>
                  <a:cubicBezTo>
                    <a:pt x="7380" y="2724"/>
                    <a:pt x="7443" y="2858"/>
                    <a:pt x="7506" y="2990"/>
                  </a:cubicBezTo>
                  <a:cubicBezTo>
                    <a:pt x="7631" y="3254"/>
                    <a:pt x="7726" y="3534"/>
                    <a:pt x="7807" y="3817"/>
                  </a:cubicBezTo>
                  <a:cubicBezTo>
                    <a:pt x="7959" y="4389"/>
                    <a:pt x="8023" y="4988"/>
                    <a:pt x="8018" y="5591"/>
                  </a:cubicBezTo>
                  <a:cubicBezTo>
                    <a:pt x="8005" y="6804"/>
                    <a:pt x="7721" y="8003"/>
                    <a:pt x="7290" y="9171"/>
                  </a:cubicBezTo>
                  <a:cubicBezTo>
                    <a:pt x="6863" y="10345"/>
                    <a:pt x="6315" y="11497"/>
                    <a:pt x="5821" y="12704"/>
                  </a:cubicBezTo>
                  <a:cubicBezTo>
                    <a:pt x="5322" y="13902"/>
                    <a:pt x="4872" y="15182"/>
                    <a:pt x="4676" y="16535"/>
                  </a:cubicBezTo>
                  <a:cubicBezTo>
                    <a:pt x="4488" y="17878"/>
                    <a:pt x="4522" y="19328"/>
                    <a:pt x="5073" y="20674"/>
                  </a:cubicBezTo>
                  <a:cubicBezTo>
                    <a:pt x="5343" y="21345"/>
                    <a:pt x="5746" y="21959"/>
                    <a:pt x="6223" y="22501"/>
                  </a:cubicBezTo>
                  <a:cubicBezTo>
                    <a:pt x="6703" y="23044"/>
                    <a:pt x="7285" y="23474"/>
                    <a:pt x="7888" y="23835"/>
                  </a:cubicBezTo>
                  <a:cubicBezTo>
                    <a:pt x="8494" y="24198"/>
                    <a:pt x="9139" y="24469"/>
                    <a:pt x="9791" y="24677"/>
                  </a:cubicBezTo>
                  <a:cubicBezTo>
                    <a:pt x="10438" y="24887"/>
                    <a:pt x="11100" y="25046"/>
                    <a:pt x="11773" y="25152"/>
                  </a:cubicBezTo>
                  <a:cubicBezTo>
                    <a:pt x="12925" y="25348"/>
                    <a:pt x="14097" y="25405"/>
                    <a:pt x="15237" y="25405"/>
                  </a:cubicBezTo>
                  <a:cubicBezTo>
                    <a:pt x="15408" y="25405"/>
                    <a:pt x="15578" y="25404"/>
                    <a:pt x="15747" y="25401"/>
                  </a:cubicBezTo>
                  <a:cubicBezTo>
                    <a:pt x="16424" y="25393"/>
                    <a:pt x="17098" y="25366"/>
                    <a:pt x="17774" y="25323"/>
                  </a:cubicBezTo>
                  <a:lnTo>
                    <a:pt x="17774" y="25323"/>
                  </a:lnTo>
                  <a:cubicBezTo>
                    <a:pt x="17635" y="26106"/>
                    <a:pt x="17542" y="26896"/>
                    <a:pt x="17494" y="27690"/>
                  </a:cubicBezTo>
                  <a:cubicBezTo>
                    <a:pt x="17332" y="30355"/>
                    <a:pt x="17678" y="33006"/>
                    <a:pt x="18313" y="35555"/>
                  </a:cubicBezTo>
                  <a:cubicBezTo>
                    <a:pt x="18626" y="36832"/>
                    <a:pt x="19044" y="38077"/>
                    <a:pt x="19512" y="39300"/>
                  </a:cubicBezTo>
                  <a:cubicBezTo>
                    <a:pt x="19986" y="40520"/>
                    <a:pt x="20505" y="41717"/>
                    <a:pt x="21123" y="42881"/>
                  </a:cubicBezTo>
                  <a:cubicBezTo>
                    <a:pt x="21739" y="44046"/>
                    <a:pt x="22452" y="45172"/>
                    <a:pt x="23321" y="46188"/>
                  </a:cubicBezTo>
                  <a:cubicBezTo>
                    <a:pt x="24192" y="47201"/>
                    <a:pt x="25197" y="48114"/>
                    <a:pt x="26380" y="48786"/>
                  </a:cubicBezTo>
                  <a:cubicBezTo>
                    <a:pt x="27558" y="49444"/>
                    <a:pt x="28864" y="49878"/>
                    <a:pt x="30213" y="49982"/>
                  </a:cubicBezTo>
                  <a:cubicBezTo>
                    <a:pt x="30401" y="49996"/>
                    <a:pt x="30590" y="50003"/>
                    <a:pt x="30779" y="50003"/>
                  </a:cubicBezTo>
                  <a:cubicBezTo>
                    <a:pt x="31942" y="50003"/>
                    <a:pt x="33113" y="49737"/>
                    <a:pt x="34133" y="49167"/>
                  </a:cubicBezTo>
                  <a:cubicBezTo>
                    <a:pt x="34282" y="49087"/>
                    <a:pt x="34338" y="48902"/>
                    <a:pt x="34260" y="48752"/>
                  </a:cubicBezTo>
                  <a:cubicBezTo>
                    <a:pt x="34205" y="48646"/>
                    <a:pt x="34097" y="48586"/>
                    <a:pt x="33986" y="48586"/>
                  </a:cubicBezTo>
                  <a:cubicBezTo>
                    <a:pt x="33938" y="48586"/>
                    <a:pt x="33890" y="48597"/>
                    <a:pt x="33845" y="48620"/>
                  </a:cubicBezTo>
                  <a:lnTo>
                    <a:pt x="33843" y="48621"/>
                  </a:lnTo>
                  <a:cubicBezTo>
                    <a:pt x="33001" y="49036"/>
                    <a:pt x="32069" y="49224"/>
                    <a:pt x="31135" y="49224"/>
                  </a:cubicBezTo>
                  <a:cubicBezTo>
                    <a:pt x="30853" y="49224"/>
                    <a:pt x="30570" y="49206"/>
                    <a:pt x="30290" y="49173"/>
                  </a:cubicBezTo>
                  <a:cubicBezTo>
                    <a:pt x="29079" y="49033"/>
                    <a:pt x="27907" y="48592"/>
                    <a:pt x="26869" y="47958"/>
                  </a:cubicBezTo>
                  <a:cubicBezTo>
                    <a:pt x="25837" y="47320"/>
                    <a:pt x="24942" y="46448"/>
                    <a:pt x="24178" y="45484"/>
                  </a:cubicBezTo>
                  <a:cubicBezTo>
                    <a:pt x="23413" y="44516"/>
                    <a:pt x="22788" y="43434"/>
                    <a:pt x="22228" y="42316"/>
                  </a:cubicBezTo>
                  <a:cubicBezTo>
                    <a:pt x="21673" y="41195"/>
                    <a:pt x="21200" y="40017"/>
                    <a:pt x="20777" y="38832"/>
                  </a:cubicBezTo>
                  <a:cubicBezTo>
                    <a:pt x="20361" y="37642"/>
                    <a:pt x="19994" y="36437"/>
                    <a:pt x="19717" y="35215"/>
                  </a:cubicBezTo>
                  <a:cubicBezTo>
                    <a:pt x="19160" y="32773"/>
                    <a:pt x="18889" y="30263"/>
                    <a:pt x="19090" y="27798"/>
                  </a:cubicBezTo>
                  <a:cubicBezTo>
                    <a:pt x="19153" y="26917"/>
                    <a:pt x="19276" y="26041"/>
                    <a:pt x="19460" y="25177"/>
                  </a:cubicBezTo>
                  <a:cubicBezTo>
                    <a:pt x="20832" y="25032"/>
                    <a:pt x="22194" y="24820"/>
                    <a:pt x="23548" y="24540"/>
                  </a:cubicBezTo>
                  <a:cubicBezTo>
                    <a:pt x="24829" y="24267"/>
                    <a:pt x="26102" y="23946"/>
                    <a:pt x="27354" y="23558"/>
                  </a:cubicBezTo>
                  <a:cubicBezTo>
                    <a:pt x="28604" y="23165"/>
                    <a:pt x="29843" y="22728"/>
                    <a:pt x="31052" y="22220"/>
                  </a:cubicBezTo>
                  <a:cubicBezTo>
                    <a:pt x="32259" y="21706"/>
                    <a:pt x="33446" y="21145"/>
                    <a:pt x="34604" y="20525"/>
                  </a:cubicBezTo>
                  <a:cubicBezTo>
                    <a:pt x="35199" y="20207"/>
                    <a:pt x="35795" y="19843"/>
                    <a:pt x="36353" y="19395"/>
                  </a:cubicBezTo>
                  <a:cubicBezTo>
                    <a:pt x="36911" y="18947"/>
                    <a:pt x="37447" y="18408"/>
                    <a:pt x="37845" y="17701"/>
                  </a:cubicBezTo>
                  <a:cubicBezTo>
                    <a:pt x="38045" y="17331"/>
                    <a:pt x="38186" y="16933"/>
                    <a:pt x="38262" y="16519"/>
                  </a:cubicBezTo>
                  <a:cubicBezTo>
                    <a:pt x="38332" y="16091"/>
                    <a:pt x="38317" y="15658"/>
                    <a:pt x="38236" y="15230"/>
                  </a:cubicBezTo>
                  <a:cubicBezTo>
                    <a:pt x="38136" y="14810"/>
                    <a:pt x="37973" y="14395"/>
                    <a:pt x="37733" y="14046"/>
                  </a:cubicBezTo>
                  <a:cubicBezTo>
                    <a:pt x="37497" y="13699"/>
                    <a:pt x="37219" y="13388"/>
                    <a:pt x="36911" y="13144"/>
                  </a:cubicBezTo>
                  <a:cubicBezTo>
                    <a:pt x="36301" y="12635"/>
                    <a:pt x="35615" y="12323"/>
                    <a:pt x="34923" y="12091"/>
                  </a:cubicBezTo>
                  <a:cubicBezTo>
                    <a:pt x="34575" y="11982"/>
                    <a:pt x="34222" y="11892"/>
                    <a:pt x="33863" y="11835"/>
                  </a:cubicBezTo>
                  <a:cubicBezTo>
                    <a:pt x="33503" y="11767"/>
                    <a:pt x="33137" y="11744"/>
                    <a:pt x="32797" y="11741"/>
                  </a:cubicBezTo>
                  <a:lnTo>
                    <a:pt x="32277" y="11726"/>
                  </a:lnTo>
                  <a:cubicBezTo>
                    <a:pt x="32212" y="11723"/>
                    <a:pt x="32148" y="11721"/>
                    <a:pt x="32084" y="11721"/>
                  </a:cubicBezTo>
                  <a:cubicBezTo>
                    <a:pt x="31975" y="11721"/>
                    <a:pt x="31865" y="11726"/>
                    <a:pt x="31757" y="11737"/>
                  </a:cubicBezTo>
                  <a:cubicBezTo>
                    <a:pt x="31412" y="11765"/>
                    <a:pt x="31065" y="11784"/>
                    <a:pt x="30721" y="11823"/>
                  </a:cubicBezTo>
                  <a:lnTo>
                    <a:pt x="29700" y="12004"/>
                  </a:lnTo>
                  <a:cubicBezTo>
                    <a:pt x="29362" y="12074"/>
                    <a:pt x="29034" y="12181"/>
                    <a:pt x="28701" y="12269"/>
                  </a:cubicBezTo>
                  <a:cubicBezTo>
                    <a:pt x="27385" y="12673"/>
                    <a:pt x="26143" y="13275"/>
                    <a:pt x="25003" y="14018"/>
                  </a:cubicBezTo>
                  <a:cubicBezTo>
                    <a:pt x="23858" y="14759"/>
                    <a:pt x="22842" y="15673"/>
                    <a:pt x="21928" y="16668"/>
                  </a:cubicBezTo>
                  <a:cubicBezTo>
                    <a:pt x="21021" y="17672"/>
                    <a:pt x="20221" y="18774"/>
                    <a:pt x="19589" y="19971"/>
                  </a:cubicBezTo>
                  <a:cubicBezTo>
                    <a:pt x="18954" y="21151"/>
                    <a:pt x="18475" y="22396"/>
                    <a:pt x="18132" y="23673"/>
                  </a:cubicBezTo>
                  <a:cubicBezTo>
                    <a:pt x="17328" y="23741"/>
                    <a:pt x="16522" y="23784"/>
                    <a:pt x="15715" y="23813"/>
                  </a:cubicBezTo>
                  <a:cubicBezTo>
                    <a:pt x="15364" y="23824"/>
                    <a:pt x="15015" y="23831"/>
                    <a:pt x="14668" y="23831"/>
                  </a:cubicBezTo>
                  <a:cubicBezTo>
                    <a:pt x="13767" y="23831"/>
                    <a:pt x="12882" y="23785"/>
                    <a:pt x="12007" y="23653"/>
                  </a:cubicBezTo>
                  <a:cubicBezTo>
                    <a:pt x="11408" y="23570"/>
                    <a:pt x="10816" y="23440"/>
                    <a:pt x="10238" y="23264"/>
                  </a:cubicBezTo>
                  <a:cubicBezTo>
                    <a:pt x="9664" y="23094"/>
                    <a:pt x="9113" y="22872"/>
                    <a:pt x="8611" y="22583"/>
                  </a:cubicBezTo>
                  <a:cubicBezTo>
                    <a:pt x="8109" y="22294"/>
                    <a:pt x="7639" y="21962"/>
                    <a:pt x="7261" y="21545"/>
                  </a:cubicBezTo>
                  <a:cubicBezTo>
                    <a:pt x="6885" y="21131"/>
                    <a:pt x="6561" y="20664"/>
                    <a:pt x="6342" y="20147"/>
                  </a:cubicBezTo>
                  <a:cubicBezTo>
                    <a:pt x="5891" y="19113"/>
                    <a:pt x="5822" y="17900"/>
                    <a:pt x="5966" y="16711"/>
                  </a:cubicBezTo>
                  <a:cubicBezTo>
                    <a:pt x="6117" y="15513"/>
                    <a:pt x="6499" y="14341"/>
                    <a:pt x="6963" y="13162"/>
                  </a:cubicBezTo>
                  <a:cubicBezTo>
                    <a:pt x="7425" y="11986"/>
                    <a:pt x="7947" y="10797"/>
                    <a:pt x="8361" y="9542"/>
                  </a:cubicBezTo>
                  <a:cubicBezTo>
                    <a:pt x="8778" y="8292"/>
                    <a:pt x="9062" y="6945"/>
                    <a:pt x="9034" y="5585"/>
                  </a:cubicBezTo>
                  <a:cubicBezTo>
                    <a:pt x="9002" y="4227"/>
                    <a:pt x="8668" y="2824"/>
                    <a:pt x="7767" y="1688"/>
                  </a:cubicBezTo>
                  <a:cubicBezTo>
                    <a:pt x="7292" y="1118"/>
                    <a:pt x="6678" y="731"/>
                    <a:pt x="6039" y="465"/>
                  </a:cubicBezTo>
                  <a:cubicBezTo>
                    <a:pt x="5403" y="205"/>
                    <a:pt x="4727" y="52"/>
                    <a:pt x="4042" y="13"/>
                  </a:cubicBezTo>
                  <a:cubicBezTo>
                    <a:pt x="3906" y="4"/>
                    <a:pt x="3770" y="0"/>
                    <a:pt x="3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7"/>
            <p:cNvSpPr/>
            <p:nvPr/>
          </p:nvSpPr>
          <p:spPr>
            <a:xfrm>
              <a:off x="1690100" y="4214175"/>
              <a:ext cx="1182125" cy="1177650"/>
            </a:xfrm>
            <a:custGeom>
              <a:avLst/>
              <a:gdLst/>
              <a:ahLst/>
              <a:cxnLst/>
              <a:rect l="l" t="t" r="r" b="b"/>
              <a:pathLst>
                <a:path w="47285" h="47106" extrusionOk="0">
                  <a:moveTo>
                    <a:pt x="46466" y="0"/>
                  </a:moveTo>
                  <a:cubicBezTo>
                    <a:pt x="46344" y="0"/>
                    <a:pt x="46216" y="26"/>
                    <a:pt x="46086" y="81"/>
                  </a:cubicBezTo>
                  <a:lnTo>
                    <a:pt x="45650" y="269"/>
                  </a:lnTo>
                  <a:lnTo>
                    <a:pt x="43803" y="1062"/>
                  </a:lnTo>
                  <a:lnTo>
                    <a:pt x="33335" y="5562"/>
                  </a:lnTo>
                  <a:cubicBezTo>
                    <a:pt x="33319" y="5569"/>
                    <a:pt x="33307" y="5578"/>
                    <a:pt x="33292" y="5586"/>
                  </a:cubicBezTo>
                  <a:cubicBezTo>
                    <a:pt x="33189" y="5609"/>
                    <a:pt x="33094" y="5660"/>
                    <a:pt x="33019" y="5735"/>
                  </a:cubicBezTo>
                  <a:lnTo>
                    <a:pt x="553" y="36697"/>
                  </a:lnTo>
                  <a:cubicBezTo>
                    <a:pt x="541" y="36704"/>
                    <a:pt x="530" y="36711"/>
                    <a:pt x="518" y="36720"/>
                  </a:cubicBezTo>
                  <a:lnTo>
                    <a:pt x="282" y="36955"/>
                  </a:lnTo>
                  <a:lnTo>
                    <a:pt x="227" y="37009"/>
                  </a:lnTo>
                  <a:cubicBezTo>
                    <a:pt x="221" y="37014"/>
                    <a:pt x="215" y="37022"/>
                    <a:pt x="210" y="37027"/>
                  </a:cubicBezTo>
                  <a:lnTo>
                    <a:pt x="167" y="37070"/>
                  </a:lnTo>
                  <a:cubicBezTo>
                    <a:pt x="35" y="37203"/>
                    <a:pt x="1" y="37406"/>
                    <a:pt x="84" y="37574"/>
                  </a:cubicBezTo>
                  <a:cubicBezTo>
                    <a:pt x="91" y="37590"/>
                    <a:pt x="98" y="37607"/>
                    <a:pt x="106" y="37623"/>
                  </a:cubicBezTo>
                  <a:cubicBezTo>
                    <a:pt x="122" y="37648"/>
                    <a:pt x="141" y="37672"/>
                    <a:pt x="163" y="37694"/>
                  </a:cubicBezTo>
                  <a:lnTo>
                    <a:pt x="2719" y="40260"/>
                  </a:lnTo>
                  <a:lnTo>
                    <a:pt x="4790" y="42338"/>
                  </a:lnTo>
                  <a:lnTo>
                    <a:pt x="9413" y="46976"/>
                  </a:lnTo>
                  <a:lnTo>
                    <a:pt x="9416" y="46981"/>
                  </a:lnTo>
                  <a:cubicBezTo>
                    <a:pt x="9450" y="47015"/>
                    <a:pt x="9491" y="47041"/>
                    <a:pt x="9536" y="47061"/>
                  </a:cubicBezTo>
                  <a:cubicBezTo>
                    <a:pt x="9597" y="47091"/>
                    <a:pt x="9664" y="47105"/>
                    <a:pt x="9729" y="47105"/>
                  </a:cubicBezTo>
                  <a:cubicBezTo>
                    <a:pt x="9843" y="47105"/>
                    <a:pt x="9955" y="47062"/>
                    <a:pt x="10040" y="46979"/>
                  </a:cubicBezTo>
                  <a:lnTo>
                    <a:pt x="10082" y="46936"/>
                  </a:lnTo>
                  <a:cubicBezTo>
                    <a:pt x="10089" y="46929"/>
                    <a:pt x="10096" y="46925"/>
                    <a:pt x="10102" y="46918"/>
                  </a:cubicBezTo>
                  <a:lnTo>
                    <a:pt x="10156" y="46864"/>
                  </a:lnTo>
                  <a:lnTo>
                    <a:pt x="10392" y="46629"/>
                  </a:lnTo>
                  <a:cubicBezTo>
                    <a:pt x="10399" y="46618"/>
                    <a:pt x="10407" y="46606"/>
                    <a:pt x="10415" y="46594"/>
                  </a:cubicBezTo>
                  <a:lnTo>
                    <a:pt x="41543" y="14183"/>
                  </a:lnTo>
                  <a:cubicBezTo>
                    <a:pt x="41616" y="14108"/>
                    <a:pt x="41668" y="14014"/>
                    <a:pt x="41692" y="13913"/>
                  </a:cubicBezTo>
                  <a:cubicBezTo>
                    <a:pt x="41694" y="13903"/>
                    <a:pt x="41693" y="13893"/>
                    <a:pt x="41695" y="13882"/>
                  </a:cubicBezTo>
                  <a:cubicBezTo>
                    <a:pt x="41785" y="13673"/>
                    <a:pt x="42171" y="12787"/>
                    <a:pt x="42699" y="11570"/>
                  </a:cubicBezTo>
                  <a:lnTo>
                    <a:pt x="42847" y="11225"/>
                  </a:lnTo>
                  <a:lnTo>
                    <a:pt x="43359" y="10048"/>
                  </a:lnTo>
                  <a:lnTo>
                    <a:pt x="43662" y="9348"/>
                  </a:lnTo>
                  <a:lnTo>
                    <a:pt x="44035" y="8491"/>
                  </a:lnTo>
                  <a:cubicBezTo>
                    <a:pt x="44113" y="8307"/>
                    <a:pt x="44193" y="8124"/>
                    <a:pt x="44274" y="7939"/>
                  </a:cubicBezTo>
                  <a:lnTo>
                    <a:pt x="44542" y="7320"/>
                  </a:lnTo>
                  <a:cubicBezTo>
                    <a:pt x="44664" y="7038"/>
                    <a:pt x="44786" y="6757"/>
                    <a:pt x="44907" y="6479"/>
                  </a:cubicBezTo>
                  <a:lnTo>
                    <a:pt x="45207" y="5789"/>
                  </a:lnTo>
                  <a:lnTo>
                    <a:pt x="45952" y="4071"/>
                  </a:lnTo>
                  <a:cubicBezTo>
                    <a:pt x="46049" y="3850"/>
                    <a:pt x="46142" y="3637"/>
                    <a:pt x="46229" y="3435"/>
                  </a:cubicBezTo>
                  <a:cubicBezTo>
                    <a:pt x="46265" y="3351"/>
                    <a:pt x="46300" y="3271"/>
                    <a:pt x="46335" y="3191"/>
                  </a:cubicBezTo>
                  <a:cubicBezTo>
                    <a:pt x="46392" y="3058"/>
                    <a:pt x="46448" y="2929"/>
                    <a:pt x="46501" y="2807"/>
                  </a:cubicBezTo>
                  <a:cubicBezTo>
                    <a:pt x="46752" y="2229"/>
                    <a:pt x="46950" y="1774"/>
                    <a:pt x="47070" y="1498"/>
                  </a:cubicBezTo>
                  <a:lnTo>
                    <a:pt x="47155" y="1300"/>
                  </a:lnTo>
                  <a:cubicBezTo>
                    <a:pt x="47161" y="1289"/>
                    <a:pt x="47165" y="1276"/>
                    <a:pt x="47169" y="1267"/>
                  </a:cubicBezTo>
                  <a:cubicBezTo>
                    <a:pt x="47189" y="1224"/>
                    <a:pt x="47199" y="1199"/>
                    <a:pt x="47199" y="1199"/>
                  </a:cubicBezTo>
                  <a:cubicBezTo>
                    <a:pt x="47257" y="1070"/>
                    <a:pt x="47284" y="930"/>
                    <a:pt x="47281" y="789"/>
                  </a:cubicBezTo>
                  <a:cubicBezTo>
                    <a:pt x="47280" y="746"/>
                    <a:pt x="47275" y="705"/>
                    <a:pt x="47268" y="662"/>
                  </a:cubicBezTo>
                  <a:cubicBezTo>
                    <a:pt x="47246" y="542"/>
                    <a:pt x="47197" y="427"/>
                    <a:pt x="47123" y="328"/>
                  </a:cubicBezTo>
                  <a:cubicBezTo>
                    <a:pt x="47076" y="264"/>
                    <a:pt x="47019" y="207"/>
                    <a:pt x="46955" y="160"/>
                  </a:cubicBezTo>
                  <a:cubicBezTo>
                    <a:pt x="46820" y="59"/>
                    <a:pt x="46651" y="0"/>
                    <a:pt x="4646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7"/>
            <p:cNvSpPr/>
            <p:nvPr/>
          </p:nvSpPr>
          <p:spPr>
            <a:xfrm>
              <a:off x="2510025" y="4213675"/>
              <a:ext cx="366950" cy="368375"/>
            </a:xfrm>
            <a:custGeom>
              <a:avLst/>
              <a:gdLst/>
              <a:ahLst/>
              <a:cxnLst/>
              <a:rect l="l" t="t" r="r" b="b"/>
              <a:pathLst>
                <a:path w="14678" h="14735" extrusionOk="0">
                  <a:moveTo>
                    <a:pt x="13688" y="1"/>
                  </a:moveTo>
                  <a:cubicBezTo>
                    <a:pt x="13559" y="1"/>
                    <a:pt x="13424" y="30"/>
                    <a:pt x="13287" y="93"/>
                  </a:cubicBezTo>
                  <a:lnTo>
                    <a:pt x="680" y="5897"/>
                  </a:lnTo>
                  <a:cubicBezTo>
                    <a:pt x="153" y="6140"/>
                    <a:pt x="94" y="6684"/>
                    <a:pt x="49" y="7156"/>
                  </a:cubicBezTo>
                  <a:cubicBezTo>
                    <a:pt x="1" y="7651"/>
                    <a:pt x="23" y="8133"/>
                    <a:pt x="89" y="8611"/>
                  </a:cubicBezTo>
                  <a:cubicBezTo>
                    <a:pt x="225" y="9582"/>
                    <a:pt x="544" y="10501"/>
                    <a:pt x="1031" y="11302"/>
                  </a:cubicBezTo>
                  <a:cubicBezTo>
                    <a:pt x="2369" y="13508"/>
                    <a:pt x="4879" y="14735"/>
                    <a:pt x="7595" y="14735"/>
                  </a:cubicBezTo>
                  <a:cubicBezTo>
                    <a:pt x="7629" y="14735"/>
                    <a:pt x="7664" y="14735"/>
                    <a:pt x="7699" y="14734"/>
                  </a:cubicBezTo>
                  <a:cubicBezTo>
                    <a:pt x="8293" y="14726"/>
                    <a:pt x="8991" y="14639"/>
                    <a:pt x="9229" y="14049"/>
                  </a:cubicBezTo>
                  <a:lnTo>
                    <a:pt x="14428" y="1180"/>
                  </a:lnTo>
                  <a:cubicBezTo>
                    <a:pt x="14678" y="562"/>
                    <a:pt x="14255" y="1"/>
                    <a:pt x="13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27"/>
            <p:cNvSpPr/>
            <p:nvPr/>
          </p:nvSpPr>
          <p:spPr>
            <a:xfrm>
              <a:off x="2619550" y="4274825"/>
              <a:ext cx="235200" cy="307225"/>
            </a:xfrm>
            <a:custGeom>
              <a:avLst/>
              <a:gdLst/>
              <a:ahLst/>
              <a:cxnLst/>
              <a:rect l="l" t="t" r="r" b="b"/>
              <a:pathLst>
                <a:path w="9408" h="12289" extrusionOk="0">
                  <a:moveTo>
                    <a:pt x="9407" y="318"/>
                  </a:moveTo>
                  <a:lnTo>
                    <a:pt x="8810" y="1795"/>
                  </a:lnTo>
                  <a:lnTo>
                    <a:pt x="8810" y="1795"/>
                  </a:lnTo>
                  <a:cubicBezTo>
                    <a:pt x="8810" y="1796"/>
                    <a:pt x="8810" y="1796"/>
                    <a:pt x="8810" y="1796"/>
                  </a:cubicBezTo>
                  <a:lnTo>
                    <a:pt x="9407" y="318"/>
                  </a:lnTo>
                  <a:close/>
                  <a:moveTo>
                    <a:pt x="7480" y="0"/>
                  </a:moveTo>
                  <a:cubicBezTo>
                    <a:pt x="5468" y="4116"/>
                    <a:pt x="2912" y="8048"/>
                    <a:pt x="1" y="11668"/>
                  </a:cubicBezTo>
                  <a:cubicBezTo>
                    <a:pt x="990" y="12075"/>
                    <a:pt x="2086" y="12289"/>
                    <a:pt x="3217" y="12289"/>
                  </a:cubicBezTo>
                  <a:cubicBezTo>
                    <a:pt x="3250" y="12289"/>
                    <a:pt x="3284" y="12289"/>
                    <a:pt x="3318" y="12288"/>
                  </a:cubicBezTo>
                  <a:cubicBezTo>
                    <a:pt x="3912" y="12280"/>
                    <a:pt x="4610" y="12192"/>
                    <a:pt x="4848" y="11603"/>
                  </a:cubicBezTo>
                  <a:lnTo>
                    <a:pt x="8810" y="1795"/>
                  </a:lnTo>
                  <a:lnTo>
                    <a:pt x="8810" y="1795"/>
                  </a:lnTo>
                  <a:cubicBezTo>
                    <a:pt x="8494" y="1112"/>
                    <a:pt x="8042" y="501"/>
                    <a:pt x="748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7"/>
            <p:cNvSpPr/>
            <p:nvPr/>
          </p:nvSpPr>
          <p:spPr>
            <a:xfrm>
              <a:off x="2767075" y="4213675"/>
              <a:ext cx="109925" cy="106050"/>
            </a:xfrm>
            <a:custGeom>
              <a:avLst/>
              <a:gdLst/>
              <a:ahLst/>
              <a:cxnLst/>
              <a:rect l="l" t="t" r="r" b="b"/>
              <a:pathLst>
                <a:path w="4397" h="4242" extrusionOk="0">
                  <a:moveTo>
                    <a:pt x="3406" y="1"/>
                  </a:moveTo>
                  <a:cubicBezTo>
                    <a:pt x="3278" y="1"/>
                    <a:pt x="3142" y="30"/>
                    <a:pt x="3006" y="93"/>
                  </a:cubicBezTo>
                  <a:lnTo>
                    <a:pt x="0" y="1476"/>
                  </a:lnTo>
                  <a:cubicBezTo>
                    <a:pt x="535" y="1689"/>
                    <a:pt x="1033" y="1986"/>
                    <a:pt x="1476" y="2355"/>
                  </a:cubicBezTo>
                  <a:cubicBezTo>
                    <a:pt x="2083" y="2864"/>
                    <a:pt x="2569" y="3510"/>
                    <a:pt x="2909" y="4242"/>
                  </a:cubicBezTo>
                  <a:cubicBezTo>
                    <a:pt x="3623" y="2475"/>
                    <a:pt x="4146" y="1180"/>
                    <a:pt x="4146" y="1180"/>
                  </a:cubicBezTo>
                  <a:cubicBezTo>
                    <a:pt x="4397" y="562"/>
                    <a:pt x="3973" y="1"/>
                    <a:pt x="3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7"/>
            <p:cNvSpPr/>
            <p:nvPr/>
          </p:nvSpPr>
          <p:spPr>
            <a:xfrm>
              <a:off x="1713975" y="4361325"/>
              <a:ext cx="1031075" cy="1052850"/>
            </a:xfrm>
            <a:custGeom>
              <a:avLst/>
              <a:gdLst/>
              <a:ahLst/>
              <a:cxnLst/>
              <a:rect l="l" t="t" r="r" b="b"/>
              <a:pathLst>
                <a:path w="41243" h="42114" extrusionOk="0">
                  <a:moveTo>
                    <a:pt x="32593" y="1"/>
                  </a:moveTo>
                  <a:cubicBezTo>
                    <a:pt x="32465" y="1"/>
                    <a:pt x="32328" y="53"/>
                    <a:pt x="32211" y="170"/>
                  </a:cubicBezTo>
                  <a:lnTo>
                    <a:pt x="227" y="32271"/>
                  </a:lnTo>
                  <a:cubicBezTo>
                    <a:pt x="21" y="32476"/>
                    <a:pt x="0" y="32787"/>
                    <a:pt x="180" y="32958"/>
                  </a:cubicBezTo>
                  <a:lnTo>
                    <a:pt x="9667" y="42005"/>
                  </a:lnTo>
                  <a:cubicBezTo>
                    <a:pt x="9743" y="42078"/>
                    <a:pt x="9843" y="42113"/>
                    <a:pt x="9947" y="42113"/>
                  </a:cubicBezTo>
                  <a:cubicBezTo>
                    <a:pt x="10089" y="42113"/>
                    <a:pt x="10239" y="42049"/>
                    <a:pt x="10352" y="41926"/>
                  </a:cubicBezTo>
                  <a:lnTo>
                    <a:pt x="40948" y="8398"/>
                  </a:lnTo>
                  <a:cubicBezTo>
                    <a:pt x="41243" y="8075"/>
                    <a:pt x="41078" y="7620"/>
                    <a:pt x="40698" y="7620"/>
                  </a:cubicBezTo>
                  <a:cubicBezTo>
                    <a:pt x="40675" y="7620"/>
                    <a:pt x="40652" y="7622"/>
                    <a:pt x="40627" y="7625"/>
                  </a:cubicBezTo>
                  <a:lnTo>
                    <a:pt x="37282" y="8104"/>
                  </a:lnTo>
                  <a:cubicBezTo>
                    <a:pt x="37239" y="8110"/>
                    <a:pt x="37198" y="8113"/>
                    <a:pt x="37157" y="8113"/>
                  </a:cubicBezTo>
                  <a:cubicBezTo>
                    <a:pt x="36657" y="8113"/>
                    <a:pt x="36319" y="7666"/>
                    <a:pt x="36461" y="7140"/>
                  </a:cubicBezTo>
                  <a:lnTo>
                    <a:pt x="37114" y="4711"/>
                  </a:lnTo>
                  <a:cubicBezTo>
                    <a:pt x="37258" y="4174"/>
                    <a:pt x="36907" y="3737"/>
                    <a:pt x="36417" y="3737"/>
                  </a:cubicBezTo>
                  <a:cubicBezTo>
                    <a:pt x="36326" y="3737"/>
                    <a:pt x="36230" y="3752"/>
                    <a:pt x="36131" y="3785"/>
                  </a:cubicBezTo>
                  <a:lnTo>
                    <a:pt x="33556" y="4636"/>
                  </a:lnTo>
                  <a:cubicBezTo>
                    <a:pt x="33458" y="4669"/>
                    <a:pt x="33362" y="4684"/>
                    <a:pt x="33270" y="4684"/>
                  </a:cubicBezTo>
                  <a:cubicBezTo>
                    <a:pt x="32823" y="4684"/>
                    <a:pt x="32484" y="4321"/>
                    <a:pt x="32548" y="3831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7"/>
            <p:cNvSpPr/>
            <p:nvPr/>
          </p:nvSpPr>
          <p:spPr>
            <a:xfrm>
              <a:off x="1888925" y="4551850"/>
              <a:ext cx="856125" cy="862325"/>
            </a:xfrm>
            <a:custGeom>
              <a:avLst/>
              <a:gdLst/>
              <a:ahLst/>
              <a:cxnLst/>
              <a:rect l="l" t="t" r="r" b="b"/>
              <a:pathLst>
                <a:path w="34245" h="34493" extrusionOk="0">
                  <a:moveTo>
                    <a:pt x="33701" y="0"/>
                  </a:moveTo>
                  <a:cubicBezTo>
                    <a:pt x="33678" y="0"/>
                    <a:pt x="33654" y="2"/>
                    <a:pt x="33629" y="6"/>
                  </a:cubicBezTo>
                  <a:lnTo>
                    <a:pt x="30285" y="483"/>
                  </a:lnTo>
                  <a:cubicBezTo>
                    <a:pt x="30242" y="490"/>
                    <a:pt x="30200" y="493"/>
                    <a:pt x="30159" y="493"/>
                  </a:cubicBezTo>
                  <a:cubicBezTo>
                    <a:pt x="29904" y="493"/>
                    <a:pt x="29693" y="376"/>
                    <a:pt x="29565" y="193"/>
                  </a:cubicBezTo>
                  <a:lnTo>
                    <a:pt x="1" y="31840"/>
                  </a:lnTo>
                  <a:lnTo>
                    <a:pt x="2669" y="34384"/>
                  </a:lnTo>
                  <a:cubicBezTo>
                    <a:pt x="2746" y="34457"/>
                    <a:pt x="2846" y="34492"/>
                    <a:pt x="2950" y="34492"/>
                  </a:cubicBezTo>
                  <a:cubicBezTo>
                    <a:pt x="3092" y="34492"/>
                    <a:pt x="3241" y="34428"/>
                    <a:pt x="3354" y="34305"/>
                  </a:cubicBezTo>
                  <a:lnTo>
                    <a:pt x="33950" y="777"/>
                  </a:lnTo>
                  <a:cubicBezTo>
                    <a:pt x="34244" y="454"/>
                    <a:pt x="34081" y="0"/>
                    <a:pt x="3370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7"/>
            <p:cNvSpPr/>
            <p:nvPr/>
          </p:nvSpPr>
          <p:spPr>
            <a:xfrm>
              <a:off x="1713975" y="4361350"/>
              <a:ext cx="825850" cy="886450"/>
            </a:xfrm>
            <a:custGeom>
              <a:avLst/>
              <a:gdLst/>
              <a:ahLst/>
              <a:cxnLst/>
              <a:rect l="l" t="t" r="r" b="b"/>
              <a:pathLst>
                <a:path w="33034" h="35458" extrusionOk="0">
                  <a:moveTo>
                    <a:pt x="32592" y="1"/>
                  </a:moveTo>
                  <a:cubicBezTo>
                    <a:pt x="32465" y="1"/>
                    <a:pt x="32328" y="53"/>
                    <a:pt x="32211" y="169"/>
                  </a:cubicBezTo>
                  <a:lnTo>
                    <a:pt x="227" y="32270"/>
                  </a:lnTo>
                  <a:cubicBezTo>
                    <a:pt x="21" y="32475"/>
                    <a:pt x="0" y="32787"/>
                    <a:pt x="180" y="32957"/>
                  </a:cubicBezTo>
                  <a:lnTo>
                    <a:pt x="2801" y="35458"/>
                  </a:lnTo>
                  <a:lnTo>
                    <a:pt x="32690" y="4407"/>
                  </a:lnTo>
                  <a:cubicBezTo>
                    <a:pt x="32576" y="4257"/>
                    <a:pt x="32518" y="4057"/>
                    <a:pt x="32548" y="3830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2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7"/>
            <p:cNvSpPr/>
            <p:nvPr/>
          </p:nvSpPr>
          <p:spPr>
            <a:xfrm>
              <a:off x="2806525" y="4213675"/>
              <a:ext cx="70450" cy="106050"/>
            </a:xfrm>
            <a:custGeom>
              <a:avLst/>
              <a:gdLst/>
              <a:ahLst/>
              <a:cxnLst/>
              <a:rect l="l" t="t" r="r" b="b"/>
              <a:pathLst>
                <a:path w="2818" h="4242" extrusionOk="0">
                  <a:moveTo>
                    <a:pt x="1827" y="1"/>
                  </a:moveTo>
                  <a:cubicBezTo>
                    <a:pt x="1699" y="1"/>
                    <a:pt x="1563" y="30"/>
                    <a:pt x="1427" y="93"/>
                  </a:cubicBezTo>
                  <a:lnTo>
                    <a:pt x="996" y="291"/>
                  </a:lnTo>
                  <a:cubicBezTo>
                    <a:pt x="681" y="1014"/>
                    <a:pt x="350" y="1733"/>
                    <a:pt x="1" y="2446"/>
                  </a:cubicBezTo>
                  <a:cubicBezTo>
                    <a:pt x="563" y="2947"/>
                    <a:pt x="1016" y="3558"/>
                    <a:pt x="1331" y="4242"/>
                  </a:cubicBezTo>
                  <a:lnTo>
                    <a:pt x="1928" y="2764"/>
                  </a:lnTo>
                  <a:lnTo>
                    <a:pt x="2003" y="2582"/>
                  </a:lnTo>
                  <a:lnTo>
                    <a:pt x="2019" y="2541"/>
                  </a:lnTo>
                  <a:cubicBezTo>
                    <a:pt x="2045" y="2475"/>
                    <a:pt x="2072" y="2410"/>
                    <a:pt x="2097" y="2348"/>
                  </a:cubicBezTo>
                  <a:cubicBezTo>
                    <a:pt x="2177" y="2150"/>
                    <a:pt x="2248" y="1973"/>
                    <a:pt x="2310" y="1820"/>
                  </a:cubicBezTo>
                  <a:lnTo>
                    <a:pt x="2362" y="1691"/>
                  </a:lnTo>
                  <a:cubicBezTo>
                    <a:pt x="2378" y="1654"/>
                    <a:pt x="2391" y="1621"/>
                    <a:pt x="2403" y="1588"/>
                  </a:cubicBezTo>
                  <a:cubicBezTo>
                    <a:pt x="2458" y="1455"/>
                    <a:pt x="2499" y="1352"/>
                    <a:pt x="2526" y="1283"/>
                  </a:cubicBezTo>
                  <a:lnTo>
                    <a:pt x="2540" y="1248"/>
                  </a:lnTo>
                  <a:lnTo>
                    <a:pt x="2567" y="1180"/>
                  </a:lnTo>
                  <a:cubicBezTo>
                    <a:pt x="2818" y="562"/>
                    <a:pt x="2395" y="1"/>
                    <a:pt x="182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7"/>
            <p:cNvSpPr/>
            <p:nvPr/>
          </p:nvSpPr>
          <p:spPr>
            <a:xfrm>
              <a:off x="1713950" y="5157250"/>
              <a:ext cx="270125" cy="257225"/>
            </a:xfrm>
            <a:custGeom>
              <a:avLst/>
              <a:gdLst/>
              <a:ahLst/>
              <a:cxnLst/>
              <a:rect l="l" t="t" r="r" b="b"/>
              <a:pathLst>
                <a:path w="10805" h="10289" extrusionOk="0">
                  <a:moveTo>
                    <a:pt x="833" y="0"/>
                  </a:moveTo>
                  <a:cubicBezTo>
                    <a:pt x="716" y="0"/>
                    <a:pt x="599" y="47"/>
                    <a:pt x="512" y="139"/>
                  </a:cubicBezTo>
                  <a:lnTo>
                    <a:pt x="170" y="497"/>
                  </a:lnTo>
                  <a:cubicBezTo>
                    <a:pt x="0" y="674"/>
                    <a:pt x="7" y="955"/>
                    <a:pt x="185" y="1125"/>
                  </a:cubicBezTo>
                  <a:lnTo>
                    <a:pt x="9664" y="10165"/>
                  </a:lnTo>
                  <a:cubicBezTo>
                    <a:pt x="9750" y="10247"/>
                    <a:pt x="9861" y="10288"/>
                    <a:pt x="9971" y="10288"/>
                  </a:cubicBezTo>
                  <a:cubicBezTo>
                    <a:pt x="10088" y="10288"/>
                    <a:pt x="10205" y="10242"/>
                    <a:pt x="10293" y="10150"/>
                  </a:cubicBezTo>
                  <a:lnTo>
                    <a:pt x="10635" y="9791"/>
                  </a:lnTo>
                  <a:cubicBezTo>
                    <a:pt x="10804" y="9613"/>
                    <a:pt x="10798" y="9332"/>
                    <a:pt x="10620" y="9163"/>
                  </a:cubicBezTo>
                  <a:lnTo>
                    <a:pt x="1141" y="123"/>
                  </a:lnTo>
                  <a:cubicBezTo>
                    <a:pt x="1054" y="41"/>
                    <a:pt x="944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64" name="Google Shape;1564;p27"/>
          <p:cNvGrpSpPr/>
          <p:nvPr/>
        </p:nvGrpSpPr>
        <p:grpSpPr>
          <a:xfrm>
            <a:off x="277300" y="5787287"/>
            <a:ext cx="454381" cy="761112"/>
            <a:chOff x="2002900" y="3914700"/>
            <a:chExt cx="259350" cy="434425"/>
          </a:xfrm>
        </p:grpSpPr>
        <p:sp>
          <p:nvSpPr>
            <p:cNvPr id="1565" name="Google Shape;1565;p27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7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67" name="Google Shape;1567;p27"/>
          <p:cNvGrpSpPr/>
          <p:nvPr/>
        </p:nvGrpSpPr>
        <p:grpSpPr>
          <a:xfrm>
            <a:off x="10886314" y="1371601"/>
            <a:ext cx="454119" cy="761200"/>
            <a:chOff x="4347400" y="1195150"/>
            <a:chExt cx="259200" cy="434475"/>
          </a:xfrm>
        </p:grpSpPr>
        <p:sp>
          <p:nvSpPr>
            <p:cNvPr id="1568" name="Google Shape;1568;p27"/>
            <p:cNvSpPr/>
            <p:nvPr/>
          </p:nvSpPr>
          <p:spPr>
            <a:xfrm>
              <a:off x="4347400" y="1206300"/>
              <a:ext cx="243750" cy="423325"/>
            </a:xfrm>
            <a:custGeom>
              <a:avLst/>
              <a:gdLst/>
              <a:ahLst/>
              <a:cxnLst/>
              <a:rect l="l" t="t" r="r" b="b"/>
              <a:pathLst>
                <a:path w="9750" h="16933" extrusionOk="0">
                  <a:moveTo>
                    <a:pt x="2975" y="1"/>
                  </a:moveTo>
                  <a:cubicBezTo>
                    <a:pt x="2639" y="1"/>
                    <a:pt x="2301" y="57"/>
                    <a:pt x="1982" y="174"/>
                  </a:cubicBezTo>
                  <a:cubicBezTo>
                    <a:pt x="1348" y="394"/>
                    <a:pt x="800" y="857"/>
                    <a:pt x="467" y="1435"/>
                  </a:cubicBezTo>
                  <a:cubicBezTo>
                    <a:pt x="381" y="1578"/>
                    <a:pt x="316" y="1733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9"/>
                    <a:pt x="7" y="3274"/>
                  </a:cubicBezTo>
                  <a:cubicBezTo>
                    <a:pt x="1" y="4505"/>
                    <a:pt x="393" y="5597"/>
                    <a:pt x="681" y="6626"/>
                  </a:cubicBezTo>
                  <a:cubicBezTo>
                    <a:pt x="1267" y="8738"/>
                    <a:pt x="1974" y="10867"/>
                    <a:pt x="3022" y="12849"/>
                  </a:cubicBezTo>
                  <a:cubicBezTo>
                    <a:pt x="3550" y="13823"/>
                    <a:pt x="4106" y="14828"/>
                    <a:pt x="4976" y="15667"/>
                  </a:cubicBezTo>
                  <a:cubicBezTo>
                    <a:pt x="5198" y="15876"/>
                    <a:pt x="5437" y="16066"/>
                    <a:pt x="5690" y="16234"/>
                  </a:cubicBezTo>
                  <a:cubicBezTo>
                    <a:pt x="5950" y="16399"/>
                    <a:pt x="6225" y="16537"/>
                    <a:pt x="6510" y="16649"/>
                  </a:cubicBezTo>
                  <a:cubicBezTo>
                    <a:pt x="6792" y="16755"/>
                    <a:pt x="7082" y="16849"/>
                    <a:pt x="7404" y="16898"/>
                  </a:cubicBezTo>
                  <a:cubicBezTo>
                    <a:pt x="7537" y="16917"/>
                    <a:pt x="7677" y="16932"/>
                    <a:pt x="7824" y="16932"/>
                  </a:cubicBezTo>
                  <a:cubicBezTo>
                    <a:pt x="8027" y="16932"/>
                    <a:pt x="8243" y="16903"/>
                    <a:pt x="8470" y="16817"/>
                  </a:cubicBezTo>
                  <a:cubicBezTo>
                    <a:pt x="8659" y="16743"/>
                    <a:pt x="8852" y="16619"/>
                    <a:pt x="8991" y="16454"/>
                  </a:cubicBezTo>
                  <a:cubicBezTo>
                    <a:pt x="9073" y="16368"/>
                    <a:pt x="9106" y="16304"/>
                    <a:pt x="9155" y="16233"/>
                  </a:cubicBezTo>
                  <a:cubicBezTo>
                    <a:pt x="9203" y="16165"/>
                    <a:pt x="9246" y="16093"/>
                    <a:pt x="9282" y="16019"/>
                  </a:cubicBezTo>
                  <a:cubicBezTo>
                    <a:pt x="9434" y="15731"/>
                    <a:pt x="9538" y="15422"/>
                    <a:pt x="9589" y="15100"/>
                  </a:cubicBezTo>
                  <a:cubicBezTo>
                    <a:pt x="9696" y="14478"/>
                    <a:pt x="9645" y="13875"/>
                    <a:pt x="9540" y="13302"/>
                  </a:cubicBezTo>
                  <a:cubicBezTo>
                    <a:pt x="9436" y="12733"/>
                    <a:pt x="9251" y="12170"/>
                    <a:pt x="9071" y="11662"/>
                  </a:cubicBezTo>
                  <a:cubicBezTo>
                    <a:pt x="8890" y="11142"/>
                    <a:pt x="8701" y="10621"/>
                    <a:pt x="8494" y="10106"/>
                  </a:cubicBezTo>
                  <a:cubicBezTo>
                    <a:pt x="8074" y="9070"/>
                    <a:pt x="7607" y="8070"/>
                    <a:pt x="6961" y="7101"/>
                  </a:cubicBezTo>
                  <a:cubicBezTo>
                    <a:pt x="6784" y="6850"/>
                    <a:pt x="6578" y="6622"/>
                    <a:pt x="6349" y="6418"/>
                  </a:cubicBezTo>
                  <a:cubicBezTo>
                    <a:pt x="6110" y="6215"/>
                    <a:pt x="5827" y="6025"/>
                    <a:pt x="5464" y="5935"/>
                  </a:cubicBezTo>
                  <a:cubicBezTo>
                    <a:pt x="5366" y="5907"/>
                    <a:pt x="5262" y="5894"/>
                    <a:pt x="5156" y="5894"/>
                  </a:cubicBezTo>
                  <a:cubicBezTo>
                    <a:pt x="4873" y="5894"/>
                    <a:pt x="4580" y="5988"/>
                    <a:pt x="4368" y="6140"/>
                  </a:cubicBezTo>
                  <a:cubicBezTo>
                    <a:pt x="4083" y="6338"/>
                    <a:pt x="3871" y="6572"/>
                    <a:pt x="3695" y="6848"/>
                  </a:cubicBezTo>
                  <a:cubicBezTo>
                    <a:pt x="3350" y="7402"/>
                    <a:pt x="3250" y="8044"/>
                    <a:pt x="3271" y="8634"/>
                  </a:cubicBezTo>
                  <a:cubicBezTo>
                    <a:pt x="3297" y="9228"/>
                    <a:pt x="3424" y="9799"/>
                    <a:pt x="3613" y="10339"/>
                  </a:cubicBezTo>
                  <a:cubicBezTo>
                    <a:pt x="3800" y="10878"/>
                    <a:pt x="4045" y="11395"/>
                    <a:pt x="4341" y="11883"/>
                  </a:cubicBezTo>
                  <a:cubicBezTo>
                    <a:pt x="4639" y="12369"/>
                    <a:pt x="4981" y="12832"/>
                    <a:pt x="5427" y="13230"/>
                  </a:cubicBezTo>
                  <a:cubicBezTo>
                    <a:pt x="5486" y="13284"/>
                    <a:pt x="5560" y="13310"/>
                    <a:pt x="5635" y="13310"/>
                  </a:cubicBezTo>
                  <a:cubicBezTo>
                    <a:pt x="5718" y="13310"/>
                    <a:pt x="5802" y="13277"/>
                    <a:pt x="5863" y="13210"/>
                  </a:cubicBezTo>
                  <a:cubicBezTo>
                    <a:pt x="5978" y="13084"/>
                    <a:pt x="5969" y="12890"/>
                    <a:pt x="5842" y="12774"/>
                  </a:cubicBezTo>
                  <a:lnTo>
                    <a:pt x="5837" y="12769"/>
                  </a:lnTo>
                  <a:cubicBezTo>
                    <a:pt x="5475" y="12431"/>
                    <a:pt x="5167" y="12000"/>
                    <a:pt x="4907" y="11548"/>
                  </a:cubicBezTo>
                  <a:cubicBezTo>
                    <a:pt x="4646" y="11096"/>
                    <a:pt x="4434" y="10617"/>
                    <a:pt x="4275" y="10119"/>
                  </a:cubicBezTo>
                  <a:cubicBezTo>
                    <a:pt x="4114" y="9625"/>
                    <a:pt x="4017" y="9115"/>
                    <a:pt x="4008" y="8617"/>
                  </a:cubicBezTo>
                  <a:cubicBezTo>
                    <a:pt x="4001" y="8121"/>
                    <a:pt x="4103" y="7639"/>
                    <a:pt x="4350" y="7267"/>
                  </a:cubicBezTo>
                  <a:cubicBezTo>
                    <a:pt x="4470" y="7084"/>
                    <a:pt x="4624" y="6928"/>
                    <a:pt x="4806" y="6806"/>
                  </a:cubicBezTo>
                  <a:cubicBezTo>
                    <a:pt x="4914" y="6740"/>
                    <a:pt x="5012" y="6705"/>
                    <a:pt x="5118" y="6705"/>
                  </a:cubicBezTo>
                  <a:cubicBezTo>
                    <a:pt x="5167" y="6705"/>
                    <a:pt x="5217" y="6712"/>
                    <a:pt x="5271" y="6728"/>
                  </a:cubicBezTo>
                  <a:cubicBezTo>
                    <a:pt x="5616" y="6820"/>
                    <a:pt x="5991" y="7194"/>
                    <a:pt x="6261" y="7593"/>
                  </a:cubicBezTo>
                  <a:cubicBezTo>
                    <a:pt x="6532" y="8004"/>
                    <a:pt x="6797" y="8492"/>
                    <a:pt x="7023" y="8965"/>
                  </a:cubicBezTo>
                  <a:cubicBezTo>
                    <a:pt x="7255" y="9444"/>
                    <a:pt x="7463" y="9936"/>
                    <a:pt x="7656" y="10436"/>
                  </a:cubicBezTo>
                  <a:cubicBezTo>
                    <a:pt x="7850" y="10936"/>
                    <a:pt x="8028" y="11445"/>
                    <a:pt x="8198" y="11959"/>
                  </a:cubicBezTo>
                  <a:cubicBezTo>
                    <a:pt x="8376" y="12482"/>
                    <a:pt x="8523" y="12963"/>
                    <a:pt x="8611" y="13470"/>
                  </a:cubicBezTo>
                  <a:cubicBezTo>
                    <a:pt x="8697" y="13970"/>
                    <a:pt x="8725" y="14474"/>
                    <a:pt x="8638" y="14930"/>
                  </a:cubicBezTo>
                  <a:cubicBezTo>
                    <a:pt x="8602" y="15149"/>
                    <a:pt x="8529" y="15361"/>
                    <a:pt x="8421" y="15556"/>
                  </a:cubicBezTo>
                  <a:cubicBezTo>
                    <a:pt x="8399" y="15603"/>
                    <a:pt x="8370" y="15649"/>
                    <a:pt x="8338" y="15692"/>
                  </a:cubicBezTo>
                  <a:cubicBezTo>
                    <a:pt x="8310" y="15732"/>
                    <a:pt x="8275" y="15789"/>
                    <a:pt x="8259" y="15799"/>
                  </a:cubicBezTo>
                  <a:cubicBezTo>
                    <a:pt x="8222" y="15845"/>
                    <a:pt x="8175" y="15869"/>
                    <a:pt x="8113" y="15895"/>
                  </a:cubicBezTo>
                  <a:cubicBezTo>
                    <a:pt x="8044" y="15923"/>
                    <a:pt x="7949" y="15936"/>
                    <a:pt x="7841" y="15936"/>
                  </a:cubicBezTo>
                  <a:cubicBezTo>
                    <a:pt x="7755" y="15936"/>
                    <a:pt x="7660" y="15928"/>
                    <a:pt x="7563" y="15911"/>
                  </a:cubicBezTo>
                  <a:cubicBezTo>
                    <a:pt x="7345" y="15874"/>
                    <a:pt x="7112" y="15798"/>
                    <a:pt x="6885" y="15708"/>
                  </a:cubicBezTo>
                  <a:cubicBezTo>
                    <a:pt x="6662" y="15618"/>
                    <a:pt x="6449" y="15508"/>
                    <a:pt x="6247" y="15380"/>
                  </a:cubicBezTo>
                  <a:cubicBezTo>
                    <a:pt x="6047" y="15245"/>
                    <a:pt x="5858" y="15093"/>
                    <a:pt x="5683" y="14927"/>
                  </a:cubicBezTo>
                  <a:cubicBezTo>
                    <a:pt x="4972" y="14241"/>
                    <a:pt x="4442" y="13310"/>
                    <a:pt x="3941" y="12367"/>
                  </a:cubicBezTo>
                  <a:cubicBezTo>
                    <a:pt x="2954" y="10477"/>
                    <a:pt x="2278" y="8431"/>
                    <a:pt x="1709" y="6336"/>
                  </a:cubicBezTo>
                  <a:cubicBezTo>
                    <a:pt x="1409" y="5273"/>
                    <a:pt x="1074" y="4258"/>
                    <a:pt x="1091" y="3289"/>
                  </a:cubicBezTo>
                  <a:cubicBezTo>
                    <a:pt x="1099" y="2809"/>
                    <a:pt x="1193" y="2344"/>
                    <a:pt x="1409" y="1983"/>
                  </a:cubicBezTo>
                  <a:cubicBezTo>
                    <a:pt x="1516" y="1801"/>
                    <a:pt x="1651" y="1639"/>
                    <a:pt x="1808" y="1499"/>
                  </a:cubicBezTo>
                  <a:cubicBezTo>
                    <a:pt x="1973" y="1371"/>
                    <a:pt x="2148" y="1248"/>
                    <a:pt x="2350" y="1183"/>
                  </a:cubicBezTo>
                  <a:cubicBezTo>
                    <a:pt x="2557" y="1103"/>
                    <a:pt x="2780" y="1064"/>
                    <a:pt x="3005" y="1064"/>
                  </a:cubicBezTo>
                  <a:cubicBezTo>
                    <a:pt x="3208" y="1064"/>
                    <a:pt x="3412" y="1096"/>
                    <a:pt x="3608" y="1160"/>
                  </a:cubicBezTo>
                  <a:cubicBezTo>
                    <a:pt x="3814" y="1225"/>
                    <a:pt x="4010" y="1328"/>
                    <a:pt x="4191" y="1455"/>
                  </a:cubicBezTo>
                  <a:cubicBezTo>
                    <a:pt x="4380" y="1586"/>
                    <a:pt x="4561" y="1752"/>
                    <a:pt x="4729" y="1928"/>
                  </a:cubicBezTo>
                  <a:cubicBezTo>
                    <a:pt x="5402" y="2651"/>
                    <a:pt x="5889" y="3603"/>
                    <a:pt x="6408" y="4564"/>
                  </a:cubicBezTo>
                  <a:cubicBezTo>
                    <a:pt x="7427" y="6485"/>
                    <a:pt x="8393" y="8421"/>
                    <a:pt x="9117" y="10455"/>
                  </a:cubicBezTo>
                  <a:lnTo>
                    <a:pt x="9117" y="10456"/>
                  </a:ln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8"/>
                    <a:pt x="9499" y="10648"/>
                  </a:cubicBezTo>
                  <a:cubicBezTo>
                    <a:pt x="9658" y="10599"/>
                    <a:pt x="9750" y="10433"/>
                    <a:pt x="9706" y="10272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3" y="3157"/>
                    <a:pt x="6303" y="2115"/>
                    <a:pt x="5487" y="1223"/>
                  </a:cubicBezTo>
                  <a:cubicBezTo>
                    <a:pt x="5280" y="1001"/>
                    <a:pt x="5061" y="793"/>
                    <a:pt x="4804" y="608"/>
                  </a:cubicBezTo>
                  <a:cubicBezTo>
                    <a:pt x="4541" y="418"/>
                    <a:pt x="4251" y="261"/>
                    <a:pt x="3937" y="158"/>
                  </a:cubicBezTo>
                  <a:cubicBezTo>
                    <a:pt x="3630" y="54"/>
                    <a:pt x="3303" y="1"/>
                    <a:pt x="297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7"/>
            <p:cNvSpPr/>
            <p:nvPr/>
          </p:nvSpPr>
          <p:spPr>
            <a:xfrm>
              <a:off x="4362875" y="119515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2" y="173"/>
                  </a:cubicBezTo>
                  <a:cubicBezTo>
                    <a:pt x="1348" y="394"/>
                    <a:pt x="800" y="856"/>
                    <a:pt x="466" y="1435"/>
                  </a:cubicBezTo>
                  <a:cubicBezTo>
                    <a:pt x="382" y="1578"/>
                    <a:pt x="316" y="1731"/>
                    <a:pt x="252" y="1883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6"/>
                    <a:pt x="12" y="2968"/>
                    <a:pt x="8" y="3274"/>
                  </a:cubicBezTo>
                  <a:cubicBezTo>
                    <a:pt x="1" y="4505"/>
                    <a:pt x="393" y="5596"/>
                    <a:pt x="681" y="6625"/>
                  </a:cubicBezTo>
                  <a:cubicBezTo>
                    <a:pt x="1267" y="8738"/>
                    <a:pt x="1974" y="10866"/>
                    <a:pt x="3021" y="12849"/>
                  </a:cubicBezTo>
                  <a:cubicBezTo>
                    <a:pt x="3548" y="13822"/>
                    <a:pt x="4106" y="14827"/>
                    <a:pt x="4976" y="15667"/>
                  </a:cubicBezTo>
                  <a:cubicBezTo>
                    <a:pt x="5197" y="15875"/>
                    <a:pt x="5437" y="16066"/>
                    <a:pt x="5690" y="16234"/>
                  </a:cubicBezTo>
                  <a:cubicBezTo>
                    <a:pt x="5949" y="16398"/>
                    <a:pt x="6224" y="16537"/>
                    <a:pt x="6510" y="16647"/>
                  </a:cubicBezTo>
                  <a:cubicBezTo>
                    <a:pt x="6791" y="16754"/>
                    <a:pt x="7081" y="16849"/>
                    <a:pt x="7402" y="16898"/>
                  </a:cubicBezTo>
                  <a:cubicBezTo>
                    <a:pt x="7536" y="16917"/>
                    <a:pt x="7676" y="16932"/>
                    <a:pt x="7823" y="16932"/>
                  </a:cubicBezTo>
                  <a:cubicBezTo>
                    <a:pt x="8027" y="16932"/>
                    <a:pt x="8242" y="16903"/>
                    <a:pt x="8468" y="16817"/>
                  </a:cubicBezTo>
                  <a:cubicBezTo>
                    <a:pt x="8659" y="16742"/>
                    <a:pt x="8852" y="16619"/>
                    <a:pt x="8990" y="16454"/>
                  </a:cubicBezTo>
                  <a:cubicBezTo>
                    <a:pt x="9072" y="16367"/>
                    <a:pt x="9105" y="16304"/>
                    <a:pt x="9154" y="16233"/>
                  </a:cubicBezTo>
                  <a:cubicBezTo>
                    <a:pt x="9202" y="16165"/>
                    <a:pt x="9245" y="16093"/>
                    <a:pt x="9282" y="16019"/>
                  </a:cubicBezTo>
                  <a:cubicBezTo>
                    <a:pt x="9434" y="15731"/>
                    <a:pt x="9538" y="15422"/>
                    <a:pt x="9588" y="15100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3"/>
                    <a:pt x="9251" y="12170"/>
                    <a:pt x="9071" y="11662"/>
                  </a:cubicBezTo>
                  <a:cubicBezTo>
                    <a:pt x="8889" y="11141"/>
                    <a:pt x="8700" y="10621"/>
                    <a:pt x="8492" y="10106"/>
                  </a:cubicBezTo>
                  <a:cubicBezTo>
                    <a:pt x="8073" y="9070"/>
                    <a:pt x="7607" y="8070"/>
                    <a:pt x="6960" y="7101"/>
                  </a:cubicBezTo>
                  <a:cubicBezTo>
                    <a:pt x="6782" y="6850"/>
                    <a:pt x="6578" y="6622"/>
                    <a:pt x="6348" y="6418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6"/>
                    <a:pt x="5262" y="5893"/>
                    <a:pt x="5157" y="5893"/>
                  </a:cubicBezTo>
                  <a:cubicBezTo>
                    <a:pt x="4874" y="5893"/>
                    <a:pt x="4580" y="5988"/>
                    <a:pt x="4367" y="6140"/>
                  </a:cubicBezTo>
                  <a:cubicBezTo>
                    <a:pt x="4082" y="6338"/>
                    <a:pt x="3870" y="6570"/>
                    <a:pt x="3694" y="6848"/>
                  </a:cubicBezTo>
                  <a:cubicBezTo>
                    <a:pt x="3348" y="7402"/>
                    <a:pt x="3249" y="8043"/>
                    <a:pt x="3271" y="8633"/>
                  </a:cubicBezTo>
                  <a:cubicBezTo>
                    <a:pt x="3296" y="9228"/>
                    <a:pt x="3423" y="9798"/>
                    <a:pt x="3612" y="10339"/>
                  </a:cubicBezTo>
                  <a:cubicBezTo>
                    <a:pt x="3800" y="10878"/>
                    <a:pt x="4044" y="11395"/>
                    <a:pt x="4340" y="11883"/>
                  </a:cubicBezTo>
                  <a:cubicBezTo>
                    <a:pt x="4637" y="12368"/>
                    <a:pt x="4980" y="12832"/>
                    <a:pt x="5426" y="13230"/>
                  </a:cubicBezTo>
                  <a:cubicBezTo>
                    <a:pt x="5485" y="13284"/>
                    <a:pt x="5559" y="13310"/>
                    <a:pt x="5634" y="13310"/>
                  </a:cubicBezTo>
                  <a:cubicBezTo>
                    <a:pt x="5718" y="13310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8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6"/>
                    <a:pt x="4433" y="10616"/>
                    <a:pt x="4273" y="10118"/>
                  </a:cubicBezTo>
                  <a:cubicBezTo>
                    <a:pt x="4114" y="9625"/>
                    <a:pt x="4016" y="9113"/>
                    <a:pt x="4008" y="8616"/>
                  </a:cubicBezTo>
                  <a:cubicBezTo>
                    <a:pt x="4000" y="8121"/>
                    <a:pt x="4102" y="7637"/>
                    <a:pt x="4349" y="7267"/>
                  </a:cubicBezTo>
                  <a:cubicBezTo>
                    <a:pt x="4469" y="7084"/>
                    <a:pt x="4624" y="6928"/>
                    <a:pt x="4805" y="6805"/>
                  </a:cubicBezTo>
                  <a:cubicBezTo>
                    <a:pt x="4913" y="6740"/>
                    <a:pt x="5011" y="6705"/>
                    <a:pt x="5117" y="6705"/>
                  </a:cubicBezTo>
                  <a:cubicBezTo>
                    <a:pt x="5166" y="6705"/>
                    <a:pt x="5216" y="6712"/>
                    <a:pt x="5269" y="6728"/>
                  </a:cubicBezTo>
                  <a:cubicBezTo>
                    <a:pt x="5615" y="6820"/>
                    <a:pt x="5990" y="7194"/>
                    <a:pt x="6261" y="7593"/>
                  </a:cubicBezTo>
                  <a:cubicBezTo>
                    <a:pt x="6532" y="8003"/>
                    <a:pt x="6796" y="8492"/>
                    <a:pt x="7023" y="8965"/>
                  </a:cubicBezTo>
                  <a:cubicBezTo>
                    <a:pt x="7254" y="9444"/>
                    <a:pt x="7461" y="9936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2"/>
                    <a:pt x="8522" y="12963"/>
                    <a:pt x="8609" y="13470"/>
                  </a:cubicBezTo>
                  <a:cubicBezTo>
                    <a:pt x="8696" y="13970"/>
                    <a:pt x="8723" y="14475"/>
                    <a:pt x="8637" y="14930"/>
                  </a:cubicBezTo>
                  <a:cubicBezTo>
                    <a:pt x="8601" y="15150"/>
                    <a:pt x="8527" y="15361"/>
                    <a:pt x="8420" y="15556"/>
                  </a:cubicBezTo>
                  <a:cubicBezTo>
                    <a:pt x="8397" y="15604"/>
                    <a:pt x="8369" y="15649"/>
                    <a:pt x="8337" y="15692"/>
                  </a:cubicBezTo>
                  <a:cubicBezTo>
                    <a:pt x="8308" y="15732"/>
                    <a:pt x="8274" y="15790"/>
                    <a:pt x="8257" y="15799"/>
                  </a:cubicBezTo>
                  <a:cubicBezTo>
                    <a:pt x="8221" y="15845"/>
                    <a:pt x="8174" y="15870"/>
                    <a:pt x="8112" y="15895"/>
                  </a:cubicBezTo>
                  <a:cubicBezTo>
                    <a:pt x="8043" y="15923"/>
                    <a:pt x="7947" y="15936"/>
                    <a:pt x="7839" y="15936"/>
                  </a:cubicBezTo>
                  <a:cubicBezTo>
                    <a:pt x="7753" y="15936"/>
                    <a:pt x="7658" y="15927"/>
                    <a:pt x="7562" y="15910"/>
                  </a:cubicBezTo>
                  <a:cubicBezTo>
                    <a:pt x="7343" y="15874"/>
                    <a:pt x="7110" y="15798"/>
                    <a:pt x="6883" y="15708"/>
                  </a:cubicBezTo>
                  <a:cubicBezTo>
                    <a:pt x="6661" y="15617"/>
                    <a:pt x="6448" y="15508"/>
                    <a:pt x="6246" y="15380"/>
                  </a:cubicBezTo>
                  <a:cubicBezTo>
                    <a:pt x="6046" y="15245"/>
                    <a:pt x="5856" y="15093"/>
                    <a:pt x="5681" y="14926"/>
                  </a:cubicBezTo>
                  <a:cubicBezTo>
                    <a:pt x="4971" y="14242"/>
                    <a:pt x="4441" y="13310"/>
                    <a:pt x="3939" y="12367"/>
                  </a:cubicBezTo>
                  <a:cubicBezTo>
                    <a:pt x="2951" y="10478"/>
                    <a:pt x="2277" y="8431"/>
                    <a:pt x="1707" y="6336"/>
                  </a:cubicBezTo>
                  <a:cubicBezTo>
                    <a:pt x="1407" y="5273"/>
                    <a:pt x="1073" y="4259"/>
                    <a:pt x="1089" y="3289"/>
                  </a:cubicBezTo>
                  <a:cubicBezTo>
                    <a:pt x="1097" y="2809"/>
                    <a:pt x="1191" y="2344"/>
                    <a:pt x="1407" y="1983"/>
                  </a:cubicBezTo>
                  <a:cubicBezTo>
                    <a:pt x="1515" y="1801"/>
                    <a:pt x="1649" y="1638"/>
                    <a:pt x="1808" y="1500"/>
                  </a:cubicBezTo>
                  <a:cubicBezTo>
                    <a:pt x="1972" y="1372"/>
                    <a:pt x="2147" y="1248"/>
                    <a:pt x="2349" y="1184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1"/>
                  </a:cubicBezTo>
                  <a:cubicBezTo>
                    <a:pt x="3813" y="1225"/>
                    <a:pt x="4009" y="1329"/>
                    <a:pt x="4191" y="1456"/>
                  </a:cubicBezTo>
                  <a:cubicBezTo>
                    <a:pt x="4378" y="1587"/>
                    <a:pt x="4561" y="1752"/>
                    <a:pt x="4729" y="1928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5" y="6485"/>
                    <a:pt x="8392" y="8421"/>
                    <a:pt x="9116" y="10455"/>
                  </a:cubicBezTo>
                  <a:lnTo>
                    <a:pt x="9117" y="10456"/>
                  </a:lnTo>
                  <a:cubicBezTo>
                    <a:pt x="9161" y="10581"/>
                    <a:pt x="9280" y="10661"/>
                    <a:pt x="9408" y="10661"/>
                  </a:cubicBezTo>
                  <a:cubicBezTo>
                    <a:pt x="9438" y="10661"/>
                    <a:pt x="9469" y="10657"/>
                    <a:pt x="9499" y="10647"/>
                  </a:cubicBezTo>
                  <a:cubicBezTo>
                    <a:pt x="9657" y="10598"/>
                    <a:pt x="9749" y="10433"/>
                    <a:pt x="9706" y="10272"/>
                  </a:cubicBezTo>
                  <a:cubicBezTo>
                    <a:pt x="9132" y="8129"/>
                    <a:pt x="8227" y="6098"/>
                    <a:pt x="7259" y="4130"/>
                  </a:cubicBezTo>
                  <a:cubicBezTo>
                    <a:pt x="6784" y="3156"/>
                    <a:pt x="6304" y="2114"/>
                    <a:pt x="5487" y="1222"/>
                  </a:cubicBezTo>
                  <a:cubicBezTo>
                    <a:pt x="5280" y="1001"/>
                    <a:pt x="5060" y="793"/>
                    <a:pt x="4804" y="608"/>
                  </a:cubicBezTo>
                  <a:cubicBezTo>
                    <a:pt x="4541" y="417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70" name="Google Shape;1570;p27"/>
          <p:cNvSpPr txBox="1">
            <a:spLocks noGrp="1"/>
          </p:cNvSpPr>
          <p:nvPr>
            <p:ph type="title" idx="7"/>
          </p:nvPr>
        </p:nvSpPr>
        <p:spPr>
          <a:xfrm>
            <a:off x="1093100" y="2638800"/>
            <a:ext cx="3028800" cy="6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571" name="Google Shape;1571;p27"/>
          <p:cNvSpPr txBox="1">
            <a:spLocks noGrp="1"/>
          </p:cNvSpPr>
          <p:nvPr>
            <p:ph type="subTitle" idx="8"/>
          </p:nvPr>
        </p:nvSpPr>
        <p:spPr>
          <a:xfrm>
            <a:off x="1093100" y="3199067"/>
            <a:ext cx="3028800" cy="8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572" name="Google Shape;1572;p27"/>
          <p:cNvSpPr txBox="1">
            <a:spLocks noGrp="1"/>
          </p:cNvSpPr>
          <p:nvPr>
            <p:ph type="title" idx="9"/>
          </p:nvPr>
        </p:nvSpPr>
        <p:spPr>
          <a:xfrm>
            <a:off x="4581600" y="2638900"/>
            <a:ext cx="3028800" cy="6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573" name="Google Shape;1573;p27"/>
          <p:cNvSpPr txBox="1">
            <a:spLocks noGrp="1"/>
          </p:cNvSpPr>
          <p:nvPr>
            <p:ph type="subTitle" idx="13"/>
          </p:nvPr>
        </p:nvSpPr>
        <p:spPr>
          <a:xfrm>
            <a:off x="4581600" y="3199067"/>
            <a:ext cx="3028800" cy="8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574" name="Google Shape;1574;p27"/>
          <p:cNvSpPr txBox="1">
            <a:spLocks noGrp="1"/>
          </p:cNvSpPr>
          <p:nvPr>
            <p:ph type="title" idx="14"/>
          </p:nvPr>
        </p:nvSpPr>
        <p:spPr>
          <a:xfrm>
            <a:off x="8070100" y="2638900"/>
            <a:ext cx="3028800" cy="6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575" name="Google Shape;1575;p27"/>
          <p:cNvSpPr txBox="1">
            <a:spLocks noGrp="1"/>
          </p:cNvSpPr>
          <p:nvPr>
            <p:ph type="subTitle" idx="15"/>
          </p:nvPr>
        </p:nvSpPr>
        <p:spPr>
          <a:xfrm>
            <a:off x="8070100" y="3199067"/>
            <a:ext cx="3028800" cy="8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79090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1">
  <p:cSld name="Title + Two Columns 1"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28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578" name="Google Shape;1578;p28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579" name="Google Shape;1579;p28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28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28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28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28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28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5" name="Google Shape;1585;p28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6" name="Google Shape;1586;p28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7" name="Google Shape;1587;p28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8" name="Google Shape;1588;p28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9" name="Google Shape;1589;p28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0" name="Google Shape;1590;p28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1" name="Google Shape;1591;p28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92" name="Google Shape;1592;p28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593" name="Google Shape;1593;p28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594" name="Google Shape;1594;p28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5" name="Google Shape;1595;p28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6" name="Google Shape;1596;p28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7" name="Google Shape;1597;p28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8" name="Google Shape;1598;p28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9" name="Google Shape;1599;p28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0" name="Google Shape;1600;p28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1" name="Google Shape;1601;p28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2" name="Google Shape;1602;p28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3" name="Google Shape;1603;p28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4" name="Google Shape;1604;p28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5" name="Google Shape;1605;p28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6" name="Google Shape;1606;p28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7" name="Google Shape;1607;p28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8" name="Google Shape;1608;p28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9" name="Google Shape;1609;p28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0" name="Google Shape;1610;p28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1" name="Google Shape;1611;p28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2" name="Google Shape;1612;p28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613" name="Google Shape;1613;p28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4" name="Google Shape;1614;p28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15" name="Google Shape;1615;p28"/>
          <p:cNvSpPr txBox="1">
            <a:spLocks noGrp="1"/>
          </p:cNvSpPr>
          <p:nvPr>
            <p:ph type="title"/>
          </p:nvPr>
        </p:nvSpPr>
        <p:spPr>
          <a:xfrm>
            <a:off x="1093105" y="504008"/>
            <a:ext cx="6732400" cy="13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616" name="Google Shape;1616;p28"/>
          <p:cNvSpPr txBox="1">
            <a:spLocks noGrp="1"/>
          </p:cNvSpPr>
          <p:nvPr>
            <p:ph type="title" idx="2"/>
          </p:nvPr>
        </p:nvSpPr>
        <p:spPr>
          <a:xfrm>
            <a:off x="1976915" y="4482900"/>
            <a:ext cx="3411600" cy="6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617" name="Google Shape;1617;p28"/>
          <p:cNvSpPr txBox="1">
            <a:spLocks noGrp="1"/>
          </p:cNvSpPr>
          <p:nvPr>
            <p:ph type="subTitle" idx="1"/>
          </p:nvPr>
        </p:nvSpPr>
        <p:spPr>
          <a:xfrm>
            <a:off x="1976884" y="5059833"/>
            <a:ext cx="3411600" cy="10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618" name="Google Shape;1618;p28"/>
          <p:cNvSpPr txBox="1">
            <a:spLocks noGrp="1"/>
          </p:cNvSpPr>
          <p:nvPr>
            <p:ph type="title" idx="3"/>
          </p:nvPr>
        </p:nvSpPr>
        <p:spPr>
          <a:xfrm>
            <a:off x="6803501" y="4482900"/>
            <a:ext cx="3411600" cy="6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619" name="Google Shape;1619;p28"/>
          <p:cNvSpPr txBox="1">
            <a:spLocks noGrp="1"/>
          </p:cNvSpPr>
          <p:nvPr>
            <p:ph type="subTitle" idx="4"/>
          </p:nvPr>
        </p:nvSpPr>
        <p:spPr>
          <a:xfrm>
            <a:off x="6803469" y="5059833"/>
            <a:ext cx="3411600" cy="10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grpSp>
        <p:nvGrpSpPr>
          <p:cNvPr id="1620" name="Google Shape;1620;p28"/>
          <p:cNvGrpSpPr/>
          <p:nvPr/>
        </p:nvGrpSpPr>
        <p:grpSpPr>
          <a:xfrm>
            <a:off x="518600" y="3785653"/>
            <a:ext cx="454381" cy="761112"/>
            <a:chOff x="2002900" y="3914700"/>
            <a:chExt cx="259350" cy="434425"/>
          </a:xfrm>
        </p:grpSpPr>
        <p:sp>
          <p:nvSpPr>
            <p:cNvPr id="1621" name="Google Shape;1621;p28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28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3" name="Google Shape;1623;p28"/>
          <p:cNvGrpSpPr/>
          <p:nvPr/>
        </p:nvGrpSpPr>
        <p:grpSpPr>
          <a:xfrm>
            <a:off x="784952" y="5224076"/>
            <a:ext cx="472515" cy="771361"/>
            <a:chOff x="2254100" y="3662800"/>
            <a:chExt cx="269700" cy="440275"/>
          </a:xfrm>
        </p:grpSpPr>
        <p:sp>
          <p:nvSpPr>
            <p:cNvPr id="1624" name="Google Shape;1624;p28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8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26" name="Google Shape;1626;p28"/>
          <p:cNvSpPr/>
          <p:nvPr/>
        </p:nvSpPr>
        <p:spPr>
          <a:xfrm rot="9019462" flipH="1">
            <a:off x="8365139" y="-2066377"/>
            <a:ext cx="4152423" cy="3684601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27965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" name="Google Shape;1628;p29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629" name="Google Shape;1629;p29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630" name="Google Shape;1630;p29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1" name="Google Shape;1631;p29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2" name="Google Shape;1632;p29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3" name="Google Shape;1633;p29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4" name="Google Shape;1634;p29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5" name="Google Shape;1635;p29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6" name="Google Shape;1636;p29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7" name="Google Shape;1637;p29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8" name="Google Shape;1638;p29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9" name="Google Shape;1639;p29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0" name="Google Shape;1640;p29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1" name="Google Shape;1641;p29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2" name="Google Shape;1642;p29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43" name="Google Shape;1643;p29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644" name="Google Shape;1644;p29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645" name="Google Shape;1645;p29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6" name="Google Shape;1646;p29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7" name="Google Shape;1647;p29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8" name="Google Shape;1648;p29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9" name="Google Shape;1649;p29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0" name="Google Shape;1650;p29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1" name="Google Shape;1651;p29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2" name="Google Shape;1652;p29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3" name="Google Shape;1653;p29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4" name="Google Shape;1654;p29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5" name="Google Shape;1655;p29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6" name="Google Shape;1656;p29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7" name="Google Shape;1657;p29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8" name="Google Shape;1658;p29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9" name="Google Shape;1659;p29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0" name="Google Shape;1660;p29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1" name="Google Shape;1661;p29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2" name="Google Shape;1662;p29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3" name="Google Shape;1663;p29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664" name="Google Shape;1664;p29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5" name="Google Shape;1665;p29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66" name="Google Shape;1666;p29"/>
          <p:cNvSpPr txBox="1">
            <a:spLocks noGrp="1"/>
          </p:cNvSpPr>
          <p:nvPr>
            <p:ph type="title"/>
          </p:nvPr>
        </p:nvSpPr>
        <p:spPr>
          <a:xfrm>
            <a:off x="7085400" y="2109784"/>
            <a:ext cx="3759600" cy="12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667" name="Google Shape;1667;p29"/>
          <p:cNvSpPr txBox="1">
            <a:spLocks noGrp="1"/>
          </p:cNvSpPr>
          <p:nvPr>
            <p:ph type="subTitle" idx="1"/>
          </p:nvPr>
        </p:nvSpPr>
        <p:spPr>
          <a:xfrm>
            <a:off x="7085367" y="3271016"/>
            <a:ext cx="3759600" cy="1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668" name="Google Shape;1668;p29"/>
          <p:cNvSpPr/>
          <p:nvPr/>
        </p:nvSpPr>
        <p:spPr>
          <a:xfrm rot="-10173037" flipH="1">
            <a:off x="9693309" y="-2097878"/>
            <a:ext cx="4569475" cy="4054667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9" name="Google Shape;1669;p29"/>
          <p:cNvSpPr/>
          <p:nvPr/>
        </p:nvSpPr>
        <p:spPr>
          <a:xfrm rot="5869396">
            <a:off x="-1505603" y="5337084"/>
            <a:ext cx="3260264" cy="2892955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0" name="Google Shape;1670;p29"/>
          <p:cNvSpPr/>
          <p:nvPr/>
        </p:nvSpPr>
        <p:spPr>
          <a:xfrm>
            <a:off x="-458869" y="3199775"/>
            <a:ext cx="1678985" cy="2190175"/>
          </a:xfrm>
          <a:custGeom>
            <a:avLst/>
            <a:gdLst/>
            <a:ahLst/>
            <a:cxnLst/>
            <a:rect l="l" t="t" r="r" b="b"/>
            <a:pathLst>
              <a:path w="38333" h="50004" extrusionOk="0">
                <a:moveTo>
                  <a:pt x="32092" y="13501"/>
                </a:moveTo>
                <a:cubicBezTo>
                  <a:pt x="32154" y="13501"/>
                  <a:pt x="32215" y="13503"/>
                  <a:pt x="32277" y="13507"/>
                </a:cubicBezTo>
                <a:lnTo>
                  <a:pt x="32718" y="13521"/>
                </a:lnTo>
                <a:cubicBezTo>
                  <a:pt x="33020" y="13525"/>
                  <a:pt x="33297" y="13541"/>
                  <a:pt x="33569" y="13593"/>
                </a:cubicBezTo>
                <a:cubicBezTo>
                  <a:pt x="33845" y="13634"/>
                  <a:pt x="34115" y="13704"/>
                  <a:pt x="34380" y="13785"/>
                </a:cubicBezTo>
                <a:cubicBezTo>
                  <a:pt x="34902" y="13957"/>
                  <a:pt x="35406" y="14193"/>
                  <a:pt x="35783" y="14512"/>
                </a:cubicBezTo>
                <a:cubicBezTo>
                  <a:pt x="36173" y="14825"/>
                  <a:pt x="36414" y="15199"/>
                  <a:pt x="36507" y="15599"/>
                </a:cubicBezTo>
                <a:cubicBezTo>
                  <a:pt x="36543" y="15804"/>
                  <a:pt x="36555" y="16020"/>
                  <a:pt x="36522" y="16228"/>
                </a:cubicBezTo>
                <a:cubicBezTo>
                  <a:pt x="36479" y="16446"/>
                  <a:pt x="36404" y="16657"/>
                  <a:pt x="36300" y="16854"/>
                </a:cubicBezTo>
                <a:cubicBezTo>
                  <a:pt x="36067" y="17269"/>
                  <a:pt x="35696" y="17672"/>
                  <a:pt x="35253" y="18026"/>
                </a:cubicBezTo>
                <a:cubicBezTo>
                  <a:pt x="34811" y="18384"/>
                  <a:pt x="34309" y="18697"/>
                  <a:pt x="33773" y="18985"/>
                </a:cubicBezTo>
                <a:cubicBezTo>
                  <a:pt x="32668" y="19582"/>
                  <a:pt x="31532" y="20122"/>
                  <a:pt x="30377" y="20618"/>
                </a:cubicBezTo>
                <a:cubicBezTo>
                  <a:pt x="29220" y="21107"/>
                  <a:pt x="28042" y="21544"/>
                  <a:pt x="26844" y="21930"/>
                </a:cubicBezTo>
                <a:cubicBezTo>
                  <a:pt x="25646" y="22314"/>
                  <a:pt x="24428" y="22632"/>
                  <a:pt x="23200" y="22907"/>
                </a:cubicBezTo>
                <a:cubicBezTo>
                  <a:pt x="22115" y="23146"/>
                  <a:pt x="21018" y="23329"/>
                  <a:pt x="19917" y="23476"/>
                </a:cubicBezTo>
                <a:cubicBezTo>
                  <a:pt x="20220" y="22541"/>
                  <a:pt x="20601" y="21636"/>
                  <a:pt x="21076" y="20784"/>
                </a:cubicBezTo>
                <a:cubicBezTo>
                  <a:pt x="21653" y="19714"/>
                  <a:pt x="22393" y="18735"/>
                  <a:pt x="23211" y="17839"/>
                </a:cubicBezTo>
                <a:cubicBezTo>
                  <a:pt x="24035" y="16949"/>
                  <a:pt x="24947" y="16132"/>
                  <a:pt x="25965" y="15483"/>
                </a:cubicBezTo>
                <a:cubicBezTo>
                  <a:pt x="26978" y="14828"/>
                  <a:pt x="28071" y="14308"/>
                  <a:pt x="29211" y="13961"/>
                </a:cubicBezTo>
                <a:cubicBezTo>
                  <a:pt x="29500" y="13888"/>
                  <a:pt x="29783" y="13793"/>
                  <a:pt x="30074" y="13735"/>
                </a:cubicBezTo>
                <a:lnTo>
                  <a:pt x="30950" y="13583"/>
                </a:lnTo>
                <a:cubicBezTo>
                  <a:pt x="31244" y="13552"/>
                  <a:pt x="31540" y="13539"/>
                  <a:pt x="31834" y="13514"/>
                </a:cubicBezTo>
                <a:cubicBezTo>
                  <a:pt x="31920" y="13505"/>
                  <a:pt x="32006" y="13501"/>
                  <a:pt x="32092" y="13501"/>
                </a:cubicBezTo>
                <a:close/>
                <a:moveTo>
                  <a:pt x="3633" y="0"/>
                </a:moveTo>
                <a:cubicBezTo>
                  <a:pt x="2408" y="0"/>
                  <a:pt x="1174" y="338"/>
                  <a:pt x="167" y="1058"/>
                </a:cubicBezTo>
                <a:cubicBezTo>
                  <a:pt x="32" y="1156"/>
                  <a:pt x="0" y="1344"/>
                  <a:pt x="94" y="1482"/>
                </a:cubicBezTo>
                <a:cubicBezTo>
                  <a:pt x="154" y="1569"/>
                  <a:pt x="251" y="1616"/>
                  <a:pt x="350" y="1616"/>
                </a:cubicBezTo>
                <a:cubicBezTo>
                  <a:pt x="407" y="1616"/>
                  <a:pt x="465" y="1600"/>
                  <a:pt x="516" y="1567"/>
                </a:cubicBezTo>
                <a:lnTo>
                  <a:pt x="520" y="1564"/>
                </a:lnTo>
                <a:cubicBezTo>
                  <a:pt x="1361" y="1014"/>
                  <a:pt x="2370" y="755"/>
                  <a:pt x="3375" y="755"/>
                </a:cubicBezTo>
                <a:cubicBezTo>
                  <a:pt x="3576" y="755"/>
                  <a:pt x="3778" y="765"/>
                  <a:pt x="3977" y="786"/>
                </a:cubicBezTo>
                <a:cubicBezTo>
                  <a:pt x="4577" y="848"/>
                  <a:pt x="5168" y="995"/>
                  <a:pt x="5707" y="1236"/>
                </a:cubicBezTo>
                <a:cubicBezTo>
                  <a:pt x="6245" y="1478"/>
                  <a:pt x="6735" y="1821"/>
                  <a:pt x="7068" y="2252"/>
                </a:cubicBezTo>
                <a:cubicBezTo>
                  <a:pt x="7150" y="2359"/>
                  <a:pt x="7232" y="2466"/>
                  <a:pt x="7302" y="2601"/>
                </a:cubicBezTo>
                <a:cubicBezTo>
                  <a:pt x="7380" y="2724"/>
                  <a:pt x="7443" y="2858"/>
                  <a:pt x="7506" y="2990"/>
                </a:cubicBezTo>
                <a:cubicBezTo>
                  <a:pt x="7631" y="3254"/>
                  <a:pt x="7726" y="3534"/>
                  <a:pt x="7807" y="3817"/>
                </a:cubicBezTo>
                <a:cubicBezTo>
                  <a:pt x="7959" y="4389"/>
                  <a:pt x="8023" y="4988"/>
                  <a:pt x="8018" y="5591"/>
                </a:cubicBezTo>
                <a:cubicBezTo>
                  <a:pt x="8005" y="6804"/>
                  <a:pt x="7721" y="8003"/>
                  <a:pt x="7290" y="9171"/>
                </a:cubicBezTo>
                <a:cubicBezTo>
                  <a:pt x="6863" y="10345"/>
                  <a:pt x="6315" y="11497"/>
                  <a:pt x="5821" y="12704"/>
                </a:cubicBezTo>
                <a:cubicBezTo>
                  <a:pt x="5322" y="13902"/>
                  <a:pt x="4872" y="15182"/>
                  <a:pt x="4676" y="16535"/>
                </a:cubicBezTo>
                <a:cubicBezTo>
                  <a:pt x="4488" y="17878"/>
                  <a:pt x="4522" y="19328"/>
                  <a:pt x="5073" y="20674"/>
                </a:cubicBezTo>
                <a:cubicBezTo>
                  <a:pt x="5343" y="21345"/>
                  <a:pt x="5746" y="21959"/>
                  <a:pt x="6223" y="22501"/>
                </a:cubicBezTo>
                <a:cubicBezTo>
                  <a:pt x="6703" y="23044"/>
                  <a:pt x="7285" y="23474"/>
                  <a:pt x="7888" y="23835"/>
                </a:cubicBezTo>
                <a:cubicBezTo>
                  <a:pt x="8494" y="24198"/>
                  <a:pt x="9139" y="24469"/>
                  <a:pt x="9791" y="24677"/>
                </a:cubicBezTo>
                <a:cubicBezTo>
                  <a:pt x="10438" y="24887"/>
                  <a:pt x="11100" y="25046"/>
                  <a:pt x="11773" y="25152"/>
                </a:cubicBezTo>
                <a:cubicBezTo>
                  <a:pt x="12925" y="25348"/>
                  <a:pt x="14097" y="25405"/>
                  <a:pt x="15237" y="25405"/>
                </a:cubicBezTo>
                <a:cubicBezTo>
                  <a:pt x="15408" y="25405"/>
                  <a:pt x="15578" y="25404"/>
                  <a:pt x="15747" y="25401"/>
                </a:cubicBezTo>
                <a:cubicBezTo>
                  <a:pt x="16424" y="25393"/>
                  <a:pt x="17098" y="25366"/>
                  <a:pt x="17774" y="25323"/>
                </a:cubicBezTo>
                <a:lnTo>
                  <a:pt x="17774" y="25323"/>
                </a:lnTo>
                <a:cubicBezTo>
                  <a:pt x="17635" y="26106"/>
                  <a:pt x="17542" y="26896"/>
                  <a:pt x="17494" y="27690"/>
                </a:cubicBezTo>
                <a:cubicBezTo>
                  <a:pt x="17332" y="30355"/>
                  <a:pt x="17678" y="33006"/>
                  <a:pt x="18313" y="35555"/>
                </a:cubicBezTo>
                <a:cubicBezTo>
                  <a:pt x="18626" y="36832"/>
                  <a:pt x="19044" y="38077"/>
                  <a:pt x="19512" y="39300"/>
                </a:cubicBezTo>
                <a:cubicBezTo>
                  <a:pt x="19986" y="40520"/>
                  <a:pt x="20505" y="41717"/>
                  <a:pt x="21123" y="42881"/>
                </a:cubicBezTo>
                <a:cubicBezTo>
                  <a:pt x="21739" y="44046"/>
                  <a:pt x="22452" y="45172"/>
                  <a:pt x="23321" y="46188"/>
                </a:cubicBezTo>
                <a:cubicBezTo>
                  <a:pt x="24192" y="47201"/>
                  <a:pt x="25197" y="48114"/>
                  <a:pt x="26380" y="48786"/>
                </a:cubicBezTo>
                <a:cubicBezTo>
                  <a:pt x="27558" y="49444"/>
                  <a:pt x="28864" y="49878"/>
                  <a:pt x="30213" y="49982"/>
                </a:cubicBezTo>
                <a:cubicBezTo>
                  <a:pt x="30401" y="49996"/>
                  <a:pt x="30590" y="50003"/>
                  <a:pt x="30779" y="50003"/>
                </a:cubicBezTo>
                <a:cubicBezTo>
                  <a:pt x="31942" y="50003"/>
                  <a:pt x="33113" y="49737"/>
                  <a:pt x="34133" y="49167"/>
                </a:cubicBezTo>
                <a:cubicBezTo>
                  <a:pt x="34282" y="49087"/>
                  <a:pt x="34338" y="48902"/>
                  <a:pt x="34260" y="48752"/>
                </a:cubicBezTo>
                <a:cubicBezTo>
                  <a:pt x="34205" y="48646"/>
                  <a:pt x="34097" y="48586"/>
                  <a:pt x="33986" y="48586"/>
                </a:cubicBezTo>
                <a:cubicBezTo>
                  <a:pt x="33938" y="48586"/>
                  <a:pt x="33890" y="48597"/>
                  <a:pt x="33845" y="48620"/>
                </a:cubicBezTo>
                <a:lnTo>
                  <a:pt x="33843" y="48621"/>
                </a:lnTo>
                <a:cubicBezTo>
                  <a:pt x="33001" y="49036"/>
                  <a:pt x="32069" y="49224"/>
                  <a:pt x="31135" y="49224"/>
                </a:cubicBezTo>
                <a:cubicBezTo>
                  <a:pt x="30853" y="49224"/>
                  <a:pt x="30570" y="49206"/>
                  <a:pt x="30290" y="49173"/>
                </a:cubicBezTo>
                <a:cubicBezTo>
                  <a:pt x="29079" y="49033"/>
                  <a:pt x="27907" y="48592"/>
                  <a:pt x="26869" y="47958"/>
                </a:cubicBezTo>
                <a:cubicBezTo>
                  <a:pt x="25837" y="47320"/>
                  <a:pt x="24942" y="46448"/>
                  <a:pt x="24178" y="45484"/>
                </a:cubicBezTo>
                <a:cubicBezTo>
                  <a:pt x="23413" y="44516"/>
                  <a:pt x="22788" y="43434"/>
                  <a:pt x="22228" y="42316"/>
                </a:cubicBezTo>
                <a:cubicBezTo>
                  <a:pt x="21673" y="41195"/>
                  <a:pt x="21200" y="40017"/>
                  <a:pt x="20777" y="38832"/>
                </a:cubicBezTo>
                <a:cubicBezTo>
                  <a:pt x="20361" y="37642"/>
                  <a:pt x="19994" y="36437"/>
                  <a:pt x="19717" y="35215"/>
                </a:cubicBezTo>
                <a:cubicBezTo>
                  <a:pt x="19160" y="32773"/>
                  <a:pt x="18889" y="30263"/>
                  <a:pt x="19090" y="27798"/>
                </a:cubicBezTo>
                <a:cubicBezTo>
                  <a:pt x="19153" y="26917"/>
                  <a:pt x="19276" y="26041"/>
                  <a:pt x="19460" y="25177"/>
                </a:cubicBezTo>
                <a:cubicBezTo>
                  <a:pt x="20832" y="25032"/>
                  <a:pt x="22194" y="24820"/>
                  <a:pt x="23548" y="24540"/>
                </a:cubicBezTo>
                <a:cubicBezTo>
                  <a:pt x="24829" y="24267"/>
                  <a:pt x="26102" y="23946"/>
                  <a:pt x="27354" y="23558"/>
                </a:cubicBezTo>
                <a:cubicBezTo>
                  <a:pt x="28604" y="23165"/>
                  <a:pt x="29843" y="22728"/>
                  <a:pt x="31052" y="22220"/>
                </a:cubicBezTo>
                <a:cubicBezTo>
                  <a:pt x="32259" y="21706"/>
                  <a:pt x="33446" y="21145"/>
                  <a:pt x="34604" y="20525"/>
                </a:cubicBezTo>
                <a:cubicBezTo>
                  <a:pt x="35199" y="20207"/>
                  <a:pt x="35795" y="19843"/>
                  <a:pt x="36353" y="19395"/>
                </a:cubicBezTo>
                <a:cubicBezTo>
                  <a:pt x="36911" y="18947"/>
                  <a:pt x="37447" y="18408"/>
                  <a:pt x="37845" y="17701"/>
                </a:cubicBezTo>
                <a:cubicBezTo>
                  <a:pt x="38045" y="17331"/>
                  <a:pt x="38186" y="16933"/>
                  <a:pt x="38262" y="16519"/>
                </a:cubicBezTo>
                <a:cubicBezTo>
                  <a:pt x="38332" y="16091"/>
                  <a:pt x="38317" y="15658"/>
                  <a:pt x="38236" y="15230"/>
                </a:cubicBezTo>
                <a:cubicBezTo>
                  <a:pt x="38136" y="14810"/>
                  <a:pt x="37973" y="14395"/>
                  <a:pt x="37733" y="14046"/>
                </a:cubicBezTo>
                <a:cubicBezTo>
                  <a:pt x="37497" y="13699"/>
                  <a:pt x="37219" y="13388"/>
                  <a:pt x="36911" y="13144"/>
                </a:cubicBezTo>
                <a:cubicBezTo>
                  <a:pt x="36301" y="12635"/>
                  <a:pt x="35615" y="12323"/>
                  <a:pt x="34923" y="12091"/>
                </a:cubicBezTo>
                <a:cubicBezTo>
                  <a:pt x="34575" y="11982"/>
                  <a:pt x="34222" y="11892"/>
                  <a:pt x="33863" y="11835"/>
                </a:cubicBezTo>
                <a:cubicBezTo>
                  <a:pt x="33503" y="11767"/>
                  <a:pt x="33137" y="11744"/>
                  <a:pt x="32797" y="11741"/>
                </a:cubicBezTo>
                <a:lnTo>
                  <a:pt x="32277" y="11726"/>
                </a:lnTo>
                <a:cubicBezTo>
                  <a:pt x="32212" y="11723"/>
                  <a:pt x="32148" y="11721"/>
                  <a:pt x="32084" y="11721"/>
                </a:cubicBezTo>
                <a:cubicBezTo>
                  <a:pt x="31975" y="11721"/>
                  <a:pt x="31865" y="11726"/>
                  <a:pt x="31757" y="11737"/>
                </a:cubicBezTo>
                <a:cubicBezTo>
                  <a:pt x="31412" y="11765"/>
                  <a:pt x="31065" y="11784"/>
                  <a:pt x="30721" y="11823"/>
                </a:cubicBezTo>
                <a:lnTo>
                  <a:pt x="29700" y="12004"/>
                </a:lnTo>
                <a:cubicBezTo>
                  <a:pt x="29362" y="12074"/>
                  <a:pt x="29034" y="12181"/>
                  <a:pt x="28701" y="12269"/>
                </a:cubicBezTo>
                <a:cubicBezTo>
                  <a:pt x="27385" y="12673"/>
                  <a:pt x="26143" y="13275"/>
                  <a:pt x="25003" y="14018"/>
                </a:cubicBezTo>
                <a:cubicBezTo>
                  <a:pt x="23858" y="14759"/>
                  <a:pt x="22842" y="15673"/>
                  <a:pt x="21928" y="16668"/>
                </a:cubicBezTo>
                <a:cubicBezTo>
                  <a:pt x="21021" y="17672"/>
                  <a:pt x="20221" y="18774"/>
                  <a:pt x="19589" y="19971"/>
                </a:cubicBezTo>
                <a:cubicBezTo>
                  <a:pt x="18954" y="21151"/>
                  <a:pt x="18475" y="22396"/>
                  <a:pt x="18132" y="23673"/>
                </a:cubicBezTo>
                <a:cubicBezTo>
                  <a:pt x="17328" y="23741"/>
                  <a:pt x="16522" y="23784"/>
                  <a:pt x="15715" y="23813"/>
                </a:cubicBezTo>
                <a:cubicBezTo>
                  <a:pt x="15364" y="23824"/>
                  <a:pt x="15015" y="23831"/>
                  <a:pt x="14668" y="23831"/>
                </a:cubicBezTo>
                <a:cubicBezTo>
                  <a:pt x="13767" y="23831"/>
                  <a:pt x="12882" y="23785"/>
                  <a:pt x="12007" y="23653"/>
                </a:cubicBezTo>
                <a:cubicBezTo>
                  <a:pt x="11408" y="23570"/>
                  <a:pt x="10816" y="23440"/>
                  <a:pt x="10238" y="23264"/>
                </a:cubicBezTo>
                <a:cubicBezTo>
                  <a:pt x="9664" y="23094"/>
                  <a:pt x="9113" y="22872"/>
                  <a:pt x="8611" y="22583"/>
                </a:cubicBezTo>
                <a:cubicBezTo>
                  <a:pt x="8109" y="22294"/>
                  <a:pt x="7639" y="21962"/>
                  <a:pt x="7261" y="21545"/>
                </a:cubicBezTo>
                <a:cubicBezTo>
                  <a:pt x="6885" y="21131"/>
                  <a:pt x="6561" y="20664"/>
                  <a:pt x="6342" y="20147"/>
                </a:cubicBezTo>
                <a:cubicBezTo>
                  <a:pt x="5891" y="19113"/>
                  <a:pt x="5822" y="17900"/>
                  <a:pt x="5966" y="16711"/>
                </a:cubicBezTo>
                <a:cubicBezTo>
                  <a:pt x="6117" y="15513"/>
                  <a:pt x="6499" y="14341"/>
                  <a:pt x="6963" y="13162"/>
                </a:cubicBezTo>
                <a:cubicBezTo>
                  <a:pt x="7425" y="11986"/>
                  <a:pt x="7947" y="10797"/>
                  <a:pt x="8361" y="9542"/>
                </a:cubicBezTo>
                <a:cubicBezTo>
                  <a:pt x="8778" y="8292"/>
                  <a:pt x="9062" y="6945"/>
                  <a:pt x="9034" y="5585"/>
                </a:cubicBezTo>
                <a:cubicBezTo>
                  <a:pt x="9002" y="4227"/>
                  <a:pt x="8668" y="2824"/>
                  <a:pt x="7767" y="1688"/>
                </a:cubicBezTo>
                <a:cubicBezTo>
                  <a:pt x="7292" y="1118"/>
                  <a:pt x="6678" y="731"/>
                  <a:pt x="6039" y="465"/>
                </a:cubicBezTo>
                <a:cubicBezTo>
                  <a:pt x="5403" y="205"/>
                  <a:pt x="4727" y="52"/>
                  <a:pt x="4042" y="13"/>
                </a:cubicBezTo>
                <a:cubicBezTo>
                  <a:pt x="3906" y="4"/>
                  <a:pt x="3770" y="0"/>
                  <a:pt x="3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9"/>
          <p:cNvGrpSpPr/>
          <p:nvPr/>
        </p:nvGrpSpPr>
        <p:grpSpPr>
          <a:xfrm>
            <a:off x="11529500" y="5389920"/>
            <a:ext cx="454381" cy="761112"/>
            <a:chOff x="2002900" y="3914700"/>
            <a:chExt cx="259350" cy="434425"/>
          </a:xfrm>
        </p:grpSpPr>
        <p:sp>
          <p:nvSpPr>
            <p:cNvPr id="1672" name="Google Shape;1672;p29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9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21408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5" name="Google Shape;1675;p30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676" name="Google Shape;1676;p30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677" name="Google Shape;1677;p30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8" name="Google Shape;1678;p30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9" name="Google Shape;1679;p30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0" name="Google Shape;1680;p30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1" name="Google Shape;1681;p30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2" name="Google Shape;1682;p30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3" name="Google Shape;1683;p30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4" name="Google Shape;1684;p30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5" name="Google Shape;1685;p30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6" name="Google Shape;1686;p30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7" name="Google Shape;1687;p30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8" name="Google Shape;1688;p30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9" name="Google Shape;1689;p30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90" name="Google Shape;1690;p30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691" name="Google Shape;1691;p30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692" name="Google Shape;1692;p30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3" name="Google Shape;1693;p30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4" name="Google Shape;1694;p30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5" name="Google Shape;1695;p30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6" name="Google Shape;1696;p30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7" name="Google Shape;1697;p30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8" name="Google Shape;1698;p30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9" name="Google Shape;1699;p30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0" name="Google Shape;1700;p30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1" name="Google Shape;1701;p30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2" name="Google Shape;1702;p30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3" name="Google Shape;1703;p30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4" name="Google Shape;1704;p30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5" name="Google Shape;1705;p30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6" name="Google Shape;1706;p30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7" name="Google Shape;1707;p30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8" name="Google Shape;1708;p30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9" name="Google Shape;1709;p30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10" name="Google Shape;1710;p30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711" name="Google Shape;1711;p30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2" name="Google Shape;1712;p30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713" name="Google Shape;1713;p30"/>
          <p:cNvSpPr txBox="1">
            <a:spLocks noGrp="1"/>
          </p:cNvSpPr>
          <p:nvPr>
            <p:ph type="title"/>
          </p:nvPr>
        </p:nvSpPr>
        <p:spPr>
          <a:xfrm>
            <a:off x="7085400" y="2109784"/>
            <a:ext cx="3759600" cy="12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714" name="Google Shape;1714;p30"/>
          <p:cNvSpPr txBox="1">
            <a:spLocks noGrp="1"/>
          </p:cNvSpPr>
          <p:nvPr>
            <p:ph type="subTitle" idx="1"/>
          </p:nvPr>
        </p:nvSpPr>
        <p:spPr>
          <a:xfrm>
            <a:off x="7085367" y="3271016"/>
            <a:ext cx="3759600" cy="1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grpSp>
        <p:nvGrpSpPr>
          <p:cNvPr id="1715" name="Google Shape;1715;p30"/>
          <p:cNvGrpSpPr/>
          <p:nvPr/>
        </p:nvGrpSpPr>
        <p:grpSpPr>
          <a:xfrm rot="-703429">
            <a:off x="-668223" y="3842590"/>
            <a:ext cx="1937292" cy="4342724"/>
            <a:chOff x="1577125" y="951200"/>
            <a:chExt cx="1105750" cy="2478700"/>
          </a:xfrm>
        </p:grpSpPr>
        <p:sp>
          <p:nvSpPr>
            <p:cNvPr id="1716" name="Google Shape;1716;p30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30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30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30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30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30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30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30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30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30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26" name="Google Shape;1726;p30"/>
          <p:cNvSpPr/>
          <p:nvPr/>
        </p:nvSpPr>
        <p:spPr>
          <a:xfrm rot="9019462" flipH="1">
            <a:off x="8666206" y="-1660643"/>
            <a:ext cx="4152423" cy="3684601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7" name="Google Shape;1727;p30"/>
          <p:cNvSpPr/>
          <p:nvPr/>
        </p:nvSpPr>
        <p:spPr>
          <a:xfrm>
            <a:off x="-361038" y="3"/>
            <a:ext cx="2003500" cy="1680869"/>
          </a:xfrm>
          <a:custGeom>
            <a:avLst/>
            <a:gdLst/>
            <a:ahLst/>
            <a:cxnLst/>
            <a:rect l="l" t="t" r="r" b="b"/>
            <a:pathLst>
              <a:path w="45742" h="38376" extrusionOk="0">
                <a:moveTo>
                  <a:pt x="19361" y="24932"/>
                </a:moveTo>
                <a:cubicBezTo>
                  <a:pt x="19465" y="24932"/>
                  <a:pt x="19570" y="24937"/>
                  <a:pt x="19673" y="24944"/>
                </a:cubicBezTo>
                <a:cubicBezTo>
                  <a:pt x="20499" y="24997"/>
                  <a:pt x="21223" y="25325"/>
                  <a:pt x="21842" y="25875"/>
                </a:cubicBezTo>
                <a:cubicBezTo>
                  <a:pt x="22439" y="26436"/>
                  <a:pt x="22908" y="27180"/>
                  <a:pt x="23139" y="27996"/>
                </a:cubicBezTo>
                <a:cubicBezTo>
                  <a:pt x="23371" y="28729"/>
                  <a:pt x="23389" y="29503"/>
                  <a:pt x="23242" y="30263"/>
                </a:cubicBezTo>
                <a:cubicBezTo>
                  <a:pt x="22805" y="30365"/>
                  <a:pt x="22364" y="30438"/>
                  <a:pt x="21919" y="30483"/>
                </a:cubicBezTo>
                <a:cubicBezTo>
                  <a:pt x="21641" y="30509"/>
                  <a:pt x="21364" y="30524"/>
                  <a:pt x="21089" y="30524"/>
                </a:cubicBezTo>
                <a:cubicBezTo>
                  <a:pt x="20466" y="30524"/>
                  <a:pt x="19852" y="30452"/>
                  <a:pt x="19264" y="30296"/>
                </a:cubicBezTo>
                <a:cubicBezTo>
                  <a:pt x="18414" y="30070"/>
                  <a:pt x="17582" y="29685"/>
                  <a:pt x="16974" y="29149"/>
                </a:cubicBezTo>
                <a:cubicBezTo>
                  <a:pt x="16663" y="28887"/>
                  <a:pt x="16429" y="28580"/>
                  <a:pt x="16290" y="28259"/>
                </a:cubicBezTo>
                <a:cubicBezTo>
                  <a:pt x="16156" y="27938"/>
                  <a:pt x="16077" y="27605"/>
                  <a:pt x="16138" y="27244"/>
                </a:cubicBezTo>
                <a:cubicBezTo>
                  <a:pt x="16220" y="26485"/>
                  <a:pt x="16634" y="25875"/>
                  <a:pt x="17314" y="25469"/>
                </a:cubicBezTo>
                <a:cubicBezTo>
                  <a:pt x="17899" y="25115"/>
                  <a:pt x="18637" y="24932"/>
                  <a:pt x="19361" y="24932"/>
                </a:cubicBezTo>
                <a:close/>
                <a:moveTo>
                  <a:pt x="45087" y="1"/>
                </a:moveTo>
                <a:cubicBezTo>
                  <a:pt x="43175" y="1"/>
                  <a:pt x="41253" y="430"/>
                  <a:pt x="39532" y="1282"/>
                </a:cubicBezTo>
                <a:cubicBezTo>
                  <a:pt x="37709" y="2187"/>
                  <a:pt x="36046" y="3454"/>
                  <a:pt x="34765" y="5058"/>
                </a:cubicBezTo>
                <a:lnTo>
                  <a:pt x="34286" y="5662"/>
                </a:lnTo>
                <a:lnTo>
                  <a:pt x="33860" y="6304"/>
                </a:lnTo>
                <a:lnTo>
                  <a:pt x="33647" y="6625"/>
                </a:lnTo>
                <a:cubicBezTo>
                  <a:pt x="33581" y="6737"/>
                  <a:pt x="33522" y="6851"/>
                  <a:pt x="33460" y="6964"/>
                </a:cubicBezTo>
                <a:lnTo>
                  <a:pt x="33091" y="7644"/>
                </a:lnTo>
                <a:cubicBezTo>
                  <a:pt x="32665" y="8582"/>
                  <a:pt x="32288" y="9557"/>
                  <a:pt x="32107" y="10584"/>
                </a:cubicBezTo>
                <a:cubicBezTo>
                  <a:pt x="31680" y="12628"/>
                  <a:pt x="31826" y="14684"/>
                  <a:pt x="31964" y="16654"/>
                </a:cubicBezTo>
                <a:cubicBezTo>
                  <a:pt x="32108" y="18623"/>
                  <a:pt x="32278" y="20577"/>
                  <a:pt x="31985" y="22402"/>
                </a:cubicBezTo>
                <a:cubicBezTo>
                  <a:pt x="31838" y="23316"/>
                  <a:pt x="31554" y="24191"/>
                  <a:pt x="31133" y="24985"/>
                </a:cubicBezTo>
                <a:cubicBezTo>
                  <a:pt x="30712" y="25777"/>
                  <a:pt x="30144" y="26485"/>
                  <a:pt x="29469" y="27098"/>
                </a:cubicBezTo>
                <a:cubicBezTo>
                  <a:pt x="28796" y="27712"/>
                  <a:pt x="28016" y="28231"/>
                  <a:pt x="27188" y="28683"/>
                </a:cubicBezTo>
                <a:cubicBezTo>
                  <a:pt x="26467" y="29071"/>
                  <a:pt x="25706" y="29437"/>
                  <a:pt x="24944" y="29732"/>
                </a:cubicBezTo>
                <a:cubicBezTo>
                  <a:pt x="24956" y="29561"/>
                  <a:pt x="24962" y="29389"/>
                  <a:pt x="24961" y="29214"/>
                </a:cubicBezTo>
                <a:cubicBezTo>
                  <a:pt x="24949" y="28646"/>
                  <a:pt x="24864" y="28083"/>
                  <a:pt x="24707" y="27538"/>
                </a:cubicBezTo>
                <a:cubicBezTo>
                  <a:pt x="24401" y="26451"/>
                  <a:pt x="23796" y="25453"/>
                  <a:pt x="22957" y="24659"/>
                </a:cubicBezTo>
                <a:cubicBezTo>
                  <a:pt x="22524" y="24262"/>
                  <a:pt x="22030" y="23940"/>
                  <a:pt x="21493" y="23702"/>
                </a:cubicBezTo>
                <a:cubicBezTo>
                  <a:pt x="20951" y="23459"/>
                  <a:pt x="20361" y="23324"/>
                  <a:pt x="19789" y="23288"/>
                </a:cubicBezTo>
                <a:cubicBezTo>
                  <a:pt x="19651" y="23279"/>
                  <a:pt x="19515" y="23275"/>
                  <a:pt x="19377" y="23275"/>
                </a:cubicBezTo>
                <a:cubicBezTo>
                  <a:pt x="18368" y="23275"/>
                  <a:pt x="17362" y="23515"/>
                  <a:pt x="16457" y="24057"/>
                </a:cubicBezTo>
                <a:cubicBezTo>
                  <a:pt x="15947" y="24366"/>
                  <a:pt x="15476" y="24787"/>
                  <a:pt x="15128" y="25314"/>
                </a:cubicBezTo>
                <a:cubicBezTo>
                  <a:pt x="15039" y="25443"/>
                  <a:pt x="14970" y="25586"/>
                  <a:pt x="14892" y="25724"/>
                </a:cubicBezTo>
                <a:cubicBezTo>
                  <a:pt x="14818" y="25863"/>
                  <a:pt x="14770" y="26014"/>
                  <a:pt x="14709" y="26159"/>
                </a:cubicBezTo>
                <a:cubicBezTo>
                  <a:pt x="14649" y="26304"/>
                  <a:pt x="14627" y="26455"/>
                  <a:pt x="14588" y="26604"/>
                </a:cubicBezTo>
                <a:cubicBezTo>
                  <a:pt x="14554" y="26754"/>
                  <a:pt x="14512" y="26898"/>
                  <a:pt x="14506" y="27059"/>
                </a:cubicBezTo>
                <a:cubicBezTo>
                  <a:pt x="14411" y="27679"/>
                  <a:pt x="14540" y="28355"/>
                  <a:pt x="14796" y="28932"/>
                </a:cubicBezTo>
                <a:cubicBezTo>
                  <a:pt x="15056" y="29513"/>
                  <a:pt x="15453" y="30001"/>
                  <a:pt x="15895" y="30376"/>
                </a:cubicBezTo>
                <a:cubicBezTo>
                  <a:pt x="16781" y="31141"/>
                  <a:pt x="17802" y="31585"/>
                  <a:pt x="18853" y="31865"/>
                </a:cubicBezTo>
                <a:cubicBezTo>
                  <a:pt x="19562" y="32052"/>
                  <a:pt x="20288" y="32134"/>
                  <a:pt x="21007" y="32134"/>
                </a:cubicBezTo>
                <a:cubicBezTo>
                  <a:pt x="21364" y="32134"/>
                  <a:pt x="21723" y="32114"/>
                  <a:pt x="22079" y="32075"/>
                </a:cubicBezTo>
                <a:cubicBezTo>
                  <a:pt x="22255" y="32056"/>
                  <a:pt x="22430" y="32033"/>
                  <a:pt x="22604" y="32007"/>
                </a:cubicBezTo>
                <a:lnTo>
                  <a:pt x="22604" y="32007"/>
                </a:lnTo>
                <a:cubicBezTo>
                  <a:pt x="22442" y="32304"/>
                  <a:pt x="22260" y="32591"/>
                  <a:pt x="22058" y="32863"/>
                </a:cubicBezTo>
                <a:cubicBezTo>
                  <a:pt x="20980" y="34309"/>
                  <a:pt x="19391" y="35325"/>
                  <a:pt x="17626" y="35960"/>
                </a:cubicBezTo>
                <a:cubicBezTo>
                  <a:pt x="15861" y="36602"/>
                  <a:pt x="13935" y="36892"/>
                  <a:pt x="12005" y="37080"/>
                </a:cubicBezTo>
                <a:cubicBezTo>
                  <a:pt x="11039" y="37166"/>
                  <a:pt x="10071" y="37211"/>
                  <a:pt x="9098" y="37216"/>
                </a:cubicBezTo>
                <a:cubicBezTo>
                  <a:pt x="8970" y="37217"/>
                  <a:pt x="8841" y="37218"/>
                  <a:pt x="8712" y="37218"/>
                </a:cubicBezTo>
                <a:cubicBezTo>
                  <a:pt x="7869" y="37218"/>
                  <a:pt x="7025" y="37186"/>
                  <a:pt x="6182" y="37122"/>
                </a:cubicBezTo>
                <a:cubicBezTo>
                  <a:pt x="4239" y="36971"/>
                  <a:pt x="2308" y="36649"/>
                  <a:pt x="404" y="36190"/>
                </a:cubicBezTo>
                <a:cubicBezTo>
                  <a:pt x="381" y="36184"/>
                  <a:pt x="357" y="36181"/>
                  <a:pt x="333" y="36181"/>
                </a:cubicBezTo>
                <a:cubicBezTo>
                  <a:pt x="332" y="36181"/>
                  <a:pt x="331" y="36181"/>
                  <a:pt x="330" y="36181"/>
                </a:cubicBezTo>
                <a:cubicBezTo>
                  <a:pt x="178" y="36181"/>
                  <a:pt x="49" y="36290"/>
                  <a:pt x="25" y="36440"/>
                </a:cubicBezTo>
                <a:cubicBezTo>
                  <a:pt x="0" y="36590"/>
                  <a:pt x="89" y="36736"/>
                  <a:pt x="234" y="36783"/>
                </a:cubicBezTo>
                <a:cubicBezTo>
                  <a:pt x="2130" y="37405"/>
                  <a:pt x="4094" y="37833"/>
                  <a:pt x="6080" y="38095"/>
                </a:cubicBezTo>
                <a:cubicBezTo>
                  <a:pt x="7074" y="38226"/>
                  <a:pt x="8073" y="38312"/>
                  <a:pt x="9079" y="38354"/>
                </a:cubicBezTo>
                <a:cubicBezTo>
                  <a:pt x="9492" y="38368"/>
                  <a:pt x="9907" y="38376"/>
                  <a:pt x="10321" y="38376"/>
                </a:cubicBezTo>
                <a:cubicBezTo>
                  <a:pt x="10911" y="38376"/>
                  <a:pt x="11503" y="38360"/>
                  <a:pt x="12094" y="38331"/>
                </a:cubicBezTo>
                <a:cubicBezTo>
                  <a:pt x="14097" y="38221"/>
                  <a:pt x="16123" y="37973"/>
                  <a:pt x="18100" y="37322"/>
                </a:cubicBezTo>
                <a:cubicBezTo>
                  <a:pt x="19084" y="36994"/>
                  <a:pt x="20050" y="36563"/>
                  <a:pt x="20940" y="35977"/>
                </a:cubicBezTo>
                <a:cubicBezTo>
                  <a:pt x="21838" y="35395"/>
                  <a:pt x="22633" y="34659"/>
                  <a:pt x="23302" y="33811"/>
                </a:cubicBezTo>
                <a:cubicBezTo>
                  <a:pt x="23822" y="33128"/>
                  <a:pt x="24267" y="32366"/>
                  <a:pt x="24561" y="31536"/>
                </a:cubicBezTo>
                <a:cubicBezTo>
                  <a:pt x="24757" y="31472"/>
                  <a:pt x="24952" y="31406"/>
                  <a:pt x="25143" y="31335"/>
                </a:cubicBezTo>
                <a:cubicBezTo>
                  <a:pt x="25630" y="31155"/>
                  <a:pt x="26110" y="30949"/>
                  <a:pt x="26567" y="30730"/>
                </a:cubicBezTo>
                <a:cubicBezTo>
                  <a:pt x="26799" y="30624"/>
                  <a:pt x="27030" y="30515"/>
                  <a:pt x="27257" y="30393"/>
                </a:cubicBezTo>
                <a:cubicBezTo>
                  <a:pt x="27484" y="30272"/>
                  <a:pt x="27715" y="30165"/>
                  <a:pt x="27938" y="30030"/>
                </a:cubicBezTo>
                <a:cubicBezTo>
                  <a:pt x="28837" y="29526"/>
                  <a:pt x="29712" y="28937"/>
                  <a:pt x="30493" y="28212"/>
                </a:cubicBezTo>
                <a:cubicBezTo>
                  <a:pt x="31276" y="27492"/>
                  <a:pt x="31951" y="26624"/>
                  <a:pt x="32436" y="25662"/>
                </a:cubicBezTo>
                <a:cubicBezTo>
                  <a:pt x="32924" y="24699"/>
                  <a:pt x="33233" y="23661"/>
                  <a:pt x="33379" y="22621"/>
                </a:cubicBezTo>
                <a:cubicBezTo>
                  <a:pt x="33670" y="20525"/>
                  <a:pt x="33434" y="18505"/>
                  <a:pt x="33258" y="16547"/>
                </a:cubicBezTo>
                <a:cubicBezTo>
                  <a:pt x="33081" y="14591"/>
                  <a:pt x="32917" y="12651"/>
                  <a:pt x="33273" y="10806"/>
                </a:cubicBezTo>
                <a:cubicBezTo>
                  <a:pt x="33410" y="9878"/>
                  <a:pt x="33747" y="8992"/>
                  <a:pt x="34106" y="8123"/>
                </a:cubicBezTo>
                <a:lnTo>
                  <a:pt x="34424" y="7490"/>
                </a:lnTo>
                <a:cubicBezTo>
                  <a:pt x="34477" y="7385"/>
                  <a:pt x="34528" y="7277"/>
                  <a:pt x="34585" y="7174"/>
                </a:cubicBezTo>
                <a:lnTo>
                  <a:pt x="34772" y="6872"/>
                </a:lnTo>
                <a:lnTo>
                  <a:pt x="35147" y="6267"/>
                </a:lnTo>
                <a:lnTo>
                  <a:pt x="35572" y="5697"/>
                </a:lnTo>
                <a:cubicBezTo>
                  <a:pt x="36711" y="4173"/>
                  <a:pt x="38229" y="2939"/>
                  <a:pt x="39911" y="2035"/>
                </a:cubicBezTo>
                <a:cubicBezTo>
                  <a:pt x="41612" y="1137"/>
                  <a:pt x="43503" y="652"/>
                  <a:pt x="45427" y="622"/>
                </a:cubicBezTo>
                <a:lnTo>
                  <a:pt x="45437" y="622"/>
                </a:lnTo>
                <a:cubicBezTo>
                  <a:pt x="45605" y="619"/>
                  <a:pt x="45740" y="483"/>
                  <a:pt x="45741" y="316"/>
                </a:cubicBezTo>
                <a:cubicBezTo>
                  <a:pt x="45742" y="147"/>
                  <a:pt x="45608" y="9"/>
                  <a:pt x="45440" y="5"/>
                </a:cubicBezTo>
                <a:lnTo>
                  <a:pt x="45440" y="5"/>
                </a:lnTo>
                <a:lnTo>
                  <a:pt x="45441" y="6"/>
                </a:lnTo>
                <a:cubicBezTo>
                  <a:pt x="45322" y="3"/>
                  <a:pt x="45204" y="1"/>
                  <a:pt x="450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4960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9" name="Google Shape;1729;p31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730" name="Google Shape;1730;p31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731" name="Google Shape;1731;p31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2" name="Google Shape;1732;p31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3" name="Google Shape;1733;p31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4" name="Google Shape;1734;p31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5" name="Google Shape;1735;p31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6" name="Google Shape;1736;p31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7" name="Google Shape;1737;p31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8" name="Google Shape;1738;p31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9" name="Google Shape;1739;p31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0" name="Google Shape;1740;p31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1" name="Google Shape;1741;p31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2" name="Google Shape;1742;p31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3" name="Google Shape;1743;p31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744" name="Google Shape;1744;p31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745" name="Google Shape;1745;p31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746" name="Google Shape;1746;p31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7" name="Google Shape;1747;p31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8" name="Google Shape;1748;p31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9" name="Google Shape;1749;p31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0" name="Google Shape;1750;p31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1" name="Google Shape;1751;p31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2" name="Google Shape;1752;p31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3" name="Google Shape;1753;p31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4" name="Google Shape;1754;p31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5" name="Google Shape;1755;p31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6" name="Google Shape;1756;p31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7" name="Google Shape;1757;p31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8" name="Google Shape;1758;p31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9" name="Google Shape;1759;p31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0" name="Google Shape;1760;p31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1" name="Google Shape;1761;p31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2" name="Google Shape;1762;p31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3" name="Google Shape;1763;p31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4" name="Google Shape;1764;p31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765" name="Google Shape;1765;p31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6" name="Google Shape;1766;p31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767" name="Google Shape;1767;p31"/>
          <p:cNvSpPr txBox="1">
            <a:spLocks noGrp="1"/>
          </p:cNvSpPr>
          <p:nvPr>
            <p:ph type="title"/>
          </p:nvPr>
        </p:nvSpPr>
        <p:spPr>
          <a:xfrm>
            <a:off x="7085400" y="2109784"/>
            <a:ext cx="3759600" cy="12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768" name="Google Shape;1768;p31"/>
          <p:cNvSpPr txBox="1">
            <a:spLocks noGrp="1"/>
          </p:cNvSpPr>
          <p:nvPr>
            <p:ph type="subTitle" idx="1"/>
          </p:nvPr>
        </p:nvSpPr>
        <p:spPr>
          <a:xfrm>
            <a:off x="7085367" y="3271016"/>
            <a:ext cx="3759600" cy="1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769" name="Google Shape;1769;p31"/>
          <p:cNvSpPr/>
          <p:nvPr/>
        </p:nvSpPr>
        <p:spPr>
          <a:xfrm rot="5869396">
            <a:off x="-1505603" y="5337084"/>
            <a:ext cx="3260264" cy="2892955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0" name="Google Shape;1770;p31"/>
          <p:cNvSpPr/>
          <p:nvPr/>
        </p:nvSpPr>
        <p:spPr>
          <a:xfrm>
            <a:off x="-458869" y="3199775"/>
            <a:ext cx="1678985" cy="2190175"/>
          </a:xfrm>
          <a:custGeom>
            <a:avLst/>
            <a:gdLst/>
            <a:ahLst/>
            <a:cxnLst/>
            <a:rect l="l" t="t" r="r" b="b"/>
            <a:pathLst>
              <a:path w="38333" h="50004" extrusionOk="0">
                <a:moveTo>
                  <a:pt x="32092" y="13501"/>
                </a:moveTo>
                <a:cubicBezTo>
                  <a:pt x="32154" y="13501"/>
                  <a:pt x="32215" y="13503"/>
                  <a:pt x="32277" y="13507"/>
                </a:cubicBezTo>
                <a:lnTo>
                  <a:pt x="32718" y="13521"/>
                </a:lnTo>
                <a:cubicBezTo>
                  <a:pt x="33020" y="13525"/>
                  <a:pt x="33297" y="13541"/>
                  <a:pt x="33569" y="13593"/>
                </a:cubicBezTo>
                <a:cubicBezTo>
                  <a:pt x="33845" y="13634"/>
                  <a:pt x="34115" y="13704"/>
                  <a:pt x="34380" y="13785"/>
                </a:cubicBezTo>
                <a:cubicBezTo>
                  <a:pt x="34902" y="13957"/>
                  <a:pt x="35406" y="14193"/>
                  <a:pt x="35783" y="14512"/>
                </a:cubicBezTo>
                <a:cubicBezTo>
                  <a:pt x="36173" y="14825"/>
                  <a:pt x="36414" y="15199"/>
                  <a:pt x="36507" y="15599"/>
                </a:cubicBezTo>
                <a:cubicBezTo>
                  <a:pt x="36543" y="15804"/>
                  <a:pt x="36555" y="16020"/>
                  <a:pt x="36522" y="16228"/>
                </a:cubicBezTo>
                <a:cubicBezTo>
                  <a:pt x="36479" y="16446"/>
                  <a:pt x="36404" y="16657"/>
                  <a:pt x="36300" y="16854"/>
                </a:cubicBezTo>
                <a:cubicBezTo>
                  <a:pt x="36067" y="17269"/>
                  <a:pt x="35696" y="17672"/>
                  <a:pt x="35253" y="18026"/>
                </a:cubicBezTo>
                <a:cubicBezTo>
                  <a:pt x="34811" y="18384"/>
                  <a:pt x="34309" y="18697"/>
                  <a:pt x="33773" y="18985"/>
                </a:cubicBezTo>
                <a:cubicBezTo>
                  <a:pt x="32668" y="19582"/>
                  <a:pt x="31532" y="20122"/>
                  <a:pt x="30377" y="20618"/>
                </a:cubicBezTo>
                <a:cubicBezTo>
                  <a:pt x="29220" y="21107"/>
                  <a:pt x="28042" y="21544"/>
                  <a:pt x="26844" y="21930"/>
                </a:cubicBezTo>
                <a:cubicBezTo>
                  <a:pt x="25646" y="22314"/>
                  <a:pt x="24428" y="22632"/>
                  <a:pt x="23200" y="22907"/>
                </a:cubicBezTo>
                <a:cubicBezTo>
                  <a:pt x="22115" y="23146"/>
                  <a:pt x="21018" y="23329"/>
                  <a:pt x="19917" y="23476"/>
                </a:cubicBezTo>
                <a:cubicBezTo>
                  <a:pt x="20220" y="22541"/>
                  <a:pt x="20601" y="21636"/>
                  <a:pt x="21076" y="20784"/>
                </a:cubicBezTo>
                <a:cubicBezTo>
                  <a:pt x="21653" y="19714"/>
                  <a:pt x="22393" y="18735"/>
                  <a:pt x="23211" y="17839"/>
                </a:cubicBezTo>
                <a:cubicBezTo>
                  <a:pt x="24035" y="16949"/>
                  <a:pt x="24947" y="16132"/>
                  <a:pt x="25965" y="15483"/>
                </a:cubicBezTo>
                <a:cubicBezTo>
                  <a:pt x="26978" y="14828"/>
                  <a:pt x="28071" y="14308"/>
                  <a:pt x="29211" y="13961"/>
                </a:cubicBezTo>
                <a:cubicBezTo>
                  <a:pt x="29500" y="13888"/>
                  <a:pt x="29783" y="13793"/>
                  <a:pt x="30074" y="13735"/>
                </a:cubicBezTo>
                <a:lnTo>
                  <a:pt x="30950" y="13583"/>
                </a:lnTo>
                <a:cubicBezTo>
                  <a:pt x="31244" y="13552"/>
                  <a:pt x="31540" y="13539"/>
                  <a:pt x="31834" y="13514"/>
                </a:cubicBezTo>
                <a:cubicBezTo>
                  <a:pt x="31920" y="13505"/>
                  <a:pt x="32006" y="13501"/>
                  <a:pt x="32092" y="13501"/>
                </a:cubicBezTo>
                <a:close/>
                <a:moveTo>
                  <a:pt x="3633" y="0"/>
                </a:moveTo>
                <a:cubicBezTo>
                  <a:pt x="2408" y="0"/>
                  <a:pt x="1174" y="338"/>
                  <a:pt x="167" y="1058"/>
                </a:cubicBezTo>
                <a:cubicBezTo>
                  <a:pt x="32" y="1156"/>
                  <a:pt x="0" y="1344"/>
                  <a:pt x="94" y="1482"/>
                </a:cubicBezTo>
                <a:cubicBezTo>
                  <a:pt x="154" y="1569"/>
                  <a:pt x="251" y="1616"/>
                  <a:pt x="350" y="1616"/>
                </a:cubicBezTo>
                <a:cubicBezTo>
                  <a:pt x="407" y="1616"/>
                  <a:pt x="465" y="1600"/>
                  <a:pt x="516" y="1567"/>
                </a:cubicBezTo>
                <a:lnTo>
                  <a:pt x="520" y="1564"/>
                </a:lnTo>
                <a:cubicBezTo>
                  <a:pt x="1361" y="1014"/>
                  <a:pt x="2370" y="755"/>
                  <a:pt x="3375" y="755"/>
                </a:cubicBezTo>
                <a:cubicBezTo>
                  <a:pt x="3576" y="755"/>
                  <a:pt x="3778" y="765"/>
                  <a:pt x="3977" y="786"/>
                </a:cubicBezTo>
                <a:cubicBezTo>
                  <a:pt x="4577" y="848"/>
                  <a:pt x="5168" y="995"/>
                  <a:pt x="5707" y="1236"/>
                </a:cubicBezTo>
                <a:cubicBezTo>
                  <a:pt x="6245" y="1478"/>
                  <a:pt x="6735" y="1821"/>
                  <a:pt x="7068" y="2252"/>
                </a:cubicBezTo>
                <a:cubicBezTo>
                  <a:pt x="7150" y="2359"/>
                  <a:pt x="7232" y="2466"/>
                  <a:pt x="7302" y="2601"/>
                </a:cubicBezTo>
                <a:cubicBezTo>
                  <a:pt x="7380" y="2724"/>
                  <a:pt x="7443" y="2858"/>
                  <a:pt x="7506" y="2990"/>
                </a:cubicBezTo>
                <a:cubicBezTo>
                  <a:pt x="7631" y="3254"/>
                  <a:pt x="7726" y="3534"/>
                  <a:pt x="7807" y="3817"/>
                </a:cubicBezTo>
                <a:cubicBezTo>
                  <a:pt x="7959" y="4389"/>
                  <a:pt x="8023" y="4988"/>
                  <a:pt x="8018" y="5591"/>
                </a:cubicBezTo>
                <a:cubicBezTo>
                  <a:pt x="8005" y="6804"/>
                  <a:pt x="7721" y="8003"/>
                  <a:pt x="7290" y="9171"/>
                </a:cubicBezTo>
                <a:cubicBezTo>
                  <a:pt x="6863" y="10345"/>
                  <a:pt x="6315" y="11497"/>
                  <a:pt x="5821" y="12704"/>
                </a:cubicBezTo>
                <a:cubicBezTo>
                  <a:pt x="5322" y="13902"/>
                  <a:pt x="4872" y="15182"/>
                  <a:pt x="4676" y="16535"/>
                </a:cubicBezTo>
                <a:cubicBezTo>
                  <a:pt x="4488" y="17878"/>
                  <a:pt x="4522" y="19328"/>
                  <a:pt x="5073" y="20674"/>
                </a:cubicBezTo>
                <a:cubicBezTo>
                  <a:pt x="5343" y="21345"/>
                  <a:pt x="5746" y="21959"/>
                  <a:pt x="6223" y="22501"/>
                </a:cubicBezTo>
                <a:cubicBezTo>
                  <a:pt x="6703" y="23044"/>
                  <a:pt x="7285" y="23474"/>
                  <a:pt x="7888" y="23835"/>
                </a:cubicBezTo>
                <a:cubicBezTo>
                  <a:pt x="8494" y="24198"/>
                  <a:pt x="9139" y="24469"/>
                  <a:pt x="9791" y="24677"/>
                </a:cubicBezTo>
                <a:cubicBezTo>
                  <a:pt x="10438" y="24887"/>
                  <a:pt x="11100" y="25046"/>
                  <a:pt x="11773" y="25152"/>
                </a:cubicBezTo>
                <a:cubicBezTo>
                  <a:pt x="12925" y="25348"/>
                  <a:pt x="14097" y="25405"/>
                  <a:pt x="15237" y="25405"/>
                </a:cubicBezTo>
                <a:cubicBezTo>
                  <a:pt x="15408" y="25405"/>
                  <a:pt x="15578" y="25404"/>
                  <a:pt x="15747" y="25401"/>
                </a:cubicBezTo>
                <a:cubicBezTo>
                  <a:pt x="16424" y="25393"/>
                  <a:pt x="17098" y="25366"/>
                  <a:pt x="17774" y="25323"/>
                </a:cubicBezTo>
                <a:lnTo>
                  <a:pt x="17774" y="25323"/>
                </a:lnTo>
                <a:cubicBezTo>
                  <a:pt x="17635" y="26106"/>
                  <a:pt x="17542" y="26896"/>
                  <a:pt x="17494" y="27690"/>
                </a:cubicBezTo>
                <a:cubicBezTo>
                  <a:pt x="17332" y="30355"/>
                  <a:pt x="17678" y="33006"/>
                  <a:pt x="18313" y="35555"/>
                </a:cubicBezTo>
                <a:cubicBezTo>
                  <a:pt x="18626" y="36832"/>
                  <a:pt x="19044" y="38077"/>
                  <a:pt x="19512" y="39300"/>
                </a:cubicBezTo>
                <a:cubicBezTo>
                  <a:pt x="19986" y="40520"/>
                  <a:pt x="20505" y="41717"/>
                  <a:pt x="21123" y="42881"/>
                </a:cubicBezTo>
                <a:cubicBezTo>
                  <a:pt x="21739" y="44046"/>
                  <a:pt x="22452" y="45172"/>
                  <a:pt x="23321" y="46188"/>
                </a:cubicBezTo>
                <a:cubicBezTo>
                  <a:pt x="24192" y="47201"/>
                  <a:pt x="25197" y="48114"/>
                  <a:pt x="26380" y="48786"/>
                </a:cubicBezTo>
                <a:cubicBezTo>
                  <a:pt x="27558" y="49444"/>
                  <a:pt x="28864" y="49878"/>
                  <a:pt x="30213" y="49982"/>
                </a:cubicBezTo>
                <a:cubicBezTo>
                  <a:pt x="30401" y="49996"/>
                  <a:pt x="30590" y="50003"/>
                  <a:pt x="30779" y="50003"/>
                </a:cubicBezTo>
                <a:cubicBezTo>
                  <a:pt x="31942" y="50003"/>
                  <a:pt x="33113" y="49737"/>
                  <a:pt x="34133" y="49167"/>
                </a:cubicBezTo>
                <a:cubicBezTo>
                  <a:pt x="34282" y="49087"/>
                  <a:pt x="34338" y="48902"/>
                  <a:pt x="34260" y="48752"/>
                </a:cubicBezTo>
                <a:cubicBezTo>
                  <a:pt x="34205" y="48646"/>
                  <a:pt x="34097" y="48586"/>
                  <a:pt x="33986" y="48586"/>
                </a:cubicBezTo>
                <a:cubicBezTo>
                  <a:pt x="33938" y="48586"/>
                  <a:pt x="33890" y="48597"/>
                  <a:pt x="33845" y="48620"/>
                </a:cubicBezTo>
                <a:lnTo>
                  <a:pt x="33843" y="48621"/>
                </a:lnTo>
                <a:cubicBezTo>
                  <a:pt x="33001" y="49036"/>
                  <a:pt x="32069" y="49224"/>
                  <a:pt x="31135" y="49224"/>
                </a:cubicBezTo>
                <a:cubicBezTo>
                  <a:pt x="30853" y="49224"/>
                  <a:pt x="30570" y="49206"/>
                  <a:pt x="30290" y="49173"/>
                </a:cubicBezTo>
                <a:cubicBezTo>
                  <a:pt x="29079" y="49033"/>
                  <a:pt x="27907" y="48592"/>
                  <a:pt x="26869" y="47958"/>
                </a:cubicBezTo>
                <a:cubicBezTo>
                  <a:pt x="25837" y="47320"/>
                  <a:pt x="24942" y="46448"/>
                  <a:pt x="24178" y="45484"/>
                </a:cubicBezTo>
                <a:cubicBezTo>
                  <a:pt x="23413" y="44516"/>
                  <a:pt x="22788" y="43434"/>
                  <a:pt x="22228" y="42316"/>
                </a:cubicBezTo>
                <a:cubicBezTo>
                  <a:pt x="21673" y="41195"/>
                  <a:pt x="21200" y="40017"/>
                  <a:pt x="20777" y="38832"/>
                </a:cubicBezTo>
                <a:cubicBezTo>
                  <a:pt x="20361" y="37642"/>
                  <a:pt x="19994" y="36437"/>
                  <a:pt x="19717" y="35215"/>
                </a:cubicBezTo>
                <a:cubicBezTo>
                  <a:pt x="19160" y="32773"/>
                  <a:pt x="18889" y="30263"/>
                  <a:pt x="19090" y="27798"/>
                </a:cubicBezTo>
                <a:cubicBezTo>
                  <a:pt x="19153" y="26917"/>
                  <a:pt x="19276" y="26041"/>
                  <a:pt x="19460" y="25177"/>
                </a:cubicBezTo>
                <a:cubicBezTo>
                  <a:pt x="20832" y="25032"/>
                  <a:pt x="22194" y="24820"/>
                  <a:pt x="23548" y="24540"/>
                </a:cubicBezTo>
                <a:cubicBezTo>
                  <a:pt x="24829" y="24267"/>
                  <a:pt x="26102" y="23946"/>
                  <a:pt x="27354" y="23558"/>
                </a:cubicBezTo>
                <a:cubicBezTo>
                  <a:pt x="28604" y="23165"/>
                  <a:pt x="29843" y="22728"/>
                  <a:pt x="31052" y="22220"/>
                </a:cubicBezTo>
                <a:cubicBezTo>
                  <a:pt x="32259" y="21706"/>
                  <a:pt x="33446" y="21145"/>
                  <a:pt x="34604" y="20525"/>
                </a:cubicBezTo>
                <a:cubicBezTo>
                  <a:pt x="35199" y="20207"/>
                  <a:pt x="35795" y="19843"/>
                  <a:pt x="36353" y="19395"/>
                </a:cubicBezTo>
                <a:cubicBezTo>
                  <a:pt x="36911" y="18947"/>
                  <a:pt x="37447" y="18408"/>
                  <a:pt x="37845" y="17701"/>
                </a:cubicBezTo>
                <a:cubicBezTo>
                  <a:pt x="38045" y="17331"/>
                  <a:pt x="38186" y="16933"/>
                  <a:pt x="38262" y="16519"/>
                </a:cubicBezTo>
                <a:cubicBezTo>
                  <a:pt x="38332" y="16091"/>
                  <a:pt x="38317" y="15658"/>
                  <a:pt x="38236" y="15230"/>
                </a:cubicBezTo>
                <a:cubicBezTo>
                  <a:pt x="38136" y="14810"/>
                  <a:pt x="37973" y="14395"/>
                  <a:pt x="37733" y="14046"/>
                </a:cubicBezTo>
                <a:cubicBezTo>
                  <a:pt x="37497" y="13699"/>
                  <a:pt x="37219" y="13388"/>
                  <a:pt x="36911" y="13144"/>
                </a:cubicBezTo>
                <a:cubicBezTo>
                  <a:pt x="36301" y="12635"/>
                  <a:pt x="35615" y="12323"/>
                  <a:pt x="34923" y="12091"/>
                </a:cubicBezTo>
                <a:cubicBezTo>
                  <a:pt x="34575" y="11982"/>
                  <a:pt x="34222" y="11892"/>
                  <a:pt x="33863" y="11835"/>
                </a:cubicBezTo>
                <a:cubicBezTo>
                  <a:pt x="33503" y="11767"/>
                  <a:pt x="33137" y="11744"/>
                  <a:pt x="32797" y="11741"/>
                </a:cubicBezTo>
                <a:lnTo>
                  <a:pt x="32277" y="11726"/>
                </a:lnTo>
                <a:cubicBezTo>
                  <a:pt x="32212" y="11723"/>
                  <a:pt x="32148" y="11721"/>
                  <a:pt x="32084" y="11721"/>
                </a:cubicBezTo>
                <a:cubicBezTo>
                  <a:pt x="31975" y="11721"/>
                  <a:pt x="31865" y="11726"/>
                  <a:pt x="31757" y="11737"/>
                </a:cubicBezTo>
                <a:cubicBezTo>
                  <a:pt x="31412" y="11765"/>
                  <a:pt x="31065" y="11784"/>
                  <a:pt x="30721" y="11823"/>
                </a:cubicBezTo>
                <a:lnTo>
                  <a:pt x="29700" y="12004"/>
                </a:lnTo>
                <a:cubicBezTo>
                  <a:pt x="29362" y="12074"/>
                  <a:pt x="29034" y="12181"/>
                  <a:pt x="28701" y="12269"/>
                </a:cubicBezTo>
                <a:cubicBezTo>
                  <a:pt x="27385" y="12673"/>
                  <a:pt x="26143" y="13275"/>
                  <a:pt x="25003" y="14018"/>
                </a:cubicBezTo>
                <a:cubicBezTo>
                  <a:pt x="23858" y="14759"/>
                  <a:pt x="22842" y="15673"/>
                  <a:pt x="21928" y="16668"/>
                </a:cubicBezTo>
                <a:cubicBezTo>
                  <a:pt x="21021" y="17672"/>
                  <a:pt x="20221" y="18774"/>
                  <a:pt x="19589" y="19971"/>
                </a:cubicBezTo>
                <a:cubicBezTo>
                  <a:pt x="18954" y="21151"/>
                  <a:pt x="18475" y="22396"/>
                  <a:pt x="18132" y="23673"/>
                </a:cubicBezTo>
                <a:cubicBezTo>
                  <a:pt x="17328" y="23741"/>
                  <a:pt x="16522" y="23784"/>
                  <a:pt x="15715" y="23813"/>
                </a:cubicBezTo>
                <a:cubicBezTo>
                  <a:pt x="15364" y="23824"/>
                  <a:pt x="15015" y="23831"/>
                  <a:pt x="14668" y="23831"/>
                </a:cubicBezTo>
                <a:cubicBezTo>
                  <a:pt x="13767" y="23831"/>
                  <a:pt x="12882" y="23785"/>
                  <a:pt x="12007" y="23653"/>
                </a:cubicBezTo>
                <a:cubicBezTo>
                  <a:pt x="11408" y="23570"/>
                  <a:pt x="10816" y="23440"/>
                  <a:pt x="10238" y="23264"/>
                </a:cubicBezTo>
                <a:cubicBezTo>
                  <a:pt x="9664" y="23094"/>
                  <a:pt x="9113" y="22872"/>
                  <a:pt x="8611" y="22583"/>
                </a:cubicBezTo>
                <a:cubicBezTo>
                  <a:pt x="8109" y="22294"/>
                  <a:pt x="7639" y="21962"/>
                  <a:pt x="7261" y="21545"/>
                </a:cubicBezTo>
                <a:cubicBezTo>
                  <a:pt x="6885" y="21131"/>
                  <a:pt x="6561" y="20664"/>
                  <a:pt x="6342" y="20147"/>
                </a:cubicBezTo>
                <a:cubicBezTo>
                  <a:pt x="5891" y="19113"/>
                  <a:pt x="5822" y="17900"/>
                  <a:pt x="5966" y="16711"/>
                </a:cubicBezTo>
                <a:cubicBezTo>
                  <a:pt x="6117" y="15513"/>
                  <a:pt x="6499" y="14341"/>
                  <a:pt x="6963" y="13162"/>
                </a:cubicBezTo>
                <a:cubicBezTo>
                  <a:pt x="7425" y="11986"/>
                  <a:pt x="7947" y="10797"/>
                  <a:pt x="8361" y="9542"/>
                </a:cubicBezTo>
                <a:cubicBezTo>
                  <a:pt x="8778" y="8292"/>
                  <a:pt x="9062" y="6945"/>
                  <a:pt x="9034" y="5585"/>
                </a:cubicBezTo>
                <a:cubicBezTo>
                  <a:pt x="9002" y="4227"/>
                  <a:pt x="8668" y="2824"/>
                  <a:pt x="7767" y="1688"/>
                </a:cubicBezTo>
                <a:cubicBezTo>
                  <a:pt x="7292" y="1118"/>
                  <a:pt x="6678" y="731"/>
                  <a:pt x="6039" y="465"/>
                </a:cubicBezTo>
                <a:cubicBezTo>
                  <a:pt x="5403" y="205"/>
                  <a:pt x="4727" y="52"/>
                  <a:pt x="4042" y="13"/>
                </a:cubicBezTo>
                <a:cubicBezTo>
                  <a:pt x="3906" y="4"/>
                  <a:pt x="3770" y="0"/>
                  <a:pt x="3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71" name="Google Shape;1771;p31"/>
          <p:cNvGrpSpPr/>
          <p:nvPr/>
        </p:nvGrpSpPr>
        <p:grpSpPr>
          <a:xfrm rot="2551029">
            <a:off x="11537872" y="5609245"/>
            <a:ext cx="454373" cy="761100"/>
            <a:chOff x="2002900" y="3914700"/>
            <a:chExt cx="259350" cy="434425"/>
          </a:xfrm>
        </p:grpSpPr>
        <p:sp>
          <p:nvSpPr>
            <p:cNvPr id="1772" name="Google Shape;1772;p31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31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74" name="Google Shape;1774;p31"/>
          <p:cNvGrpSpPr/>
          <p:nvPr/>
        </p:nvGrpSpPr>
        <p:grpSpPr>
          <a:xfrm rot="1061750" flipH="1">
            <a:off x="9547631" y="235330"/>
            <a:ext cx="3655515" cy="2190129"/>
            <a:chOff x="1690100" y="4210450"/>
            <a:chExt cx="2086525" cy="1250100"/>
          </a:xfrm>
        </p:grpSpPr>
        <p:sp>
          <p:nvSpPr>
            <p:cNvPr id="1775" name="Google Shape;1775;p31"/>
            <p:cNvSpPr/>
            <p:nvPr/>
          </p:nvSpPr>
          <p:spPr>
            <a:xfrm>
              <a:off x="2818300" y="4210450"/>
              <a:ext cx="958325" cy="1250100"/>
            </a:xfrm>
            <a:custGeom>
              <a:avLst/>
              <a:gdLst/>
              <a:ahLst/>
              <a:cxnLst/>
              <a:rect l="l" t="t" r="r" b="b"/>
              <a:pathLst>
                <a:path w="38333" h="50004" extrusionOk="0">
                  <a:moveTo>
                    <a:pt x="32092" y="13501"/>
                  </a:moveTo>
                  <a:cubicBezTo>
                    <a:pt x="32154" y="13501"/>
                    <a:pt x="32215" y="13503"/>
                    <a:pt x="32277" y="13507"/>
                  </a:cubicBezTo>
                  <a:lnTo>
                    <a:pt x="32718" y="13521"/>
                  </a:lnTo>
                  <a:cubicBezTo>
                    <a:pt x="33020" y="13525"/>
                    <a:pt x="33297" y="13541"/>
                    <a:pt x="33569" y="13593"/>
                  </a:cubicBezTo>
                  <a:cubicBezTo>
                    <a:pt x="33845" y="13634"/>
                    <a:pt x="34115" y="13704"/>
                    <a:pt x="34380" y="13785"/>
                  </a:cubicBezTo>
                  <a:cubicBezTo>
                    <a:pt x="34902" y="13957"/>
                    <a:pt x="35406" y="14193"/>
                    <a:pt x="35783" y="14512"/>
                  </a:cubicBezTo>
                  <a:cubicBezTo>
                    <a:pt x="36173" y="14825"/>
                    <a:pt x="36414" y="15199"/>
                    <a:pt x="36507" y="15599"/>
                  </a:cubicBezTo>
                  <a:cubicBezTo>
                    <a:pt x="36543" y="15804"/>
                    <a:pt x="36555" y="16020"/>
                    <a:pt x="36522" y="16228"/>
                  </a:cubicBezTo>
                  <a:cubicBezTo>
                    <a:pt x="36479" y="16446"/>
                    <a:pt x="36404" y="16657"/>
                    <a:pt x="36300" y="16854"/>
                  </a:cubicBezTo>
                  <a:cubicBezTo>
                    <a:pt x="36067" y="17269"/>
                    <a:pt x="35696" y="17672"/>
                    <a:pt x="35253" y="18026"/>
                  </a:cubicBezTo>
                  <a:cubicBezTo>
                    <a:pt x="34811" y="18384"/>
                    <a:pt x="34309" y="18697"/>
                    <a:pt x="33773" y="18985"/>
                  </a:cubicBezTo>
                  <a:cubicBezTo>
                    <a:pt x="32668" y="19582"/>
                    <a:pt x="31532" y="20122"/>
                    <a:pt x="30377" y="20618"/>
                  </a:cubicBezTo>
                  <a:cubicBezTo>
                    <a:pt x="29220" y="21107"/>
                    <a:pt x="28042" y="21544"/>
                    <a:pt x="26844" y="21930"/>
                  </a:cubicBezTo>
                  <a:cubicBezTo>
                    <a:pt x="25646" y="22314"/>
                    <a:pt x="24428" y="22632"/>
                    <a:pt x="23200" y="22907"/>
                  </a:cubicBezTo>
                  <a:cubicBezTo>
                    <a:pt x="22115" y="23146"/>
                    <a:pt x="21018" y="23329"/>
                    <a:pt x="19917" y="23476"/>
                  </a:cubicBezTo>
                  <a:cubicBezTo>
                    <a:pt x="20220" y="22541"/>
                    <a:pt x="20601" y="21636"/>
                    <a:pt x="21076" y="20784"/>
                  </a:cubicBezTo>
                  <a:cubicBezTo>
                    <a:pt x="21653" y="19714"/>
                    <a:pt x="22393" y="18735"/>
                    <a:pt x="23211" y="17839"/>
                  </a:cubicBezTo>
                  <a:cubicBezTo>
                    <a:pt x="24035" y="16949"/>
                    <a:pt x="24947" y="16132"/>
                    <a:pt x="25965" y="15483"/>
                  </a:cubicBezTo>
                  <a:cubicBezTo>
                    <a:pt x="26978" y="14828"/>
                    <a:pt x="28071" y="14308"/>
                    <a:pt x="29211" y="13961"/>
                  </a:cubicBezTo>
                  <a:cubicBezTo>
                    <a:pt x="29500" y="13888"/>
                    <a:pt x="29783" y="13793"/>
                    <a:pt x="30074" y="13735"/>
                  </a:cubicBezTo>
                  <a:lnTo>
                    <a:pt x="30950" y="13583"/>
                  </a:lnTo>
                  <a:cubicBezTo>
                    <a:pt x="31244" y="13552"/>
                    <a:pt x="31540" y="13539"/>
                    <a:pt x="31834" y="13514"/>
                  </a:cubicBezTo>
                  <a:cubicBezTo>
                    <a:pt x="31920" y="13505"/>
                    <a:pt x="32006" y="13501"/>
                    <a:pt x="32092" y="13501"/>
                  </a:cubicBezTo>
                  <a:close/>
                  <a:moveTo>
                    <a:pt x="3633" y="0"/>
                  </a:moveTo>
                  <a:cubicBezTo>
                    <a:pt x="2408" y="0"/>
                    <a:pt x="1174" y="338"/>
                    <a:pt x="167" y="1058"/>
                  </a:cubicBezTo>
                  <a:cubicBezTo>
                    <a:pt x="32" y="1156"/>
                    <a:pt x="0" y="1344"/>
                    <a:pt x="94" y="1482"/>
                  </a:cubicBezTo>
                  <a:cubicBezTo>
                    <a:pt x="154" y="1569"/>
                    <a:pt x="251" y="1616"/>
                    <a:pt x="350" y="1616"/>
                  </a:cubicBezTo>
                  <a:cubicBezTo>
                    <a:pt x="407" y="1616"/>
                    <a:pt x="465" y="1600"/>
                    <a:pt x="516" y="1567"/>
                  </a:cubicBezTo>
                  <a:lnTo>
                    <a:pt x="520" y="1564"/>
                  </a:lnTo>
                  <a:cubicBezTo>
                    <a:pt x="1361" y="1014"/>
                    <a:pt x="2370" y="755"/>
                    <a:pt x="3375" y="755"/>
                  </a:cubicBezTo>
                  <a:cubicBezTo>
                    <a:pt x="3576" y="755"/>
                    <a:pt x="3778" y="765"/>
                    <a:pt x="3977" y="786"/>
                  </a:cubicBezTo>
                  <a:cubicBezTo>
                    <a:pt x="4577" y="848"/>
                    <a:pt x="5168" y="995"/>
                    <a:pt x="5707" y="1236"/>
                  </a:cubicBezTo>
                  <a:cubicBezTo>
                    <a:pt x="6245" y="1478"/>
                    <a:pt x="6735" y="1821"/>
                    <a:pt x="7068" y="2252"/>
                  </a:cubicBezTo>
                  <a:cubicBezTo>
                    <a:pt x="7150" y="2359"/>
                    <a:pt x="7232" y="2466"/>
                    <a:pt x="7302" y="2601"/>
                  </a:cubicBezTo>
                  <a:cubicBezTo>
                    <a:pt x="7380" y="2724"/>
                    <a:pt x="7443" y="2858"/>
                    <a:pt x="7506" y="2990"/>
                  </a:cubicBezTo>
                  <a:cubicBezTo>
                    <a:pt x="7631" y="3254"/>
                    <a:pt x="7726" y="3534"/>
                    <a:pt x="7807" y="3817"/>
                  </a:cubicBezTo>
                  <a:cubicBezTo>
                    <a:pt x="7959" y="4389"/>
                    <a:pt x="8023" y="4988"/>
                    <a:pt x="8018" y="5591"/>
                  </a:cubicBezTo>
                  <a:cubicBezTo>
                    <a:pt x="8005" y="6804"/>
                    <a:pt x="7721" y="8003"/>
                    <a:pt x="7290" y="9171"/>
                  </a:cubicBezTo>
                  <a:cubicBezTo>
                    <a:pt x="6863" y="10345"/>
                    <a:pt x="6315" y="11497"/>
                    <a:pt x="5821" y="12704"/>
                  </a:cubicBezTo>
                  <a:cubicBezTo>
                    <a:pt x="5322" y="13902"/>
                    <a:pt x="4872" y="15182"/>
                    <a:pt x="4676" y="16535"/>
                  </a:cubicBezTo>
                  <a:cubicBezTo>
                    <a:pt x="4488" y="17878"/>
                    <a:pt x="4522" y="19328"/>
                    <a:pt x="5073" y="20674"/>
                  </a:cubicBezTo>
                  <a:cubicBezTo>
                    <a:pt x="5343" y="21345"/>
                    <a:pt x="5746" y="21959"/>
                    <a:pt x="6223" y="22501"/>
                  </a:cubicBezTo>
                  <a:cubicBezTo>
                    <a:pt x="6703" y="23044"/>
                    <a:pt x="7285" y="23474"/>
                    <a:pt x="7888" y="23835"/>
                  </a:cubicBezTo>
                  <a:cubicBezTo>
                    <a:pt x="8494" y="24198"/>
                    <a:pt x="9139" y="24469"/>
                    <a:pt x="9791" y="24677"/>
                  </a:cubicBezTo>
                  <a:cubicBezTo>
                    <a:pt x="10438" y="24887"/>
                    <a:pt x="11100" y="25046"/>
                    <a:pt x="11773" y="25152"/>
                  </a:cubicBezTo>
                  <a:cubicBezTo>
                    <a:pt x="12925" y="25348"/>
                    <a:pt x="14097" y="25405"/>
                    <a:pt x="15237" y="25405"/>
                  </a:cubicBezTo>
                  <a:cubicBezTo>
                    <a:pt x="15408" y="25405"/>
                    <a:pt x="15578" y="25404"/>
                    <a:pt x="15747" y="25401"/>
                  </a:cubicBezTo>
                  <a:cubicBezTo>
                    <a:pt x="16424" y="25393"/>
                    <a:pt x="17098" y="25366"/>
                    <a:pt x="17774" y="25323"/>
                  </a:cubicBezTo>
                  <a:lnTo>
                    <a:pt x="17774" y="25323"/>
                  </a:lnTo>
                  <a:cubicBezTo>
                    <a:pt x="17635" y="26106"/>
                    <a:pt x="17542" y="26896"/>
                    <a:pt x="17494" y="27690"/>
                  </a:cubicBezTo>
                  <a:cubicBezTo>
                    <a:pt x="17332" y="30355"/>
                    <a:pt x="17678" y="33006"/>
                    <a:pt x="18313" y="35555"/>
                  </a:cubicBezTo>
                  <a:cubicBezTo>
                    <a:pt x="18626" y="36832"/>
                    <a:pt x="19044" y="38077"/>
                    <a:pt x="19512" y="39300"/>
                  </a:cubicBezTo>
                  <a:cubicBezTo>
                    <a:pt x="19986" y="40520"/>
                    <a:pt x="20505" y="41717"/>
                    <a:pt x="21123" y="42881"/>
                  </a:cubicBezTo>
                  <a:cubicBezTo>
                    <a:pt x="21739" y="44046"/>
                    <a:pt x="22452" y="45172"/>
                    <a:pt x="23321" y="46188"/>
                  </a:cubicBezTo>
                  <a:cubicBezTo>
                    <a:pt x="24192" y="47201"/>
                    <a:pt x="25197" y="48114"/>
                    <a:pt x="26380" y="48786"/>
                  </a:cubicBezTo>
                  <a:cubicBezTo>
                    <a:pt x="27558" y="49444"/>
                    <a:pt x="28864" y="49878"/>
                    <a:pt x="30213" y="49982"/>
                  </a:cubicBezTo>
                  <a:cubicBezTo>
                    <a:pt x="30401" y="49996"/>
                    <a:pt x="30590" y="50003"/>
                    <a:pt x="30779" y="50003"/>
                  </a:cubicBezTo>
                  <a:cubicBezTo>
                    <a:pt x="31942" y="50003"/>
                    <a:pt x="33113" y="49737"/>
                    <a:pt x="34133" y="49167"/>
                  </a:cubicBezTo>
                  <a:cubicBezTo>
                    <a:pt x="34282" y="49087"/>
                    <a:pt x="34338" y="48902"/>
                    <a:pt x="34260" y="48752"/>
                  </a:cubicBezTo>
                  <a:cubicBezTo>
                    <a:pt x="34205" y="48646"/>
                    <a:pt x="34097" y="48586"/>
                    <a:pt x="33986" y="48586"/>
                  </a:cubicBezTo>
                  <a:cubicBezTo>
                    <a:pt x="33938" y="48586"/>
                    <a:pt x="33890" y="48597"/>
                    <a:pt x="33845" y="48620"/>
                  </a:cubicBezTo>
                  <a:lnTo>
                    <a:pt x="33843" y="48621"/>
                  </a:lnTo>
                  <a:cubicBezTo>
                    <a:pt x="33001" y="49036"/>
                    <a:pt x="32069" y="49224"/>
                    <a:pt x="31135" y="49224"/>
                  </a:cubicBezTo>
                  <a:cubicBezTo>
                    <a:pt x="30853" y="49224"/>
                    <a:pt x="30570" y="49206"/>
                    <a:pt x="30290" y="49173"/>
                  </a:cubicBezTo>
                  <a:cubicBezTo>
                    <a:pt x="29079" y="49033"/>
                    <a:pt x="27907" y="48592"/>
                    <a:pt x="26869" y="47958"/>
                  </a:cubicBezTo>
                  <a:cubicBezTo>
                    <a:pt x="25837" y="47320"/>
                    <a:pt x="24942" y="46448"/>
                    <a:pt x="24178" y="45484"/>
                  </a:cubicBezTo>
                  <a:cubicBezTo>
                    <a:pt x="23413" y="44516"/>
                    <a:pt x="22788" y="43434"/>
                    <a:pt x="22228" y="42316"/>
                  </a:cubicBezTo>
                  <a:cubicBezTo>
                    <a:pt x="21673" y="41195"/>
                    <a:pt x="21200" y="40017"/>
                    <a:pt x="20777" y="38832"/>
                  </a:cubicBezTo>
                  <a:cubicBezTo>
                    <a:pt x="20361" y="37642"/>
                    <a:pt x="19994" y="36437"/>
                    <a:pt x="19717" y="35215"/>
                  </a:cubicBezTo>
                  <a:cubicBezTo>
                    <a:pt x="19160" y="32773"/>
                    <a:pt x="18889" y="30263"/>
                    <a:pt x="19090" y="27798"/>
                  </a:cubicBezTo>
                  <a:cubicBezTo>
                    <a:pt x="19153" y="26917"/>
                    <a:pt x="19276" y="26041"/>
                    <a:pt x="19460" y="25177"/>
                  </a:cubicBezTo>
                  <a:cubicBezTo>
                    <a:pt x="20832" y="25032"/>
                    <a:pt x="22194" y="24820"/>
                    <a:pt x="23548" y="24540"/>
                  </a:cubicBezTo>
                  <a:cubicBezTo>
                    <a:pt x="24829" y="24267"/>
                    <a:pt x="26102" y="23946"/>
                    <a:pt x="27354" y="23558"/>
                  </a:cubicBezTo>
                  <a:cubicBezTo>
                    <a:pt x="28604" y="23165"/>
                    <a:pt x="29843" y="22728"/>
                    <a:pt x="31052" y="22220"/>
                  </a:cubicBezTo>
                  <a:cubicBezTo>
                    <a:pt x="32259" y="21706"/>
                    <a:pt x="33446" y="21145"/>
                    <a:pt x="34604" y="20525"/>
                  </a:cubicBezTo>
                  <a:cubicBezTo>
                    <a:pt x="35199" y="20207"/>
                    <a:pt x="35795" y="19843"/>
                    <a:pt x="36353" y="19395"/>
                  </a:cubicBezTo>
                  <a:cubicBezTo>
                    <a:pt x="36911" y="18947"/>
                    <a:pt x="37447" y="18408"/>
                    <a:pt x="37845" y="17701"/>
                  </a:cubicBezTo>
                  <a:cubicBezTo>
                    <a:pt x="38045" y="17331"/>
                    <a:pt x="38186" y="16933"/>
                    <a:pt x="38262" y="16519"/>
                  </a:cubicBezTo>
                  <a:cubicBezTo>
                    <a:pt x="38332" y="16091"/>
                    <a:pt x="38317" y="15658"/>
                    <a:pt x="38236" y="15230"/>
                  </a:cubicBezTo>
                  <a:cubicBezTo>
                    <a:pt x="38136" y="14810"/>
                    <a:pt x="37973" y="14395"/>
                    <a:pt x="37733" y="14046"/>
                  </a:cubicBezTo>
                  <a:cubicBezTo>
                    <a:pt x="37497" y="13699"/>
                    <a:pt x="37219" y="13388"/>
                    <a:pt x="36911" y="13144"/>
                  </a:cubicBezTo>
                  <a:cubicBezTo>
                    <a:pt x="36301" y="12635"/>
                    <a:pt x="35615" y="12323"/>
                    <a:pt x="34923" y="12091"/>
                  </a:cubicBezTo>
                  <a:cubicBezTo>
                    <a:pt x="34575" y="11982"/>
                    <a:pt x="34222" y="11892"/>
                    <a:pt x="33863" y="11835"/>
                  </a:cubicBezTo>
                  <a:cubicBezTo>
                    <a:pt x="33503" y="11767"/>
                    <a:pt x="33137" y="11744"/>
                    <a:pt x="32797" y="11741"/>
                  </a:cubicBezTo>
                  <a:lnTo>
                    <a:pt x="32277" y="11726"/>
                  </a:lnTo>
                  <a:cubicBezTo>
                    <a:pt x="32212" y="11723"/>
                    <a:pt x="32148" y="11721"/>
                    <a:pt x="32084" y="11721"/>
                  </a:cubicBezTo>
                  <a:cubicBezTo>
                    <a:pt x="31975" y="11721"/>
                    <a:pt x="31865" y="11726"/>
                    <a:pt x="31757" y="11737"/>
                  </a:cubicBezTo>
                  <a:cubicBezTo>
                    <a:pt x="31412" y="11765"/>
                    <a:pt x="31065" y="11784"/>
                    <a:pt x="30721" y="11823"/>
                  </a:cubicBezTo>
                  <a:lnTo>
                    <a:pt x="29700" y="12004"/>
                  </a:lnTo>
                  <a:cubicBezTo>
                    <a:pt x="29362" y="12074"/>
                    <a:pt x="29034" y="12181"/>
                    <a:pt x="28701" y="12269"/>
                  </a:cubicBezTo>
                  <a:cubicBezTo>
                    <a:pt x="27385" y="12673"/>
                    <a:pt x="26143" y="13275"/>
                    <a:pt x="25003" y="14018"/>
                  </a:cubicBezTo>
                  <a:cubicBezTo>
                    <a:pt x="23858" y="14759"/>
                    <a:pt x="22842" y="15673"/>
                    <a:pt x="21928" y="16668"/>
                  </a:cubicBezTo>
                  <a:cubicBezTo>
                    <a:pt x="21021" y="17672"/>
                    <a:pt x="20221" y="18774"/>
                    <a:pt x="19589" y="19971"/>
                  </a:cubicBezTo>
                  <a:cubicBezTo>
                    <a:pt x="18954" y="21151"/>
                    <a:pt x="18475" y="22396"/>
                    <a:pt x="18132" y="23673"/>
                  </a:cubicBezTo>
                  <a:cubicBezTo>
                    <a:pt x="17328" y="23741"/>
                    <a:pt x="16522" y="23784"/>
                    <a:pt x="15715" y="23813"/>
                  </a:cubicBezTo>
                  <a:cubicBezTo>
                    <a:pt x="15364" y="23824"/>
                    <a:pt x="15015" y="23831"/>
                    <a:pt x="14668" y="23831"/>
                  </a:cubicBezTo>
                  <a:cubicBezTo>
                    <a:pt x="13767" y="23831"/>
                    <a:pt x="12882" y="23785"/>
                    <a:pt x="12007" y="23653"/>
                  </a:cubicBezTo>
                  <a:cubicBezTo>
                    <a:pt x="11408" y="23570"/>
                    <a:pt x="10816" y="23440"/>
                    <a:pt x="10238" y="23264"/>
                  </a:cubicBezTo>
                  <a:cubicBezTo>
                    <a:pt x="9664" y="23094"/>
                    <a:pt x="9113" y="22872"/>
                    <a:pt x="8611" y="22583"/>
                  </a:cubicBezTo>
                  <a:cubicBezTo>
                    <a:pt x="8109" y="22294"/>
                    <a:pt x="7639" y="21962"/>
                    <a:pt x="7261" y="21545"/>
                  </a:cubicBezTo>
                  <a:cubicBezTo>
                    <a:pt x="6885" y="21131"/>
                    <a:pt x="6561" y="20664"/>
                    <a:pt x="6342" y="20147"/>
                  </a:cubicBezTo>
                  <a:cubicBezTo>
                    <a:pt x="5891" y="19113"/>
                    <a:pt x="5822" y="17900"/>
                    <a:pt x="5966" y="16711"/>
                  </a:cubicBezTo>
                  <a:cubicBezTo>
                    <a:pt x="6117" y="15513"/>
                    <a:pt x="6499" y="14341"/>
                    <a:pt x="6963" y="13162"/>
                  </a:cubicBezTo>
                  <a:cubicBezTo>
                    <a:pt x="7425" y="11986"/>
                    <a:pt x="7947" y="10797"/>
                    <a:pt x="8361" y="9542"/>
                  </a:cubicBezTo>
                  <a:cubicBezTo>
                    <a:pt x="8778" y="8292"/>
                    <a:pt x="9062" y="6945"/>
                    <a:pt x="9034" y="5585"/>
                  </a:cubicBezTo>
                  <a:cubicBezTo>
                    <a:pt x="9002" y="4227"/>
                    <a:pt x="8668" y="2824"/>
                    <a:pt x="7767" y="1688"/>
                  </a:cubicBezTo>
                  <a:cubicBezTo>
                    <a:pt x="7292" y="1118"/>
                    <a:pt x="6678" y="731"/>
                    <a:pt x="6039" y="465"/>
                  </a:cubicBezTo>
                  <a:cubicBezTo>
                    <a:pt x="5403" y="205"/>
                    <a:pt x="4727" y="52"/>
                    <a:pt x="4042" y="13"/>
                  </a:cubicBezTo>
                  <a:cubicBezTo>
                    <a:pt x="3906" y="4"/>
                    <a:pt x="3770" y="0"/>
                    <a:pt x="3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31"/>
            <p:cNvSpPr/>
            <p:nvPr/>
          </p:nvSpPr>
          <p:spPr>
            <a:xfrm>
              <a:off x="1690100" y="4214175"/>
              <a:ext cx="1182125" cy="1177650"/>
            </a:xfrm>
            <a:custGeom>
              <a:avLst/>
              <a:gdLst/>
              <a:ahLst/>
              <a:cxnLst/>
              <a:rect l="l" t="t" r="r" b="b"/>
              <a:pathLst>
                <a:path w="47285" h="47106" extrusionOk="0">
                  <a:moveTo>
                    <a:pt x="46466" y="0"/>
                  </a:moveTo>
                  <a:cubicBezTo>
                    <a:pt x="46344" y="0"/>
                    <a:pt x="46216" y="26"/>
                    <a:pt x="46086" y="81"/>
                  </a:cubicBezTo>
                  <a:lnTo>
                    <a:pt x="45650" y="269"/>
                  </a:lnTo>
                  <a:lnTo>
                    <a:pt x="43803" y="1062"/>
                  </a:lnTo>
                  <a:lnTo>
                    <a:pt x="33335" y="5562"/>
                  </a:lnTo>
                  <a:cubicBezTo>
                    <a:pt x="33319" y="5569"/>
                    <a:pt x="33307" y="5578"/>
                    <a:pt x="33292" y="5586"/>
                  </a:cubicBezTo>
                  <a:cubicBezTo>
                    <a:pt x="33189" y="5609"/>
                    <a:pt x="33094" y="5660"/>
                    <a:pt x="33019" y="5735"/>
                  </a:cubicBezTo>
                  <a:lnTo>
                    <a:pt x="553" y="36697"/>
                  </a:lnTo>
                  <a:cubicBezTo>
                    <a:pt x="541" y="36704"/>
                    <a:pt x="530" y="36711"/>
                    <a:pt x="518" y="36720"/>
                  </a:cubicBezTo>
                  <a:lnTo>
                    <a:pt x="282" y="36955"/>
                  </a:lnTo>
                  <a:lnTo>
                    <a:pt x="227" y="37009"/>
                  </a:lnTo>
                  <a:cubicBezTo>
                    <a:pt x="221" y="37014"/>
                    <a:pt x="215" y="37022"/>
                    <a:pt x="210" y="37027"/>
                  </a:cubicBezTo>
                  <a:lnTo>
                    <a:pt x="167" y="37070"/>
                  </a:lnTo>
                  <a:cubicBezTo>
                    <a:pt x="35" y="37203"/>
                    <a:pt x="1" y="37406"/>
                    <a:pt x="84" y="37574"/>
                  </a:cubicBezTo>
                  <a:cubicBezTo>
                    <a:pt x="91" y="37590"/>
                    <a:pt x="98" y="37607"/>
                    <a:pt x="106" y="37623"/>
                  </a:cubicBezTo>
                  <a:cubicBezTo>
                    <a:pt x="122" y="37648"/>
                    <a:pt x="141" y="37672"/>
                    <a:pt x="163" y="37694"/>
                  </a:cubicBezTo>
                  <a:lnTo>
                    <a:pt x="2719" y="40260"/>
                  </a:lnTo>
                  <a:lnTo>
                    <a:pt x="4790" y="42338"/>
                  </a:lnTo>
                  <a:lnTo>
                    <a:pt x="9413" y="46976"/>
                  </a:lnTo>
                  <a:lnTo>
                    <a:pt x="9416" y="46981"/>
                  </a:lnTo>
                  <a:cubicBezTo>
                    <a:pt x="9450" y="47015"/>
                    <a:pt x="9491" y="47041"/>
                    <a:pt x="9536" y="47061"/>
                  </a:cubicBezTo>
                  <a:cubicBezTo>
                    <a:pt x="9597" y="47091"/>
                    <a:pt x="9664" y="47105"/>
                    <a:pt x="9729" y="47105"/>
                  </a:cubicBezTo>
                  <a:cubicBezTo>
                    <a:pt x="9843" y="47105"/>
                    <a:pt x="9955" y="47062"/>
                    <a:pt x="10040" y="46979"/>
                  </a:cubicBezTo>
                  <a:lnTo>
                    <a:pt x="10082" y="46936"/>
                  </a:lnTo>
                  <a:cubicBezTo>
                    <a:pt x="10089" y="46929"/>
                    <a:pt x="10096" y="46925"/>
                    <a:pt x="10102" y="46918"/>
                  </a:cubicBezTo>
                  <a:lnTo>
                    <a:pt x="10156" y="46864"/>
                  </a:lnTo>
                  <a:lnTo>
                    <a:pt x="10392" y="46629"/>
                  </a:lnTo>
                  <a:cubicBezTo>
                    <a:pt x="10399" y="46618"/>
                    <a:pt x="10407" y="46606"/>
                    <a:pt x="10415" y="46594"/>
                  </a:cubicBezTo>
                  <a:lnTo>
                    <a:pt x="41543" y="14183"/>
                  </a:lnTo>
                  <a:cubicBezTo>
                    <a:pt x="41616" y="14108"/>
                    <a:pt x="41668" y="14014"/>
                    <a:pt x="41692" y="13913"/>
                  </a:cubicBezTo>
                  <a:cubicBezTo>
                    <a:pt x="41694" y="13903"/>
                    <a:pt x="41693" y="13893"/>
                    <a:pt x="41695" y="13882"/>
                  </a:cubicBezTo>
                  <a:cubicBezTo>
                    <a:pt x="41785" y="13673"/>
                    <a:pt x="42171" y="12787"/>
                    <a:pt x="42699" y="11570"/>
                  </a:cubicBezTo>
                  <a:lnTo>
                    <a:pt x="42847" y="11225"/>
                  </a:lnTo>
                  <a:lnTo>
                    <a:pt x="43359" y="10048"/>
                  </a:lnTo>
                  <a:lnTo>
                    <a:pt x="43662" y="9348"/>
                  </a:lnTo>
                  <a:lnTo>
                    <a:pt x="44035" y="8491"/>
                  </a:lnTo>
                  <a:cubicBezTo>
                    <a:pt x="44113" y="8307"/>
                    <a:pt x="44193" y="8124"/>
                    <a:pt x="44274" y="7939"/>
                  </a:cubicBezTo>
                  <a:lnTo>
                    <a:pt x="44542" y="7320"/>
                  </a:lnTo>
                  <a:cubicBezTo>
                    <a:pt x="44664" y="7038"/>
                    <a:pt x="44786" y="6757"/>
                    <a:pt x="44907" y="6479"/>
                  </a:cubicBezTo>
                  <a:lnTo>
                    <a:pt x="45207" y="5789"/>
                  </a:lnTo>
                  <a:lnTo>
                    <a:pt x="45952" y="4071"/>
                  </a:lnTo>
                  <a:cubicBezTo>
                    <a:pt x="46049" y="3850"/>
                    <a:pt x="46142" y="3637"/>
                    <a:pt x="46229" y="3435"/>
                  </a:cubicBezTo>
                  <a:cubicBezTo>
                    <a:pt x="46265" y="3351"/>
                    <a:pt x="46300" y="3271"/>
                    <a:pt x="46335" y="3191"/>
                  </a:cubicBezTo>
                  <a:cubicBezTo>
                    <a:pt x="46392" y="3058"/>
                    <a:pt x="46448" y="2929"/>
                    <a:pt x="46501" y="2807"/>
                  </a:cubicBezTo>
                  <a:cubicBezTo>
                    <a:pt x="46752" y="2229"/>
                    <a:pt x="46950" y="1774"/>
                    <a:pt x="47070" y="1498"/>
                  </a:cubicBezTo>
                  <a:lnTo>
                    <a:pt x="47155" y="1300"/>
                  </a:lnTo>
                  <a:cubicBezTo>
                    <a:pt x="47161" y="1289"/>
                    <a:pt x="47165" y="1276"/>
                    <a:pt x="47169" y="1267"/>
                  </a:cubicBezTo>
                  <a:cubicBezTo>
                    <a:pt x="47189" y="1224"/>
                    <a:pt x="47199" y="1199"/>
                    <a:pt x="47199" y="1199"/>
                  </a:cubicBezTo>
                  <a:cubicBezTo>
                    <a:pt x="47257" y="1070"/>
                    <a:pt x="47284" y="930"/>
                    <a:pt x="47281" y="789"/>
                  </a:cubicBezTo>
                  <a:cubicBezTo>
                    <a:pt x="47280" y="746"/>
                    <a:pt x="47275" y="705"/>
                    <a:pt x="47268" y="662"/>
                  </a:cubicBezTo>
                  <a:cubicBezTo>
                    <a:pt x="47246" y="542"/>
                    <a:pt x="47197" y="427"/>
                    <a:pt x="47123" y="328"/>
                  </a:cubicBezTo>
                  <a:cubicBezTo>
                    <a:pt x="47076" y="264"/>
                    <a:pt x="47019" y="207"/>
                    <a:pt x="46955" y="160"/>
                  </a:cubicBezTo>
                  <a:cubicBezTo>
                    <a:pt x="46820" y="59"/>
                    <a:pt x="46651" y="0"/>
                    <a:pt x="4646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31"/>
            <p:cNvSpPr/>
            <p:nvPr/>
          </p:nvSpPr>
          <p:spPr>
            <a:xfrm>
              <a:off x="2510025" y="4213675"/>
              <a:ext cx="366950" cy="368375"/>
            </a:xfrm>
            <a:custGeom>
              <a:avLst/>
              <a:gdLst/>
              <a:ahLst/>
              <a:cxnLst/>
              <a:rect l="l" t="t" r="r" b="b"/>
              <a:pathLst>
                <a:path w="14678" h="14735" extrusionOk="0">
                  <a:moveTo>
                    <a:pt x="13688" y="1"/>
                  </a:moveTo>
                  <a:cubicBezTo>
                    <a:pt x="13559" y="1"/>
                    <a:pt x="13424" y="30"/>
                    <a:pt x="13287" y="93"/>
                  </a:cubicBezTo>
                  <a:lnTo>
                    <a:pt x="680" y="5897"/>
                  </a:lnTo>
                  <a:cubicBezTo>
                    <a:pt x="153" y="6140"/>
                    <a:pt x="94" y="6684"/>
                    <a:pt x="49" y="7156"/>
                  </a:cubicBezTo>
                  <a:cubicBezTo>
                    <a:pt x="1" y="7651"/>
                    <a:pt x="23" y="8133"/>
                    <a:pt x="89" y="8611"/>
                  </a:cubicBezTo>
                  <a:cubicBezTo>
                    <a:pt x="225" y="9582"/>
                    <a:pt x="544" y="10501"/>
                    <a:pt x="1031" y="11302"/>
                  </a:cubicBezTo>
                  <a:cubicBezTo>
                    <a:pt x="2369" y="13508"/>
                    <a:pt x="4879" y="14735"/>
                    <a:pt x="7595" y="14735"/>
                  </a:cubicBezTo>
                  <a:cubicBezTo>
                    <a:pt x="7629" y="14735"/>
                    <a:pt x="7664" y="14735"/>
                    <a:pt x="7699" y="14734"/>
                  </a:cubicBezTo>
                  <a:cubicBezTo>
                    <a:pt x="8293" y="14726"/>
                    <a:pt x="8991" y="14639"/>
                    <a:pt x="9229" y="14049"/>
                  </a:cubicBezTo>
                  <a:lnTo>
                    <a:pt x="14428" y="1180"/>
                  </a:lnTo>
                  <a:cubicBezTo>
                    <a:pt x="14678" y="562"/>
                    <a:pt x="14255" y="1"/>
                    <a:pt x="13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31"/>
            <p:cNvSpPr/>
            <p:nvPr/>
          </p:nvSpPr>
          <p:spPr>
            <a:xfrm>
              <a:off x="2619550" y="4274825"/>
              <a:ext cx="235200" cy="307225"/>
            </a:xfrm>
            <a:custGeom>
              <a:avLst/>
              <a:gdLst/>
              <a:ahLst/>
              <a:cxnLst/>
              <a:rect l="l" t="t" r="r" b="b"/>
              <a:pathLst>
                <a:path w="9408" h="12289" extrusionOk="0">
                  <a:moveTo>
                    <a:pt x="9407" y="318"/>
                  </a:moveTo>
                  <a:lnTo>
                    <a:pt x="8810" y="1795"/>
                  </a:lnTo>
                  <a:lnTo>
                    <a:pt x="8810" y="1795"/>
                  </a:lnTo>
                  <a:cubicBezTo>
                    <a:pt x="8810" y="1796"/>
                    <a:pt x="8810" y="1796"/>
                    <a:pt x="8810" y="1796"/>
                  </a:cubicBezTo>
                  <a:lnTo>
                    <a:pt x="9407" y="318"/>
                  </a:lnTo>
                  <a:close/>
                  <a:moveTo>
                    <a:pt x="7480" y="0"/>
                  </a:moveTo>
                  <a:cubicBezTo>
                    <a:pt x="5468" y="4116"/>
                    <a:pt x="2912" y="8048"/>
                    <a:pt x="1" y="11668"/>
                  </a:cubicBezTo>
                  <a:cubicBezTo>
                    <a:pt x="990" y="12075"/>
                    <a:pt x="2086" y="12289"/>
                    <a:pt x="3217" y="12289"/>
                  </a:cubicBezTo>
                  <a:cubicBezTo>
                    <a:pt x="3250" y="12289"/>
                    <a:pt x="3284" y="12289"/>
                    <a:pt x="3318" y="12288"/>
                  </a:cubicBezTo>
                  <a:cubicBezTo>
                    <a:pt x="3912" y="12280"/>
                    <a:pt x="4610" y="12192"/>
                    <a:pt x="4848" y="11603"/>
                  </a:cubicBezTo>
                  <a:lnTo>
                    <a:pt x="8810" y="1795"/>
                  </a:lnTo>
                  <a:lnTo>
                    <a:pt x="8810" y="1795"/>
                  </a:lnTo>
                  <a:cubicBezTo>
                    <a:pt x="8494" y="1112"/>
                    <a:pt x="8042" y="501"/>
                    <a:pt x="748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31"/>
            <p:cNvSpPr/>
            <p:nvPr/>
          </p:nvSpPr>
          <p:spPr>
            <a:xfrm>
              <a:off x="2767075" y="4213675"/>
              <a:ext cx="109925" cy="106050"/>
            </a:xfrm>
            <a:custGeom>
              <a:avLst/>
              <a:gdLst/>
              <a:ahLst/>
              <a:cxnLst/>
              <a:rect l="l" t="t" r="r" b="b"/>
              <a:pathLst>
                <a:path w="4397" h="4242" extrusionOk="0">
                  <a:moveTo>
                    <a:pt x="3406" y="1"/>
                  </a:moveTo>
                  <a:cubicBezTo>
                    <a:pt x="3278" y="1"/>
                    <a:pt x="3142" y="30"/>
                    <a:pt x="3006" y="93"/>
                  </a:cubicBezTo>
                  <a:lnTo>
                    <a:pt x="0" y="1476"/>
                  </a:lnTo>
                  <a:cubicBezTo>
                    <a:pt x="535" y="1689"/>
                    <a:pt x="1033" y="1986"/>
                    <a:pt x="1476" y="2355"/>
                  </a:cubicBezTo>
                  <a:cubicBezTo>
                    <a:pt x="2083" y="2864"/>
                    <a:pt x="2569" y="3510"/>
                    <a:pt x="2909" y="4242"/>
                  </a:cubicBezTo>
                  <a:cubicBezTo>
                    <a:pt x="3623" y="2475"/>
                    <a:pt x="4146" y="1180"/>
                    <a:pt x="4146" y="1180"/>
                  </a:cubicBezTo>
                  <a:cubicBezTo>
                    <a:pt x="4397" y="562"/>
                    <a:pt x="3973" y="1"/>
                    <a:pt x="3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31"/>
            <p:cNvSpPr/>
            <p:nvPr/>
          </p:nvSpPr>
          <p:spPr>
            <a:xfrm>
              <a:off x="1713975" y="4361325"/>
              <a:ext cx="1031075" cy="1052850"/>
            </a:xfrm>
            <a:custGeom>
              <a:avLst/>
              <a:gdLst/>
              <a:ahLst/>
              <a:cxnLst/>
              <a:rect l="l" t="t" r="r" b="b"/>
              <a:pathLst>
                <a:path w="41243" h="42114" extrusionOk="0">
                  <a:moveTo>
                    <a:pt x="32593" y="1"/>
                  </a:moveTo>
                  <a:cubicBezTo>
                    <a:pt x="32465" y="1"/>
                    <a:pt x="32328" y="53"/>
                    <a:pt x="32211" y="170"/>
                  </a:cubicBezTo>
                  <a:lnTo>
                    <a:pt x="227" y="32271"/>
                  </a:lnTo>
                  <a:cubicBezTo>
                    <a:pt x="21" y="32476"/>
                    <a:pt x="0" y="32787"/>
                    <a:pt x="180" y="32958"/>
                  </a:cubicBezTo>
                  <a:lnTo>
                    <a:pt x="9667" y="42005"/>
                  </a:lnTo>
                  <a:cubicBezTo>
                    <a:pt x="9743" y="42078"/>
                    <a:pt x="9843" y="42113"/>
                    <a:pt x="9947" y="42113"/>
                  </a:cubicBezTo>
                  <a:cubicBezTo>
                    <a:pt x="10089" y="42113"/>
                    <a:pt x="10239" y="42049"/>
                    <a:pt x="10352" y="41926"/>
                  </a:cubicBezTo>
                  <a:lnTo>
                    <a:pt x="40948" y="8398"/>
                  </a:lnTo>
                  <a:cubicBezTo>
                    <a:pt x="41243" y="8075"/>
                    <a:pt x="41078" y="7620"/>
                    <a:pt x="40698" y="7620"/>
                  </a:cubicBezTo>
                  <a:cubicBezTo>
                    <a:pt x="40675" y="7620"/>
                    <a:pt x="40652" y="7622"/>
                    <a:pt x="40627" y="7625"/>
                  </a:cubicBezTo>
                  <a:lnTo>
                    <a:pt x="37282" y="8104"/>
                  </a:lnTo>
                  <a:cubicBezTo>
                    <a:pt x="37239" y="8110"/>
                    <a:pt x="37198" y="8113"/>
                    <a:pt x="37157" y="8113"/>
                  </a:cubicBezTo>
                  <a:cubicBezTo>
                    <a:pt x="36657" y="8113"/>
                    <a:pt x="36319" y="7666"/>
                    <a:pt x="36461" y="7140"/>
                  </a:cubicBezTo>
                  <a:lnTo>
                    <a:pt x="37114" y="4711"/>
                  </a:lnTo>
                  <a:cubicBezTo>
                    <a:pt x="37258" y="4174"/>
                    <a:pt x="36907" y="3737"/>
                    <a:pt x="36417" y="3737"/>
                  </a:cubicBezTo>
                  <a:cubicBezTo>
                    <a:pt x="36326" y="3737"/>
                    <a:pt x="36230" y="3752"/>
                    <a:pt x="36131" y="3785"/>
                  </a:cubicBezTo>
                  <a:lnTo>
                    <a:pt x="33556" y="4636"/>
                  </a:lnTo>
                  <a:cubicBezTo>
                    <a:pt x="33458" y="4669"/>
                    <a:pt x="33362" y="4684"/>
                    <a:pt x="33270" y="4684"/>
                  </a:cubicBezTo>
                  <a:cubicBezTo>
                    <a:pt x="32823" y="4684"/>
                    <a:pt x="32484" y="4321"/>
                    <a:pt x="32548" y="3831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31"/>
            <p:cNvSpPr/>
            <p:nvPr/>
          </p:nvSpPr>
          <p:spPr>
            <a:xfrm>
              <a:off x="1888925" y="4551850"/>
              <a:ext cx="856125" cy="862325"/>
            </a:xfrm>
            <a:custGeom>
              <a:avLst/>
              <a:gdLst/>
              <a:ahLst/>
              <a:cxnLst/>
              <a:rect l="l" t="t" r="r" b="b"/>
              <a:pathLst>
                <a:path w="34245" h="34493" extrusionOk="0">
                  <a:moveTo>
                    <a:pt x="33701" y="0"/>
                  </a:moveTo>
                  <a:cubicBezTo>
                    <a:pt x="33678" y="0"/>
                    <a:pt x="33654" y="2"/>
                    <a:pt x="33629" y="6"/>
                  </a:cubicBezTo>
                  <a:lnTo>
                    <a:pt x="30285" y="483"/>
                  </a:lnTo>
                  <a:cubicBezTo>
                    <a:pt x="30242" y="490"/>
                    <a:pt x="30200" y="493"/>
                    <a:pt x="30159" y="493"/>
                  </a:cubicBezTo>
                  <a:cubicBezTo>
                    <a:pt x="29904" y="493"/>
                    <a:pt x="29693" y="376"/>
                    <a:pt x="29565" y="193"/>
                  </a:cubicBezTo>
                  <a:lnTo>
                    <a:pt x="1" y="31840"/>
                  </a:lnTo>
                  <a:lnTo>
                    <a:pt x="2669" y="34384"/>
                  </a:lnTo>
                  <a:cubicBezTo>
                    <a:pt x="2746" y="34457"/>
                    <a:pt x="2846" y="34492"/>
                    <a:pt x="2950" y="34492"/>
                  </a:cubicBezTo>
                  <a:cubicBezTo>
                    <a:pt x="3092" y="34492"/>
                    <a:pt x="3241" y="34428"/>
                    <a:pt x="3354" y="34305"/>
                  </a:cubicBezTo>
                  <a:lnTo>
                    <a:pt x="33950" y="777"/>
                  </a:lnTo>
                  <a:cubicBezTo>
                    <a:pt x="34244" y="454"/>
                    <a:pt x="34081" y="0"/>
                    <a:pt x="3370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31"/>
            <p:cNvSpPr/>
            <p:nvPr/>
          </p:nvSpPr>
          <p:spPr>
            <a:xfrm>
              <a:off x="1713975" y="4361350"/>
              <a:ext cx="825850" cy="886450"/>
            </a:xfrm>
            <a:custGeom>
              <a:avLst/>
              <a:gdLst/>
              <a:ahLst/>
              <a:cxnLst/>
              <a:rect l="l" t="t" r="r" b="b"/>
              <a:pathLst>
                <a:path w="33034" h="35458" extrusionOk="0">
                  <a:moveTo>
                    <a:pt x="32592" y="1"/>
                  </a:moveTo>
                  <a:cubicBezTo>
                    <a:pt x="32465" y="1"/>
                    <a:pt x="32328" y="53"/>
                    <a:pt x="32211" y="169"/>
                  </a:cubicBezTo>
                  <a:lnTo>
                    <a:pt x="227" y="32270"/>
                  </a:lnTo>
                  <a:cubicBezTo>
                    <a:pt x="21" y="32475"/>
                    <a:pt x="0" y="32787"/>
                    <a:pt x="180" y="32957"/>
                  </a:cubicBezTo>
                  <a:lnTo>
                    <a:pt x="2801" y="35458"/>
                  </a:lnTo>
                  <a:lnTo>
                    <a:pt x="32690" y="4407"/>
                  </a:lnTo>
                  <a:cubicBezTo>
                    <a:pt x="32576" y="4257"/>
                    <a:pt x="32518" y="4057"/>
                    <a:pt x="32548" y="3830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2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31"/>
            <p:cNvSpPr/>
            <p:nvPr/>
          </p:nvSpPr>
          <p:spPr>
            <a:xfrm>
              <a:off x="2806525" y="4213675"/>
              <a:ext cx="70450" cy="106050"/>
            </a:xfrm>
            <a:custGeom>
              <a:avLst/>
              <a:gdLst/>
              <a:ahLst/>
              <a:cxnLst/>
              <a:rect l="l" t="t" r="r" b="b"/>
              <a:pathLst>
                <a:path w="2818" h="4242" extrusionOk="0">
                  <a:moveTo>
                    <a:pt x="1827" y="1"/>
                  </a:moveTo>
                  <a:cubicBezTo>
                    <a:pt x="1699" y="1"/>
                    <a:pt x="1563" y="30"/>
                    <a:pt x="1427" y="93"/>
                  </a:cubicBezTo>
                  <a:lnTo>
                    <a:pt x="996" y="291"/>
                  </a:lnTo>
                  <a:cubicBezTo>
                    <a:pt x="681" y="1014"/>
                    <a:pt x="350" y="1733"/>
                    <a:pt x="1" y="2446"/>
                  </a:cubicBezTo>
                  <a:cubicBezTo>
                    <a:pt x="563" y="2947"/>
                    <a:pt x="1016" y="3558"/>
                    <a:pt x="1331" y="4242"/>
                  </a:cubicBezTo>
                  <a:lnTo>
                    <a:pt x="1928" y="2764"/>
                  </a:lnTo>
                  <a:lnTo>
                    <a:pt x="2003" y="2582"/>
                  </a:lnTo>
                  <a:lnTo>
                    <a:pt x="2019" y="2541"/>
                  </a:lnTo>
                  <a:cubicBezTo>
                    <a:pt x="2045" y="2475"/>
                    <a:pt x="2072" y="2410"/>
                    <a:pt x="2097" y="2348"/>
                  </a:cubicBezTo>
                  <a:cubicBezTo>
                    <a:pt x="2177" y="2150"/>
                    <a:pt x="2248" y="1973"/>
                    <a:pt x="2310" y="1820"/>
                  </a:cubicBezTo>
                  <a:lnTo>
                    <a:pt x="2362" y="1691"/>
                  </a:lnTo>
                  <a:cubicBezTo>
                    <a:pt x="2378" y="1654"/>
                    <a:pt x="2391" y="1621"/>
                    <a:pt x="2403" y="1588"/>
                  </a:cubicBezTo>
                  <a:cubicBezTo>
                    <a:pt x="2458" y="1455"/>
                    <a:pt x="2499" y="1352"/>
                    <a:pt x="2526" y="1283"/>
                  </a:cubicBezTo>
                  <a:lnTo>
                    <a:pt x="2540" y="1248"/>
                  </a:lnTo>
                  <a:lnTo>
                    <a:pt x="2567" y="1180"/>
                  </a:lnTo>
                  <a:cubicBezTo>
                    <a:pt x="2818" y="562"/>
                    <a:pt x="2395" y="1"/>
                    <a:pt x="182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31"/>
            <p:cNvSpPr/>
            <p:nvPr/>
          </p:nvSpPr>
          <p:spPr>
            <a:xfrm>
              <a:off x="1713950" y="5157250"/>
              <a:ext cx="270125" cy="257225"/>
            </a:xfrm>
            <a:custGeom>
              <a:avLst/>
              <a:gdLst/>
              <a:ahLst/>
              <a:cxnLst/>
              <a:rect l="l" t="t" r="r" b="b"/>
              <a:pathLst>
                <a:path w="10805" h="10289" extrusionOk="0">
                  <a:moveTo>
                    <a:pt x="833" y="0"/>
                  </a:moveTo>
                  <a:cubicBezTo>
                    <a:pt x="716" y="0"/>
                    <a:pt x="599" y="47"/>
                    <a:pt x="512" y="139"/>
                  </a:cubicBezTo>
                  <a:lnTo>
                    <a:pt x="170" y="497"/>
                  </a:lnTo>
                  <a:cubicBezTo>
                    <a:pt x="0" y="674"/>
                    <a:pt x="7" y="955"/>
                    <a:pt x="185" y="1125"/>
                  </a:cubicBezTo>
                  <a:lnTo>
                    <a:pt x="9664" y="10165"/>
                  </a:lnTo>
                  <a:cubicBezTo>
                    <a:pt x="9750" y="10247"/>
                    <a:pt x="9861" y="10288"/>
                    <a:pt x="9971" y="10288"/>
                  </a:cubicBezTo>
                  <a:cubicBezTo>
                    <a:pt x="10088" y="10288"/>
                    <a:pt x="10205" y="10242"/>
                    <a:pt x="10293" y="10150"/>
                  </a:cubicBezTo>
                  <a:lnTo>
                    <a:pt x="10635" y="9791"/>
                  </a:lnTo>
                  <a:cubicBezTo>
                    <a:pt x="10804" y="9613"/>
                    <a:pt x="10798" y="9332"/>
                    <a:pt x="10620" y="9163"/>
                  </a:cubicBezTo>
                  <a:lnTo>
                    <a:pt x="1141" y="123"/>
                  </a:lnTo>
                  <a:cubicBezTo>
                    <a:pt x="1054" y="41"/>
                    <a:pt x="944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5" name="Google Shape;1785;p31"/>
          <p:cNvGrpSpPr/>
          <p:nvPr/>
        </p:nvGrpSpPr>
        <p:grpSpPr>
          <a:xfrm>
            <a:off x="10886314" y="1371601"/>
            <a:ext cx="454119" cy="761200"/>
            <a:chOff x="4347400" y="1195150"/>
            <a:chExt cx="259200" cy="434475"/>
          </a:xfrm>
        </p:grpSpPr>
        <p:sp>
          <p:nvSpPr>
            <p:cNvPr id="1786" name="Google Shape;1786;p31"/>
            <p:cNvSpPr/>
            <p:nvPr/>
          </p:nvSpPr>
          <p:spPr>
            <a:xfrm>
              <a:off x="4347400" y="1206300"/>
              <a:ext cx="243750" cy="423325"/>
            </a:xfrm>
            <a:custGeom>
              <a:avLst/>
              <a:gdLst/>
              <a:ahLst/>
              <a:cxnLst/>
              <a:rect l="l" t="t" r="r" b="b"/>
              <a:pathLst>
                <a:path w="9750" h="16933" extrusionOk="0">
                  <a:moveTo>
                    <a:pt x="2975" y="1"/>
                  </a:moveTo>
                  <a:cubicBezTo>
                    <a:pt x="2639" y="1"/>
                    <a:pt x="2301" y="57"/>
                    <a:pt x="1982" y="174"/>
                  </a:cubicBezTo>
                  <a:cubicBezTo>
                    <a:pt x="1348" y="394"/>
                    <a:pt x="800" y="857"/>
                    <a:pt x="467" y="1435"/>
                  </a:cubicBezTo>
                  <a:cubicBezTo>
                    <a:pt x="381" y="1578"/>
                    <a:pt x="316" y="1733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9"/>
                    <a:pt x="7" y="3274"/>
                  </a:cubicBezTo>
                  <a:cubicBezTo>
                    <a:pt x="1" y="4505"/>
                    <a:pt x="393" y="5597"/>
                    <a:pt x="681" y="6626"/>
                  </a:cubicBezTo>
                  <a:cubicBezTo>
                    <a:pt x="1267" y="8738"/>
                    <a:pt x="1974" y="10867"/>
                    <a:pt x="3022" y="12849"/>
                  </a:cubicBezTo>
                  <a:cubicBezTo>
                    <a:pt x="3550" y="13823"/>
                    <a:pt x="4106" y="14828"/>
                    <a:pt x="4976" y="15667"/>
                  </a:cubicBezTo>
                  <a:cubicBezTo>
                    <a:pt x="5198" y="15876"/>
                    <a:pt x="5437" y="16066"/>
                    <a:pt x="5690" y="16234"/>
                  </a:cubicBezTo>
                  <a:cubicBezTo>
                    <a:pt x="5950" y="16399"/>
                    <a:pt x="6225" y="16537"/>
                    <a:pt x="6510" y="16649"/>
                  </a:cubicBezTo>
                  <a:cubicBezTo>
                    <a:pt x="6792" y="16755"/>
                    <a:pt x="7082" y="16849"/>
                    <a:pt x="7404" y="16898"/>
                  </a:cubicBezTo>
                  <a:cubicBezTo>
                    <a:pt x="7537" y="16917"/>
                    <a:pt x="7677" y="16932"/>
                    <a:pt x="7824" y="16932"/>
                  </a:cubicBezTo>
                  <a:cubicBezTo>
                    <a:pt x="8027" y="16932"/>
                    <a:pt x="8243" y="16903"/>
                    <a:pt x="8470" y="16817"/>
                  </a:cubicBezTo>
                  <a:cubicBezTo>
                    <a:pt x="8659" y="16743"/>
                    <a:pt x="8852" y="16619"/>
                    <a:pt x="8991" y="16454"/>
                  </a:cubicBezTo>
                  <a:cubicBezTo>
                    <a:pt x="9073" y="16368"/>
                    <a:pt x="9106" y="16304"/>
                    <a:pt x="9155" y="16233"/>
                  </a:cubicBezTo>
                  <a:cubicBezTo>
                    <a:pt x="9203" y="16165"/>
                    <a:pt x="9246" y="16093"/>
                    <a:pt x="9282" y="16019"/>
                  </a:cubicBezTo>
                  <a:cubicBezTo>
                    <a:pt x="9434" y="15731"/>
                    <a:pt x="9538" y="15422"/>
                    <a:pt x="9589" y="15100"/>
                  </a:cubicBezTo>
                  <a:cubicBezTo>
                    <a:pt x="9696" y="14478"/>
                    <a:pt x="9645" y="13875"/>
                    <a:pt x="9540" y="13302"/>
                  </a:cubicBezTo>
                  <a:cubicBezTo>
                    <a:pt x="9436" y="12733"/>
                    <a:pt x="9251" y="12170"/>
                    <a:pt x="9071" y="11662"/>
                  </a:cubicBezTo>
                  <a:cubicBezTo>
                    <a:pt x="8890" y="11142"/>
                    <a:pt x="8701" y="10621"/>
                    <a:pt x="8494" y="10106"/>
                  </a:cubicBezTo>
                  <a:cubicBezTo>
                    <a:pt x="8074" y="9070"/>
                    <a:pt x="7607" y="8070"/>
                    <a:pt x="6961" y="7101"/>
                  </a:cubicBezTo>
                  <a:cubicBezTo>
                    <a:pt x="6784" y="6850"/>
                    <a:pt x="6578" y="6622"/>
                    <a:pt x="6349" y="6418"/>
                  </a:cubicBezTo>
                  <a:cubicBezTo>
                    <a:pt x="6110" y="6215"/>
                    <a:pt x="5827" y="6025"/>
                    <a:pt x="5464" y="5935"/>
                  </a:cubicBezTo>
                  <a:cubicBezTo>
                    <a:pt x="5366" y="5907"/>
                    <a:pt x="5262" y="5894"/>
                    <a:pt x="5156" y="5894"/>
                  </a:cubicBezTo>
                  <a:cubicBezTo>
                    <a:pt x="4873" y="5894"/>
                    <a:pt x="4580" y="5988"/>
                    <a:pt x="4368" y="6140"/>
                  </a:cubicBezTo>
                  <a:cubicBezTo>
                    <a:pt x="4083" y="6338"/>
                    <a:pt x="3871" y="6572"/>
                    <a:pt x="3695" y="6848"/>
                  </a:cubicBezTo>
                  <a:cubicBezTo>
                    <a:pt x="3350" y="7402"/>
                    <a:pt x="3250" y="8044"/>
                    <a:pt x="3271" y="8634"/>
                  </a:cubicBezTo>
                  <a:cubicBezTo>
                    <a:pt x="3297" y="9228"/>
                    <a:pt x="3424" y="9799"/>
                    <a:pt x="3613" y="10339"/>
                  </a:cubicBezTo>
                  <a:cubicBezTo>
                    <a:pt x="3800" y="10878"/>
                    <a:pt x="4045" y="11395"/>
                    <a:pt x="4341" y="11883"/>
                  </a:cubicBezTo>
                  <a:cubicBezTo>
                    <a:pt x="4639" y="12369"/>
                    <a:pt x="4981" y="12832"/>
                    <a:pt x="5427" y="13230"/>
                  </a:cubicBezTo>
                  <a:cubicBezTo>
                    <a:pt x="5486" y="13284"/>
                    <a:pt x="5560" y="13310"/>
                    <a:pt x="5635" y="13310"/>
                  </a:cubicBezTo>
                  <a:cubicBezTo>
                    <a:pt x="5718" y="13310"/>
                    <a:pt x="5802" y="13277"/>
                    <a:pt x="5863" y="13210"/>
                  </a:cubicBezTo>
                  <a:cubicBezTo>
                    <a:pt x="5978" y="13084"/>
                    <a:pt x="5969" y="12890"/>
                    <a:pt x="5842" y="12774"/>
                  </a:cubicBezTo>
                  <a:lnTo>
                    <a:pt x="5837" y="12769"/>
                  </a:lnTo>
                  <a:cubicBezTo>
                    <a:pt x="5475" y="12431"/>
                    <a:pt x="5167" y="12000"/>
                    <a:pt x="4907" y="11548"/>
                  </a:cubicBezTo>
                  <a:cubicBezTo>
                    <a:pt x="4646" y="11096"/>
                    <a:pt x="4434" y="10617"/>
                    <a:pt x="4275" y="10119"/>
                  </a:cubicBezTo>
                  <a:cubicBezTo>
                    <a:pt x="4114" y="9625"/>
                    <a:pt x="4017" y="9115"/>
                    <a:pt x="4008" y="8617"/>
                  </a:cubicBezTo>
                  <a:cubicBezTo>
                    <a:pt x="4001" y="8121"/>
                    <a:pt x="4103" y="7639"/>
                    <a:pt x="4350" y="7267"/>
                  </a:cubicBezTo>
                  <a:cubicBezTo>
                    <a:pt x="4470" y="7084"/>
                    <a:pt x="4624" y="6928"/>
                    <a:pt x="4806" y="6806"/>
                  </a:cubicBezTo>
                  <a:cubicBezTo>
                    <a:pt x="4914" y="6740"/>
                    <a:pt x="5012" y="6705"/>
                    <a:pt x="5118" y="6705"/>
                  </a:cubicBezTo>
                  <a:cubicBezTo>
                    <a:pt x="5167" y="6705"/>
                    <a:pt x="5217" y="6712"/>
                    <a:pt x="5271" y="6728"/>
                  </a:cubicBezTo>
                  <a:cubicBezTo>
                    <a:pt x="5616" y="6820"/>
                    <a:pt x="5991" y="7194"/>
                    <a:pt x="6261" y="7593"/>
                  </a:cubicBezTo>
                  <a:cubicBezTo>
                    <a:pt x="6532" y="8004"/>
                    <a:pt x="6797" y="8492"/>
                    <a:pt x="7023" y="8965"/>
                  </a:cubicBezTo>
                  <a:cubicBezTo>
                    <a:pt x="7255" y="9444"/>
                    <a:pt x="7463" y="9936"/>
                    <a:pt x="7656" y="10436"/>
                  </a:cubicBezTo>
                  <a:cubicBezTo>
                    <a:pt x="7850" y="10936"/>
                    <a:pt x="8028" y="11445"/>
                    <a:pt x="8198" y="11959"/>
                  </a:cubicBezTo>
                  <a:cubicBezTo>
                    <a:pt x="8376" y="12482"/>
                    <a:pt x="8523" y="12963"/>
                    <a:pt x="8611" y="13470"/>
                  </a:cubicBezTo>
                  <a:cubicBezTo>
                    <a:pt x="8697" y="13970"/>
                    <a:pt x="8725" y="14474"/>
                    <a:pt x="8638" y="14930"/>
                  </a:cubicBezTo>
                  <a:cubicBezTo>
                    <a:pt x="8602" y="15149"/>
                    <a:pt x="8529" y="15361"/>
                    <a:pt x="8421" y="15556"/>
                  </a:cubicBezTo>
                  <a:cubicBezTo>
                    <a:pt x="8399" y="15603"/>
                    <a:pt x="8370" y="15649"/>
                    <a:pt x="8338" y="15692"/>
                  </a:cubicBezTo>
                  <a:cubicBezTo>
                    <a:pt x="8310" y="15732"/>
                    <a:pt x="8275" y="15789"/>
                    <a:pt x="8259" y="15799"/>
                  </a:cubicBezTo>
                  <a:cubicBezTo>
                    <a:pt x="8222" y="15845"/>
                    <a:pt x="8175" y="15869"/>
                    <a:pt x="8113" y="15895"/>
                  </a:cubicBezTo>
                  <a:cubicBezTo>
                    <a:pt x="8044" y="15923"/>
                    <a:pt x="7949" y="15936"/>
                    <a:pt x="7841" y="15936"/>
                  </a:cubicBezTo>
                  <a:cubicBezTo>
                    <a:pt x="7755" y="15936"/>
                    <a:pt x="7660" y="15928"/>
                    <a:pt x="7563" y="15911"/>
                  </a:cubicBezTo>
                  <a:cubicBezTo>
                    <a:pt x="7345" y="15874"/>
                    <a:pt x="7112" y="15798"/>
                    <a:pt x="6885" y="15708"/>
                  </a:cubicBezTo>
                  <a:cubicBezTo>
                    <a:pt x="6662" y="15618"/>
                    <a:pt x="6449" y="15508"/>
                    <a:pt x="6247" y="15380"/>
                  </a:cubicBezTo>
                  <a:cubicBezTo>
                    <a:pt x="6047" y="15245"/>
                    <a:pt x="5858" y="15093"/>
                    <a:pt x="5683" y="14927"/>
                  </a:cubicBezTo>
                  <a:cubicBezTo>
                    <a:pt x="4972" y="14241"/>
                    <a:pt x="4442" y="13310"/>
                    <a:pt x="3941" y="12367"/>
                  </a:cubicBezTo>
                  <a:cubicBezTo>
                    <a:pt x="2954" y="10477"/>
                    <a:pt x="2278" y="8431"/>
                    <a:pt x="1709" y="6336"/>
                  </a:cubicBezTo>
                  <a:cubicBezTo>
                    <a:pt x="1409" y="5273"/>
                    <a:pt x="1074" y="4258"/>
                    <a:pt x="1091" y="3289"/>
                  </a:cubicBezTo>
                  <a:cubicBezTo>
                    <a:pt x="1099" y="2809"/>
                    <a:pt x="1193" y="2344"/>
                    <a:pt x="1409" y="1983"/>
                  </a:cubicBezTo>
                  <a:cubicBezTo>
                    <a:pt x="1516" y="1801"/>
                    <a:pt x="1651" y="1639"/>
                    <a:pt x="1808" y="1499"/>
                  </a:cubicBezTo>
                  <a:cubicBezTo>
                    <a:pt x="1973" y="1371"/>
                    <a:pt x="2148" y="1248"/>
                    <a:pt x="2350" y="1183"/>
                  </a:cubicBezTo>
                  <a:cubicBezTo>
                    <a:pt x="2557" y="1103"/>
                    <a:pt x="2780" y="1064"/>
                    <a:pt x="3005" y="1064"/>
                  </a:cubicBezTo>
                  <a:cubicBezTo>
                    <a:pt x="3208" y="1064"/>
                    <a:pt x="3412" y="1096"/>
                    <a:pt x="3608" y="1160"/>
                  </a:cubicBezTo>
                  <a:cubicBezTo>
                    <a:pt x="3814" y="1225"/>
                    <a:pt x="4010" y="1328"/>
                    <a:pt x="4191" y="1455"/>
                  </a:cubicBezTo>
                  <a:cubicBezTo>
                    <a:pt x="4380" y="1586"/>
                    <a:pt x="4561" y="1752"/>
                    <a:pt x="4729" y="1928"/>
                  </a:cubicBezTo>
                  <a:cubicBezTo>
                    <a:pt x="5402" y="2651"/>
                    <a:pt x="5889" y="3603"/>
                    <a:pt x="6408" y="4564"/>
                  </a:cubicBezTo>
                  <a:cubicBezTo>
                    <a:pt x="7427" y="6485"/>
                    <a:pt x="8393" y="8421"/>
                    <a:pt x="9117" y="10455"/>
                  </a:cubicBezTo>
                  <a:lnTo>
                    <a:pt x="9117" y="10456"/>
                  </a:ln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8"/>
                    <a:pt x="9499" y="10648"/>
                  </a:cubicBezTo>
                  <a:cubicBezTo>
                    <a:pt x="9658" y="10599"/>
                    <a:pt x="9750" y="10433"/>
                    <a:pt x="9706" y="10272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3" y="3157"/>
                    <a:pt x="6303" y="2115"/>
                    <a:pt x="5487" y="1223"/>
                  </a:cubicBezTo>
                  <a:cubicBezTo>
                    <a:pt x="5280" y="1001"/>
                    <a:pt x="5061" y="793"/>
                    <a:pt x="4804" y="608"/>
                  </a:cubicBezTo>
                  <a:cubicBezTo>
                    <a:pt x="4541" y="418"/>
                    <a:pt x="4251" y="261"/>
                    <a:pt x="3937" y="158"/>
                  </a:cubicBezTo>
                  <a:cubicBezTo>
                    <a:pt x="3630" y="54"/>
                    <a:pt x="3303" y="1"/>
                    <a:pt x="297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31"/>
            <p:cNvSpPr/>
            <p:nvPr/>
          </p:nvSpPr>
          <p:spPr>
            <a:xfrm>
              <a:off x="4362875" y="119515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2" y="173"/>
                  </a:cubicBezTo>
                  <a:cubicBezTo>
                    <a:pt x="1348" y="394"/>
                    <a:pt x="800" y="856"/>
                    <a:pt x="466" y="1435"/>
                  </a:cubicBezTo>
                  <a:cubicBezTo>
                    <a:pt x="382" y="1578"/>
                    <a:pt x="316" y="1731"/>
                    <a:pt x="252" y="1883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6"/>
                    <a:pt x="12" y="2968"/>
                    <a:pt x="8" y="3274"/>
                  </a:cubicBezTo>
                  <a:cubicBezTo>
                    <a:pt x="1" y="4505"/>
                    <a:pt x="393" y="5596"/>
                    <a:pt x="681" y="6625"/>
                  </a:cubicBezTo>
                  <a:cubicBezTo>
                    <a:pt x="1267" y="8738"/>
                    <a:pt x="1974" y="10866"/>
                    <a:pt x="3021" y="12849"/>
                  </a:cubicBezTo>
                  <a:cubicBezTo>
                    <a:pt x="3548" y="13822"/>
                    <a:pt x="4106" y="14827"/>
                    <a:pt x="4976" y="15667"/>
                  </a:cubicBezTo>
                  <a:cubicBezTo>
                    <a:pt x="5197" y="15875"/>
                    <a:pt x="5437" y="16066"/>
                    <a:pt x="5690" y="16234"/>
                  </a:cubicBezTo>
                  <a:cubicBezTo>
                    <a:pt x="5949" y="16398"/>
                    <a:pt x="6224" y="16537"/>
                    <a:pt x="6510" y="16647"/>
                  </a:cubicBezTo>
                  <a:cubicBezTo>
                    <a:pt x="6791" y="16754"/>
                    <a:pt x="7081" y="16849"/>
                    <a:pt x="7402" y="16898"/>
                  </a:cubicBezTo>
                  <a:cubicBezTo>
                    <a:pt x="7536" y="16917"/>
                    <a:pt x="7676" y="16932"/>
                    <a:pt x="7823" y="16932"/>
                  </a:cubicBezTo>
                  <a:cubicBezTo>
                    <a:pt x="8027" y="16932"/>
                    <a:pt x="8242" y="16903"/>
                    <a:pt x="8468" y="16817"/>
                  </a:cubicBezTo>
                  <a:cubicBezTo>
                    <a:pt x="8659" y="16742"/>
                    <a:pt x="8852" y="16619"/>
                    <a:pt x="8990" y="16454"/>
                  </a:cubicBezTo>
                  <a:cubicBezTo>
                    <a:pt x="9072" y="16367"/>
                    <a:pt x="9105" y="16304"/>
                    <a:pt x="9154" y="16233"/>
                  </a:cubicBezTo>
                  <a:cubicBezTo>
                    <a:pt x="9202" y="16165"/>
                    <a:pt x="9245" y="16093"/>
                    <a:pt x="9282" y="16019"/>
                  </a:cubicBezTo>
                  <a:cubicBezTo>
                    <a:pt x="9434" y="15731"/>
                    <a:pt x="9538" y="15422"/>
                    <a:pt x="9588" y="15100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3"/>
                    <a:pt x="9251" y="12170"/>
                    <a:pt x="9071" y="11662"/>
                  </a:cubicBezTo>
                  <a:cubicBezTo>
                    <a:pt x="8889" y="11141"/>
                    <a:pt x="8700" y="10621"/>
                    <a:pt x="8492" y="10106"/>
                  </a:cubicBezTo>
                  <a:cubicBezTo>
                    <a:pt x="8073" y="9070"/>
                    <a:pt x="7607" y="8070"/>
                    <a:pt x="6960" y="7101"/>
                  </a:cubicBezTo>
                  <a:cubicBezTo>
                    <a:pt x="6782" y="6850"/>
                    <a:pt x="6578" y="6622"/>
                    <a:pt x="6348" y="6418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6"/>
                    <a:pt x="5262" y="5893"/>
                    <a:pt x="5157" y="5893"/>
                  </a:cubicBezTo>
                  <a:cubicBezTo>
                    <a:pt x="4874" y="5893"/>
                    <a:pt x="4580" y="5988"/>
                    <a:pt x="4367" y="6140"/>
                  </a:cubicBezTo>
                  <a:cubicBezTo>
                    <a:pt x="4082" y="6338"/>
                    <a:pt x="3870" y="6570"/>
                    <a:pt x="3694" y="6848"/>
                  </a:cubicBezTo>
                  <a:cubicBezTo>
                    <a:pt x="3348" y="7402"/>
                    <a:pt x="3249" y="8043"/>
                    <a:pt x="3271" y="8633"/>
                  </a:cubicBezTo>
                  <a:cubicBezTo>
                    <a:pt x="3296" y="9228"/>
                    <a:pt x="3423" y="9798"/>
                    <a:pt x="3612" y="10339"/>
                  </a:cubicBezTo>
                  <a:cubicBezTo>
                    <a:pt x="3800" y="10878"/>
                    <a:pt x="4044" y="11395"/>
                    <a:pt x="4340" y="11883"/>
                  </a:cubicBezTo>
                  <a:cubicBezTo>
                    <a:pt x="4637" y="12368"/>
                    <a:pt x="4980" y="12832"/>
                    <a:pt x="5426" y="13230"/>
                  </a:cubicBezTo>
                  <a:cubicBezTo>
                    <a:pt x="5485" y="13284"/>
                    <a:pt x="5559" y="13310"/>
                    <a:pt x="5634" y="13310"/>
                  </a:cubicBezTo>
                  <a:cubicBezTo>
                    <a:pt x="5718" y="13310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8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6"/>
                    <a:pt x="4433" y="10616"/>
                    <a:pt x="4273" y="10118"/>
                  </a:cubicBezTo>
                  <a:cubicBezTo>
                    <a:pt x="4114" y="9625"/>
                    <a:pt x="4016" y="9113"/>
                    <a:pt x="4008" y="8616"/>
                  </a:cubicBezTo>
                  <a:cubicBezTo>
                    <a:pt x="4000" y="8121"/>
                    <a:pt x="4102" y="7637"/>
                    <a:pt x="4349" y="7267"/>
                  </a:cubicBezTo>
                  <a:cubicBezTo>
                    <a:pt x="4469" y="7084"/>
                    <a:pt x="4624" y="6928"/>
                    <a:pt x="4805" y="6805"/>
                  </a:cubicBezTo>
                  <a:cubicBezTo>
                    <a:pt x="4913" y="6740"/>
                    <a:pt x="5011" y="6705"/>
                    <a:pt x="5117" y="6705"/>
                  </a:cubicBezTo>
                  <a:cubicBezTo>
                    <a:pt x="5166" y="6705"/>
                    <a:pt x="5216" y="6712"/>
                    <a:pt x="5269" y="6728"/>
                  </a:cubicBezTo>
                  <a:cubicBezTo>
                    <a:pt x="5615" y="6820"/>
                    <a:pt x="5990" y="7194"/>
                    <a:pt x="6261" y="7593"/>
                  </a:cubicBezTo>
                  <a:cubicBezTo>
                    <a:pt x="6532" y="8003"/>
                    <a:pt x="6796" y="8492"/>
                    <a:pt x="7023" y="8965"/>
                  </a:cubicBezTo>
                  <a:cubicBezTo>
                    <a:pt x="7254" y="9444"/>
                    <a:pt x="7461" y="9936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2"/>
                    <a:pt x="8522" y="12963"/>
                    <a:pt x="8609" y="13470"/>
                  </a:cubicBezTo>
                  <a:cubicBezTo>
                    <a:pt x="8696" y="13970"/>
                    <a:pt x="8723" y="14475"/>
                    <a:pt x="8637" y="14930"/>
                  </a:cubicBezTo>
                  <a:cubicBezTo>
                    <a:pt x="8601" y="15150"/>
                    <a:pt x="8527" y="15361"/>
                    <a:pt x="8420" y="15556"/>
                  </a:cubicBezTo>
                  <a:cubicBezTo>
                    <a:pt x="8397" y="15604"/>
                    <a:pt x="8369" y="15649"/>
                    <a:pt x="8337" y="15692"/>
                  </a:cubicBezTo>
                  <a:cubicBezTo>
                    <a:pt x="8308" y="15732"/>
                    <a:pt x="8274" y="15790"/>
                    <a:pt x="8257" y="15799"/>
                  </a:cubicBezTo>
                  <a:cubicBezTo>
                    <a:pt x="8221" y="15845"/>
                    <a:pt x="8174" y="15870"/>
                    <a:pt x="8112" y="15895"/>
                  </a:cubicBezTo>
                  <a:cubicBezTo>
                    <a:pt x="8043" y="15923"/>
                    <a:pt x="7947" y="15936"/>
                    <a:pt x="7839" y="15936"/>
                  </a:cubicBezTo>
                  <a:cubicBezTo>
                    <a:pt x="7753" y="15936"/>
                    <a:pt x="7658" y="15927"/>
                    <a:pt x="7562" y="15910"/>
                  </a:cubicBezTo>
                  <a:cubicBezTo>
                    <a:pt x="7343" y="15874"/>
                    <a:pt x="7110" y="15798"/>
                    <a:pt x="6883" y="15708"/>
                  </a:cubicBezTo>
                  <a:cubicBezTo>
                    <a:pt x="6661" y="15617"/>
                    <a:pt x="6448" y="15508"/>
                    <a:pt x="6246" y="15380"/>
                  </a:cubicBezTo>
                  <a:cubicBezTo>
                    <a:pt x="6046" y="15245"/>
                    <a:pt x="5856" y="15093"/>
                    <a:pt x="5681" y="14926"/>
                  </a:cubicBezTo>
                  <a:cubicBezTo>
                    <a:pt x="4971" y="14242"/>
                    <a:pt x="4441" y="13310"/>
                    <a:pt x="3939" y="12367"/>
                  </a:cubicBezTo>
                  <a:cubicBezTo>
                    <a:pt x="2951" y="10478"/>
                    <a:pt x="2277" y="8431"/>
                    <a:pt x="1707" y="6336"/>
                  </a:cubicBezTo>
                  <a:cubicBezTo>
                    <a:pt x="1407" y="5273"/>
                    <a:pt x="1073" y="4259"/>
                    <a:pt x="1089" y="3289"/>
                  </a:cubicBezTo>
                  <a:cubicBezTo>
                    <a:pt x="1097" y="2809"/>
                    <a:pt x="1191" y="2344"/>
                    <a:pt x="1407" y="1983"/>
                  </a:cubicBezTo>
                  <a:cubicBezTo>
                    <a:pt x="1515" y="1801"/>
                    <a:pt x="1649" y="1638"/>
                    <a:pt x="1808" y="1500"/>
                  </a:cubicBezTo>
                  <a:cubicBezTo>
                    <a:pt x="1972" y="1372"/>
                    <a:pt x="2147" y="1248"/>
                    <a:pt x="2349" y="1184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1"/>
                  </a:cubicBezTo>
                  <a:cubicBezTo>
                    <a:pt x="3813" y="1225"/>
                    <a:pt x="4009" y="1329"/>
                    <a:pt x="4191" y="1456"/>
                  </a:cubicBezTo>
                  <a:cubicBezTo>
                    <a:pt x="4378" y="1587"/>
                    <a:pt x="4561" y="1752"/>
                    <a:pt x="4729" y="1928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5" y="6485"/>
                    <a:pt x="8392" y="8421"/>
                    <a:pt x="9116" y="10455"/>
                  </a:cubicBezTo>
                  <a:lnTo>
                    <a:pt x="9117" y="10456"/>
                  </a:lnTo>
                  <a:cubicBezTo>
                    <a:pt x="9161" y="10581"/>
                    <a:pt x="9280" y="10661"/>
                    <a:pt x="9408" y="10661"/>
                  </a:cubicBezTo>
                  <a:cubicBezTo>
                    <a:pt x="9438" y="10661"/>
                    <a:pt x="9469" y="10657"/>
                    <a:pt x="9499" y="10647"/>
                  </a:cubicBezTo>
                  <a:cubicBezTo>
                    <a:pt x="9657" y="10598"/>
                    <a:pt x="9749" y="10433"/>
                    <a:pt x="9706" y="10272"/>
                  </a:cubicBezTo>
                  <a:cubicBezTo>
                    <a:pt x="9132" y="8129"/>
                    <a:pt x="8227" y="6098"/>
                    <a:pt x="7259" y="4130"/>
                  </a:cubicBezTo>
                  <a:cubicBezTo>
                    <a:pt x="6784" y="3156"/>
                    <a:pt x="6304" y="2114"/>
                    <a:pt x="5487" y="1222"/>
                  </a:cubicBezTo>
                  <a:cubicBezTo>
                    <a:pt x="5280" y="1001"/>
                    <a:pt x="5060" y="793"/>
                    <a:pt x="4804" y="608"/>
                  </a:cubicBezTo>
                  <a:cubicBezTo>
                    <a:pt x="4541" y="417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53839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9" name="Google Shape;1789;p32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790" name="Google Shape;1790;p32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791" name="Google Shape;1791;p32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2" name="Google Shape;1792;p32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3" name="Google Shape;1793;p32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4" name="Google Shape;1794;p32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5" name="Google Shape;1795;p32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6" name="Google Shape;1796;p32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7" name="Google Shape;1797;p32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8" name="Google Shape;1798;p32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9" name="Google Shape;1799;p32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0" name="Google Shape;1800;p32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1" name="Google Shape;1801;p32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2" name="Google Shape;1802;p32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3" name="Google Shape;1803;p32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04" name="Google Shape;1804;p32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805" name="Google Shape;1805;p32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806" name="Google Shape;1806;p32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07" name="Google Shape;1807;p32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08" name="Google Shape;1808;p32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09" name="Google Shape;1809;p32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10" name="Google Shape;1810;p32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11" name="Google Shape;1811;p32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12" name="Google Shape;1812;p32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13" name="Google Shape;1813;p32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14" name="Google Shape;1814;p32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15" name="Google Shape;1815;p32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16" name="Google Shape;1816;p32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17" name="Google Shape;1817;p32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18" name="Google Shape;1818;p32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19" name="Google Shape;1819;p32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20" name="Google Shape;1820;p32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21" name="Google Shape;1821;p32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22" name="Google Shape;1822;p32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23" name="Google Shape;1823;p32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24" name="Google Shape;1824;p32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825" name="Google Shape;1825;p32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6" name="Google Shape;1826;p32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27" name="Google Shape;1827;p32"/>
          <p:cNvSpPr txBox="1">
            <a:spLocks noGrp="1"/>
          </p:cNvSpPr>
          <p:nvPr>
            <p:ph type="title"/>
          </p:nvPr>
        </p:nvSpPr>
        <p:spPr>
          <a:xfrm>
            <a:off x="1093101" y="504000"/>
            <a:ext cx="5126000" cy="13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828" name="Google Shape;1828;p32"/>
          <p:cNvSpPr txBox="1">
            <a:spLocks noGrp="1"/>
          </p:cNvSpPr>
          <p:nvPr>
            <p:ph type="subTitle" idx="1"/>
          </p:nvPr>
        </p:nvSpPr>
        <p:spPr>
          <a:xfrm>
            <a:off x="2927200" y="2828300"/>
            <a:ext cx="6337600" cy="2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grpSp>
        <p:nvGrpSpPr>
          <p:cNvPr id="1829" name="Google Shape;1829;p32"/>
          <p:cNvGrpSpPr/>
          <p:nvPr/>
        </p:nvGrpSpPr>
        <p:grpSpPr>
          <a:xfrm rot="7199944">
            <a:off x="11669741" y="1143699"/>
            <a:ext cx="1387492" cy="2546472"/>
            <a:chOff x="1986275" y="390525"/>
            <a:chExt cx="791925" cy="1453425"/>
          </a:xfrm>
        </p:grpSpPr>
        <p:sp>
          <p:nvSpPr>
            <p:cNvPr id="1830" name="Google Shape;1830;p32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32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32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32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32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32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32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32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32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39" name="Google Shape;1839;p32"/>
          <p:cNvGrpSpPr/>
          <p:nvPr/>
        </p:nvGrpSpPr>
        <p:grpSpPr>
          <a:xfrm>
            <a:off x="236067" y="4740120"/>
            <a:ext cx="454381" cy="761112"/>
            <a:chOff x="2002900" y="3914700"/>
            <a:chExt cx="259350" cy="434425"/>
          </a:xfrm>
        </p:grpSpPr>
        <p:sp>
          <p:nvSpPr>
            <p:cNvPr id="1840" name="Google Shape;1840;p32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32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2" name="Google Shape;1842;p32"/>
          <p:cNvGrpSpPr/>
          <p:nvPr/>
        </p:nvGrpSpPr>
        <p:grpSpPr>
          <a:xfrm>
            <a:off x="428685" y="5651576"/>
            <a:ext cx="472515" cy="771361"/>
            <a:chOff x="2254100" y="3662800"/>
            <a:chExt cx="269700" cy="440275"/>
          </a:xfrm>
        </p:grpSpPr>
        <p:sp>
          <p:nvSpPr>
            <p:cNvPr id="1843" name="Google Shape;1843;p32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32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5" name="Google Shape;1845;p32"/>
          <p:cNvGrpSpPr/>
          <p:nvPr/>
        </p:nvGrpSpPr>
        <p:grpSpPr>
          <a:xfrm rot="-1793390">
            <a:off x="10107313" y="-1263275"/>
            <a:ext cx="2022081" cy="3843344"/>
            <a:chOff x="4949150" y="3435000"/>
            <a:chExt cx="1154175" cy="2193725"/>
          </a:xfrm>
        </p:grpSpPr>
        <p:sp>
          <p:nvSpPr>
            <p:cNvPr id="1846" name="Google Shape;1846;p32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7825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5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245" name="Google Shape;245;p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246" name="Google Shape;246;p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59" name="Google Shape;259;p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60" name="Google Shape;260;p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61" name="Google Shape;261;p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2" name="Google Shape;262;p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3" name="Google Shape;263;p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4" name="Google Shape;264;p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5" name="Google Shape;265;p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6" name="Google Shape;266;p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7" name="Google Shape;267;p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8" name="Google Shape;268;p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9" name="Google Shape;269;p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0" name="Google Shape;270;p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1" name="Google Shape;271;p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2" name="Google Shape;272;p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3" name="Google Shape;273;p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4" name="Google Shape;274;p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5" name="Google Shape;275;p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6" name="Google Shape;276;p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7" name="Google Shape;277;p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8" name="Google Shape;278;p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9" name="Google Shape;279;p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80" name="Google Shape;280;p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82" name="Google Shape;282;p5"/>
          <p:cNvSpPr txBox="1">
            <a:spLocks noGrp="1"/>
          </p:cNvSpPr>
          <p:nvPr>
            <p:ph type="body" idx="1"/>
          </p:nvPr>
        </p:nvSpPr>
        <p:spPr>
          <a:xfrm>
            <a:off x="1346033" y="2515639"/>
            <a:ext cx="4459600" cy="3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83" name="Google Shape;283;p5"/>
          <p:cNvSpPr txBox="1">
            <a:spLocks noGrp="1"/>
          </p:cNvSpPr>
          <p:nvPr>
            <p:ph type="body" idx="2"/>
          </p:nvPr>
        </p:nvSpPr>
        <p:spPr>
          <a:xfrm>
            <a:off x="6386377" y="2515639"/>
            <a:ext cx="4459600" cy="3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84" name="Google Shape;284;p5"/>
          <p:cNvSpPr txBox="1">
            <a:spLocks noGrp="1"/>
          </p:cNvSpPr>
          <p:nvPr>
            <p:ph type="title"/>
          </p:nvPr>
        </p:nvSpPr>
        <p:spPr>
          <a:xfrm>
            <a:off x="1093100" y="504000"/>
            <a:ext cx="7376800" cy="13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grpSp>
        <p:nvGrpSpPr>
          <p:cNvPr id="285" name="Google Shape;285;p5"/>
          <p:cNvGrpSpPr/>
          <p:nvPr/>
        </p:nvGrpSpPr>
        <p:grpSpPr>
          <a:xfrm>
            <a:off x="310934" y="4558253"/>
            <a:ext cx="454381" cy="761112"/>
            <a:chOff x="2002900" y="3914700"/>
            <a:chExt cx="259350" cy="434425"/>
          </a:xfrm>
        </p:grpSpPr>
        <p:sp>
          <p:nvSpPr>
            <p:cNvPr id="286" name="Google Shape;286;p5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8" name="Google Shape;288;p5"/>
          <p:cNvGrpSpPr/>
          <p:nvPr/>
        </p:nvGrpSpPr>
        <p:grpSpPr>
          <a:xfrm>
            <a:off x="432019" y="5786809"/>
            <a:ext cx="472515" cy="771361"/>
            <a:chOff x="2254100" y="3662800"/>
            <a:chExt cx="269700" cy="440275"/>
          </a:xfrm>
        </p:grpSpPr>
        <p:sp>
          <p:nvSpPr>
            <p:cNvPr id="289" name="Google Shape;289;p5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1" name="Google Shape;291;p5"/>
          <p:cNvSpPr/>
          <p:nvPr/>
        </p:nvSpPr>
        <p:spPr>
          <a:xfrm rot="9019462" flipH="1">
            <a:off x="8365139" y="-2066377"/>
            <a:ext cx="4152423" cy="3684601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828518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p33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869" name="Google Shape;1869;p33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870" name="Google Shape;1870;p33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1" name="Google Shape;1871;p33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2" name="Google Shape;1872;p33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3" name="Google Shape;1873;p33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4" name="Google Shape;1874;p33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5" name="Google Shape;1875;p33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6" name="Google Shape;1876;p33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7" name="Google Shape;1877;p33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8" name="Google Shape;1878;p33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9" name="Google Shape;1879;p33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0" name="Google Shape;1880;p33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1" name="Google Shape;1881;p33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2" name="Google Shape;1882;p33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83" name="Google Shape;1883;p33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884" name="Google Shape;1884;p33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885" name="Google Shape;1885;p33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86" name="Google Shape;1886;p33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87" name="Google Shape;1887;p33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88" name="Google Shape;1888;p33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89" name="Google Shape;1889;p33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0" name="Google Shape;1890;p33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1" name="Google Shape;1891;p33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2" name="Google Shape;1892;p33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3" name="Google Shape;1893;p33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4" name="Google Shape;1894;p33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5" name="Google Shape;1895;p33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6" name="Google Shape;1896;p33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7" name="Google Shape;1897;p33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8" name="Google Shape;1898;p33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9" name="Google Shape;1899;p33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0" name="Google Shape;1900;p33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1" name="Google Shape;1901;p33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2" name="Google Shape;1902;p33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3" name="Google Shape;1903;p33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904" name="Google Shape;1904;p33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5" name="Google Shape;1905;p33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906" name="Google Shape;1906;p33"/>
          <p:cNvSpPr/>
          <p:nvPr/>
        </p:nvSpPr>
        <p:spPr>
          <a:xfrm>
            <a:off x="10227246" y="1301011"/>
            <a:ext cx="1499093" cy="1166861"/>
          </a:xfrm>
          <a:custGeom>
            <a:avLst/>
            <a:gdLst/>
            <a:ahLst/>
            <a:cxnLst/>
            <a:rect l="l" t="t" r="r" b="b"/>
            <a:pathLst>
              <a:path w="4255" h="3312" extrusionOk="0">
                <a:moveTo>
                  <a:pt x="1539" y="0"/>
                </a:moveTo>
                <a:cubicBezTo>
                  <a:pt x="781" y="0"/>
                  <a:pt x="130" y="372"/>
                  <a:pt x="40" y="1306"/>
                </a:cubicBezTo>
                <a:cubicBezTo>
                  <a:pt x="0" y="1707"/>
                  <a:pt x="221" y="2099"/>
                  <a:pt x="524" y="2364"/>
                </a:cubicBezTo>
                <a:cubicBezTo>
                  <a:pt x="827" y="2630"/>
                  <a:pt x="1204" y="2794"/>
                  <a:pt x="1575" y="2952"/>
                </a:cubicBezTo>
                <a:cubicBezTo>
                  <a:pt x="1995" y="3133"/>
                  <a:pt x="2469" y="3311"/>
                  <a:pt x="2913" y="3311"/>
                </a:cubicBezTo>
                <a:cubicBezTo>
                  <a:pt x="3149" y="3311"/>
                  <a:pt x="3377" y="3261"/>
                  <a:pt x="3584" y="3134"/>
                </a:cubicBezTo>
                <a:cubicBezTo>
                  <a:pt x="4072" y="2836"/>
                  <a:pt x="4254" y="2172"/>
                  <a:pt x="4097" y="1623"/>
                </a:cubicBezTo>
                <a:cubicBezTo>
                  <a:pt x="3834" y="708"/>
                  <a:pt x="2585" y="0"/>
                  <a:pt x="15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7" name="Google Shape;1907;p33"/>
          <p:cNvSpPr/>
          <p:nvPr/>
        </p:nvSpPr>
        <p:spPr>
          <a:xfrm rot="9019311" flipH="1">
            <a:off x="8076191" y="2713432"/>
            <a:ext cx="7106340" cy="6305723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8" name="Google Shape;1908;p33"/>
          <p:cNvSpPr/>
          <p:nvPr/>
        </p:nvSpPr>
        <p:spPr>
          <a:xfrm rot="4484458">
            <a:off x="9620831" y="-1221685"/>
            <a:ext cx="2571092" cy="3119501"/>
          </a:xfrm>
          <a:custGeom>
            <a:avLst/>
            <a:gdLst/>
            <a:ahLst/>
            <a:cxnLst/>
            <a:rect l="l" t="t" r="r" b="b"/>
            <a:pathLst>
              <a:path w="42954" h="52116" extrusionOk="0">
                <a:moveTo>
                  <a:pt x="16522" y="22002"/>
                </a:moveTo>
                <a:cubicBezTo>
                  <a:pt x="16588" y="22002"/>
                  <a:pt x="16653" y="22006"/>
                  <a:pt x="16719" y="22013"/>
                </a:cubicBezTo>
                <a:cubicBezTo>
                  <a:pt x="17011" y="22053"/>
                  <a:pt x="17265" y="22151"/>
                  <a:pt x="17520" y="22346"/>
                </a:cubicBezTo>
                <a:cubicBezTo>
                  <a:pt x="18021" y="22722"/>
                  <a:pt x="18393" y="23438"/>
                  <a:pt x="18513" y="24189"/>
                </a:cubicBezTo>
                <a:cubicBezTo>
                  <a:pt x="18642" y="24970"/>
                  <a:pt x="18554" y="25845"/>
                  <a:pt x="18379" y="26765"/>
                </a:cubicBezTo>
                <a:cubicBezTo>
                  <a:pt x="18292" y="27226"/>
                  <a:pt x="18177" y="27699"/>
                  <a:pt x="18075" y="28165"/>
                </a:cubicBezTo>
                <a:cubicBezTo>
                  <a:pt x="18057" y="28235"/>
                  <a:pt x="18040" y="28305"/>
                  <a:pt x="18022" y="28375"/>
                </a:cubicBezTo>
                <a:lnTo>
                  <a:pt x="18009" y="28373"/>
                </a:lnTo>
                <a:cubicBezTo>
                  <a:pt x="17596" y="28306"/>
                  <a:pt x="17190" y="28193"/>
                  <a:pt x="16803" y="28033"/>
                </a:cubicBezTo>
                <a:cubicBezTo>
                  <a:pt x="16415" y="27877"/>
                  <a:pt x="16073" y="27693"/>
                  <a:pt x="15755" y="27454"/>
                </a:cubicBezTo>
                <a:cubicBezTo>
                  <a:pt x="15118" y="26979"/>
                  <a:pt x="14600" y="26319"/>
                  <a:pt x="14326" y="25607"/>
                </a:cubicBezTo>
                <a:cubicBezTo>
                  <a:pt x="14189" y="25252"/>
                  <a:pt x="14113" y="24884"/>
                  <a:pt x="14107" y="24528"/>
                </a:cubicBezTo>
                <a:cubicBezTo>
                  <a:pt x="14105" y="24351"/>
                  <a:pt x="14119" y="24174"/>
                  <a:pt x="14148" y="24000"/>
                </a:cubicBezTo>
                <a:cubicBezTo>
                  <a:pt x="14178" y="23840"/>
                  <a:pt x="14225" y="23684"/>
                  <a:pt x="14290" y="23535"/>
                </a:cubicBezTo>
                <a:cubicBezTo>
                  <a:pt x="14549" y="22929"/>
                  <a:pt x="15137" y="22384"/>
                  <a:pt x="15780" y="22146"/>
                </a:cubicBezTo>
                <a:cubicBezTo>
                  <a:pt x="16030" y="22051"/>
                  <a:pt x="16284" y="22002"/>
                  <a:pt x="16522" y="22002"/>
                </a:cubicBezTo>
                <a:close/>
                <a:moveTo>
                  <a:pt x="42620" y="1"/>
                </a:moveTo>
                <a:cubicBezTo>
                  <a:pt x="42482" y="1"/>
                  <a:pt x="42360" y="94"/>
                  <a:pt x="42323" y="228"/>
                </a:cubicBezTo>
                <a:cubicBezTo>
                  <a:pt x="41267" y="4038"/>
                  <a:pt x="40150" y="7830"/>
                  <a:pt x="38625" y="11432"/>
                </a:cubicBezTo>
                <a:cubicBezTo>
                  <a:pt x="37105" y="15029"/>
                  <a:pt x="35165" y="18441"/>
                  <a:pt x="32594" y="21298"/>
                </a:cubicBezTo>
                <a:cubicBezTo>
                  <a:pt x="31325" y="22739"/>
                  <a:pt x="29888" y="24016"/>
                  <a:pt x="28342" y="25118"/>
                </a:cubicBezTo>
                <a:cubicBezTo>
                  <a:pt x="26784" y="26197"/>
                  <a:pt x="25106" y="27094"/>
                  <a:pt x="23332" y="27703"/>
                </a:cubicBezTo>
                <a:cubicBezTo>
                  <a:pt x="22442" y="28000"/>
                  <a:pt x="21543" y="28253"/>
                  <a:pt x="20643" y="28372"/>
                </a:cubicBezTo>
                <a:cubicBezTo>
                  <a:pt x="20503" y="28393"/>
                  <a:pt x="20363" y="28409"/>
                  <a:pt x="20224" y="28425"/>
                </a:cubicBezTo>
                <a:cubicBezTo>
                  <a:pt x="20322" y="28011"/>
                  <a:pt x="20414" y="27595"/>
                  <a:pt x="20501" y="27175"/>
                </a:cubicBezTo>
                <a:cubicBezTo>
                  <a:pt x="20701" y="26157"/>
                  <a:pt x="20852" y="25033"/>
                  <a:pt x="20671" y="23849"/>
                </a:cubicBezTo>
                <a:cubicBezTo>
                  <a:pt x="20576" y="23249"/>
                  <a:pt x="20396" y="22657"/>
                  <a:pt x="20103" y="22102"/>
                </a:cubicBezTo>
                <a:cubicBezTo>
                  <a:pt x="19812" y="21549"/>
                  <a:pt x="19412" y="21021"/>
                  <a:pt x="18876" y="20604"/>
                </a:cubicBezTo>
                <a:cubicBezTo>
                  <a:pt x="18356" y="20184"/>
                  <a:pt x="17657" y="19896"/>
                  <a:pt x="16968" y="19821"/>
                </a:cubicBezTo>
                <a:cubicBezTo>
                  <a:pt x="16825" y="19806"/>
                  <a:pt x="16681" y="19797"/>
                  <a:pt x="16536" y="19797"/>
                </a:cubicBezTo>
                <a:cubicBezTo>
                  <a:pt x="15995" y="19797"/>
                  <a:pt x="15473" y="19908"/>
                  <a:pt x="14997" y="20091"/>
                </a:cubicBezTo>
                <a:cubicBezTo>
                  <a:pt x="13798" y="20563"/>
                  <a:pt x="12816" y="21462"/>
                  <a:pt x="12285" y="22674"/>
                </a:cubicBezTo>
                <a:cubicBezTo>
                  <a:pt x="12153" y="22974"/>
                  <a:pt x="12060" y="23306"/>
                  <a:pt x="12001" y="23628"/>
                </a:cubicBezTo>
                <a:cubicBezTo>
                  <a:pt x="11949" y="23942"/>
                  <a:pt x="11926" y="24260"/>
                  <a:pt x="11932" y="24578"/>
                </a:cubicBezTo>
                <a:cubicBezTo>
                  <a:pt x="11948" y="25211"/>
                  <a:pt x="12084" y="25828"/>
                  <a:pt x="12306" y="26394"/>
                </a:cubicBezTo>
                <a:cubicBezTo>
                  <a:pt x="12756" y="27528"/>
                  <a:pt x="13523" y="28474"/>
                  <a:pt x="14471" y="29180"/>
                </a:cubicBezTo>
                <a:cubicBezTo>
                  <a:pt x="15381" y="29849"/>
                  <a:pt x="16416" y="30246"/>
                  <a:pt x="17461" y="30430"/>
                </a:cubicBezTo>
                <a:cubicBezTo>
                  <a:pt x="16991" y="31983"/>
                  <a:pt x="16415" y="33502"/>
                  <a:pt x="15736" y="34976"/>
                </a:cubicBezTo>
                <a:cubicBezTo>
                  <a:pt x="14928" y="36725"/>
                  <a:pt x="14009" y="38427"/>
                  <a:pt x="12945" y="40042"/>
                </a:cubicBezTo>
                <a:cubicBezTo>
                  <a:pt x="11879" y="41646"/>
                  <a:pt x="10701" y="43221"/>
                  <a:pt x="9443" y="44695"/>
                </a:cubicBezTo>
                <a:cubicBezTo>
                  <a:pt x="8814" y="45435"/>
                  <a:pt x="8144" y="46136"/>
                  <a:pt x="7464" y="46825"/>
                </a:cubicBezTo>
                <a:cubicBezTo>
                  <a:pt x="6776" y="47504"/>
                  <a:pt x="6053" y="48146"/>
                  <a:pt x="5296" y="48746"/>
                </a:cubicBezTo>
                <a:cubicBezTo>
                  <a:pt x="4533" y="49334"/>
                  <a:pt x="3739" y="49883"/>
                  <a:pt x="2901" y="50357"/>
                </a:cubicBezTo>
                <a:cubicBezTo>
                  <a:pt x="2056" y="50816"/>
                  <a:pt x="1177" y="51216"/>
                  <a:pt x="255" y="51510"/>
                </a:cubicBezTo>
                <a:lnTo>
                  <a:pt x="245" y="51513"/>
                </a:lnTo>
                <a:cubicBezTo>
                  <a:pt x="89" y="51564"/>
                  <a:pt x="0" y="51728"/>
                  <a:pt x="43" y="51887"/>
                </a:cubicBezTo>
                <a:cubicBezTo>
                  <a:pt x="80" y="52024"/>
                  <a:pt x="204" y="52115"/>
                  <a:pt x="342" y="52115"/>
                </a:cubicBezTo>
                <a:cubicBezTo>
                  <a:pt x="363" y="52115"/>
                  <a:pt x="384" y="52113"/>
                  <a:pt x="406" y="52109"/>
                </a:cubicBezTo>
                <a:cubicBezTo>
                  <a:pt x="1402" y="51891"/>
                  <a:pt x="2374" y="51575"/>
                  <a:pt x="3305" y="51162"/>
                </a:cubicBezTo>
                <a:cubicBezTo>
                  <a:pt x="4229" y="50733"/>
                  <a:pt x="5117" y="50229"/>
                  <a:pt x="5966" y="49669"/>
                </a:cubicBezTo>
                <a:cubicBezTo>
                  <a:pt x="7642" y="48518"/>
                  <a:pt x="9175" y="47176"/>
                  <a:pt x="10564" y="45711"/>
                </a:cubicBezTo>
                <a:cubicBezTo>
                  <a:pt x="11955" y="44244"/>
                  <a:pt x="13244" y="42711"/>
                  <a:pt x="14425" y="41054"/>
                </a:cubicBezTo>
                <a:cubicBezTo>
                  <a:pt x="15594" y="39401"/>
                  <a:pt x="16659" y="37662"/>
                  <a:pt x="17541" y="35829"/>
                </a:cubicBezTo>
                <a:cubicBezTo>
                  <a:pt x="18372" y="34128"/>
                  <a:pt x="19072" y="32367"/>
                  <a:pt x="19636" y="30560"/>
                </a:cubicBezTo>
                <a:cubicBezTo>
                  <a:pt x="20076" y="30538"/>
                  <a:pt x="20516" y="30491"/>
                  <a:pt x="20951" y="30421"/>
                </a:cubicBezTo>
                <a:cubicBezTo>
                  <a:pt x="22013" y="30259"/>
                  <a:pt x="23023" y="29957"/>
                  <a:pt x="24004" y="29611"/>
                </a:cubicBezTo>
                <a:cubicBezTo>
                  <a:pt x="25965" y="28902"/>
                  <a:pt x="27802" y="27889"/>
                  <a:pt x="29458" y="26663"/>
                </a:cubicBezTo>
                <a:cubicBezTo>
                  <a:pt x="31104" y="25423"/>
                  <a:pt x="32607" y="24010"/>
                  <a:pt x="33913" y="22442"/>
                </a:cubicBezTo>
                <a:cubicBezTo>
                  <a:pt x="35231" y="20884"/>
                  <a:pt x="36372" y="19187"/>
                  <a:pt x="37343" y="17411"/>
                </a:cubicBezTo>
                <a:cubicBezTo>
                  <a:pt x="37837" y="16528"/>
                  <a:pt x="38273" y="15618"/>
                  <a:pt x="38698" y="14704"/>
                </a:cubicBezTo>
                <a:cubicBezTo>
                  <a:pt x="39104" y="13783"/>
                  <a:pt x="39491" y="12854"/>
                  <a:pt x="39832" y="11910"/>
                </a:cubicBezTo>
                <a:cubicBezTo>
                  <a:pt x="41230" y="8146"/>
                  <a:pt x="42144" y="4257"/>
                  <a:pt x="42923" y="370"/>
                </a:cubicBezTo>
                <a:cubicBezTo>
                  <a:pt x="42954" y="212"/>
                  <a:pt x="42858" y="56"/>
                  <a:pt x="42702" y="13"/>
                </a:cubicBezTo>
                <a:cubicBezTo>
                  <a:pt x="42675" y="5"/>
                  <a:pt x="42648" y="1"/>
                  <a:pt x="426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9" name="Google Shape;1909;p33"/>
          <p:cNvSpPr txBox="1">
            <a:spLocks noGrp="1"/>
          </p:cNvSpPr>
          <p:nvPr>
            <p:ph type="title"/>
          </p:nvPr>
        </p:nvSpPr>
        <p:spPr>
          <a:xfrm>
            <a:off x="1168700" y="646800"/>
            <a:ext cx="50216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910" name="Google Shape;1910;p33"/>
          <p:cNvSpPr txBox="1">
            <a:spLocks noGrp="1"/>
          </p:cNvSpPr>
          <p:nvPr>
            <p:ph type="subTitle" idx="1"/>
          </p:nvPr>
        </p:nvSpPr>
        <p:spPr>
          <a:xfrm>
            <a:off x="1168700" y="1751267"/>
            <a:ext cx="4478000" cy="1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911" name="Google Shape;1911;p33"/>
          <p:cNvSpPr txBox="1"/>
          <p:nvPr/>
        </p:nvSpPr>
        <p:spPr>
          <a:xfrm>
            <a:off x="1168700" y="4637567"/>
            <a:ext cx="4649600" cy="12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D262D"/>
                </a:solidFill>
                <a:latin typeface="Abel"/>
                <a:ea typeface="Abel"/>
                <a:cs typeface="Abel"/>
                <a:sym typeface="Abel"/>
              </a:rPr>
              <a:t>CREDITS: This presentation template was created by </a:t>
            </a:r>
            <a:r>
              <a:rPr lang="en" sz="1600" b="1">
                <a:solidFill>
                  <a:srgbClr val="1D262D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2"/>
              </a:rPr>
              <a:t>Slidesgo</a:t>
            </a:r>
            <a:r>
              <a:rPr lang="en" sz="1600">
                <a:solidFill>
                  <a:srgbClr val="1D262D"/>
                </a:solidFill>
                <a:latin typeface="Abel"/>
                <a:ea typeface="Abel"/>
                <a:cs typeface="Abel"/>
                <a:sym typeface="Abel"/>
              </a:rPr>
              <a:t>, including icons by </a:t>
            </a:r>
            <a:r>
              <a:rPr lang="en" sz="1600" b="1">
                <a:solidFill>
                  <a:srgbClr val="1D262D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3"/>
              </a:rPr>
              <a:t>Flaticon</a:t>
            </a:r>
            <a:r>
              <a:rPr lang="en" sz="1600">
                <a:solidFill>
                  <a:srgbClr val="1D262D"/>
                </a:solidFill>
                <a:latin typeface="Abel"/>
                <a:ea typeface="Abel"/>
                <a:cs typeface="Abel"/>
                <a:sym typeface="Abel"/>
              </a:rPr>
              <a:t>, infographics &amp; images by </a:t>
            </a:r>
            <a:r>
              <a:rPr lang="en" sz="1600" b="1">
                <a:solidFill>
                  <a:srgbClr val="1D262D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4"/>
              </a:rPr>
              <a:t>Freepik</a:t>
            </a:r>
            <a:r>
              <a:rPr lang="en" sz="1600">
                <a:solidFill>
                  <a:srgbClr val="1D262D"/>
                </a:solidFill>
                <a:latin typeface="Abel"/>
                <a:ea typeface="Abel"/>
                <a:cs typeface="Abel"/>
                <a:sym typeface="Abel"/>
              </a:rPr>
              <a:t> and illustrations by </a:t>
            </a:r>
            <a:r>
              <a:rPr lang="en" sz="1600" b="1">
                <a:solidFill>
                  <a:srgbClr val="1D262D"/>
                </a:solidFill>
                <a:latin typeface="Abel"/>
                <a:ea typeface="Abel"/>
                <a:cs typeface="Abel"/>
                <a:sym typeface="Abel"/>
              </a:rPr>
              <a:t>Stories</a:t>
            </a:r>
            <a:endParaRPr sz="1600" b="1">
              <a:solidFill>
                <a:srgbClr val="1D262D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6157079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1">
  <p:cSld name="Title + Bullet Points 1"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3" name="Google Shape;1913;p34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914" name="Google Shape;1914;p34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915" name="Google Shape;1915;p34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6" name="Google Shape;1916;p34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7" name="Google Shape;1917;p34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8" name="Google Shape;1918;p34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9" name="Google Shape;1919;p34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0" name="Google Shape;1920;p34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1" name="Google Shape;1921;p34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2" name="Google Shape;1922;p34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3" name="Google Shape;1923;p34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4" name="Google Shape;1924;p34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5" name="Google Shape;1925;p34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6" name="Google Shape;1926;p34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7" name="Google Shape;1927;p34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28" name="Google Shape;1928;p34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929" name="Google Shape;1929;p34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930" name="Google Shape;1930;p34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1" name="Google Shape;1931;p34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2" name="Google Shape;1932;p34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3" name="Google Shape;1933;p34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4" name="Google Shape;1934;p34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5" name="Google Shape;1935;p34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6" name="Google Shape;1936;p34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7" name="Google Shape;1937;p34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8" name="Google Shape;1938;p34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9" name="Google Shape;1939;p34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0" name="Google Shape;1940;p34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1" name="Google Shape;1941;p34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2" name="Google Shape;1942;p34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3" name="Google Shape;1943;p34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4" name="Google Shape;1944;p34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5" name="Google Shape;1945;p34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6" name="Google Shape;1946;p34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7" name="Google Shape;1947;p34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8" name="Google Shape;1948;p34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949" name="Google Shape;1949;p34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0" name="Google Shape;1950;p34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951" name="Google Shape;1951;p34"/>
          <p:cNvSpPr txBox="1">
            <a:spLocks noGrp="1"/>
          </p:cNvSpPr>
          <p:nvPr>
            <p:ph type="title"/>
          </p:nvPr>
        </p:nvSpPr>
        <p:spPr>
          <a:xfrm>
            <a:off x="1093100" y="504003"/>
            <a:ext cx="6732400" cy="9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952" name="Google Shape;1952;p34"/>
          <p:cNvSpPr txBox="1">
            <a:spLocks noGrp="1"/>
          </p:cNvSpPr>
          <p:nvPr>
            <p:ph type="body" idx="1"/>
          </p:nvPr>
        </p:nvSpPr>
        <p:spPr>
          <a:xfrm>
            <a:off x="1119951" y="1535667"/>
            <a:ext cx="4839600" cy="43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1953" name="Google Shape;1953;p34"/>
          <p:cNvGrpSpPr/>
          <p:nvPr/>
        </p:nvGrpSpPr>
        <p:grpSpPr>
          <a:xfrm>
            <a:off x="11290900" y="238087"/>
            <a:ext cx="454381" cy="761112"/>
            <a:chOff x="2002900" y="3914700"/>
            <a:chExt cx="259350" cy="434425"/>
          </a:xfrm>
        </p:grpSpPr>
        <p:sp>
          <p:nvSpPr>
            <p:cNvPr id="1954" name="Google Shape;1954;p34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4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56" name="Google Shape;1956;p34"/>
          <p:cNvGrpSpPr/>
          <p:nvPr/>
        </p:nvGrpSpPr>
        <p:grpSpPr>
          <a:xfrm>
            <a:off x="11483519" y="1149542"/>
            <a:ext cx="472515" cy="771361"/>
            <a:chOff x="2254100" y="3662800"/>
            <a:chExt cx="269700" cy="440275"/>
          </a:xfrm>
        </p:grpSpPr>
        <p:sp>
          <p:nvSpPr>
            <p:cNvPr id="1957" name="Google Shape;1957;p34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4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59" name="Google Shape;1959;p34"/>
          <p:cNvSpPr txBox="1">
            <a:spLocks noGrp="1"/>
          </p:cNvSpPr>
          <p:nvPr>
            <p:ph type="body" idx="2"/>
          </p:nvPr>
        </p:nvSpPr>
        <p:spPr>
          <a:xfrm>
            <a:off x="6232451" y="1535667"/>
            <a:ext cx="4839600" cy="43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18314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1" name="Google Shape;1961;p35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962" name="Google Shape;1962;p3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963" name="Google Shape;1963;p3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4" name="Google Shape;1964;p3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5" name="Google Shape;1965;p3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6" name="Google Shape;1966;p3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7" name="Google Shape;1967;p3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8" name="Google Shape;1968;p3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9" name="Google Shape;1969;p3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0" name="Google Shape;1970;p3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1" name="Google Shape;1971;p3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2" name="Google Shape;1972;p3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3" name="Google Shape;1973;p3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4" name="Google Shape;1974;p3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5" name="Google Shape;1975;p3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6" name="Google Shape;1976;p3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977" name="Google Shape;1977;p3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978" name="Google Shape;1978;p3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9" name="Google Shape;1979;p3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0" name="Google Shape;1980;p3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1" name="Google Shape;1981;p3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3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3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3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3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3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3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3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3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0" name="Google Shape;1990;p3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1" name="Google Shape;1991;p3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3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3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3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3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3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997" name="Google Shape;1997;p3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3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4207140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0" name="Google Shape;2000;p36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2001" name="Google Shape;2001;p36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2002" name="Google Shape;2002;p36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36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36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36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36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36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8" name="Google Shape;2008;p36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9" name="Google Shape;2009;p36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0" name="Google Shape;2010;p36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1" name="Google Shape;2011;p36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2" name="Google Shape;2012;p36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3" name="Google Shape;2013;p36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4" name="Google Shape;2014;p36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15" name="Google Shape;2015;p36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016" name="Google Shape;2016;p36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017" name="Google Shape;2017;p36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8" name="Google Shape;2018;p36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9" name="Google Shape;2019;p36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0" name="Google Shape;2020;p36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1" name="Google Shape;2021;p36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2" name="Google Shape;2022;p36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3" name="Google Shape;2023;p36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4" name="Google Shape;2024;p36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5" name="Google Shape;2025;p36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6" name="Google Shape;2026;p36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7" name="Google Shape;2027;p36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8" name="Google Shape;2028;p36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9" name="Google Shape;2029;p36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0" name="Google Shape;2030;p36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1" name="Google Shape;2031;p36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2" name="Google Shape;2032;p36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3" name="Google Shape;2033;p36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4" name="Google Shape;2034;p36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5" name="Google Shape;2035;p36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036" name="Google Shape;2036;p36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7" name="Google Shape;2037;p36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038" name="Google Shape;2038;p36"/>
          <p:cNvSpPr/>
          <p:nvPr/>
        </p:nvSpPr>
        <p:spPr>
          <a:xfrm rot="-10173037" flipH="1">
            <a:off x="9693309" y="-2097878"/>
            <a:ext cx="4569475" cy="4054667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9" name="Google Shape;2039;p36"/>
          <p:cNvSpPr/>
          <p:nvPr/>
        </p:nvSpPr>
        <p:spPr>
          <a:xfrm rot="5869396">
            <a:off x="-1505603" y="5337084"/>
            <a:ext cx="3260264" cy="2892955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0" name="Google Shape;2040;p36"/>
          <p:cNvSpPr/>
          <p:nvPr/>
        </p:nvSpPr>
        <p:spPr>
          <a:xfrm>
            <a:off x="-458869" y="3199775"/>
            <a:ext cx="1678985" cy="2190175"/>
          </a:xfrm>
          <a:custGeom>
            <a:avLst/>
            <a:gdLst/>
            <a:ahLst/>
            <a:cxnLst/>
            <a:rect l="l" t="t" r="r" b="b"/>
            <a:pathLst>
              <a:path w="38333" h="50004" extrusionOk="0">
                <a:moveTo>
                  <a:pt x="32092" y="13501"/>
                </a:moveTo>
                <a:cubicBezTo>
                  <a:pt x="32154" y="13501"/>
                  <a:pt x="32215" y="13503"/>
                  <a:pt x="32277" y="13507"/>
                </a:cubicBezTo>
                <a:lnTo>
                  <a:pt x="32718" y="13521"/>
                </a:lnTo>
                <a:cubicBezTo>
                  <a:pt x="33020" y="13525"/>
                  <a:pt x="33297" y="13541"/>
                  <a:pt x="33569" y="13593"/>
                </a:cubicBezTo>
                <a:cubicBezTo>
                  <a:pt x="33845" y="13634"/>
                  <a:pt x="34115" y="13704"/>
                  <a:pt x="34380" y="13785"/>
                </a:cubicBezTo>
                <a:cubicBezTo>
                  <a:pt x="34902" y="13957"/>
                  <a:pt x="35406" y="14193"/>
                  <a:pt x="35783" y="14512"/>
                </a:cubicBezTo>
                <a:cubicBezTo>
                  <a:pt x="36173" y="14825"/>
                  <a:pt x="36414" y="15199"/>
                  <a:pt x="36507" y="15599"/>
                </a:cubicBezTo>
                <a:cubicBezTo>
                  <a:pt x="36543" y="15804"/>
                  <a:pt x="36555" y="16020"/>
                  <a:pt x="36522" y="16228"/>
                </a:cubicBezTo>
                <a:cubicBezTo>
                  <a:pt x="36479" y="16446"/>
                  <a:pt x="36404" y="16657"/>
                  <a:pt x="36300" y="16854"/>
                </a:cubicBezTo>
                <a:cubicBezTo>
                  <a:pt x="36067" y="17269"/>
                  <a:pt x="35696" y="17672"/>
                  <a:pt x="35253" y="18026"/>
                </a:cubicBezTo>
                <a:cubicBezTo>
                  <a:pt x="34811" y="18384"/>
                  <a:pt x="34309" y="18697"/>
                  <a:pt x="33773" y="18985"/>
                </a:cubicBezTo>
                <a:cubicBezTo>
                  <a:pt x="32668" y="19582"/>
                  <a:pt x="31532" y="20122"/>
                  <a:pt x="30377" y="20618"/>
                </a:cubicBezTo>
                <a:cubicBezTo>
                  <a:pt x="29220" y="21107"/>
                  <a:pt x="28042" y="21544"/>
                  <a:pt x="26844" y="21930"/>
                </a:cubicBezTo>
                <a:cubicBezTo>
                  <a:pt x="25646" y="22314"/>
                  <a:pt x="24428" y="22632"/>
                  <a:pt x="23200" y="22907"/>
                </a:cubicBezTo>
                <a:cubicBezTo>
                  <a:pt x="22115" y="23146"/>
                  <a:pt x="21018" y="23329"/>
                  <a:pt x="19917" y="23476"/>
                </a:cubicBezTo>
                <a:cubicBezTo>
                  <a:pt x="20220" y="22541"/>
                  <a:pt x="20601" y="21636"/>
                  <a:pt x="21076" y="20784"/>
                </a:cubicBezTo>
                <a:cubicBezTo>
                  <a:pt x="21653" y="19714"/>
                  <a:pt x="22393" y="18735"/>
                  <a:pt x="23211" y="17839"/>
                </a:cubicBezTo>
                <a:cubicBezTo>
                  <a:pt x="24035" y="16949"/>
                  <a:pt x="24947" y="16132"/>
                  <a:pt x="25965" y="15483"/>
                </a:cubicBezTo>
                <a:cubicBezTo>
                  <a:pt x="26978" y="14828"/>
                  <a:pt x="28071" y="14308"/>
                  <a:pt x="29211" y="13961"/>
                </a:cubicBezTo>
                <a:cubicBezTo>
                  <a:pt x="29500" y="13888"/>
                  <a:pt x="29783" y="13793"/>
                  <a:pt x="30074" y="13735"/>
                </a:cubicBezTo>
                <a:lnTo>
                  <a:pt x="30950" y="13583"/>
                </a:lnTo>
                <a:cubicBezTo>
                  <a:pt x="31244" y="13552"/>
                  <a:pt x="31540" y="13539"/>
                  <a:pt x="31834" y="13514"/>
                </a:cubicBezTo>
                <a:cubicBezTo>
                  <a:pt x="31920" y="13505"/>
                  <a:pt x="32006" y="13501"/>
                  <a:pt x="32092" y="13501"/>
                </a:cubicBezTo>
                <a:close/>
                <a:moveTo>
                  <a:pt x="3633" y="0"/>
                </a:moveTo>
                <a:cubicBezTo>
                  <a:pt x="2408" y="0"/>
                  <a:pt x="1174" y="338"/>
                  <a:pt x="167" y="1058"/>
                </a:cubicBezTo>
                <a:cubicBezTo>
                  <a:pt x="32" y="1156"/>
                  <a:pt x="0" y="1344"/>
                  <a:pt x="94" y="1482"/>
                </a:cubicBezTo>
                <a:cubicBezTo>
                  <a:pt x="154" y="1569"/>
                  <a:pt x="251" y="1616"/>
                  <a:pt x="350" y="1616"/>
                </a:cubicBezTo>
                <a:cubicBezTo>
                  <a:pt x="407" y="1616"/>
                  <a:pt x="465" y="1600"/>
                  <a:pt x="516" y="1567"/>
                </a:cubicBezTo>
                <a:lnTo>
                  <a:pt x="520" y="1564"/>
                </a:lnTo>
                <a:cubicBezTo>
                  <a:pt x="1361" y="1014"/>
                  <a:pt x="2370" y="755"/>
                  <a:pt x="3375" y="755"/>
                </a:cubicBezTo>
                <a:cubicBezTo>
                  <a:pt x="3576" y="755"/>
                  <a:pt x="3778" y="765"/>
                  <a:pt x="3977" y="786"/>
                </a:cubicBezTo>
                <a:cubicBezTo>
                  <a:pt x="4577" y="848"/>
                  <a:pt x="5168" y="995"/>
                  <a:pt x="5707" y="1236"/>
                </a:cubicBezTo>
                <a:cubicBezTo>
                  <a:pt x="6245" y="1478"/>
                  <a:pt x="6735" y="1821"/>
                  <a:pt x="7068" y="2252"/>
                </a:cubicBezTo>
                <a:cubicBezTo>
                  <a:pt x="7150" y="2359"/>
                  <a:pt x="7232" y="2466"/>
                  <a:pt x="7302" y="2601"/>
                </a:cubicBezTo>
                <a:cubicBezTo>
                  <a:pt x="7380" y="2724"/>
                  <a:pt x="7443" y="2858"/>
                  <a:pt x="7506" y="2990"/>
                </a:cubicBezTo>
                <a:cubicBezTo>
                  <a:pt x="7631" y="3254"/>
                  <a:pt x="7726" y="3534"/>
                  <a:pt x="7807" y="3817"/>
                </a:cubicBezTo>
                <a:cubicBezTo>
                  <a:pt x="7959" y="4389"/>
                  <a:pt x="8023" y="4988"/>
                  <a:pt x="8018" y="5591"/>
                </a:cubicBezTo>
                <a:cubicBezTo>
                  <a:pt x="8005" y="6804"/>
                  <a:pt x="7721" y="8003"/>
                  <a:pt x="7290" y="9171"/>
                </a:cubicBezTo>
                <a:cubicBezTo>
                  <a:pt x="6863" y="10345"/>
                  <a:pt x="6315" y="11497"/>
                  <a:pt x="5821" y="12704"/>
                </a:cubicBezTo>
                <a:cubicBezTo>
                  <a:pt x="5322" y="13902"/>
                  <a:pt x="4872" y="15182"/>
                  <a:pt x="4676" y="16535"/>
                </a:cubicBezTo>
                <a:cubicBezTo>
                  <a:pt x="4488" y="17878"/>
                  <a:pt x="4522" y="19328"/>
                  <a:pt x="5073" y="20674"/>
                </a:cubicBezTo>
                <a:cubicBezTo>
                  <a:pt x="5343" y="21345"/>
                  <a:pt x="5746" y="21959"/>
                  <a:pt x="6223" y="22501"/>
                </a:cubicBezTo>
                <a:cubicBezTo>
                  <a:pt x="6703" y="23044"/>
                  <a:pt x="7285" y="23474"/>
                  <a:pt x="7888" y="23835"/>
                </a:cubicBezTo>
                <a:cubicBezTo>
                  <a:pt x="8494" y="24198"/>
                  <a:pt x="9139" y="24469"/>
                  <a:pt x="9791" y="24677"/>
                </a:cubicBezTo>
                <a:cubicBezTo>
                  <a:pt x="10438" y="24887"/>
                  <a:pt x="11100" y="25046"/>
                  <a:pt x="11773" y="25152"/>
                </a:cubicBezTo>
                <a:cubicBezTo>
                  <a:pt x="12925" y="25348"/>
                  <a:pt x="14097" y="25405"/>
                  <a:pt x="15237" y="25405"/>
                </a:cubicBezTo>
                <a:cubicBezTo>
                  <a:pt x="15408" y="25405"/>
                  <a:pt x="15578" y="25404"/>
                  <a:pt x="15747" y="25401"/>
                </a:cubicBezTo>
                <a:cubicBezTo>
                  <a:pt x="16424" y="25393"/>
                  <a:pt x="17098" y="25366"/>
                  <a:pt x="17774" y="25323"/>
                </a:cubicBezTo>
                <a:lnTo>
                  <a:pt x="17774" y="25323"/>
                </a:lnTo>
                <a:cubicBezTo>
                  <a:pt x="17635" y="26106"/>
                  <a:pt x="17542" y="26896"/>
                  <a:pt x="17494" y="27690"/>
                </a:cubicBezTo>
                <a:cubicBezTo>
                  <a:pt x="17332" y="30355"/>
                  <a:pt x="17678" y="33006"/>
                  <a:pt x="18313" y="35555"/>
                </a:cubicBezTo>
                <a:cubicBezTo>
                  <a:pt x="18626" y="36832"/>
                  <a:pt x="19044" y="38077"/>
                  <a:pt x="19512" y="39300"/>
                </a:cubicBezTo>
                <a:cubicBezTo>
                  <a:pt x="19986" y="40520"/>
                  <a:pt x="20505" y="41717"/>
                  <a:pt x="21123" y="42881"/>
                </a:cubicBezTo>
                <a:cubicBezTo>
                  <a:pt x="21739" y="44046"/>
                  <a:pt x="22452" y="45172"/>
                  <a:pt x="23321" y="46188"/>
                </a:cubicBezTo>
                <a:cubicBezTo>
                  <a:pt x="24192" y="47201"/>
                  <a:pt x="25197" y="48114"/>
                  <a:pt x="26380" y="48786"/>
                </a:cubicBezTo>
                <a:cubicBezTo>
                  <a:pt x="27558" y="49444"/>
                  <a:pt x="28864" y="49878"/>
                  <a:pt x="30213" y="49982"/>
                </a:cubicBezTo>
                <a:cubicBezTo>
                  <a:pt x="30401" y="49996"/>
                  <a:pt x="30590" y="50003"/>
                  <a:pt x="30779" y="50003"/>
                </a:cubicBezTo>
                <a:cubicBezTo>
                  <a:pt x="31942" y="50003"/>
                  <a:pt x="33113" y="49737"/>
                  <a:pt x="34133" y="49167"/>
                </a:cubicBezTo>
                <a:cubicBezTo>
                  <a:pt x="34282" y="49087"/>
                  <a:pt x="34338" y="48902"/>
                  <a:pt x="34260" y="48752"/>
                </a:cubicBezTo>
                <a:cubicBezTo>
                  <a:pt x="34205" y="48646"/>
                  <a:pt x="34097" y="48586"/>
                  <a:pt x="33986" y="48586"/>
                </a:cubicBezTo>
                <a:cubicBezTo>
                  <a:pt x="33938" y="48586"/>
                  <a:pt x="33890" y="48597"/>
                  <a:pt x="33845" y="48620"/>
                </a:cubicBezTo>
                <a:lnTo>
                  <a:pt x="33843" y="48621"/>
                </a:lnTo>
                <a:cubicBezTo>
                  <a:pt x="33001" y="49036"/>
                  <a:pt x="32069" y="49224"/>
                  <a:pt x="31135" y="49224"/>
                </a:cubicBezTo>
                <a:cubicBezTo>
                  <a:pt x="30853" y="49224"/>
                  <a:pt x="30570" y="49206"/>
                  <a:pt x="30290" y="49173"/>
                </a:cubicBezTo>
                <a:cubicBezTo>
                  <a:pt x="29079" y="49033"/>
                  <a:pt x="27907" y="48592"/>
                  <a:pt x="26869" y="47958"/>
                </a:cubicBezTo>
                <a:cubicBezTo>
                  <a:pt x="25837" y="47320"/>
                  <a:pt x="24942" y="46448"/>
                  <a:pt x="24178" y="45484"/>
                </a:cubicBezTo>
                <a:cubicBezTo>
                  <a:pt x="23413" y="44516"/>
                  <a:pt x="22788" y="43434"/>
                  <a:pt x="22228" y="42316"/>
                </a:cubicBezTo>
                <a:cubicBezTo>
                  <a:pt x="21673" y="41195"/>
                  <a:pt x="21200" y="40017"/>
                  <a:pt x="20777" y="38832"/>
                </a:cubicBezTo>
                <a:cubicBezTo>
                  <a:pt x="20361" y="37642"/>
                  <a:pt x="19994" y="36437"/>
                  <a:pt x="19717" y="35215"/>
                </a:cubicBezTo>
                <a:cubicBezTo>
                  <a:pt x="19160" y="32773"/>
                  <a:pt x="18889" y="30263"/>
                  <a:pt x="19090" y="27798"/>
                </a:cubicBezTo>
                <a:cubicBezTo>
                  <a:pt x="19153" y="26917"/>
                  <a:pt x="19276" y="26041"/>
                  <a:pt x="19460" y="25177"/>
                </a:cubicBezTo>
                <a:cubicBezTo>
                  <a:pt x="20832" y="25032"/>
                  <a:pt x="22194" y="24820"/>
                  <a:pt x="23548" y="24540"/>
                </a:cubicBezTo>
                <a:cubicBezTo>
                  <a:pt x="24829" y="24267"/>
                  <a:pt x="26102" y="23946"/>
                  <a:pt x="27354" y="23558"/>
                </a:cubicBezTo>
                <a:cubicBezTo>
                  <a:pt x="28604" y="23165"/>
                  <a:pt x="29843" y="22728"/>
                  <a:pt x="31052" y="22220"/>
                </a:cubicBezTo>
                <a:cubicBezTo>
                  <a:pt x="32259" y="21706"/>
                  <a:pt x="33446" y="21145"/>
                  <a:pt x="34604" y="20525"/>
                </a:cubicBezTo>
                <a:cubicBezTo>
                  <a:pt x="35199" y="20207"/>
                  <a:pt x="35795" y="19843"/>
                  <a:pt x="36353" y="19395"/>
                </a:cubicBezTo>
                <a:cubicBezTo>
                  <a:pt x="36911" y="18947"/>
                  <a:pt x="37447" y="18408"/>
                  <a:pt x="37845" y="17701"/>
                </a:cubicBezTo>
                <a:cubicBezTo>
                  <a:pt x="38045" y="17331"/>
                  <a:pt x="38186" y="16933"/>
                  <a:pt x="38262" y="16519"/>
                </a:cubicBezTo>
                <a:cubicBezTo>
                  <a:pt x="38332" y="16091"/>
                  <a:pt x="38317" y="15658"/>
                  <a:pt x="38236" y="15230"/>
                </a:cubicBezTo>
                <a:cubicBezTo>
                  <a:pt x="38136" y="14810"/>
                  <a:pt x="37973" y="14395"/>
                  <a:pt x="37733" y="14046"/>
                </a:cubicBezTo>
                <a:cubicBezTo>
                  <a:pt x="37497" y="13699"/>
                  <a:pt x="37219" y="13388"/>
                  <a:pt x="36911" y="13144"/>
                </a:cubicBezTo>
                <a:cubicBezTo>
                  <a:pt x="36301" y="12635"/>
                  <a:pt x="35615" y="12323"/>
                  <a:pt x="34923" y="12091"/>
                </a:cubicBezTo>
                <a:cubicBezTo>
                  <a:pt x="34575" y="11982"/>
                  <a:pt x="34222" y="11892"/>
                  <a:pt x="33863" y="11835"/>
                </a:cubicBezTo>
                <a:cubicBezTo>
                  <a:pt x="33503" y="11767"/>
                  <a:pt x="33137" y="11744"/>
                  <a:pt x="32797" y="11741"/>
                </a:cubicBezTo>
                <a:lnTo>
                  <a:pt x="32277" y="11726"/>
                </a:lnTo>
                <a:cubicBezTo>
                  <a:pt x="32212" y="11723"/>
                  <a:pt x="32148" y="11721"/>
                  <a:pt x="32084" y="11721"/>
                </a:cubicBezTo>
                <a:cubicBezTo>
                  <a:pt x="31975" y="11721"/>
                  <a:pt x="31865" y="11726"/>
                  <a:pt x="31757" y="11737"/>
                </a:cubicBezTo>
                <a:cubicBezTo>
                  <a:pt x="31412" y="11765"/>
                  <a:pt x="31065" y="11784"/>
                  <a:pt x="30721" y="11823"/>
                </a:cubicBezTo>
                <a:lnTo>
                  <a:pt x="29700" y="12004"/>
                </a:lnTo>
                <a:cubicBezTo>
                  <a:pt x="29362" y="12074"/>
                  <a:pt x="29034" y="12181"/>
                  <a:pt x="28701" y="12269"/>
                </a:cubicBezTo>
                <a:cubicBezTo>
                  <a:pt x="27385" y="12673"/>
                  <a:pt x="26143" y="13275"/>
                  <a:pt x="25003" y="14018"/>
                </a:cubicBezTo>
                <a:cubicBezTo>
                  <a:pt x="23858" y="14759"/>
                  <a:pt x="22842" y="15673"/>
                  <a:pt x="21928" y="16668"/>
                </a:cubicBezTo>
                <a:cubicBezTo>
                  <a:pt x="21021" y="17672"/>
                  <a:pt x="20221" y="18774"/>
                  <a:pt x="19589" y="19971"/>
                </a:cubicBezTo>
                <a:cubicBezTo>
                  <a:pt x="18954" y="21151"/>
                  <a:pt x="18475" y="22396"/>
                  <a:pt x="18132" y="23673"/>
                </a:cubicBezTo>
                <a:cubicBezTo>
                  <a:pt x="17328" y="23741"/>
                  <a:pt x="16522" y="23784"/>
                  <a:pt x="15715" y="23813"/>
                </a:cubicBezTo>
                <a:cubicBezTo>
                  <a:pt x="15364" y="23824"/>
                  <a:pt x="15015" y="23831"/>
                  <a:pt x="14668" y="23831"/>
                </a:cubicBezTo>
                <a:cubicBezTo>
                  <a:pt x="13767" y="23831"/>
                  <a:pt x="12882" y="23785"/>
                  <a:pt x="12007" y="23653"/>
                </a:cubicBezTo>
                <a:cubicBezTo>
                  <a:pt x="11408" y="23570"/>
                  <a:pt x="10816" y="23440"/>
                  <a:pt x="10238" y="23264"/>
                </a:cubicBezTo>
                <a:cubicBezTo>
                  <a:pt x="9664" y="23094"/>
                  <a:pt x="9113" y="22872"/>
                  <a:pt x="8611" y="22583"/>
                </a:cubicBezTo>
                <a:cubicBezTo>
                  <a:pt x="8109" y="22294"/>
                  <a:pt x="7639" y="21962"/>
                  <a:pt x="7261" y="21545"/>
                </a:cubicBezTo>
                <a:cubicBezTo>
                  <a:pt x="6885" y="21131"/>
                  <a:pt x="6561" y="20664"/>
                  <a:pt x="6342" y="20147"/>
                </a:cubicBezTo>
                <a:cubicBezTo>
                  <a:pt x="5891" y="19113"/>
                  <a:pt x="5822" y="17900"/>
                  <a:pt x="5966" y="16711"/>
                </a:cubicBezTo>
                <a:cubicBezTo>
                  <a:pt x="6117" y="15513"/>
                  <a:pt x="6499" y="14341"/>
                  <a:pt x="6963" y="13162"/>
                </a:cubicBezTo>
                <a:cubicBezTo>
                  <a:pt x="7425" y="11986"/>
                  <a:pt x="7947" y="10797"/>
                  <a:pt x="8361" y="9542"/>
                </a:cubicBezTo>
                <a:cubicBezTo>
                  <a:pt x="8778" y="8292"/>
                  <a:pt x="9062" y="6945"/>
                  <a:pt x="9034" y="5585"/>
                </a:cubicBezTo>
                <a:cubicBezTo>
                  <a:pt x="9002" y="4227"/>
                  <a:pt x="8668" y="2824"/>
                  <a:pt x="7767" y="1688"/>
                </a:cubicBezTo>
                <a:cubicBezTo>
                  <a:pt x="7292" y="1118"/>
                  <a:pt x="6678" y="731"/>
                  <a:pt x="6039" y="465"/>
                </a:cubicBezTo>
                <a:cubicBezTo>
                  <a:pt x="5403" y="205"/>
                  <a:pt x="4727" y="52"/>
                  <a:pt x="4042" y="13"/>
                </a:cubicBezTo>
                <a:cubicBezTo>
                  <a:pt x="3906" y="4"/>
                  <a:pt x="3770" y="0"/>
                  <a:pt x="3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41" name="Google Shape;2041;p36"/>
          <p:cNvGrpSpPr/>
          <p:nvPr/>
        </p:nvGrpSpPr>
        <p:grpSpPr>
          <a:xfrm>
            <a:off x="11529500" y="5389920"/>
            <a:ext cx="454381" cy="761112"/>
            <a:chOff x="2002900" y="3914700"/>
            <a:chExt cx="259350" cy="434425"/>
          </a:xfrm>
        </p:grpSpPr>
        <p:sp>
          <p:nvSpPr>
            <p:cNvPr id="2042" name="Google Shape;2042;p36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6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955263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5" name="Google Shape;2045;p37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2046" name="Google Shape;2046;p37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2047" name="Google Shape;2047;p37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8" name="Google Shape;2048;p37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9" name="Google Shape;2049;p37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0" name="Google Shape;2050;p37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1" name="Google Shape;2051;p37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37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37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37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37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6" name="Google Shape;2056;p37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7" name="Google Shape;2057;p37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37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37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60" name="Google Shape;2060;p37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061" name="Google Shape;2061;p37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062" name="Google Shape;2062;p37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3" name="Google Shape;2063;p37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4" name="Google Shape;2064;p37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5" name="Google Shape;2065;p37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6" name="Google Shape;2066;p37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7" name="Google Shape;2067;p37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8" name="Google Shape;2068;p37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9" name="Google Shape;2069;p37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0" name="Google Shape;2070;p37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1" name="Google Shape;2071;p37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2" name="Google Shape;2072;p37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3" name="Google Shape;2073;p37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4" name="Google Shape;2074;p37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5" name="Google Shape;2075;p37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6" name="Google Shape;2076;p37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7" name="Google Shape;2077;p37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8" name="Google Shape;2078;p37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9" name="Google Shape;2079;p37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0" name="Google Shape;2080;p37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081" name="Google Shape;2081;p37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2" name="Google Shape;2082;p37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083" name="Google Shape;2083;p37"/>
          <p:cNvSpPr/>
          <p:nvPr/>
        </p:nvSpPr>
        <p:spPr>
          <a:xfrm>
            <a:off x="10227246" y="1301011"/>
            <a:ext cx="1499093" cy="1166861"/>
          </a:xfrm>
          <a:custGeom>
            <a:avLst/>
            <a:gdLst/>
            <a:ahLst/>
            <a:cxnLst/>
            <a:rect l="l" t="t" r="r" b="b"/>
            <a:pathLst>
              <a:path w="4255" h="3312" extrusionOk="0">
                <a:moveTo>
                  <a:pt x="1539" y="0"/>
                </a:moveTo>
                <a:cubicBezTo>
                  <a:pt x="781" y="0"/>
                  <a:pt x="130" y="372"/>
                  <a:pt x="40" y="1306"/>
                </a:cubicBezTo>
                <a:cubicBezTo>
                  <a:pt x="0" y="1707"/>
                  <a:pt x="221" y="2099"/>
                  <a:pt x="524" y="2364"/>
                </a:cubicBezTo>
                <a:cubicBezTo>
                  <a:pt x="827" y="2630"/>
                  <a:pt x="1204" y="2794"/>
                  <a:pt x="1575" y="2952"/>
                </a:cubicBezTo>
                <a:cubicBezTo>
                  <a:pt x="1995" y="3133"/>
                  <a:pt x="2469" y="3311"/>
                  <a:pt x="2913" y="3311"/>
                </a:cubicBezTo>
                <a:cubicBezTo>
                  <a:pt x="3149" y="3311"/>
                  <a:pt x="3377" y="3261"/>
                  <a:pt x="3584" y="3134"/>
                </a:cubicBezTo>
                <a:cubicBezTo>
                  <a:pt x="4072" y="2836"/>
                  <a:pt x="4254" y="2172"/>
                  <a:pt x="4097" y="1623"/>
                </a:cubicBezTo>
                <a:cubicBezTo>
                  <a:pt x="3834" y="708"/>
                  <a:pt x="2585" y="0"/>
                  <a:pt x="15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4" name="Google Shape;2084;p37"/>
          <p:cNvSpPr/>
          <p:nvPr/>
        </p:nvSpPr>
        <p:spPr>
          <a:xfrm rot="9019311" flipH="1">
            <a:off x="8076191" y="2713432"/>
            <a:ext cx="7106340" cy="6305723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5" name="Google Shape;2085;p37"/>
          <p:cNvSpPr/>
          <p:nvPr/>
        </p:nvSpPr>
        <p:spPr>
          <a:xfrm rot="4484458">
            <a:off x="9620831" y="-1221685"/>
            <a:ext cx="2571092" cy="3119501"/>
          </a:xfrm>
          <a:custGeom>
            <a:avLst/>
            <a:gdLst/>
            <a:ahLst/>
            <a:cxnLst/>
            <a:rect l="l" t="t" r="r" b="b"/>
            <a:pathLst>
              <a:path w="42954" h="52116" extrusionOk="0">
                <a:moveTo>
                  <a:pt x="16522" y="22002"/>
                </a:moveTo>
                <a:cubicBezTo>
                  <a:pt x="16588" y="22002"/>
                  <a:pt x="16653" y="22006"/>
                  <a:pt x="16719" y="22013"/>
                </a:cubicBezTo>
                <a:cubicBezTo>
                  <a:pt x="17011" y="22053"/>
                  <a:pt x="17265" y="22151"/>
                  <a:pt x="17520" y="22346"/>
                </a:cubicBezTo>
                <a:cubicBezTo>
                  <a:pt x="18021" y="22722"/>
                  <a:pt x="18393" y="23438"/>
                  <a:pt x="18513" y="24189"/>
                </a:cubicBezTo>
                <a:cubicBezTo>
                  <a:pt x="18642" y="24970"/>
                  <a:pt x="18554" y="25845"/>
                  <a:pt x="18379" y="26765"/>
                </a:cubicBezTo>
                <a:cubicBezTo>
                  <a:pt x="18292" y="27226"/>
                  <a:pt x="18177" y="27699"/>
                  <a:pt x="18075" y="28165"/>
                </a:cubicBezTo>
                <a:cubicBezTo>
                  <a:pt x="18057" y="28235"/>
                  <a:pt x="18040" y="28305"/>
                  <a:pt x="18022" y="28375"/>
                </a:cubicBezTo>
                <a:lnTo>
                  <a:pt x="18009" y="28373"/>
                </a:lnTo>
                <a:cubicBezTo>
                  <a:pt x="17596" y="28306"/>
                  <a:pt x="17190" y="28193"/>
                  <a:pt x="16803" y="28033"/>
                </a:cubicBezTo>
                <a:cubicBezTo>
                  <a:pt x="16415" y="27877"/>
                  <a:pt x="16073" y="27693"/>
                  <a:pt x="15755" y="27454"/>
                </a:cubicBezTo>
                <a:cubicBezTo>
                  <a:pt x="15118" y="26979"/>
                  <a:pt x="14600" y="26319"/>
                  <a:pt x="14326" y="25607"/>
                </a:cubicBezTo>
                <a:cubicBezTo>
                  <a:pt x="14189" y="25252"/>
                  <a:pt x="14113" y="24884"/>
                  <a:pt x="14107" y="24528"/>
                </a:cubicBezTo>
                <a:cubicBezTo>
                  <a:pt x="14105" y="24351"/>
                  <a:pt x="14119" y="24174"/>
                  <a:pt x="14148" y="24000"/>
                </a:cubicBezTo>
                <a:cubicBezTo>
                  <a:pt x="14178" y="23840"/>
                  <a:pt x="14225" y="23684"/>
                  <a:pt x="14290" y="23535"/>
                </a:cubicBezTo>
                <a:cubicBezTo>
                  <a:pt x="14549" y="22929"/>
                  <a:pt x="15137" y="22384"/>
                  <a:pt x="15780" y="22146"/>
                </a:cubicBezTo>
                <a:cubicBezTo>
                  <a:pt x="16030" y="22051"/>
                  <a:pt x="16284" y="22002"/>
                  <a:pt x="16522" y="22002"/>
                </a:cubicBezTo>
                <a:close/>
                <a:moveTo>
                  <a:pt x="42620" y="1"/>
                </a:moveTo>
                <a:cubicBezTo>
                  <a:pt x="42482" y="1"/>
                  <a:pt x="42360" y="94"/>
                  <a:pt x="42323" y="228"/>
                </a:cubicBezTo>
                <a:cubicBezTo>
                  <a:pt x="41267" y="4038"/>
                  <a:pt x="40150" y="7830"/>
                  <a:pt x="38625" y="11432"/>
                </a:cubicBezTo>
                <a:cubicBezTo>
                  <a:pt x="37105" y="15029"/>
                  <a:pt x="35165" y="18441"/>
                  <a:pt x="32594" y="21298"/>
                </a:cubicBezTo>
                <a:cubicBezTo>
                  <a:pt x="31325" y="22739"/>
                  <a:pt x="29888" y="24016"/>
                  <a:pt x="28342" y="25118"/>
                </a:cubicBezTo>
                <a:cubicBezTo>
                  <a:pt x="26784" y="26197"/>
                  <a:pt x="25106" y="27094"/>
                  <a:pt x="23332" y="27703"/>
                </a:cubicBezTo>
                <a:cubicBezTo>
                  <a:pt x="22442" y="28000"/>
                  <a:pt x="21543" y="28253"/>
                  <a:pt x="20643" y="28372"/>
                </a:cubicBezTo>
                <a:cubicBezTo>
                  <a:pt x="20503" y="28393"/>
                  <a:pt x="20363" y="28409"/>
                  <a:pt x="20224" y="28425"/>
                </a:cubicBezTo>
                <a:cubicBezTo>
                  <a:pt x="20322" y="28011"/>
                  <a:pt x="20414" y="27595"/>
                  <a:pt x="20501" y="27175"/>
                </a:cubicBezTo>
                <a:cubicBezTo>
                  <a:pt x="20701" y="26157"/>
                  <a:pt x="20852" y="25033"/>
                  <a:pt x="20671" y="23849"/>
                </a:cubicBezTo>
                <a:cubicBezTo>
                  <a:pt x="20576" y="23249"/>
                  <a:pt x="20396" y="22657"/>
                  <a:pt x="20103" y="22102"/>
                </a:cubicBezTo>
                <a:cubicBezTo>
                  <a:pt x="19812" y="21549"/>
                  <a:pt x="19412" y="21021"/>
                  <a:pt x="18876" y="20604"/>
                </a:cubicBezTo>
                <a:cubicBezTo>
                  <a:pt x="18356" y="20184"/>
                  <a:pt x="17657" y="19896"/>
                  <a:pt x="16968" y="19821"/>
                </a:cubicBezTo>
                <a:cubicBezTo>
                  <a:pt x="16825" y="19806"/>
                  <a:pt x="16681" y="19797"/>
                  <a:pt x="16536" y="19797"/>
                </a:cubicBezTo>
                <a:cubicBezTo>
                  <a:pt x="15995" y="19797"/>
                  <a:pt x="15473" y="19908"/>
                  <a:pt x="14997" y="20091"/>
                </a:cubicBezTo>
                <a:cubicBezTo>
                  <a:pt x="13798" y="20563"/>
                  <a:pt x="12816" y="21462"/>
                  <a:pt x="12285" y="22674"/>
                </a:cubicBezTo>
                <a:cubicBezTo>
                  <a:pt x="12153" y="22974"/>
                  <a:pt x="12060" y="23306"/>
                  <a:pt x="12001" y="23628"/>
                </a:cubicBezTo>
                <a:cubicBezTo>
                  <a:pt x="11949" y="23942"/>
                  <a:pt x="11926" y="24260"/>
                  <a:pt x="11932" y="24578"/>
                </a:cubicBezTo>
                <a:cubicBezTo>
                  <a:pt x="11948" y="25211"/>
                  <a:pt x="12084" y="25828"/>
                  <a:pt x="12306" y="26394"/>
                </a:cubicBezTo>
                <a:cubicBezTo>
                  <a:pt x="12756" y="27528"/>
                  <a:pt x="13523" y="28474"/>
                  <a:pt x="14471" y="29180"/>
                </a:cubicBezTo>
                <a:cubicBezTo>
                  <a:pt x="15381" y="29849"/>
                  <a:pt x="16416" y="30246"/>
                  <a:pt x="17461" y="30430"/>
                </a:cubicBezTo>
                <a:cubicBezTo>
                  <a:pt x="16991" y="31983"/>
                  <a:pt x="16415" y="33502"/>
                  <a:pt x="15736" y="34976"/>
                </a:cubicBezTo>
                <a:cubicBezTo>
                  <a:pt x="14928" y="36725"/>
                  <a:pt x="14009" y="38427"/>
                  <a:pt x="12945" y="40042"/>
                </a:cubicBezTo>
                <a:cubicBezTo>
                  <a:pt x="11879" y="41646"/>
                  <a:pt x="10701" y="43221"/>
                  <a:pt x="9443" y="44695"/>
                </a:cubicBezTo>
                <a:cubicBezTo>
                  <a:pt x="8814" y="45435"/>
                  <a:pt x="8144" y="46136"/>
                  <a:pt x="7464" y="46825"/>
                </a:cubicBezTo>
                <a:cubicBezTo>
                  <a:pt x="6776" y="47504"/>
                  <a:pt x="6053" y="48146"/>
                  <a:pt x="5296" y="48746"/>
                </a:cubicBezTo>
                <a:cubicBezTo>
                  <a:pt x="4533" y="49334"/>
                  <a:pt x="3739" y="49883"/>
                  <a:pt x="2901" y="50357"/>
                </a:cubicBezTo>
                <a:cubicBezTo>
                  <a:pt x="2056" y="50816"/>
                  <a:pt x="1177" y="51216"/>
                  <a:pt x="255" y="51510"/>
                </a:cubicBezTo>
                <a:lnTo>
                  <a:pt x="245" y="51513"/>
                </a:lnTo>
                <a:cubicBezTo>
                  <a:pt x="89" y="51564"/>
                  <a:pt x="0" y="51728"/>
                  <a:pt x="43" y="51887"/>
                </a:cubicBezTo>
                <a:cubicBezTo>
                  <a:pt x="80" y="52024"/>
                  <a:pt x="204" y="52115"/>
                  <a:pt x="342" y="52115"/>
                </a:cubicBezTo>
                <a:cubicBezTo>
                  <a:pt x="363" y="52115"/>
                  <a:pt x="384" y="52113"/>
                  <a:pt x="406" y="52109"/>
                </a:cubicBezTo>
                <a:cubicBezTo>
                  <a:pt x="1402" y="51891"/>
                  <a:pt x="2374" y="51575"/>
                  <a:pt x="3305" y="51162"/>
                </a:cubicBezTo>
                <a:cubicBezTo>
                  <a:pt x="4229" y="50733"/>
                  <a:pt x="5117" y="50229"/>
                  <a:pt x="5966" y="49669"/>
                </a:cubicBezTo>
                <a:cubicBezTo>
                  <a:pt x="7642" y="48518"/>
                  <a:pt x="9175" y="47176"/>
                  <a:pt x="10564" y="45711"/>
                </a:cubicBezTo>
                <a:cubicBezTo>
                  <a:pt x="11955" y="44244"/>
                  <a:pt x="13244" y="42711"/>
                  <a:pt x="14425" y="41054"/>
                </a:cubicBezTo>
                <a:cubicBezTo>
                  <a:pt x="15594" y="39401"/>
                  <a:pt x="16659" y="37662"/>
                  <a:pt x="17541" y="35829"/>
                </a:cubicBezTo>
                <a:cubicBezTo>
                  <a:pt x="18372" y="34128"/>
                  <a:pt x="19072" y="32367"/>
                  <a:pt x="19636" y="30560"/>
                </a:cubicBezTo>
                <a:cubicBezTo>
                  <a:pt x="20076" y="30538"/>
                  <a:pt x="20516" y="30491"/>
                  <a:pt x="20951" y="30421"/>
                </a:cubicBezTo>
                <a:cubicBezTo>
                  <a:pt x="22013" y="30259"/>
                  <a:pt x="23023" y="29957"/>
                  <a:pt x="24004" y="29611"/>
                </a:cubicBezTo>
                <a:cubicBezTo>
                  <a:pt x="25965" y="28902"/>
                  <a:pt x="27802" y="27889"/>
                  <a:pt x="29458" y="26663"/>
                </a:cubicBezTo>
                <a:cubicBezTo>
                  <a:pt x="31104" y="25423"/>
                  <a:pt x="32607" y="24010"/>
                  <a:pt x="33913" y="22442"/>
                </a:cubicBezTo>
                <a:cubicBezTo>
                  <a:pt x="35231" y="20884"/>
                  <a:pt x="36372" y="19187"/>
                  <a:pt x="37343" y="17411"/>
                </a:cubicBezTo>
                <a:cubicBezTo>
                  <a:pt x="37837" y="16528"/>
                  <a:pt x="38273" y="15618"/>
                  <a:pt x="38698" y="14704"/>
                </a:cubicBezTo>
                <a:cubicBezTo>
                  <a:pt x="39104" y="13783"/>
                  <a:pt x="39491" y="12854"/>
                  <a:pt x="39832" y="11910"/>
                </a:cubicBezTo>
                <a:cubicBezTo>
                  <a:pt x="41230" y="8146"/>
                  <a:pt x="42144" y="4257"/>
                  <a:pt x="42923" y="370"/>
                </a:cubicBezTo>
                <a:cubicBezTo>
                  <a:pt x="42954" y="212"/>
                  <a:pt x="42858" y="56"/>
                  <a:pt x="42702" y="13"/>
                </a:cubicBezTo>
                <a:cubicBezTo>
                  <a:pt x="42675" y="5"/>
                  <a:pt x="42648" y="1"/>
                  <a:pt x="426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44908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7" name="Google Shape;2087;p38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2088" name="Google Shape;2088;p38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2089" name="Google Shape;2089;p38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0" name="Google Shape;2090;p38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1" name="Google Shape;2091;p38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2" name="Google Shape;2092;p38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3" name="Google Shape;2093;p38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4" name="Google Shape;2094;p38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5" name="Google Shape;2095;p38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6" name="Google Shape;2096;p38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7" name="Google Shape;2097;p38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8" name="Google Shape;2098;p38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9" name="Google Shape;2099;p38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0" name="Google Shape;2100;p38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1" name="Google Shape;2101;p38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02" name="Google Shape;2102;p38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103" name="Google Shape;2103;p38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104" name="Google Shape;2104;p38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5" name="Google Shape;2105;p38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6" name="Google Shape;2106;p38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7" name="Google Shape;2107;p38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8" name="Google Shape;2108;p38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9" name="Google Shape;2109;p38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0" name="Google Shape;2110;p38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1" name="Google Shape;2111;p38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2" name="Google Shape;2112;p38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3" name="Google Shape;2113;p38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4" name="Google Shape;2114;p38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5" name="Google Shape;2115;p38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6" name="Google Shape;2116;p38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7" name="Google Shape;2117;p38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8" name="Google Shape;2118;p38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9" name="Google Shape;2119;p38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20" name="Google Shape;2120;p38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21" name="Google Shape;2121;p38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22" name="Google Shape;2122;p38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123" name="Google Shape;2123;p38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4" name="Google Shape;2124;p38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25" name="Google Shape;2125;p38"/>
          <p:cNvGrpSpPr/>
          <p:nvPr/>
        </p:nvGrpSpPr>
        <p:grpSpPr>
          <a:xfrm rot="7199944">
            <a:off x="11669741" y="1143699"/>
            <a:ext cx="1387492" cy="2546472"/>
            <a:chOff x="1986275" y="390525"/>
            <a:chExt cx="791925" cy="1453425"/>
          </a:xfrm>
        </p:grpSpPr>
        <p:sp>
          <p:nvSpPr>
            <p:cNvPr id="2126" name="Google Shape;2126;p38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7" name="Google Shape;2127;p38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38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38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38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1" name="Google Shape;2131;p38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2" name="Google Shape;2132;p38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3" name="Google Shape;2133;p38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38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5" name="Google Shape;2135;p38"/>
          <p:cNvGrpSpPr/>
          <p:nvPr/>
        </p:nvGrpSpPr>
        <p:grpSpPr>
          <a:xfrm>
            <a:off x="236067" y="4740120"/>
            <a:ext cx="454381" cy="761112"/>
            <a:chOff x="2002900" y="3914700"/>
            <a:chExt cx="259350" cy="434425"/>
          </a:xfrm>
        </p:grpSpPr>
        <p:sp>
          <p:nvSpPr>
            <p:cNvPr id="2136" name="Google Shape;2136;p38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7" name="Google Shape;2137;p38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8" name="Google Shape;2138;p38"/>
          <p:cNvGrpSpPr/>
          <p:nvPr/>
        </p:nvGrpSpPr>
        <p:grpSpPr>
          <a:xfrm>
            <a:off x="428685" y="5651576"/>
            <a:ext cx="472515" cy="771361"/>
            <a:chOff x="2254100" y="3662800"/>
            <a:chExt cx="269700" cy="440275"/>
          </a:xfrm>
        </p:grpSpPr>
        <p:sp>
          <p:nvSpPr>
            <p:cNvPr id="2139" name="Google Shape;2139;p38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0" name="Google Shape;2140;p38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1" name="Google Shape;2141;p38"/>
          <p:cNvGrpSpPr/>
          <p:nvPr/>
        </p:nvGrpSpPr>
        <p:grpSpPr>
          <a:xfrm rot="-1793390">
            <a:off x="10107313" y="-1263275"/>
            <a:ext cx="2022081" cy="3843344"/>
            <a:chOff x="4949150" y="3435000"/>
            <a:chExt cx="1154175" cy="2193725"/>
          </a:xfrm>
        </p:grpSpPr>
        <p:sp>
          <p:nvSpPr>
            <p:cNvPr id="2142" name="Google Shape;2142;p38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38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38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38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38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38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38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38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38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38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38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38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38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38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6" name="Google Shape;2156;p38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7" name="Google Shape;2157;p38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38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38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38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38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38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904437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00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7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341" name="Google Shape;341;p7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342" name="Google Shape;342;p7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7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7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7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7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7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7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7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7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7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7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7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7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55" name="Google Shape;355;p7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356" name="Google Shape;356;p7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357" name="Google Shape;357;p7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8" name="Google Shape;358;p7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9" name="Google Shape;359;p7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0" name="Google Shape;360;p7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1" name="Google Shape;361;p7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2" name="Google Shape;362;p7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3" name="Google Shape;363;p7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4" name="Google Shape;364;p7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5" name="Google Shape;365;p7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6" name="Google Shape;366;p7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7" name="Google Shape;367;p7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8" name="Google Shape;368;p7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9" name="Google Shape;369;p7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0" name="Google Shape;370;p7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1" name="Google Shape;371;p7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2" name="Google Shape;372;p7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3" name="Google Shape;373;p7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4" name="Google Shape;374;p7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5" name="Google Shape;375;p7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376" name="Google Shape;376;p7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" name="Google Shape;377;p7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78" name="Google Shape;378;p7"/>
          <p:cNvSpPr txBox="1">
            <a:spLocks noGrp="1"/>
          </p:cNvSpPr>
          <p:nvPr>
            <p:ph type="title"/>
          </p:nvPr>
        </p:nvSpPr>
        <p:spPr>
          <a:xfrm>
            <a:off x="6870167" y="1465304"/>
            <a:ext cx="4254400" cy="22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79" name="Google Shape;379;p7"/>
          <p:cNvSpPr txBox="1">
            <a:spLocks noGrp="1"/>
          </p:cNvSpPr>
          <p:nvPr>
            <p:ph type="body" idx="1"/>
          </p:nvPr>
        </p:nvSpPr>
        <p:spPr>
          <a:xfrm>
            <a:off x="6870167" y="3662635"/>
            <a:ext cx="4254400" cy="16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80" name="Google Shape;380;p7"/>
          <p:cNvSpPr/>
          <p:nvPr/>
        </p:nvSpPr>
        <p:spPr>
          <a:xfrm rot="9019431" flipH="1">
            <a:off x="10295843" y="-1449880"/>
            <a:ext cx="3924900" cy="3482711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6637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8"/>
          <p:cNvSpPr txBox="1">
            <a:spLocks noGrp="1"/>
          </p:cNvSpPr>
          <p:nvPr>
            <p:ph type="title"/>
          </p:nvPr>
        </p:nvSpPr>
        <p:spPr>
          <a:xfrm>
            <a:off x="1850800" y="1308600"/>
            <a:ext cx="8490400" cy="26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4475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9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385" name="Google Shape;385;p9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386" name="Google Shape;386;p9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7" name="Google Shape;387;p9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8" name="Google Shape;388;p9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9" name="Google Shape;389;p9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0" name="Google Shape;390;p9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1" name="Google Shape;391;p9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2" name="Google Shape;392;p9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3" name="Google Shape;393;p9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4" name="Google Shape;394;p9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5" name="Google Shape;395;p9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6" name="Google Shape;396;p9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" name="Google Shape;397;p9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8" name="Google Shape;398;p9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99" name="Google Shape;399;p9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400" name="Google Shape;400;p9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401" name="Google Shape;401;p9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9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9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9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9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9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9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9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9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9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1" name="Google Shape;411;p9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2" name="Google Shape;412;p9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3" name="Google Shape;413;p9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4" name="Google Shape;414;p9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5" name="Google Shape;415;p9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6" name="Google Shape;416;p9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7" name="Google Shape;417;p9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8" name="Google Shape;418;p9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9" name="Google Shape;419;p9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20" name="Google Shape;420;p9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22" name="Google Shape;422;p9"/>
          <p:cNvSpPr txBox="1">
            <a:spLocks noGrp="1"/>
          </p:cNvSpPr>
          <p:nvPr>
            <p:ph type="subTitle" idx="1"/>
          </p:nvPr>
        </p:nvSpPr>
        <p:spPr>
          <a:xfrm>
            <a:off x="1093100" y="2304933"/>
            <a:ext cx="4555200" cy="5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Love Ya Like A Sister"/>
              <a:buNone/>
              <a:defRPr sz="2800" b="1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Love Ya Like A Sister"/>
              <a:buNone/>
              <a:defRPr sz="2800" b="1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Love Ya Like A Sister"/>
              <a:buNone/>
              <a:defRPr sz="2800" b="1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Love Ya Like A Sister"/>
              <a:buNone/>
              <a:defRPr sz="2800" b="1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Love Ya Like A Sister"/>
              <a:buNone/>
              <a:defRPr sz="2800" b="1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Love Ya Like A Sister"/>
              <a:buNone/>
              <a:defRPr sz="2800" b="1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Love Ya Like A Sister"/>
              <a:buNone/>
              <a:defRPr sz="2800" b="1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Love Ya Like A Sister"/>
              <a:buNone/>
              <a:defRPr sz="2800" b="1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Love Ya Like A Sister"/>
              <a:buNone/>
              <a:defRPr sz="2800" b="1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423" name="Google Shape;423;p9"/>
          <p:cNvSpPr txBox="1">
            <a:spLocks noGrp="1"/>
          </p:cNvSpPr>
          <p:nvPr>
            <p:ph type="body" idx="2"/>
          </p:nvPr>
        </p:nvSpPr>
        <p:spPr>
          <a:xfrm>
            <a:off x="1093100" y="2843733"/>
            <a:ext cx="4658400" cy="32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4" name="Google Shape;424;p9"/>
          <p:cNvSpPr txBox="1">
            <a:spLocks noGrp="1"/>
          </p:cNvSpPr>
          <p:nvPr>
            <p:ph type="title"/>
          </p:nvPr>
        </p:nvSpPr>
        <p:spPr>
          <a:xfrm>
            <a:off x="1093101" y="504000"/>
            <a:ext cx="5478800" cy="13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grpSp>
        <p:nvGrpSpPr>
          <p:cNvPr id="425" name="Google Shape;425;p9"/>
          <p:cNvGrpSpPr/>
          <p:nvPr/>
        </p:nvGrpSpPr>
        <p:grpSpPr>
          <a:xfrm rot="10800000">
            <a:off x="10380100" y="977905"/>
            <a:ext cx="1937275" cy="4342683"/>
            <a:chOff x="1577125" y="951200"/>
            <a:chExt cx="1105750" cy="2478700"/>
          </a:xfrm>
        </p:grpSpPr>
        <p:sp>
          <p:nvSpPr>
            <p:cNvPr id="426" name="Google Shape;426;p9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6" name="Google Shape;436;p9"/>
          <p:cNvGrpSpPr/>
          <p:nvPr/>
        </p:nvGrpSpPr>
        <p:grpSpPr>
          <a:xfrm rot="10800000">
            <a:off x="9647982" y="4268347"/>
            <a:ext cx="1387452" cy="2546400"/>
            <a:chOff x="1986275" y="390525"/>
            <a:chExt cx="791925" cy="1453425"/>
          </a:xfrm>
        </p:grpSpPr>
        <p:sp>
          <p:nvSpPr>
            <p:cNvPr id="437" name="Google Shape;437;p9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6" name="Google Shape;446;p9"/>
          <p:cNvGrpSpPr/>
          <p:nvPr/>
        </p:nvGrpSpPr>
        <p:grpSpPr>
          <a:xfrm rot="10800000">
            <a:off x="6837316" y="4526203"/>
            <a:ext cx="2972005" cy="2598172"/>
            <a:chOff x="2636425" y="520675"/>
            <a:chExt cx="1696350" cy="1482975"/>
          </a:xfrm>
        </p:grpSpPr>
        <p:sp>
          <p:nvSpPr>
            <p:cNvPr id="447" name="Google Shape;447;p9"/>
            <p:cNvSpPr/>
            <p:nvPr/>
          </p:nvSpPr>
          <p:spPr>
            <a:xfrm>
              <a:off x="3258925" y="698350"/>
              <a:ext cx="1073850" cy="1302900"/>
            </a:xfrm>
            <a:custGeom>
              <a:avLst/>
              <a:gdLst/>
              <a:ahLst/>
              <a:cxnLst/>
              <a:rect l="l" t="t" r="r" b="b"/>
              <a:pathLst>
                <a:path w="42954" h="52116" extrusionOk="0">
                  <a:moveTo>
                    <a:pt x="16522" y="22002"/>
                  </a:moveTo>
                  <a:cubicBezTo>
                    <a:pt x="16588" y="22002"/>
                    <a:pt x="16653" y="22006"/>
                    <a:pt x="16719" y="22013"/>
                  </a:cubicBezTo>
                  <a:cubicBezTo>
                    <a:pt x="17011" y="22053"/>
                    <a:pt x="17265" y="22151"/>
                    <a:pt x="17520" y="22346"/>
                  </a:cubicBezTo>
                  <a:cubicBezTo>
                    <a:pt x="18021" y="22722"/>
                    <a:pt x="18393" y="23438"/>
                    <a:pt x="18513" y="24189"/>
                  </a:cubicBezTo>
                  <a:cubicBezTo>
                    <a:pt x="18642" y="24970"/>
                    <a:pt x="18554" y="25845"/>
                    <a:pt x="18379" y="26765"/>
                  </a:cubicBezTo>
                  <a:cubicBezTo>
                    <a:pt x="18292" y="27226"/>
                    <a:pt x="18177" y="27699"/>
                    <a:pt x="18075" y="28165"/>
                  </a:cubicBezTo>
                  <a:cubicBezTo>
                    <a:pt x="18057" y="28235"/>
                    <a:pt x="18040" y="28305"/>
                    <a:pt x="18022" y="28375"/>
                  </a:cubicBezTo>
                  <a:lnTo>
                    <a:pt x="18009" y="28373"/>
                  </a:lnTo>
                  <a:cubicBezTo>
                    <a:pt x="17596" y="28306"/>
                    <a:pt x="17190" y="28193"/>
                    <a:pt x="16803" y="28033"/>
                  </a:cubicBezTo>
                  <a:cubicBezTo>
                    <a:pt x="16415" y="27877"/>
                    <a:pt x="16073" y="27693"/>
                    <a:pt x="15755" y="27454"/>
                  </a:cubicBezTo>
                  <a:cubicBezTo>
                    <a:pt x="15118" y="26979"/>
                    <a:pt x="14600" y="26319"/>
                    <a:pt x="14326" y="25607"/>
                  </a:cubicBezTo>
                  <a:cubicBezTo>
                    <a:pt x="14189" y="25252"/>
                    <a:pt x="14113" y="24884"/>
                    <a:pt x="14107" y="24528"/>
                  </a:cubicBezTo>
                  <a:cubicBezTo>
                    <a:pt x="14105" y="24351"/>
                    <a:pt x="14119" y="24174"/>
                    <a:pt x="14148" y="24000"/>
                  </a:cubicBezTo>
                  <a:cubicBezTo>
                    <a:pt x="14178" y="23840"/>
                    <a:pt x="14225" y="23684"/>
                    <a:pt x="14290" y="23535"/>
                  </a:cubicBezTo>
                  <a:cubicBezTo>
                    <a:pt x="14549" y="22929"/>
                    <a:pt x="15137" y="22384"/>
                    <a:pt x="15780" y="22146"/>
                  </a:cubicBezTo>
                  <a:cubicBezTo>
                    <a:pt x="16030" y="22051"/>
                    <a:pt x="16284" y="22002"/>
                    <a:pt x="16522" y="22002"/>
                  </a:cubicBezTo>
                  <a:close/>
                  <a:moveTo>
                    <a:pt x="42620" y="1"/>
                  </a:moveTo>
                  <a:cubicBezTo>
                    <a:pt x="42482" y="1"/>
                    <a:pt x="42360" y="94"/>
                    <a:pt x="42323" y="228"/>
                  </a:cubicBezTo>
                  <a:cubicBezTo>
                    <a:pt x="41267" y="4038"/>
                    <a:pt x="40150" y="7830"/>
                    <a:pt x="38625" y="11432"/>
                  </a:cubicBezTo>
                  <a:cubicBezTo>
                    <a:pt x="37105" y="15029"/>
                    <a:pt x="35165" y="18441"/>
                    <a:pt x="32594" y="21298"/>
                  </a:cubicBezTo>
                  <a:cubicBezTo>
                    <a:pt x="31325" y="22739"/>
                    <a:pt x="29888" y="24016"/>
                    <a:pt x="28342" y="25118"/>
                  </a:cubicBezTo>
                  <a:cubicBezTo>
                    <a:pt x="26784" y="26197"/>
                    <a:pt x="25106" y="27094"/>
                    <a:pt x="23332" y="27703"/>
                  </a:cubicBezTo>
                  <a:cubicBezTo>
                    <a:pt x="22442" y="28000"/>
                    <a:pt x="21543" y="28253"/>
                    <a:pt x="20643" y="28372"/>
                  </a:cubicBezTo>
                  <a:cubicBezTo>
                    <a:pt x="20503" y="28393"/>
                    <a:pt x="20363" y="28409"/>
                    <a:pt x="20224" y="28425"/>
                  </a:cubicBezTo>
                  <a:cubicBezTo>
                    <a:pt x="20322" y="28011"/>
                    <a:pt x="20414" y="27595"/>
                    <a:pt x="20501" y="27175"/>
                  </a:cubicBezTo>
                  <a:cubicBezTo>
                    <a:pt x="20701" y="26157"/>
                    <a:pt x="20852" y="25033"/>
                    <a:pt x="20671" y="23849"/>
                  </a:cubicBezTo>
                  <a:cubicBezTo>
                    <a:pt x="20576" y="23249"/>
                    <a:pt x="20396" y="22657"/>
                    <a:pt x="20103" y="22102"/>
                  </a:cubicBezTo>
                  <a:cubicBezTo>
                    <a:pt x="19812" y="21549"/>
                    <a:pt x="19412" y="21021"/>
                    <a:pt x="18876" y="20604"/>
                  </a:cubicBezTo>
                  <a:cubicBezTo>
                    <a:pt x="18356" y="20184"/>
                    <a:pt x="17657" y="19896"/>
                    <a:pt x="16968" y="19821"/>
                  </a:cubicBezTo>
                  <a:cubicBezTo>
                    <a:pt x="16825" y="19806"/>
                    <a:pt x="16681" y="19797"/>
                    <a:pt x="16536" y="19797"/>
                  </a:cubicBezTo>
                  <a:cubicBezTo>
                    <a:pt x="15995" y="19797"/>
                    <a:pt x="15473" y="19908"/>
                    <a:pt x="14997" y="20091"/>
                  </a:cubicBezTo>
                  <a:cubicBezTo>
                    <a:pt x="13798" y="20563"/>
                    <a:pt x="12816" y="21462"/>
                    <a:pt x="12285" y="22674"/>
                  </a:cubicBezTo>
                  <a:cubicBezTo>
                    <a:pt x="12153" y="22974"/>
                    <a:pt x="12060" y="23306"/>
                    <a:pt x="12001" y="23628"/>
                  </a:cubicBezTo>
                  <a:cubicBezTo>
                    <a:pt x="11949" y="23942"/>
                    <a:pt x="11926" y="24260"/>
                    <a:pt x="11932" y="24578"/>
                  </a:cubicBezTo>
                  <a:cubicBezTo>
                    <a:pt x="11948" y="25211"/>
                    <a:pt x="12084" y="25828"/>
                    <a:pt x="12306" y="26394"/>
                  </a:cubicBezTo>
                  <a:cubicBezTo>
                    <a:pt x="12756" y="27528"/>
                    <a:pt x="13523" y="28474"/>
                    <a:pt x="14471" y="29180"/>
                  </a:cubicBezTo>
                  <a:cubicBezTo>
                    <a:pt x="15381" y="29849"/>
                    <a:pt x="16416" y="30246"/>
                    <a:pt x="17461" y="30430"/>
                  </a:cubicBezTo>
                  <a:cubicBezTo>
                    <a:pt x="16991" y="31983"/>
                    <a:pt x="16415" y="33502"/>
                    <a:pt x="15736" y="34976"/>
                  </a:cubicBezTo>
                  <a:cubicBezTo>
                    <a:pt x="14928" y="36725"/>
                    <a:pt x="14009" y="38427"/>
                    <a:pt x="12945" y="40042"/>
                  </a:cubicBezTo>
                  <a:cubicBezTo>
                    <a:pt x="11879" y="41646"/>
                    <a:pt x="10701" y="43221"/>
                    <a:pt x="9443" y="44695"/>
                  </a:cubicBezTo>
                  <a:cubicBezTo>
                    <a:pt x="8814" y="45435"/>
                    <a:pt x="8144" y="46136"/>
                    <a:pt x="7464" y="46825"/>
                  </a:cubicBezTo>
                  <a:cubicBezTo>
                    <a:pt x="6776" y="47504"/>
                    <a:pt x="6053" y="48146"/>
                    <a:pt x="5296" y="48746"/>
                  </a:cubicBezTo>
                  <a:cubicBezTo>
                    <a:pt x="4533" y="49334"/>
                    <a:pt x="3739" y="49883"/>
                    <a:pt x="2901" y="50357"/>
                  </a:cubicBezTo>
                  <a:cubicBezTo>
                    <a:pt x="2056" y="50816"/>
                    <a:pt x="1177" y="51216"/>
                    <a:pt x="255" y="51510"/>
                  </a:cubicBezTo>
                  <a:lnTo>
                    <a:pt x="245" y="51513"/>
                  </a:lnTo>
                  <a:cubicBezTo>
                    <a:pt x="89" y="51564"/>
                    <a:pt x="0" y="51728"/>
                    <a:pt x="43" y="51887"/>
                  </a:cubicBezTo>
                  <a:cubicBezTo>
                    <a:pt x="80" y="52024"/>
                    <a:pt x="204" y="52115"/>
                    <a:pt x="342" y="52115"/>
                  </a:cubicBezTo>
                  <a:cubicBezTo>
                    <a:pt x="363" y="52115"/>
                    <a:pt x="384" y="52113"/>
                    <a:pt x="406" y="52109"/>
                  </a:cubicBezTo>
                  <a:cubicBezTo>
                    <a:pt x="1402" y="51891"/>
                    <a:pt x="2374" y="51575"/>
                    <a:pt x="3305" y="51162"/>
                  </a:cubicBezTo>
                  <a:cubicBezTo>
                    <a:pt x="4229" y="50733"/>
                    <a:pt x="5117" y="50229"/>
                    <a:pt x="5966" y="49669"/>
                  </a:cubicBezTo>
                  <a:cubicBezTo>
                    <a:pt x="7642" y="48518"/>
                    <a:pt x="9175" y="47176"/>
                    <a:pt x="10564" y="45711"/>
                  </a:cubicBezTo>
                  <a:cubicBezTo>
                    <a:pt x="11955" y="44244"/>
                    <a:pt x="13244" y="42711"/>
                    <a:pt x="14425" y="41054"/>
                  </a:cubicBezTo>
                  <a:cubicBezTo>
                    <a:pt x="15594" y="39401"/>
                    <a:pt x="16659" y="37662"/>
                    <a:pt x="17541" y="35829"/>
                  </a:cubicBezTo>
                  <a:cubicBezTo>
                    <a:pt x="18372" y="34128"/>
                    <a:pt x="19072" y="32367"/>
                    <a:pt x="19636" y="30560"/>
                  </a:cubicBezTo>
                  <a:cubicBezTo>
                    <a:pt x="20076" y="30538"/>
                    <a:pt x="20516" y="30491"/>
                    <a:pt x="20951" y="30421"/>
                  </a:cubicBezTo>
                  <a:cubicBezTo>
                    <a:pt x="22013" y="30259"/>
                    <a:pt x="23023" y="29957"/>
                    <a:pt x="24004" y="29611"/>
                  </a:cubicBezTo>
                  <a:cubicBezTo>
                    <a:pt x="25965" y="28902"/>
                    <a:pt x="27802" y="27889"/>
                    <a:pt x="29458" y="26663"/>
                  </a:cubicBezTo>
                  <a:cubicBezTo>
                    <a:pt x="31104" y="25423"/>
                    <a:pt x="32607" y="24010"/>
                    <a:pt x="33913" y="22442"/>
                  </a:cubicBezTo>
                  <a:cubicBezTo>
                    <a:pt x="35231" y="20884"/>
                    <a:pt x="36372" y="19187"/>
                    <a:pt x="37343" y="17411"/>
                  </a:cubicBezTo>
                  <a:cubicBezTo>
                    <a:pt x="37837" y="16528"/>
                    <a:pt x="38273" y="15618"/>
                    <a:pt x="38698" y="14704"/>
                  </a:cubicBezTo>
                  <a:cubicBezTo>
                    <a:pt x="39104" y="13783"/>
                    <a:pt x="39491" y="12854"/>
                    <a:pt x="39832" y="11910"/>
                  </a:cubicBezTo>
                  <a:cubicBezTo>
                    <a:pt x="41230" y="8146"/>
                    <a:pt x="42144" y="4257"/>
                    <a:pt x="42923" y="370"/>
                  </a:cubicBezTo>
                  <a:cubicBezTo>
                    <a:pt x="42954" y="212"/>
                    <a:pt x="42858" y="56"/>
                    <a:pt x="42702" y="13"/>
                  </a:cubicBezTo>
                  <a:cubicBezTo>
                    <a:pt x="42675" y="5"/>
                    <a:pt x="42648" y="1"/>
                    <a:pt x="42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2636425" y="534950"/>
              <a:ext cx="667400" cy="1468700"/>
            </a:xfrm>
            <a:custGeom>
              <a:avLst/>
              <a:gdLst/>
              <a:ahLst/>
              <a:cxnLst/>
              <a:rect l="l" t="t" r="r" b="b"/>
              <a:pathLst>
                <a:path w="26696" h="58748" extrusionOk="0">
                  <a:moveTo>
                    <a:pt x="12869" y="0"/>
                  </a:moveTo>
                  <a:cubicBezTo>
                    <a:pt x="12839" y="2"/>
                    <a:pt x="12809" y="9"/>
                    <a:pt x="12780" y="19"/>
                  </a:cubicBezTo>
                  <a:lnTo>
                    <a:pt x="9341" y="1157"/>
                  </a:lnTo>
                  <a:lnTo>
                    <a:pt x="6558" y="2078"/>
                  </a:lnTo>
                  <a:lnTo>
                    <a:pt x="340" y="4137"/>
                  </a:lnTo>
                  <a:lnTo>
                    <a:pt x="335" y="4138"/>
                  </a:lnTo>
                  <a:cubicBezTo>
                    <a:pt x="289" y="4155"/>
                    <a:pt x="247" y="4179"/>
                    <a:pt x="211" y="4210"/>
                  </a:cubicBezTo>
                  <a:cubicBezTo>
                    <a:pt x="61" y="4324"/>
                    <a:pt x="0" y="4520"/>
                    <a:pt x="58" y="4698"/>
                  </a:cubicBezTo>
                  <a:lnTo>
                    <a:pt x="77" y="4755"/>
                  </a:lnTo>
                  <a:cubicBezTo>
                    <a:pt x="79" y="4762"/>
                    <a:pt x="80" y="4771"/>
                    <a:pt x="83" y="4780"/>
                  </a:cubicBezTo>
                  <a:lnTo>
                    <a:pt x="108" y="4852"/>
                  </a:lnTo>
                  <a:lnTo>
                    <a:pt x="213" y="5168"/>
                  </a:lnTo>
                  <a:cubicBezTo>
                    <a:pt x="220" y="5181"/>
                    <a:pt x="227" y="5193"/>
                    <a:pt x="234" y="5204"/>
                  </a:cubicBezTo>
                  <a:lnTo>
                    <a:pt x="15291" y="47547"/>
                  </a:lnTo>
                  <a:cubicBezTo>
                    <a:pt x="15325" y="47645"/>
                    <a:pt x="15385" y="47734"/>
                    <a:pt x="15465" y="47800"/>
                  </a:cubicBezTo>
                  <a:cubicBezTo>
                    <a:pt x="15474" y="47807"/>
                    <a:pt x="15484" y="47810"/>
                    <a:pt x="15491" y="47816"/>
                  </a:cubicBezTo>
                  <a:lnTo>
                    <a:pt x="17110" y="49749"/>
                  </a:lnTo>
                  <a:lnTo>
                    <a:pt x="17352" y="50035"/>
                  </a:lnTo>
                  <a:cubicBezTo>
                    <a:pt x="17611" y="50344"/>
                    <a:pt x="17888" y="50676"/>
                    <a:pt x="18176" y="51019"/>
                  </a:cubicBezTo>
                  <a:lnTo>
                    <a:pt x="18666" y="51604"/>
                  </a:lnTo>
                  <a:lnTo>
                    <a:pt x="19266" y="52320"/>
                  </a:lnTo>
                  <a:cubicBezTo>
                    <a:pt x="19394" y="52473"/>
                    <a:pt x="19523" y="52627"/>
                    <a:pt x="19652" y="52781"/>
                  </a:cubicBezTo>
                  <a:lnTo>
                    <a:pt x="20085" y="53299"/>
                  </a:lnTo>
                  <a:lnTo>
                    <a:pt x="20675" y="54002"/>
                  </a:lnTo>
                  <a:lnTo>
                    <a:pt x="21158" y="54578"/>
                  </a:lnTo>
                  <a:lnTo>
                    <a:pt x="22360" y="56013"/>
                  </a:lnTo>
                  <a:lnTo>
                    <a:pt x="22807" y="56546"/>
                  </a:lnTo>
                  <a:lnTo>
                    <a:pt x="22977" y="56749"/>
                  </a:lnTo>
                  <a:lnTo>
                    <a:pt x="23246" y="57070"/>
                  </a:lnTo>
                  <a:cubicBezTo>
                    <a:pt x="23651" y="57554"/>
                    <a:pt x="23969" y="57933"/>
                    <a:pt x="24162" y="58165"/>
                  </a:cubicBezTo>
                  <a:lnTo>
                    <a:pt x="24300" y="58329"/>
                  </a:lnTo>
                  <a:lnTo>
                    <a:pt x="24324" y="58357"/>
                  </a:lnTo>
                  <a:lnTo>
                    <a:pt x="24371" y="58414"/>
                  </a:lnTo>
                  <a:cubicBezTo>
                    <a:pt x="24461" y="58523"/>
                    <a:pt x="24573" y="58611"/>
                    <a:pt x="24700" y="58671"/>
                  </a:cubicBezTo>
                  <a:cubicBezTo>
                    <a:pt x="24739" y="58688"/>
                    <a:pt x="24779" y="58704"/>
                    <a:pt x="24820" y="58716"/>
                  </a:cubicBezTo>
                  <a:cubicBezTo>
                    <a:pt x="24894" y="58737"/>
                    <a:pt x="24969" y="58748"/>
                    <a:pt x="25045" y="58748"/>
                  </a:cubicBezTo>
                  <a:cubicBezTo>
                    <a:pt x="25171" y="58748"/>
                    <a:pt x="25296" y="58719"/>
                    <a:pt x="25410" y="58661"/>
                  </a:cubicBezTo>
                  <a:cubicBezTo>
                    <a:pt x="25659" y="58534"/>
                    <a:pt x="25847" y="58275"/>
                    <a:pt x="25868" y="57918"/>
                  </a:cubicBezTo>
                  <a:lnTo>
                    <a:pt x="25895" y="57444"/>
                  </a:lnTo>
                  <a:lnTo>
                    <a:pt x="26012" y="55438"/>
                  </a:lnTo>
                  <a:lnTo>
                    <a:pt x="26672" y="44062"/>
                  </a:lnTo>
                  <a:cubicBezTo>
                    <a:pt x="26674" y="44045"/>
                    <a:pt x="26670" y="44031"/>
                    <a:pt x="26670" y="44014"/>
                  </a:cubicBezTo>
                  <a:cubicBezTo>
                    <a:pt x="26695" y="43911"/>
                    <a:pt x="26692" y="43803"/>
                    <a:pt x="26659" y="43704"/>
                  </a:cubicBezTo>
                  <a:lnTo>
                    <a:pt x="13497" y="813"/>
                  </a:lnTo>
                  <a:cubicBezTo>
                    <a:pt x="13494" y="800"/>
                    <a:pt x="13497" y="786"/>
                    <a:pt x="13493" y="773"/>
                  </a:cubicBezTo>
                  <a:lnTo>
                    <a:pt x="13388" y="456"/>
                  </a:lnTo>
                  <a:lnTo>
                    <a:pt x="13365" y="383"/>
                  </a:lnTo>
                  <a:cubicBezTo>
                    <a:pt x="13363" y="374"/>
                    <a:pt x="13358" y="367"/>
                    <a:pt x="13355" y="359"/>
                  </a:cubicBezTo>
                  <a:lnTo>
                    <a:pt x="13336" y="302"/>
                  </a:lnTo>
                  <a:cubicBezTo>
                    <a:pt x="13276" y="124"/>
                    <a:pt x="13110" y="3"/>
                    <a:pt x="12923" y="2"/>
                  </a:cubicBezTo>
                  <a:cubicBezTo>
                    <a:pt x="12904" y="0"/>
                    <a:pt x="12887" y="0"/>
                    <a:pt x="12869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3025600" y="1576775"/>
              <a:ext cx="296100" cy="426775"/>
            </a:xfrm>
            <a:custGeom>
              <a:avLst/>
              <a:gdLst/>
              <a:ahLst/>
              <a:cxnLst/>
              <a:rect l="l" t="t" r="r" b="b"/>
              <a:pathLst>
                <a:path w="11844" h="17071" extrusionOk="0">
                  <a:moveTo>
                    <a:pt x="6992" y="0"/>
                  </a:moveTo>
                  <a:cubicBezTo>
                    <a:pt x="6985" y="0"/>
                    <a:pt x="6977" y="0"/>
                    <a:pt x="6969" y="0"/>
                  </a:cubicBezTo>
                  <a:cubicBezTo>
                    <a:pt x="4355" y="8"/>
                    <a:pt x="1982" y="1563"/>
                    <a:pt x="587" y="3938"/>
                  </a:cubicBezTo>
                  <a:cubicBezTo>
                    <a:pt x="286" y="4451"/>
                    <a:pt x="1" y="5094"/>
                    <a:pt x="382" y="5603"/>
                  </a:cubicBezTo>
                  <a:lnTo>
                    <a:pt x="8719" y="16700"/>
                  </a:lnTo>
                  <a:cubicBezTo>
                    <a:pt x="8910" y="16954"/>
                    <a:pt x="9168" y="17070"/>
                    <a:pt x="9418" y="17070"/>
                  </a:cubicBezTo>
                  <a:cubicBezTo>
                    <a:pt x="9812" y="17070"/>
                    <a:pt x="10184" y="16782"/>
                    <a:pt x="10240" y="16285"/>
                  </a:cubicBezTo>
                  <a:lnTo>
                    <a:pt x="11779" y="2491"/>
                  </a:lnTo>
                  <a:cubicBezTo>
                    <a:pt x="11843" y="1914"/>
                    <a:pt x="11407" y="1582"/>
                    <a:pt x="11027" y="1300"/>
                  </a:cubicBezTo>
                  <a:cubicBezTo>
                    <a:pt x="10628" y="1004"/>
                    <a:pt x="10203" y="773"/>
                    <a:pt x="9760" y="583"/>
                  </a:cubicBezTo>
                  <a:cubicBezTo>
                    <a:pt x="8865" y="201"/>
                    <a:pt x="7922" y="0"/>
                    <a:pt x="6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3025600" y="1612200"/>
              <a:ext cx="224025" cy="347925"/>
            </a:xfrm>
            <a:custGeom>
              <a:avLst/>
              <a:gdLst/>
              <a:ahLst/>
              <a:cxnLst/>
              <a:rect l="l" t="t" r="r" b="b"/>
              <a:pathLst>
                <a:path w="8961" h="13917" extrusionOk="0">
                  <a:moveTo>
                    <a:pt x="2830" y="0"/>
                  </a:moveTo>
                  <a:cubicBezTo>
                    <a:pt x="1945" y="656"/>
                    <a:pt x="1178" y="1516"/>
                    <a:pt x="587" y="2521"/>
                  </a:cubicBezTo>
                  <a:cubicBezTo>
                    <a:pt x="286" y="3034"/>
                    <a:pt x="1" y="3677"/>
                    <a:pt x="382" y="4186"/>
                  </a:cubicBezTo>
                  <a:lnTo>
                    <a:pt x="6736" y="12643"/>
                  </a:lnTo>
                  <a:lnTo>
                    <a:pt x="6736" y="12643"/>
                  </a:lnTo>
                  <a:cubicBezTo>
                    <a:pt x="6736" y="12643"/>
                    <a:pt x="6736" y="12643"/>
                    <a:pt x="6735" y="12643"/>
                  </a:cubicBezTo>
                  <a:lnTo>
                    <a:pt x="6735" y="12643"/>
                  </a:lnTo>
                  <a:lnTo>
                    <a:pt x="7693" y="13917"/>
                  </a:lnTo>
                  <a:lnTo>
                    <a:pt x="6736" y="12643"/>
                  </a:lnTo>
                  <a:lnTo>
                    <a:pt x="6736" y="12643"/>
                  </a:lnTo>
                  <a:cubicBezTo>
                    <a:pt x="6936" y="12665"/>
                    <a:pt x="7135" y="12676"/>
                    <a:pt x="7335" y="12676"/>
                  </a:cubicBezTo>
                  <a:cubicBezTo>
                    <a:pt x="7885" y="12676"/>
                    <a:pt x="8433" y="12594"/>
                    <a:pt x="8960" y="12430"/>
                  </a:cubicBezTo>
                  <a:cubicBezTo>
                    <a:pt x="6474" y="8583"/>
                    <a:pt x="4426" y="4364"/>
                    <a:pt x="283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3193975" y="1901675"/>
              <a:ext cx="96800" cy="101850"/>
            </a:xfrm>
            <a:custGeom>
              <a:avLst/>
              <a:gdLst/>
              <a:ahLst/>
              <a:cxnLst/>
              <a:rect l="l" t="t" r="r" b="b"/>
              <a:pathLst>
                <a:path w="3872" h="4074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3413" y="348"/>
                    <a:pt x="2901" y="622"/>
                    <a:pt x="2357" y="810"/>
                  </a:cubicBezTo>
                  <a:cubicBezTo>
                    <a:pt x="1797" y="1002"/>
                    <a:pt x="1205" y="1097"/>
                    <a:pt x="607" y="1097"/>
                  </a:cubicBezTo>
                  <a:cubicBezTo>
                    <a:pt x="405" y="1097"/>
                    <a:pt x="203" y="1086"/>
                    <a:pt x="0" y="1064"/>
                  </a:cubicBezTo>
                  <a:lnTo>
                    <a:pt x="0" y="1064"/>
                  </a:lnTo>
                  <a:lnTo>
                    <a:pt x="1984" y="3704"/>
                  </a:lnTo>
                  <a:cubicBezTo>
                    <a:pt x="2174" y="3957"/>
                    <a:pt x="2433" y="4074"/>
                    <a:pt x="2683" y="4074"/>
                  </a:cubicBezTo>
                  <a:cubicBezTo>
                    <a:pt x="3076" y="4074"/>
                    <a:pt x="3449" y="3785"/>
                    <a:pt x="3505" y="3288"/>
                  </a:cubicBezTo>
                  <a:lnTo>
                    <a:pt x="38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2706350" y="520675"/>
              <a:ext cx="616050" cy="1199800"/>
            </a:xfrm>
            <a:custGeom>
              <a:avLst/>
              <a:gdLst/>
              <a:ahLst/>
              <a:cxnLst/>
              <a:rect l="l" t="t" r="r" b="b"/>
              <a:pathLst>
                <a:path w="24642" h="47992" extrusionOk="0">
                  <a:moveTo>
                    <a:pt x="13116" y="1"/>
                  </a:moveTo>
                  <a:cubicBezTo>
                    <a:pt x="13083" y="1"/>
                    <a:pt x="13049" y="5"/>
                    <a:pt x="13016" y="15"/>
                  </a:cubicBezTo>
                  <a:lnTo>
                    <a:pt x="369" y="3468"/>
                  </a:lnTo>
                  <a:cubicBezTo>
                    <a:pt x="130" y="3534"/>
                    <a:pt x="1" y="3817"/>
                    <a:pt x="84" y="4096"/>
                  </a:cubicBezTo>
                  <a:lnTo>
                    <a:pt x="12998" y="47609"/>
                  </a:lnTo>
                  <a:cubicBezTo>
                    <a:pt x="13072" y="47857"/>
                    <a:pt x="13269" y="47991"/>
                    <a:pt x="13457" y="47991"/>
                  </a:cubicBezTo>
                  <a:cubicBezTo>
                    <a:pt x="13606" y="47991"/>
                    <a:pt x="13750" y="47908"/>
                    <a:pt x="13825" y="47732"/>
                  </a:cubicBezTo>
                  <a:lnTo>
                    <a:pt x="15142" y="44621"/>
                  </a:lnTo>
                  <a:cubicBezTo>
                    <a:pt x="15272" y="44315"/>
                    <a:pt x="15535" y="44152"/>
                    <a:pt x="15812" y="44152"/>
                  </a:cubicBezTo>
                  <a:cubicBezTo>
                    <a:pt x="16013" y="44152"/>
                    <a:pt x="16221" y="44238"/>
                    <a:pt x="16393" y="44417"/>
                  </a:cubicBezTo>
                  <a:lnTo>
                    <a:pt x="18134" y="46230"/>
                  </a:lnTo>
                  <a:cubicBezTo>
                    <a:pt x="18308" y="46410"/>
                    <a:pt x="18516" y="46494"/>
                    <a:pt x="18715" y="46494"/>
                  </a:cubicBezTo>
                  <a:cubicBezTo>
                    <a:pt x="19042" y="46494"/>
                    <a:pt x="19345" y="46267"/>
                    <a:pt x="19436" y="45867"/>
                  </a:cubicBezTo>
                  <a:lnTo>
                    <a:pt x="20036" y="43221"/>
                  </a:lnTo>
                  <a:cubicBezTo>
                    <a:pt x="20125" y="42825"/>
                    <a:pt x="20428" y="42593"/>
                    <a:pt x="20757" y="42593"/>
                  </a:cubicBezTo>
                  <a:cubicBezTo>
                    <a:pt x="20921" y="42593"/>
                    <a:pt x="21091" y="42651"/>
                    <a:pt x="21246" y="42775"/>
                  </a:cubicBezTo>
                  <a:lnTo>
                    <a:pt x="23892" y="44890"/>
                  </a:lnTo>
                  <a:cubicBezTo>
                    <a:pt x="23980" y="44960"/>
                    <a:pt x="24073" y="44991"/>
                    <a:pt x="24161" y="44991"/>
                  </a:cubicBezTo>
                  <a:cubicBezTo>
                    <a:pt x="24422" y="44991"/>
                    <a:pt x="24641" y="44719"/>
                    <a:pt x="24555" y="44375"/>
                  </a:cubicBezTo>
                  <a:lnTo>
                    <a:pt x="13580" y="409"/>
                  </a:lnTo>
                  <a:cubicBezTo>
                    <a:pt x="13520" y="167"/>
                    <a:pt x="13322" y="1"/>
                    <a:pt x="13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2706350" y="583100"/>
              <a:ext cx="394100" cy="1137375"/>
            </a:xfrm>
            <a:custGeom>
              <a:avLst/>
              <a:gdLst/>
              <a:ahLst/>
              <a:cxnLst/>
              <a:rect l="l" t="t" r="r" b="b"/>
              <a:pathLst>
                <a:path w="15764" h="45495" extrusionOk="0">
                  <a:moveTo>
                    <a:pt x="3926" y="0"/>
                  </a:moveTo>
                  <a:lnTo>
                    <a:pt x="369" y="971"/>
                  </a:lnTo>
                  <a:cubicBezTo>
                    <a:pt x="130" y="1037"/>
                    <a:pt x="1" y="1320"/>
                    <a:pt x="84" y="1599"/>
                  </a:cubicBezTo>
                  <a:lnTo>
                    <a:pt x="12998" y="45112"/>
                  </a:lnTo>
                  <a:cubicBezTo>
                    <a:pt x="13072" y="45361"/>
                    <a:pt x="13269" y="45495"/>
                    <a:pt x="13458" y="45495"/>
                  </a:cubicBezTo>
                  <a:cubicBezTo>
                    <a:pt x="13606" y="45495"/>
                    <a:pt x="13750" y="45412"/>
                    <a:pt x="13825" y="45236"/>
                  </a:cubicBezTo>
                  <a:lnTo>
                    <a:pt x="15142" y="42125"/>
                  </a:lnTo>
                  <a:cubicBezTo>
                    <a:pt x="15265" y="41837"/>
                    <a:pt x="15504" y="41676"/>
                    <a:pt x="15763" y="41659"/>
                  </a:cubicBezTo>
                  <a:lnTo>
                    <a:pt x="3926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2944350" y="520700"/>
              <a:ext cx="378050" cy="1124800"/>
            </a:xfrm>
            <a:custGeom>
              <a:avLst/>
              <a:gdLst/>
              <a:ahLst/>
              <a:cxnLst/>
              <a:rect l="l" t="t" r="r" b="b"/>
              <a:pathLst>
                <a:path w="15122" h="44992" extrusionOk="0">
                  <a:moveTo>
                    <a:pt x="3595" y="0"/>
                  </a:moveTo>
                  <a:cubicBezTo>
                    <a:pt x="3562" y="0"/>
                    <a:pt x="3529" y="5"/>
                    <a:pt x="3496" y="14"/>
                  </a:cubicBezTo>
                  <a:lnTo>
                    <a:pt x="0" y="968"/>
                  </a:lnTo>
                  <a:lnTo>
                    <a:pt x="11160" y="42598"/>
                  </a:lnTo>
                  <a:cubicBezTo>
                    <a:pt x="11185" y="42595"/>
                    <a:pt x="11211" y="42593"/>
                    <a:pt x="11238" y="42593"/>
                  </a:cubicBezTo>
                  <a:cubicBezTo>
                    <a:pt x="11401" y="42593"/>
                    <a:pt x="11572" y="42650"/>
                    <a:pt x="11727" y="42774"/>
                  </a:cubicBezTo>
                  <a:lnTo>
                    <a:pt x="14372" y="44890"/>
                  </a:lnTo>
                  <a:cubicBezTo>
                    <a:pt x="14460" y="44960"/>
                    <a:pt x="14553" y="44992"/>
                    <a:pt x="14641" y="44992"/>
                  </a:cubicBezTo>
                  <a:cubicBezTo>
                    <a:pt x="14902" y="44992"/>
                    <a:pt x="15121" y="44719"/>
                    <a:pt x="15035" y="44375"/>
                  </a:cubicBezTo>
                  <a:lnTo>
                    <a:pt x="4060" y="409"/>
                  </a:lnTo>
                  <a:cubicBezTo>
                    <a:pt x="4000" y="166"/>
                    <a:pt x="3801" y="0"/>
                    <a:pt x="359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3193975" y="1922950"/>
              <a:ext cx="88950" cy="80600"/>
            </a:xfrm>
            <a:custGeom>
              <a:avLst/>
              <a:gdLst/>
              <a:ahLst/>
              <a:cxnLst/>
              <a:rect l="l" t="t" r="r" b="b"/>
              <a:pathLst>
                <a:path w="3558" h="3224" extrusionOk="0">
                  <a:moveTo>
                    <a:pt x="2225" y="0"/>
                  </a:moveTo>
                  <a:cubicBezTo>
                    <a:pt x="1698" y="164"/>
                    <a:pt x="1150" y="246"/>
                    <a:pt x="600" y="246"/>
                  </a:cubicBezTo>
                  <a:cubicBezTo>
                    <a:pt x="400" y="246"/>
                    <a:pt x="200" y="235"/>
                    <a:pt x="0" y="213"/>
                  </a:cubicBezTo>
                  <a:lnTo>
                    <a:pt x="0" y="213"/>
                  </a:lnTo>
                  <a:lnTo>
                    <a:pt x="958" y="1487"/>
                  </a:lnTo>
                  <a:lnTo>
                    <a:pt x="1076" y="1644"/>
                  </a:lnTo>
                  <a:cubicBezTo>
                    <a:pt x="1084" y="1656"/>
                    <a:pt x="1094" y="1668"/>
                    <a:pt x="1103" y="1679"/>
                  </a:cubicBezTo>
                  <a:lnTo>
                    <a:pt x="1227" y="1846"/>
                  </a:lnTo>
                  <a:lnTo>
                    <a:pt x="1569" y="2300"/>
                  </a:lnTo>
                  <a:lnTo>
                    <a:pt x="1654" y="2413"/>
                  </a:lnTo>
                  <a:lnTo>
                    <a:pt x="1720" y="2502"/>
                  </a:lnTo>
                  <a:lnTo>
                    <a:pt x="1917" y="2764"/>
                  </a:lnTo>
                  <a:lnTo>
                    <a:pt x="1940" y="2793"/>
                  </a:lnTo>
                  <a:lnTo>
                    <a:pt x="1984" y="2853"/>
                  </a:lnTo>
                  <a:cubicBezTo>
                    <a:pt x="2175" y="3107"/>
                    <a:pt x="2433" y="3223"/>
                    <a:pt x="2683" y="3223"/>
                  </a:cubicBezTo>
                  <a:cubicBezTo>
                    <a:pt x="3076" y="3223"/>
                    <a:pt x="3449" y="2934"/>
                    <a:pt x="3505" y="2437"/>
                  </a:cubicBezTo>
                  <a:lnTo>
                    <a:pt x="3557" y="1966"/>
                  </a:lnTo>
                  <a:cubicBezTo>
                    <a:pt x="3100" y="1323"/>
                    <a:pt x="2656" y="667"/>
                    <a:pt x="222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2706275" y="520675"/>
              <a:ext cx="343875" cy="120450"/>
            </a:xfrm>
            <a:custGeom>
              <a:avLst/>
              <a:gdLst/>
              <a:ahLst/>
              <a:cxnLst/>
              <a:rect l="l" t="t" r="r" b="b"/>
              <a:pathLst>
                <a:path w="13755" h="4818" extrusionOk="0">
                  <a:moveTo>
                    <a:pt x="13131" y="1"/>
                  </a:moveTo>
                  <a:cubicBezTo>
                    <a:pt x="13092" y="1"/>
                    <a:pt x="13053" y="6"/>
                    <a:pt x="13013" y="17"/>
                  </a:cubicBezTo>
                  <a:lnTo>
                    <a:pt x="377" y="3467"/>
                  </a:lnTo>
                  <a:cubicBezTo>
                    <a:pt x="141" y="3532"/>
                    <a:pt x="1" y="3775"/>
                    <a:pt x="65" y="4013"/>
                  </a:cubicBezTo>
                  <a:lnTo>
                    <a:pt x="196" y="4491"/>
                  </a:lnTo>
                  <a:cubicBezTo>
                    <a:pt x="250" y="4688"/>
                    <a:pt x="429" y="4818"/>
                    <a:pt x="624" y="4818"/>
                  </a:cubicBezTo>
                  <a:cubicBezTo>
                    <a:pt x="663" y="4818"/>
                    <a:pt x="703" y="4813"/>
                    <a:pt x="742" y="4802"/>
                  </a:cubicBezTo>
                  <a:lnTo>
                    <a:pt x="13377" y="1352"/>
                  </a:lnTo>
                  <a:cubicBezTo>
                    <a:pt x="13615" y="1287"/>
                    <a:pt x="13754" y="1042"/>
                    <a:pt x="13689" y="806"/>
                  </a:cubicBezTo>
                  <a:lnTo>
                    <a:pt x="13559" y="327"/>
                  </a:lnTo>
                  <a:cubicBezTo>
                    <a:pt x="13505" y="130"/>
                    <a:pt x="13326" y="1"/>
                    <a:pt x="13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7" name="Google Shape;457;p9"/>
          <p:cNvGrpSpPr/>
          <p:nvPr/>
        </p:nvGrpSpPr>
        <p:grpSpPr>
          <a:xfrm>
            <a:off x="8899800" y="1447904"/>
            <a:ext cx="454381" cy="761112"/>
            <a:chOff x="2002900" y="3914700"/>
            <a:chExt cx="259350" cy="434425"/>
          </a:xfrm>
        </p:grpSpPr>
        <p:sp>
          <p:nvSpPr>
            <p:cNvPr id="458" name="Google Shape;458;p9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0" name="Google Shape;460;p9"/>
          <p:cNvGrpSpPr/>
          <p:nvPr/>
        </p:nvGrpSpPr>
        <p:grpSpPr>
          <a:xfrm>
            <a:off x="7756452" y="2929392"/>
            <a:ext cx="472515" cy="771361"/>
            <a:chOff x="2254100" y="3662800"/>
            <a:chExt cx="269700" cy="440275"/>
          </a:xfrm>
        </p:grpSpPr>
        <p:sp>
          <p:nvSpPr>
            <p:cNvPr id="461" name="Google Shape;461;p9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79648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10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465" name="Google Shape;465;p10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466" name="Google Shape;466;p10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10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10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10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10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0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0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0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0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0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0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0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0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79" name="Google Shape;479;p10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480" name="Google Shape;480;p10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481" name="Google Shape;481;p10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2" name="Google Shape;482;p10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3" name="Google Shape;483;p10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4" name="Google Shape;484;p10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5" name="Google Shape;485;p10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6" name="Google Shape;486;p10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7" name="Google Shape;487;p10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8" name="Google Shape;488;p10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9" name="Google Shape;489;p10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0" name="Google Shape;490;p10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1" name="Google Shape;491;p10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2" name="Google Shape;492;p10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3" name="Google Shape;493;p10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4" name="Google Shape;494;p10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5" name="Google Shape;495;p10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6" name="Google Shape;496;p10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7" name="Google Shape;497;p10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8" name="Google Shape;498;p10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9" name="Google Shape;499;p10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500" name="Google Shape;500;p10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10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02" name="Google Shape;502;p10"/>
          <p:cNvSpPr txBox="1">
            <a:spLocks noGrp="1"/>
          </p:cNvSpPr>
          <p:nvPr>
            <p:ph type="title"/>
          </p:nvPr>
        </p:nvSpPr>
        <p:spPr>
          <a:xfrm>
            <a:off x="1093105" y="504008"/>
            <a:ext cx="6732400" cy="13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503" name="Google Shape;503;p10"/>
          <p:cNvSpPr/>
          <p:nvPr/>
        </p:nvSpPr>
        <p:spPr>
          <a:xfrm rot="-10401206" flipH="1">
            <a:off x="-1687343" y="5100820"/>
            <a:ext cx="3574684" cy="3171952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4" name="Google Shape;504;p10"/>
          <p:cNvGrpSpPr/>
          <p:nvPr/>
        </p:nvGrpSpPr>
        <p:grpSpPr>
          <a:xfrm rot="-1793390">
            <a:off x="10107313" y="-1263275"/>
            <a:ext cx="2022081" cy="3843344"/>
            <a:chOff x="4949150" y="3435000"/>
            <a:chExt cx="1154175" cy="2193725"/>
          </a:xfrm>
        </p:grpSpPr>
        <p:sp>
          <p:nvSpPr>
            <p:cNvPr id="505" name="Google Shape;505;p10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0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0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10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10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10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10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10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10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10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10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10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10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10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10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10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10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10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10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10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10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0075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11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528" name="Google Shape;528;p11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529" name="Google Shape;529;p11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1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1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1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1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1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1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11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1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11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11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11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11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42" name="Google Shape;542;p11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543" name="Google Shape;543;p11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544" name="Google Shape;544;p11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5" name="Google Shape;545;p11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6" name="Google Shape;546;p11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7" name="Google Shape;547;p11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8" name="Google Shape;548;p11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9" name="Google Shape;549;p11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0" name="Google Shape;550;p11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1" name="Google Shape;551;p11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2" name="Google Shape;552;p11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3" name="Google Shape;553;p11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4" name="Google Shape;554;p11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5" name="Google Shape;555;p11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6" name="Google Shape;556;p11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7" name="Google Shape;557;p11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8" name="Google Shape;558;p11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9" name="Google Shape;559;p11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0" name="Google Shape;560;p11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1" name="Google Shape;561;p11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2" name="Google Shape;562;p11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563" name="Google Shape;563;p11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4" name="Google Shape;564;p11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65" name="Google Shape;565;p11"/>
          <p:cNvSpPr txBox="1">
            <a:spLocks noGrp="1"/>
          </p:cNvSpPr>
          <p:nvPr>
            <p:ph type="title" hasCustomPrompt="1"/>
          </p:nvPr>
        </p:nvSpPr>
        <p:spPr>
          <a:xfrm>
            <a:off x="2129600" y="2080133"/>
            <a:ext cx="7932800" cy="16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6" name="Google Shape;566;p11"/>
          <p:cNvSpPr txBox="1">
            <a:spLocks noGrp="1"/>
          </p:cNvSpPr>
          <p:nvPr>
            <p:ph type="body" idx="1"/>
          </p:nvPr>
        </p:nvSpPr>
        <p:spPr>
          <a:xfrm>
            <a:off x="2409800" y="3650967"/>
            <a:ext cx="73724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567" name="Google Shape;567;p11"/>
          <p:cNvGrpSpPr/>
          <p:nvPr/>
        </p:nvGrpSpPr>
        <p:grpSpPr>
          <a:xfrm>
            <a:off x="-461618" y="881292"/>
            <a:ext cx="1937275" cy="4342683"/>
            <a:chOff x="1577125" y="951200"/>
            <a:chExt cx="1105750" cy="2478700"/>
          </a:xfrm>
        </p:grpSpPr>
        <p:sp>
          <p:nvSpPr>
            <p:cNvPr id="568" name="Google Shape;568;p11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8" name="Google Shape;578;p11"/>
          <p:cNvGrpSpPr/>
          <p:nvPr/>
        </p:nvGrpSpPr>
        <p:grpSpPr>
          <a:xfrm>
            <a:off x="1062857" y="-729935"/>
            <a:ext cx="1387452" cy="2546400"/>
            <a:chOff x="1986275" y="390525"/>
            <a:chExt cx="791925" cy="1453425"/>
          </a:xfrm>
        </p:grpSpPr>
        <p:sp>
          <p:nvSpPr>
            <p:cNvPr id="579" name="Google Shape;579;p11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8" name="Google Shape;588;p11"/>
          <p:cNvGrpSpPr/>
          <p:nvPr/>
        </p:nvGrpSpPr>
        <p:grpSpPr>
          <a:xfrm>
            <a:off x="10169880" y="3964537"/>
            <a:ext cx="2022115" cy="3843407"/>
            <a:chOff x="4949150" y="3435000"/>
            <a:chExt cx="1154175" cy="2193725"/>
          </a:xfrm>
        </p:grpSpPr>
        <p:sp>
          <p:nvSpPr>
            <p:cNvPr id="589" name="Google Shape;589;p11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9" name="Google Shape;609;p11"/>
          <p:cNvGrpSpPr/>
          <p:nvPr/>
        </p:nvGrpSpPr>
        <p:grpSpPr>
          <a:xfrm>
            <a:off x="11403413" y="2745413"/>
            <a:ext cx="454119" cy="761156"/>
            <a:chOff x="5268375" y="3348400"/>
            <a:chExt cx="259200" cy="434450"/>
          </a:xfrm>
        </p:grpSpPr>
        <p:sp>
          <p:nvSpPr>
            <p:cNvPr id="610" name="Google Shape;610;p11"/>
            <p:cNvSpPr/>
            <p:nvPr/>
          </p:nvSpPr>
          <p:spPr>
            <a:xfrm>
              <a:off x="5268375" y="3359525"/>
              <a:ext cx="243725" cy="423325"/>
            </a:xfrm>
            <a:custGeom>
              <a:avLst/>
              <a:gdLst/>
              <a:ahLst/>
              <a:cxnLst/>
              <a:rect l="l" t="t" r="r" b="b"/>
              <a:pathLst>
                <a:path w="9749" h="16933" extrusionOk="0">
                  <a:moveTo>
                    <a:pt x="2973" y="1"/>
                  </a:moveTo>
                  <a:cubicBezTo>
                    <a:pt x="2637" y="1"/>
                    <a:pt x="2299" y="57"/>
                    <a:pt x="1981" y="174"/>
                  </a:cubicBezTo>
                  <a:cubicBezTo>
                    <a:pt x="1348" y="395"/>
                    <a:pt x="799" y="856"/>
                    <a:pt x="465" y="1435"/>
                  </a:cubicBezTo>
                  <a:cubicBezTo>
                    <a:pt x="381" y="1579"/>
                    <a:pt x="316" y="1732"/>
                    <a:pt x="252" y="1884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7"/>
                    <a:pt x="12" y="2968"/>
                    <a:pt x="7" y="3274"/>
                  </a:cubicBezTo>
                  <a:cubicBezTo>
                    <a:pt x="1" y="4505"/>
                    <a:pt x="393" y="5597"/>
                    <a:pt x="681" y="6625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5" y="15667"/>
                  </a:cubicBezTo>
                  <a:cubicBezTo>
                    <a:pt x="5197" y="15876"/>
                    <a:pt x="5435" y="16066"/>
                    <a:pt x="5690" y="16234"/>
                  </a:cubicBezTo>
                  <a:cubicBezTo>
                    <a:pt x="5949" y="16398"/>
                    <a:pt x="6224" y="16537"/>
                    <a:pt x="6510" y="16648"/>
                  </a:cubicBezTo>
                  <a:cubicBezTo>
                    <a:pt x="6791" y="16755"/>
                    <a:pt x="7081" y="16849"/>
                    <a:pt x="7402" y="16898"/>
                  </a:cubicBezTo>
                  <a:cubicBezTo>
                    <a:pt x="7535" y="16917"/>
                    <a:pt x="7675" y="16932"/>
                    <a:pt x="7822" y="16932"/>
                  </a:cubicBezTo>
                  <a:cubicBezTo>
                    <a:pt x="8026" y="16932"/>
                    <a:pt x="8242" y="16904"/>
                    <a:pt x="8468" y="16817"/>
                  </a:cubicBezTo>
                  <a:cubicBezTo>
                    <a:pt x="8657" y="16743"/>
                    <a:pt x="8851" y="16619"/>
                    <a:pt x="8990" y="16454"/>
                  </a:cubicBezTo>
                  <a:cubicBezTo>
                    <a:pt x="9072" y="16368"/>
                    <a:pt x="9105" y="16304"/>
                    <a:pt x="9154" y="16233"/>
                  </a:cubicBezTo>
                  <a:cubicBezTo>
                    <a:pt x="9202" y="16166"/>
                    <a:pt x="9245" y="16093"/>
                    <a:pt x="9281" y="16018"/>
                  </a:cubicBezTo>
                  <a:cubicBezTo>
                    <a:pt x="9433" y="15732"/>
                    <a:pt x="9536" y="15421"/>
                    <a:pt x="9588" y="15101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4"/>
                    <a:pt x="9251" y="12171"/>
                    <a:pt x="9070" y="11662"/>
                  </a:cubicBezTo>
                  <a:cubicBezTo>
                    <a:pt x="8888" y="11142"/>
                    <a:pt x="8700" y="10621"/>
                    <a:pt x="8492" y="10106"/>
                  </a:cubicBezTo>
                  <a:cubicBezTo>
                    <a:pt x="8073" y="9070"/>
                    <a:pt x="7606" y="8071"/>
                    <a:pt x="6960" y="7100"/>
                  </a:cubicBezTo>
                  <a:cubicBezTo>
                    <a:pt x="6782" y="6851"/>
                    <a:pt x="6577" y="6622"/>
                    <a:pt x="6348" y="6419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7"/>
                    <a:pt x="5261" y="5894"/>
                    <a:pt x="5155" y="5894"/>
                  </a:cubicBezTo>
                  <a:cubicBezTo>
                    <a:pt x="4872" y="5894"/>
                    <a:pt x="4579" y="5988"/>
                    <a:pt x="4366" y="6140"/>
                  </a:cubicBezTo>
                  <a:cubicBezTo>
                    <a:pt x="4082" y="6338"/>
                    <a:pt x="3870" y="6571"/>
                    <a:pt x="3694" y="6848"/>
                  </a:cubicBezTo>
                  <a:cubicBezTo>
                    <a:pt x="3348" y="7402"/>
                    <a:pt x="3249" y="8043"/>
                    <a:pt x="3270" y="8634"/>
                  </a:cubicBezTo>
                  <a:cubicBezTo>
                    <a:pt x="3296" y="9229"/>
                    <a:pt x="3423" y="9798"/>
                    <a:pt x="3612" y="10338"/>
                  </a:cubicBezTo>
                  <a:cubicBezTo>
                    <a:pt x="3799" y="10877"/>
                    <a:pt x="4044" y="11395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4" y="13311"/>
                  </a:cubicBezTo>
                  <a:cubicBezTo>
                    <a:pt x="5718" y="13311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6" y="12769"/>
                  </a:lnTo>
                  <a:cubicBezTo>
                    <a:pt x="5474" y="12431"/>
                    <a:pt x="5165" y="11999"/>
                    <a:pt x="4905" y="11549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3" y="9624"/>
                    <a:pt x="4016" y="9114"/>
                    <a:pt x="4007" y="8616"/>
                  </a:cubicBezTo>
                  <a:cubicBezTo>
                    <a:pt x="4000" y="8120"/>
                    <a:pt x="4102" y="7638"/>
                    <a:pt x="4349" y="7266"/>
                  </a:cubicBezTo>
                  <a:cubicBezTo>
                    <a:pt x="4469" y="7085"/>
                    <a:pt x="4623" y="6927"/>
                    <a:pt x="4805" y="6806"/>
                  </a:cubicBezTo>
                  <a:cubicBezTo>
                    <a:pt x="4913" y="6740"/>
                    <a:pt x="5012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5" y="6820"/>
                    <a:pt x="5990" y="7193"/>
                    <a:pt x="6260" y="7593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4" y="9443"/>
                    <a:pt x="7461" y="9935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1"/>
                    <a:pt x="8522" y="12962"/>
                    <a:pt x="8609" y="13471"/>
                  </a:cubicBezTo>
                  <a:cubicBezTo>
                    <a:pt x="8696" y="13970"/>
                    <a:pt x="8724" y="14474"/>
                    <a:pt x="8637" y="14929"/>
                  </a:cubicBezTo>
                  <a:cubicBezTo>
                    <a:pt x="8601" y="15149"/>
                    <a:pt x="8527" y="15361"/>
                    <a:pt x="8420" y="15555"/>
                  </a:cubicBezTo>
                  <a:cubicBezTo>
                    <a:pt x="8397" y="15604"/>
                    <a:pt x="8369" y="15650"/>
                    <a:pt x="8337" y="15691"/>
                  </a:cubicBezTo>
                  <a:cubicBezTo>
                    <a:pt x="8309" y="15733"/>
                    <a:pt x="8274" y="15789"/>
                    <a:pt x="8257" y="15799"/>
                  </a:cubicBezTo>
                  <a:cubicBezTo>
                    <a:pt x="8221" y="15844"/>
                    <a:pt x="8174" y="15869"/>
                    <a:pt x="8112" y="15894"/>
                  </a:cubicBezTo>
                  <a:cubicBezTo>
                    <a:pt x="8043" y="15922"/>
                    <a:pt x="7949" y="15936"/>
                    <a:pt x="7841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7"/>
                    <a:pt x="6884" y="15707"/>
                  </a:cubicBezTo>
                  <a:cubicBezTo>
                    <a:pt x="6661" y="15618"/>
                    <a:pt x="6448" y="15507"/>
                    <a:pt x="6246" y="15379"/>
                  </a:cubicBezTo>
                  <a:cubicBezTo>
                    <a:pt x="6046" y="15244"/>
                    <a:pt x="5856" y="15093"/>
                    <a:pt x="5681" y="14926"/>
                  </a:cubicBezTo>
                  <a:cubicBezTo>
                    <a:pt x="4971" y="14241"/>
                    <a:pt x="4441" y="13310"/>
                    <a:pt x="3940" y="12366"/>
                  </a:cubicBezTo>
                  <a:cubicBezTo>
                    <a:pt x="2953" y="10477"/>
                    <a:pt x="2277" y="8430"/>
                    <a:pt x="1707" y="6336"/>
                  </a:cubicBezTo>
                  <a:cubicBezTo>
                    <a:pt x="1408" y="5272"/>
                    <a:pt x="1073" y="4258"/>
                    <a:pt x="1090" y="3290"/>
                  </a:cubicBezTo>
                  <a:cubicBezTo>
                    <a:pt x="1097" y="2809"/>
                    <a:pt x="1191" y="2343"/>
                    <a:pt x="1407" y="1983"/>
                  </a:cubicBezTo>
                  <a:cubicBezTo>
                    <a:pt x="1515" y="1802"/>
                    <a:pt x="1649" y="1638"/>
                    <a:pt x="1808" y="1499"/>
                  </a:cubicBezTo>
                  <a:cubicBezTo>
                    <a:pt x="1972" y="1371"/>
                    <a:pt x="2147" y="1247"/>
                    <a:pt x="2349" y="1183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0"/>
                  </a:cubicBezTo>
                  <a:cubicBezTo>
                    <a:pt x="3813" y="1224"/>
                    <a:pt x="4010" y="1328"/>
                    <a:pt x="4191" y="1455"/>
                  </a:cubicBezTo>
                  <a:cubicBezTo>
                    <a:pt x="4378" y="1586"/>
                    <a:pt x="4561" y="1751"/>
                    <a:pt x="4729" y="1927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6" y="6484"/>
                    <a:pt x="8392" y="8421"/>
                    <a:pt x="9116" y="10455"/>
                  </a:cubicBezTo>
                  <a:cubicBezTo>
                    <a:pt x="9161" y="10582"/>
                    <a:pt x="9280" y="10662"/>
                    <a:pt x="9407" y="10662"/>
                  </a:cubicBezTo>
                  <a:cubicBezTo>
                    <a:pt x="9437" y="10662"/>
                    <a:pt x="9468" y="10657"/>
                    <a:pt x="9498" y="10648"/>
                  </a:cubicBezTo>
                  <a:cubicBezTo>
                    <a:pt x="9657" y="10598"/>
                    <a:pt x="9749" y="10433"/>
                    <a:pt x="9706" y="10273"/>
                  </a:cubicBezTo>
                  <a:cubicBezTo>
                    <a:pt x="9132" y="8130"/>
                    <a:pt x="8226" y="6098"/>
                    <a:pt x="7259" y="4130"/>
                  </a:cubicBezTo>
                  <a:cubicBezTo>
                    <a:pt x="6782" y="3156"/>
                    <a:pt x="6302" y="2114"/>
                    <a:pt x="5487" y="1222"/>
                  </a:cubicBezTo>
                  <a:cubicBezTo>
                    <a:pt x="5280" y="1001"/>
                    <a:pt x="5059" y="794"/>
                    <a:pt x="4804" y="608"/>
                  </a:cubicBezTo>
                  <a:cubicBezTo>
                    <a:pt x="4540" y="418"/>
                    <a:pt x="4249" y="261"/>
                    <a:pt x="3937" y="159"/>
                  </a:cubicBezTo>
                  <a:cubicBezTo>
                    <a:pt x="3629" y="54"/>
                    <a:pt x="3302" y="1"/>
                    <a:pt x="297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5283850" y="334840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3" y="0"/>
                  </a:moveTo>
                  <a:cubicBezTo>
                    <a:pt x="2636" y="0"/>
                    <a:pt x="2299" y="57"/>
                    <a:pt x="1980" y="173"/>
                  </a:cubicBezTo>
                  <a:cubicBezTo>
                    <a:pt x="1347" y="395"/>
                    <a:pt x="799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4" y="2038"/>
                    <a:pt x="138" y="2196"/>
                    <a:pt x="112" y="2348"/>
                  </a:cubicBezTo>
                  <a:cubicBezTo>
                    <a:pt x="39" y="2656"/>
                    <a:pt x="11" y="2968"/>
                    <a:pt x="7" y="3273"/>
                  </a:cubicBezTo>
                  <a:cubicBezTo>
                    <a:pt x="0" y="4506"/>
                    <a:pt x="392" y="5597"/>
                    <a:pt x="679" y="6625"/>
                  </a:cubicBezTo>
                  <a:cubicBezTo>
                    <a:pt x="1265" y="8739"/>
                    <a:pt x="1973" y="10866"/>
                    <a:pt x="3020" y="12850"/>
                  </a:cubicBezTo>
                  <a:cubicBezTo>
                    <a:pt x="3547" y="13823"/>
                    <a:pt x="4105" y="14827"/>
                    <a:pt x="4975" y="15666"/>
                  </a:cubicBezTo>
                  <a:cubicBezTo>
                    <a:pt x="5196" y="15876"/>
                    <a:pt x="5435" y="16065"/>
                    <a:pt x="5689" y="16233"/>
                  </a:cubicBezTo>
                  <a:cubicBezTo>
                    <a:pt x="5948" y="16398"/>
                    <a:pt x="6222" y="16537"/>
                    <a:pt x="6509" y="16648"/>
                  </a:cubicBezTo>
                  <a:cubicBezTo>
                    <a:pt x="6791" y="16755"/>
                    <a:pt x="7080" y="16848"/>
                    <a:pt x="7401" y="16897"/>
                  </a:cubicBezTo>
                  <a:cubicBezTo>
                    <a:pt x="7534" y="16916"/>
                    <a:pt x="7675" y="16931"/>
                    <a:pt x="7822" y="16931"/>
                  </a:cubicBezTo>
                  <a:cubicBezTo>
                    <a:pt x="8025" y="16931"/>
                    <a:pt x="8241" y="16902"/>
                    <a:pt x="8467" y="16816"/>
                  </a:cubicBezTo>
                  <a:cubicBezTo>
                    <a:pt x="8657" y="16742"/>
                    <a:pt x="8851" y="16619"/>
                    <a:pt x="8989" y="16453"/>
                  </a:cubicBezTo>
                  <a:cubicBezTo>
                    <a:pt x="9071" y="16367"/>
                    <a:pt x="9103" y="16304"/>
                    <a:pt x="9153" y="16233"/>
                  </a:cubicBezTo>
                  <a:cubicBezTo>
                    <a:pt x="9201" y="16164"/>
                    <a:pt x="9243" y="16093"/>
                    <a:pt x="9280" y="16018"/>
                  </a:cubicBezTo>
                  <a:cubicBezTo>
                    <a:pt x="9432" y="15732"/>
                    <a:pt x="9536" y="15421"/>
                    <a:pt x="9588" y="15101"/>
                  </a:cubicBezTo>
                  <a:cubicBezTo>
                    <a:pt x="9694" y="14478"/>
                    <a:pt x="9642" y="13874"/>
                    <a:pt x="9538" y="13301"/>
                  </a:cubicBezTo>
                  <a:cubicBezTo>
                    <a:pt x="9433" y="12733"/>
                    <a:pt x="9250" y="12171"/>
                    <a:pt x="9069" y="11661"/>
                  </a:cubicBezTo>
                  <a:cubicBezTo>
                    <a:pt x="8889" y="11141"/>
                    <a:pt x="8699" y="10621"/>
                    <a:pt x="8491" y="10105"/>
                  </a:cubicBezTo>
                  <a:cubicBezTo>
                    <a:pt x="8072" y="9070"/>
                    <a:pt x="7605" y="8071"/>
                    <a:pt x="6958" y="7100"/>
                  </a:cubicBezTo>
                  <a:cubicBezTo>
                    <a:pt x="6782" y="6850"/>
                    <a:pt x="6577" y="6621"/>
                    <a:pt x="6347" y="6419"/>
                  </a:cubicBezTo>
                  <a:cubicBezTo>
                    <a:pt x="6109" y="6215"/>
                    <a:pt x="5825" y="6024"/>
                    <a:pt x="5462" y="5934"/>
                  </a:cubicBezTo>
                  <a:cubicBezTo>
                    <a:pt x="5364" y="5907"/>
                    <a:pt x="5260" y="5894"/>
                    <a:pt x="5155" y="5894"/>
                  </a:cubicBezTo>
                  <a:cubicBezTo>
                    <a:pt x="4872" y="5894"/>
                    <a:pt x="4579" y="5988"/>
                    <a:pt x="4366" y="6139"/>
                  </a:cubicBezTo>
                  <a:cubicBezTo>
                    <a:pt x="4081" y="6338"/>
                    <a:pt x="3869" y="6571"/>
                    <a:pt x="3693" y="6847"/>
                  </a:cubicBezTo>
                  <a:cubicBezTo>
                    <a:pt x="3347" y="7402"/>
                    <a:pt x="3248" y="8043"/>
                    <a:pt x="3269" y="8633"/>
                  </a:cubicBezTo>
                  <a:cubicBezTo>
                    <a:pt x="3295" y="9227"/>
                    <a:pt x="3423" y="9798"/>
                    <a:pt x="3611" y="10338"/>
                  </a:cubicBezTo>
                  <a:cubicBezTo>
                    <a:pt x="3799" y="10877"/>
                    <a:pt x="4042" y="11396"/>
                    <a:pt x="4340" y="11883"/>
                  </a:cubicBezTo>
                  <a:cubicBezTo>
                    <a:pt x="4636" y="12369"/>
                    <a:pt x="4978" y="12831"/>
                    <a:pt x="5424" y="13230"/>
                  </a:cubicBezTo>
                  <a:cubicBezTo>
                    <a:pt x="5484" y="13284"/>
                    <a:pt x="5558" y="13310"/>
                    <a:pt x="5632" y="13310"/>
                  </a:cubicBezTo>
                  <a:cubicBezTo>
                    <a:pt x="5716" y="13310"/>
                    <a:pt x="5800" y="13276"/>
                    <a:pt x="5861" y="13209"/>
                  </a:cubicBezTo>
                  <a:cubicBezTo>
                    <a:pt x="5975" y="13084"/>
                    <a:pt x="5967" y="12889"/>
                    <a:pt x="5841" y="12774"/>
                  </a:cubicBezTo>
                  <a:lnTo>
                    <a:pt x="5835" y="12769"/>
                  </a:lnTo>
                  <a:cubicBezTo>
                    <a:pt x="5474" y="12430"/>
                    <a:pt x="5164" y="11999"/>
                    <a:pt x="4905" y="11547"/>
                  </a:cubicBezTo>
                  <a:cubicBezTo>
                    <a:pt x="4644" y="11095"/>
                    <a:pt x="4432" y="10616"/>
                    <a:pt x="4272" y="10119"/>
                  </a:cubicBezTo>
                  <a:cubicBezTo>
                    <a:pt x="4112" y="9624"/>
                    <a:pt x="4015" y="9114"/>
                    <a:pt x="4006" y="8616"/>
                  </a:cubicBezTo>
                  <a:cubicBezTo>
                    <a:pt x="4000" y="8120"/>
                    <a:pt x="4101" y="7638"/>
                    <a:pt x="4347" y="7266"/>
                  </a:cubicBezTo>
                  <a:cubicBezTo>
                    <a:pt x="4468" y="7084"/>
                    <a:pt x="4623" y="6927"/>
                    <a:pt x="4803" y="6806"/>
                  </a:cubicBezTo>
                  <a:cubicBezTo>
                    <a:pt x="4912" y="6740"/>
                    <a:pt x="5011" y="6705"/>
                    <a:pt x="5118" y="6705"/>
                  </a:cubicBezTo>
                  <a:cubicBezTo>
                    <a:pt x="5166" y="6705"/>
                    <a:pt x="5216" y="6712"/>
                    <a:pt x="5268" y="6727"/>
                  </a:cubicBezTo>
                  <a:cubicBezTo>
                    <a:pt x="5615" y="6820"/>
                    <a:pt x="5989" y="7193"/>
                    <a:pt x="6260" y="7592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2" y="9443"/>
                    <a:pt x="7461" y="9935"/>
                    <a:pt x="7655" y="10436"/>
                  </a:cubicBezTo>
                  <a:cubicBezTo>
                    <a:pt x="7848" y="10935"/>
                    <a:pt x="8025" y="11445"/>
                    <a:pt x="8196" y="11959"/>
                  </a:cubicBezTo>
                  <a:cubicBezTo>
                    <a:pt x="8373" y="12481"/>
                    <a:pt x="8522" y="12962"/>
                    <a:pt x="8609" y="13469"/>
                  </a:cubicBezTo>
                  <a:cubicBezTo>
                    <a:pt x="8694" y="13969"/>
                    <a:pt x="8722" y="14474"/>
                    <a:pt x="8635" y="14929"/>
                  </a:cubicBezTo>
                  <a:cubicBezTo>
                    <a:pt x="8599" y="15149"/>
                    <a:pt x="8526" y="15360"/>
                    <a:pt x="8419" y="15556"/>
                  </a:cubicBezTo>
                  <a:cubicBezTo>
                    <a:pt x="8396" y="15604"/>
                    <a:pt x="8368" y="15648"/>
                    <a:pt x="8336" y="15691"/>
                  </a:cubicBezTo>
                  <a:cubicBezTo>
                    <a:pt x="8306" y="15732"/>
                    <a:pt x="8272" y="15789"/>
                    <a:pt x="8256" y="15798"/>
                  </a:cubicBezTo>
                  <a:cubicBezTo>
                    <a:pt x="8220" y="15844"/>
                    <a:pt x="8173" y="15869"/>
                    <a:pt x="8111" y="15894"/>
                  </a:cubicBezTo>
                  <a:cubicBezTo>
                    <a:pt x="8041" y="15922"/>
                    <a:pt x="7946" y="15935"/>
                    <a:pt x="7838" y="15935"/>
                  </a:cubicBezTo>
                  <a:cubicBezTo>
                    <a:pt x="7752" y="15935"/>
                    <a:pt x="7657" y="15927"/>
                    <a:pt x="7561" y="15910"/>
                  </a:cubicBezTo>
                  <a:cubicBezTo>
                    <a:pt x="7342" y="15875"/>
                    <a:pt x="7109" y="15797"/>
                    <a:pt x="6882" y="15707"/>
                  </a:cubicBezTo>
                  <a:cubicBezTo>
                    <a:pt x="6660" y="15618"/>
                    <a:pt x="6447" y="15507"/>
                    <a:pt x="6244" y="15379"/>
                  </a:cubicBezTo>
                  <a:cubicBezTo>
                    <a:pt x="6044" y="15244"/>
                    <a:pt x="5855" y="15092"/>
                    <a:pt x="5680" y="14926"/>
                  </a:cubicBezTo>
                  <a:cubicBezTo>
                    <a:pt x="4970" y="14241"/>
                    <a:pt x="4439" y="13310"/>
                    <a:pt x="3937" y="12366"/>
                  </a:cubicBezTo>
                  <a:cubicBezTo>
                    <a:pt x="2950" y="10477"/>
                    <a:pt x="2276" y="8430"/>
                    <a:pt x="1706" y="6336"/>
                  </a:cubicBezTo>
                  <a:cubicBezTo>
                    <a:pt x="1406" y="5272"/>
                    <a:pt x="1072" y="4258"/>
                    <a:pt x="1087" y="3290"/>
                  </a:cubicBezTo>
                  <a:cubicBezTo>
                    <a:pt x="1096" y="2809"/>
                    <a:pt x="1190" y="2343"/>
                    <a:pt x="1405" y="1982"/>
                  </a:cubicBezTo>
                  <a:cubicBezTo>
                    <a:pt x="1514" y="1801"/>
                    <a:pt x="1648" y="1638"/>
                    <a:pt x="1807" y="1499"/>
                  </a:cubicBezTo>
                  <a:cubicBezTo>
                    <a:pt x="1971" y="1371"/>
                    <a:pt x="2146" y="1247"/>
                    <a:pt x="2348" y="1182"/>
                  </a:cubicBezTo>
                  <a:cubicBezTo>
                    <a:pt x="2554" y="1103"/>
                    <a:pt x="2777" y="1065"/>
                    <a:pt x="3001" y="1065"/>
                  </a:cubicBezTo>
                  <a:cubicBezTo>
                    <a:pt x="3205" y="1065"/>
                    <a:pt x="3410" y="1097"/>
                    <a:pt x="3605" y="1160"/>
                  </a:cubicBezTo>
                  <a:cubicBezTo>
                    <a:pt x="3812" y="1225"/>
                    <a:pt x="4007" y="1327"/>
                    <a:pt x="4190" y="1455"/>
                  </a:cubicBezTo>
                  <a:cubicBezTo>
                    <a:pt x="4377" y="1586"/>
                    <a:pt x="4560" y="1751"/>
                    <a:pt x="4728" y="1928"/>
                  </a:cubicBezTo>
                  <a:cubicBezTo>
                    <a:pt x="5400" y="2650"/>
                    <a:pt x="5888" y="3604"/>
                    <a:pt x="6406" y="4565"/>
                  </a:cubicBezTo>
                  <a:cubicBezTo>
                    <a:pt x="7425" y="6484"/>
                    <a:pt x="8390" y="8421"/>
                    <a:pt x="9114" y="10454"/>
                  </a:cubicBezTo>
                  <a:lnTo>
                    <a:pt x="9115" y="10455"/>
                  </a:lnTo>
                  <a:cubicBezTo>
                    <a:pt x="9159" y="10582"/>
                    <a:pt x="9278" y="10662"/>
                    <a:pt x="9405" y="10662"/>
                  </a:cubicBezTo>
                  <a:cubicBezTo>
                    <a:pt x="9436" y="10662"/>
                    <a:pt x="9467" y="10657"/>
                    <a:pt x="9498" y="10648"/>
                  </a:cubicBezTo>
                  <a:cubicBezTo>
                    <a:pt x="9657" y="10598"/>
                    <a:pt x="9748" y="10432"/>
                    <a:pt x="9705" y="10273"/>
                  </a:cubicBezTo>
                  <a:cubicBezTo>
                    <a:pt x="9131" y="8130"/>
                    <a:pt x="8225" y="6097"/>
                    <a:pt x="7259" y="4131"/>
                  </a:cubicBezTo>
                  <a:cubicBezTo>
                    <a:pt x="6782" y="3156"/>
                    <a:pt x="6302" y="2114"/>
                    <a:pt x="5486" y="1222"/>
                  </a:cubicBezTo>
                  <a:cubicBezTo>
                    <a:pt x="5279" y="1001"/>
                    <a:pt x="5059" y="794"/>
                    <a:pt x="4802" y="608"/>
                  </a:cubicBezTo>
                  <a:cubicBezTo>
                    <a:pt x="4540" y="418"/>
                    <a:pt x="4249" y="261"/>
                    <a:pt x="3935" y="157"/>
                  </a:cubicBezTo>
                  <a:cubicBezTo>
                    <a:pt x="3628" y="54"/>
                    <a:pt x="3301" y="0"/>
                    <a:pt x="2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2" name="Google Shape;612;p11"/>
          <p:cNvSpPr/>
          <p:nvPr/>
        </p:nvSpPr>
        <p:spPr>
          <a:xfrm rot="9019462" flipH="1">
            <a:off x="-355428" y="5616124"/>
            <a:ext cx="4152423" cy="3684601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11"/>
          <p:cNvSpPr/>
          <p:nvPr/>
        </p:nvSpPr>
        <p:spPr>
          <a:xfrm rot="9019462" flipH="1">
            <a:off x="8365139" y="-2066377"/>
            <a:ext cx="4152423" cy="3684601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6046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09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Love Ya Like A Sister"/>
              <a:buNone/>
              <a:defRPr sz="2800" b="1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Char char="●"/>
              <a:defRPr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03785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p39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165" name="Google Shape;2165;p39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58132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>
                <a:latin typeface="Goudy Old Style" panose="02020502050305020303" pitchFamily="18" charset="0"/>
              </a:rPr>
              <a:t>¿Cómo puedo manejar mis emociones?</a:t>
            </a:r>
            <a:endParaRPr lang="es-MX" dirty="0">
              <a:latin typeface="Goudy Old Style" panose="020205020503050203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>
                <a:latin typeface="Goudy Old Style" panose="02020502050305020303" pitchFamily="18" charset="0"/>
              </a:rPr>
              <a:t>Psicóloga PIE Lyndsay </a:t>
            </a:r>
            <a:r>
              <a:rPr lang="es-MX" dirty="0" smtClean="0">
                <a:latin typeface="Goudy Old Style" panose="02020502050305020303" pitchFamily="18" charset="0"/>
              </a:rPr>
              <a:t>Mora</a:t>
            </a:r>
          </a:p>
          <a:p>
            <a:endParaRPr lang="es-MX" dirty="0">
              <a:latin typeface="Goudy Old Style" panose="02020502050305020303" pitchFamily="18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908" y="5827228"/>
            <a:ext cx="1142092" cy="103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52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290738" y="198574"/>
            <a:ext cx="2333709" cy="3292771"/>
            <a:chOff x="1097" y="171"/>
            <a:chExt cx="2651" cy="4825"/>
          </a:xfrm>
        </p:grpSpPr>
        <p:pic>
          <p:nvPicPr>
            <p:cNvPr id="3" name="Picture 8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" y="433"/>
              <a:ext cx="44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7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" y="2297"/>
              <a:ext cx="1882" cy="2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78"/>
            <p:cNvSpPr>
              <a:spLocks noChangeArrowheads="1"/>
            </p:cNvSpPr>
            <p:nvPr/>
          </p:nvSpPr>
          <p:spPr bwMode="auto">
            <a:xfrm>
              <a:off x="1097" y="171"/>
              <a:ext cx="2651" cy="482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sp>
          <p:nvSpPr>
            <p:cNvPr id="6" name="Rectangle 77"/>
            <p:cNvSpPr>
              <a:spLocks noChangeArrowheads="1"/>
            </p:cNvSpPr>
            <p:nvPr/>
          </p:nvSpPr>
          <p:spPr bwMode="auto">
            <a:xfrm>
              <a:off x="2674" y="3763"/>
              <a:ext cx="913" cy="971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sp>
          <p:nvSpPr>
            <p:cNvPr id="7" name="Rectangle 76"/>
            <p:cNvSpPr>
              <a:spLocks noChangeArrowheads="1"/>
            </p:cNvSpPr>
            <p:nvPr/>
          </p:nvSpPr>
          <p:spPr bwMode="auto">
            <a:xfrm>
              <a:off x="3234" y="4703"/>
              <a:ext cx="353" cy="113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sp>
          <p:nvSpPr>
            <p:cNvPr id="8" name="Text Box 75"/>
            <p:cNvSpPr txBox="1">
              <a:spLocks noChangeArrowheads="1"/>
            </p:cNvSpPr>
            <p:nvPr/>
          </p:nvSpPr>
          <p:spPr bwMode="auto">
            <a:xfrm>
              <a:off x="1233" y="325"/>
              <a:ext cx="2400" cy="4534"/>
            </a:xfrm>
            <a:prstGeom prst="rect">
              <a:avLst/>
            </a:prstGeom>
            <a:noFill/>
            <a:ln w="25400">
              <a:solidFill>
                <a:srgbClr val="FF7B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S" sz="1900">
                  <a:effectLst/>
                  <a:latin typeface="Times New Roman" panose="02020603050405020304" pitchFamily="18" charset="0"/>
                  <a:ea typeface="Candara" panose="020E0502030303020204" pitchFamily="34" charset="0"/>
                  <a:cs typeface="Candara" panose="020E0502030303020204" pitchFamily="34" charset="0"/>
                </a:rPr>
                <a:t> </a:t>
              </a:r>
              <a:endParaRPr lang="es-MX" sz="110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  <a:p>
              <a:pPr>
                <a:spcBef>
                  <a:spcPts val="35"/>
                </a:spcBef>
                <a:spcAft>
                  <a:spcPts val="0"/>
                </a:spcAft>
              </a:pPr>
              <a:r>
                <a:rPr lang="es-ES" sz="1550">
                  <a:effectLst/>
                  <a:latin typeface="Times New Roman" panose="02020603050405020304" pitchFamily="18" charset="0"/>
                  <a:ea typeface="Candara" panose="020E0502030303020204" pitchFamily="34" charset="0"/>
                  <a:cs typeface="Candara" panose="020E0502030303020204" pitchFamily="34" charset="0"/>
                </a:rPr>
                <a:t> </a:t>
              </a:r>
              <a:endParaRPr lang="es-MX" sz="110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  <a:p>
              <a:pPr marL="493395" marR="82550" indent="-323215">
                <a:lnSpc>
                  <a:spcPct val="140000"/>
                </a:lnSpc>
                <a:spcAft>
                  <a:spcPts val="0"/>
                </a:spcAft>
              </a:pPr>
              <a:r>
                <a:rPr lang="es-ES" sz="1400" b="1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PIENSA EN ALGO BONITO</a:t>
              </a:r>
              <a:endParaRPr lang="es-MX" sz="110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</p:txBody>
        </p:sp>
      </p:grpSp>
      <p:grpSp>
        <p:nvGrpSpPr>
          <p:cNvPr id="9" name="Group 62"/>
          <p:cNvGrpSpPr>
            <a:grpSpLocks/>
          </p:cNvGrpSpPr>
          <p:nvPr/>
        </p:nvGrpSpPr>
        <p:grpSpPr bwMode="auto">
          <a:xfrm>
            <a:off x="2624447" y="198573"/>
            <a:ext cx="2333709" cy="3292771"/>
            <a:chOff x="8117" y="171"/>
            <a:chExt cx="2651" cy="4825"/>
          </a:xfrm>
        </p:grpSpPr>
        <p:pic>
          <p:nvPicPr>
            <p:cNvPr id="10" name="Picture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4" y="433"/>
              <a:ext cx="44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8" y="2599"/>
              <a:ext cx="2026" cy="2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64"/>
            <p:cNvSpPr>
              <a:spLocks noChangeArrowheads="1"/>
            </p:cNvSpPr>
            <p:nvPr/>
          </p:nvSpPr>
          <p:spPr bwMode="auto">
            <a:xfrm>
              <a:off x="8117" y="171"/>
              <a:ext cx="2651" cy="482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sp>
          <p:nvSpPr>
            <p:cNvPr id="13" name="Text Box 63"/>
            <p:cNvSpPr txBox="1">
              <a:spLocks noChangeArrowheads="1"/>
            </p:cNvSpPr>
            <p:nvPr/>
          </p:nvSpPr>
          <p:spPr bwMode="auto">
            <a:xfrm>
              <a:off x="8253" y="325"/>
              <a:ext cx="2400" cy="4534"/>
            </a:xfrm>
            <a:prstGeom prst="rect">
              <a:avLst/>
            </a:prstGeom>
            <a:noFill/>
            <a:ln w="25400">
              <a:solidFill>
                <a:srgbClr val="00AF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S" sz="1900">
                  <a:effectLst/>
                  <a:latin typeface="Times New Roman" panose="02020603050405020304" pitchFamily="18" charset="0"/>
                  <a:ea typeface="Candara" panose="020E0502030303020204" pitchFamily="34" charset="0"/>
                  <a:cs typeface="Candara" panose="020E0502030303020204" pitchFamily="34" charset="0"/>
                </a:rPr>
                <a:t> </a:t>
              </a:r>
              <a:endParaRPr lang="es-MX" sz="110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  <a:p>
              <a:pPr>
                <a:spcBef>
                  <a:spcPts val="35"/>
                </a:spcBef>
                <a:spcAft>
                  <a:spcPts val="0"/>
                </a:spcAft>
              </a:pPr>
              <a:r>
                <a:rPr lang="es-ES" sz="1550">
                  <a:effectLst/>
                  <a:latin typeface="Times New Roman" panose="02020603050405020304" pitchFamily="18" charset="0"/>
                  <a:ea typeface="Candara" panose="020E0502030303020204" pitchFamily="34" charset="0"/>
                  <a:cs typeface="Candara" panose="020E0502030303020204" pitchFamily="34" charset="0"/>
                </a:rPr>
                <a:t> </a:t>
              </a:r>
              <a:endParaRPr lang="es-MX" sz="110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  <a:p>
              <a:pPr marL="171450" marR="172720" algn="ctr">
                <a:lnSpc>
                  <a:spcPct val="138000"/>
                </a:lnSpc>
                <a:spcAft>
                  <a:spcPts val="0"/>
                </a:spcAft>
              </a:pPr>
              <a:r>
                <a:rPr lang="es-ES" sz="1400" b="1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JUGAR A ARMAR TORRES CON TUS CUBOS</a:t>
              </a:r>
              <a:endParaRPr lang="es-MX" sz="110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</p:txBody>
        </p:sp>
      </p:grp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4949238" y="204373"/>
            <a:ext cx="2315221" cy="3292772"/>
            <a:chOff x="2" y="2"/>
            <a:chExt cx="2651" cy="4825"/>
          </a:xfrm>
        </p:grpSpPr>
        <p:pic>
          <p:nvPicPr>
            <p:cNvPr id="15" name="Picture 6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" y="264"/>
              <a:ext cx="44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2168"/>
              <a:ext cx="1554" cy="2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59"/>
            <p:cNvSpPr>
              <a:spLocks noChangeArrowheads="1"/>
            </p:cNvSpPr>
            <p:nvPr/>
          </p:nvSpPr>
          <p:spPr bwMode="auto">
            <a:xfrm>
              <a:off x="2" y="2"/>
              <a:ext cx="2651" cy="482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sp>
          <p:nvSpPr>
            <p:cNvPr id="18" name="Text Box 58"/>
            <p:cNvSpPr txBox="1">
              <a:spLocks noChangeArrowheads="1"/>
            </p:cNvSpPr>
            <p:nvPr/>
          </p:nvSpPr>
          <p:spPr bwMode="auto">
            <a:xfrm>
              <a:off x="138" y="156"/>
              <a:ext cx="2400" cy="4534"/>
            </a:xfrm>
            <a:prstGeom prst="rect">
              <a:avLst/>
            </a:prstGeom>
            <a:noFill/>
            <a:ln w="25400">
              <a:solidFill>
                <a:srgbClr val="019AA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S" sz="1900" dirty="0">
                  <a:effectLst/>
                  <a:latin typeface="Times New Roman" panose="02020603050405020304" pitchFamily="18" charset="0"/>
                  <a:ea typeface="Candara" panose="020E0502030303020204" pitchFamily="34" charset="0"/>
                  <a:cs typeface="Candara" panose="020E0502030303020204" pitchFamily="34" charset="0"/>
                </a:rPr>
                <a:t> </a:t>
              </a:r>
              <a:endParaRPr lang="es-MX" sz="11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  <a:p>
              <a:pPr marL="168275" marR="172720" algn="ctr">
                <a:lnSpc>
                  <a:spcPct val="140000"/>
                </a:lnSpc>
                <a:spcBef>
                  <a:spcPts val="1210"/>
                </a:spcBef>
                <a:spcAft>
                  <a:spcPts val="0"/>
                </a:spcAft>
              </a:pPr>
              <a:r>
                <a:rPr lang="es-ES" sz="1400" b="1" dirty="0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SALIR A DAR UN PASEO CAMINANDO</a:t>
              </a:r>
              <a:endParaRPr lang="es-MX" sz="11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</p:txBody>
        </p:sp>
      </p:grpSp>
      <p:grpSp>
        <p:nvGrpSpPr>
          <p:cNvPr id="19" name="Group 52"/>
          <p:cNvGrpSpPr>
            <a:grpSpLocks/>
          </p:cNvGrpSpPr>
          <p:nvPr/>
        </p:nvGrpSpPr>
        <p:grpSpPr bwMode="auto">
          <a:xfrm>
            <a:off x="7273377" y="196772"/>
            <a:ext cx="2333709" cy="3292772"/>
            <a:chOff x="2" y="2"/>
            <a:chExt cx="2651" cy="4825"/>
          </a:xfrm>
        </p:grpSpPr>
        <p:pic>
          <p:nvPicPr>
            <p:cNvPr id="20" name="Picture 5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" y="264"/>
              <a:ext cx="44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" y="2168"/>
              <a:ext cx="1541" cy="2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54"/>
            <p:cNvSpPr>
              <a:spLocks noChangeArrowheads="1"/>
            </p:cNvSpPr>
            <p:nvPr/>
          </p:nvSpPr>
          <p:spPr bwMode="auto">
            <a:xfrm>
              <a:off x="2" y="2"/>
              <a:ext cx="2651" cy="482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sp>
          <p:nvSpPr>
            <p:cNvPr id="23" name="Text Box 53"/>
            <p:cNvSpPr txBox="1">
              <a:spLocks noChangeArrowheads="1"/>
            </p:cNvSpPr>
            <p:nvPr/>
          </p:nvSpPr>
          <p:spPr bwMode="auto">
            <a:xfrm>
              <a:off x="138" y="156"/>
              <a:ext cx="2400" cy="4534"/>
            </a:xfrm>
            <a:prstGeom prst="rect">
              <a:avLst/>
            </a:prstGeom>
            <a:noFill/>
            <a:ln w="25400">
              <a:solidFill>
                <a:srgbClr val="FF006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S" sz="1900">
                  <a:effectLst/>
                  <a:latin typeface="Times New Roman" panose="02020603050405020304" pitchFamily="18" charset="0"/>
                  <a:ea typeface="Candara" panose="020E0502030303020204" pitchFamily="34" charset="0"/>
                  <a:cs typeface="Candara" panose="020E0502030303020204" pitchFamily="34" charset="0"/>
                </a:rPr>
                <a:t> </a:t>
              </a:r>
              <a:endParaRPr lang="es-MX" sz="110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  <a:p>
              <a:pPr marL="487045" marR="13335" indent="-363220">
                <a:lnSpc>
                  <a:spcPct val="140000"/>
                </a:lnSpc>
                <a:spcBef>
                  <a:spcPts val="1630"/>
                </a:spcBef>
                <a:spcAft>
                  <a:spcPts val="0"/>
                </a:spcAft>
              </a:pPr>
              <a:r>
                <a:rPr lang="es-ES" sz="1400" b="1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CORRER UN PAR DE VUELTAS</a:t>
              </a:r>
              <a:endParaRPr lang="es-MX" sz="110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</p:txBody>
        </p:sp>
      </p:grpSp>
      <p:grpSp>
        <p:nvGrpSpPr>
          <p:cNvPr id="24" name="Group 47"/>
          <p:cNvGrpSpPr>
            <a:grpSpLocks/>
          </p:cNvGrpSpPr>
          <p:nvPr/>
        </p:nvGrpSpPr>
        <p:grpSpPr bwMode="auto">
          <a:xfrm>
            <a:off x="290738" y="3497145"/>
            <a:ext cx="2333709" cy="3360855"/>
            <a:chOff x="2" y="2"/>
            <a:chExt cx="2651" cy="4825"/>
          </a:xfrm>
        </p:grpSpPr>
        <p:pic>
          <p:nvPicPr>
            <p:cNvPr id="25" name="Picture 5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" y="264"/>
              <a:ext cx="44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" y="2247"/>
              <a:ext cx="1822" cy="2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49"/>
            <p:cNvSpPr>
              <a:spLocks noChangeArrowheads="1"/>
            </p:cNvSpPr>
            <p:nvPr/>
          </p:nvSpPr>
          <p:spPr bwMode="auto">
            <a:xfrm>
              <a:off x="2" y="2"/>
              <a:ext cx="2651" cy="482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sp>
          <p:nvSpPr>
            <p:cNvPr id="28" name="Text Box 48"/>
            <p:cNvSpPr txBox="1">
              <a:spLocks noChangeArrowheads="1"/>
            </p:cNvSpPr>
            <p:nvPr/>
          </p:nvSpPr>
          <p:spPr bwMode="auto">
            <a:xfrm>
              <a:off x="138" y="156"/>
              <a:ext cx="2400" cy="4534"/>
            </a:xfrm>
            <a:prstGeom prst="rect">
              <a:avLst/>
            </a:prstGeom>
            <a:noFill/>
            <a:ln w="25400">
              <a:solidFill>
                <a:srgbClr val="99CC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S" sz="1900" dirty="0">
                  <a:effectLst/>
                  <a:latin typeface="Times New Roman" panose="02020603050405020304" pitchFamily="18" charset="0"/>
                  <a:ea typeface="Candara" panose="020E0502030303020204" pitchFamily="34" charset="0"/>
                  <a:cs typeface="Candara" panose="020E0502030303020204" pitchFamily="34" charset="0"/>
                </a:rPr>
                <a:t> </a:t>
              </a:r>
              <a:endParaRPr lang="es-MX" sz="11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  <a:p>
              <a:pPr>
                <a:spcBef>
                  <a:spcPts val="45"/>
                </a:spcBef>
                <a:spcAft>
                  <a:spcPts val="0"/>
                </a:spcAft>
              </a:pPr>
              <a:r>
                <a:rPr lang="es-ES" sz="1950" dirty="0">
                  <a:effectLst/>
                  <a:latin typeface="Times New Roman" panose="02020603050405020304" pitchFamily="18" charset="0"/>
                  <a:ea typeface="Candara" panose="020E0502030303020204" pitchFamily="34" charset="0"/>
                  <a:cs typeface="Candara" panose="020E0502030303020204" pitchFamily="34" charset="0"/>
                </a:rPr>
                <a:t> </a:t>
              </a:r>
              <a:endParaRPr lang="es-MX" sz="11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  <a:p>
              <a:pPr marL="262890" marR="82550" indent="15240">
                <a:lnSpc>
                  <a:spcPct val="140000"/>
                </a:lnSpc>
                <a:spcAft>
                  <a:spcPts val="0"/>
                </a:spcAft>
              </a:pPr>
              <a:r>
                <a:rPr lang="es-ES" sz="1400" b="1" dirty="0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DIBUJAR CON MUCHO COLOR</a:t>
              </a:r>
              <a:endParaRPr lang="es-MX" sz="11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</p:txBody>
        </p:sp>
      </p:grpSp>
      <p:grpSp>
        <p:nvGrpSpPr>
          <p:cNvPr id="29" name="Group 42"/>
          <p:cNvGrpSpPr>
            <a:grpSpLocks/>
          </p:cNvGrpSpPr>
          <p:nvPr/>
        </p:nvGrpSpPr>
        <p:grpSpPr bwMode="auto">
          <a:xfrm>
            <a:off x="2615529" y="3489544"/>
            <a:ext cx="2342627" cy="3368456"/>
            <a:chOff x="1089" y="199"/>
            <a:chExt cx="2651" cy="4825"/>
          </a:xfrm>
        </p:grpSpPr>
        <p:pic>
          <p:nvPicPr>
            <p:cNvPr id="30" name="Picture 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" y="461"/>
              <a:ext cx="44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4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489"/>
              <a:ext cx="2054" cy="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44"/>
            <p:cNvSpPr>
              <a:spLocks noChangeArrowheads="1"/>
            </p:cNvSpPr>
            <p:nvPr/>
          </p:nvSpPr>
          <p:spPr bwMode="auto">
            <a:xfrm>
              <a:off x="1089" y="199"/>
              <a:ext cx="2651" cy="482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sp>
          <p:nvSpPr>
            <p:cNvPr id="33" name="Text Box 43"/>
            <p:cNvSpPr txBox="1">
              <a:spLocks noChangeArrowheads="1"/>
            </p:cNvSpPr>
            <p:nvPr/>
          </p:nvSpPr>
          <p:spPr bwMode="auto">
            <a:xfrm>
              <a:off x="1224" y="353"/>
              <a:ext cx="2400" cy="453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S" sz="1900">
                  <a:effectLst/>
                  <a:latin typeface="Times New Roman" panose="02020603050405020304" pitchFamily="18" charset="0"/>
                  <a:ea typeface="Candara" panose="020E0502030303020204" pitchFamily="34" charset="0"/>
                  <a:cs typeface="Candara" panose="020E0502030303020204" pitchFamily="34" charset="0"/>
                </a:rPr>
                <a:t> </a:t>
              </a:r>
              <a:endParaRPr lang="es-MX" sz="110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es-ES" sz="1600">
                  <a:effectLst/>
                  <a:latin typeface="Times New Roman" panose="02020603050405020304" pitchFamily="18" charset="0"/>
                  <a:ea typeface="Candara" panose="020E0502030303020204" pitchFamily="34" charset="0"/>
                  <a:cs typeface="Candara" panose="020E0502030303020204" pitchFamily="34" charset="0"/>
                </a:rPr>
                <a:t> </a:t>
              </a:r>
              <a:endParaRPr lang="es-MX" sz="110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  <a:p>
              <a:pPr marL="354330" marR="82550" indent="-187960">
                <a:lnSpc>
                  <a:spcPct val="140000"/>
                </a:lnSpc>
                <a:spcAft>
                  <a:spcPts val="0"/>
                </a:spcAft>
              </a:pPr>
              <a:r>
                <a:rPr lang="es-ES" sz="1400" b="1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ACARICIAR A UN ANIMALITO</a:t>
              </a:r>
              <a:endParaRPr lang="es-MX" sz="110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</p:txBody>
        </p:sp>
      </p:grpSp>
      <p:grpSp>
        <p:nvGrpSpPr>
          <p:cNvPr id="34" name="Group 37"/>
          <p:cNvGrpSpPr>
            <a:grpSpLocks/>
          </p:cNvGrpSpPr>
          <p:nvPr/>
        </p:nvGrpSpPr>
        <p:grpSpPr bwMode="auto">
          <a:xfrm>
            <a:off x="4958156" y="3497144"/>
            <a:ext cx="2306303" cy="3360856"/>
            <a:chOff x="4585" y="199"/>
            <a:chExt cx="2651" cy="4825"/>
          </a:xfrm>
        </p:grpSpPr>
        <p:pic>
          <p:nvPicPr>
            <p:cNvPr id="35" name="Picture 4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2" y="461"/>
              <a:ext cx="44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4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7" y="2355"/>
              <a:ext cx="1437" cy="2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39"/>
            <p:cNvSpPr>
              <a:spLocks noChangeArrowheads="1"/>
            </p:cNvSpPr>
            <p:nvPr/>
          </p:nvSpPr>
          <p:spPr bwMode="auto">
            <a:xfrm>
              <a:off x="4585" y="199"/>
              <a:ext cx="2651" cy="482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sp>
          <p:nvSpPr>
            <p:cNvPr id="38" name="Text Box 38"/>
            <p:cNvSpPr txBox="1">
              <a:spLocks noChangeArrowheads="1"/>
            </p:cNvSpPr>
            <p:nvPr/>
          </p:nvSpPr>
          <p:spPr bwMode="auto">
            <a:xfrm>
              <a:off x="4721" y="353"/>
              <a:ext cx="2400" cy="4534"/>
            </a:xfrm>
            <a:prstGeom prst="rect">
              <a:avLst/>
            </a:prstGeom>
            <a:noFill/>
            <a:ln w="25400">
              <a:solidFill>
                <a:srgbClr val="00AF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S" sz="1900">
                  <a:effectLst/>
                  <a:latin typeface="Times New Roman" panose="02020603050405020304" pitchFamily="18" charset="0"/>
                  <a:ea typeface="Candara" panose="020E0502030303020204" pitchFamily="34" charset="0"/>
                  <a:cs typeface="Candara" panose="020E0502030303020204" pitchFamily="34" charset="0"/>
                </a:rPr>
                <a:t> </a:t>
              </a:r>
              <a:endParaRPr lang="es-MX" sz="110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  <a:p>
              <a:pPr marL="342900">
                <a:spcBef>
                  <a:spcPts val="1160"/>
                </a:spcBef>
                <a:spcAft>
                  <a:spcPts val="0"/>
                </a:spcAft>
              </a:pPr>
              <a:r>
                <a:rPr lang="es-ES" sz="1400" b="1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M</a:t>
              </a:r>
              <a:r>
                <a:rPr lang="es-ES" sz="1400" b="1" spc="-10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E</a:t>
              </a:r>
              <a:r>
                <a:rPr lang="es-ES" sz="1400" b="1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DITAR</a:t>
              </a:r>
              <a:r>
                <a:rPr lang="es-ES" sz="1400" b="1" spc="60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 </a:t>
              </a:r>
              <a:r>
                <a:rPr lang="es-ES" sz="1400" b="1" cap="small">
                  <a:effectLst/>
                  <a:latin typeface="Candara" panose="020E0502030303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5</a:t>
              </a:r>
              <a:endParaRPr lang="es-MX" sz="110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  <a:p>
              <a:pPr marL="421640">
                <a:spcBef>
                  <a:spcPts val="570"/>
                </a:spcBef>
                <a:spcAft>
                  <a:spcPts val="0"/>
                </a:spcAft>
              </a:pPr>
              <a:r>
                <a:rPr lang="es-ES" sz="1400" b="1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MINUTOS</a:t>
              </a:r>
              <a:endParaRPr lang="es-MX" sz="110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</p:txBody>
        </p:sp>
      </p:grpSp>
      <p:grpSp>
        <p:nvGrpSpPr>
          <p:cNvPr id="39" name="Group 32"/>
          <p:cNvGrpSpPr>
            <a:grpSpLocks/>
          </p:cNvGrpSpPr>
          <p:nvPr/>
        </p:nvGrpSpPr>
        <p:grpSpPr bwMode="auto">
          <a:xfrm>
            <a:off x="7264459" y="3489544"/>
            <a:ext cx="2342627" cy="3368456"/>
            <a:chOff x="8357" y="199"/>
            <a:chExt cx="2651" cy="4825"/>
          </a:xfrm>
        </p:grpSpPr>
        <p:pic>
          <p:nvPicPr>
            <p:cNvPr id="40" name="Picture 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4" y="461"/>
              <a:ext cx="44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3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" y="2694"/>
              <a:ext cx="2376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34"/>
            <p:cNvSpPr>
              <a:spLocks noChangeArrowheads="1"/>
            </p:cNvSpPr>
            <p:nvPr/>
          </p:nvSpPr>
          <p:spPr bwMode="auto">
            <a:xfrm>
              <a:off x="8357" y="199"/>
              <a:ext cx="2651" cy="482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sp>
          <p:nvSpPr>
            <p:cNvPr id="43" name="Text Box 33"/>
            <p:cNvSpPr txBox="1">
              <a:spLocks noChangeArrowheads="1"/>
            </p:cNvSpPr>
            <p:nvPr/>
          </p:nvSpPr>
          <p:spPr bwMode="auto">
            <a:xfrm>
              <a:off x="8493" y="353"/>
              <a:ext cx="2400" cy="4534"/>
            </a:xfrm>
            <a:prstGeom prst="rect">
              <a:avLst/>
            </a:prstGeom>
            <a:noFill/>
            <a:ln w="25400">
              <a:solidFill>
                <a:srgbClr val="0066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S" sz="1900">
                  <a:effectLst/>
                  <a:latin typeface="Times New Roman" panose="02020603050405020304" pitchFamily="18" charset="0"/>
                  <a:ea typeface="Candara" panose="020E0502030303020204" pitchFamily="34" charset="0"/>
                  <a:cs typeface="Candara" panose="020E0502030303020204" pitchFamily="34" charset="0"/>
                </a:rPr>
                <a:t> </a:t>
              </a:r>
              <a:endParaRPr lang="es-MX" sz="110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es-ES" sz="1600">
                  <a:effectLst/>
                  <a:latin typeface="Times New Roman" panose="02020603050405020304" pitchFamily="18" charset="0"/>
                  <a:ea typeface="Candara" panose="020E0502030303020204" pitchFamily="34" charset="0"/>
                  <a:cs typeface="Candara" panose="020E0502030303020204" pitchFamily="34" charset="0"/>
                </a:rPr>
                <a:t> </a:t>
              </a:r>
              <a:endParaRPr lang="es-MX" sz="110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  <a:p>
              <a:pPr marL="340360" marR="206375" indent="-135890">
                <a:lnSpc>
                  <a:spcPct val="140000"/>
                </a:lnSpc>
                <a:spcAft>
                  <a:spcPts val="0"/>
                </a:spcAft>
              </a:pPr>
              <a:r>
                <a:rPr lang="es-ES" sz="1400" b="1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IR A UN LUGAR TRANQUILO</a:t>
              </a:r>
              <a:endParaRPr lang="es-MX" sz="110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</p:txBody>
        </p:sp>
      </p:grpSp>
      <p:grpSp>
        <p:nvGrpSpPr>
          <p:cNvPr id="44" name="Group 27"/>
          <p:cNvGrpSpPr>
            <a:grpSpLocks/>
          </p:cNvGrpSpPr>
          <p:nvPr/>
        </p:nvGrpSpPr>
        <p:grpSpPr bwMode="auto">
          <a:xfrm>
            <a:off x="9604480" y="3489251"/>
            <a:ext cx="2333709" cy="3359576"/>
            <a:chOff x="2" y="2"/>
            <a:chExt cx="2651" cy="4825"/>
          </a:xfrm>
        </p:grpSpPr>
        <p:pic>
          <p:nvPicPr>
            <p:cNvPr id="45" name="Picture 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" y="264"/>
              <a:ext cx="44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3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" y="2402"/>
              <a:ext cx="2079" cy="2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Rectangle 29"/>
            <p:cNvSpPr>
              <a:spLocks noChangeArrowheads="1"/>
            </p:cNvSpPr>
            <p:nvPr/>
          </p:nvSpPr>
          <p:spPr bwMode="auto">
            <a:xfrm>
              <a:off x="2" y="2"/>
              <a:ext cx="2651" cy="482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sp>
          <p:nvSpPr>
            <p:cNvPr id="48" name="Text Box 28"/>
            <p:cNvSpPr txBox="1">
              <a:spLocks noChangeArrowheads="1"/>
            </p:cNvSpPr>
            <p:nvPr/>
          </p:nvSpPr>
          <p:spPr bwMode="auto">
            <a:xfrm>
              <a:off x="137" y="156"/>
              <a:ext cx="2400" cy="4534"/>
            </a:xfrm>
            <a:prstGeom prst="rect">
              <a:avLst/>
            </a:prstGeom>
            <a:noFill/>
            <a:ln w="25400">
              <a:solidFill>
                <a:srgbClr val="FF006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S" sz="1900">
                  <a:effectLst/>
                  <a:latin typeface="Times New Roman" panose="02020603050405020304" pitchFamily="18" charset="0"/>
                  <a:ea typeface="Candara" panose="020E0502030303020204" pitchFamily="34" charset="0"/>
                  <a:cs typeface="Candara" panose="020E0502030303020204" pitchFamily="34" charset="0"/>
                </a:rPr>
                <a:t> </a:t>
              </a:r>
              <a:endParaRPr lang="es-MX" sz="110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es-ES" sz="1500">
                  <a:effectLst/>
                  <a:latin typeface="Times New Roman" panose="02020603050405020304" pitchFamily="18" charset="0"/>
                  <a:ea typeface="Candara" panose="020E0502030303020204" pitchFamily="34" charset="0"/>
                  <a:cs typeface="Candara" panose="020E0502030303020204" pitchFamily="34" charset="0"/>
                </a:rPr>
                <a:t> </a:t>
              </a:r>
              <a:endParaRPr lang="es-MX" sz="110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  <a:p>
              <a:pPr marL="478155" marR="45085" indent="-349250">
                <a:lnSpc>
                  <a:spcPct val="140000"/>
                </a:lnSpc>
                <a:spcAft>
                  <a:spcPts val="0"/>
                </a:spcAft>
              </a:pPr>
              <a:r>
                <a:rPr lang="es-ES" sz="1400" b="1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ESTIRAR BRAZOS Y PIERNAS</a:t>
              </a:r>
              <a:endParaRPr lang="es-MX" sz="110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</p:txBody>
        </p:sp>
      </p:grpSp>
      <p:pic>
        <p:nvPicPr>
          <p:cNvPr id="49" name="Imagen 48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925175" y="0"/>
            <a:ext cx="1266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05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875082" y="194116"/>
            <a:ext cx="2481270" cy="3456574"/>
            <a:chOff x="2" y="2"/>
            <a:chExt cx="2651" cy="4825"/>
          </a:xfrm>
        </p:grpSpPr>
        <p:pic>
          <p:nvPicPr>
            <p:cNvPr id="3" name="Picture 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" y="264"/>
              <a:ext cx="44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2133"/>
              <a:ext cx="2195" cy="2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4"/>
            <p:cNvSpPr>
              <a:spLocks noChangeArrowheads="1"/>
            </p:cNvSpPr>
            <p:nvPr/>
          </p:nvSpPr>
          <p:spPr bwMode="auto">
            <a:xfrm>
              <a:off x="2" y="2"/>
              <a:ext cx="2651" cy="482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sp>
          <p:nvSpPr>
            <p:cNvPr id="6" name="Text Box 23"/>
            <p:cNvSpPr txBox="1">
              <a:spLocks noChangeArrowheads="1"/>
            </p:cNvSpPr>
            <p:nvPr/>
          </p:nvSpPr>
          <p:spPr bwMode="auto">
            <a:xfrm>
              <a:off x="137" y="156"/>
              <a:ext cx="2400" cy="4534"/>
            </a:xfrm>
            <a:prstGeom prst="rect">
              <a:avLst/>
            </a:prstGeom>
            <a:noFill/>
            <a:ln w="25400">
              <a:solidFill>
                <a:srgbClr val="99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S" sz="1900">
                  <a:effectLst/>
                  <a:latin typeface="Times New Roman" panose="02020603050405020304" pitchFamily="18" charset="0"/>
                  <a:ea typeface="Candara" panose="020E0502030303020204" pitchFamily="34" charset="0"/>
                  <a:cs typeface="Candara" panose="020E0502030303020204" pitchFamily="34" charset="0"/>
                </a:rPr>
                <a:t> </a:t>
              </a:r>
              <a:endParaRPr lang="es-MX" sz="110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es-ES" sz="1500">
                  <a:effectLst/>
                  <a:latin typeface="Times New Roman" panose="02020603050405020304" pitchFamily="18" charset="0"/>
                  <a:ea typeface="Candara" panose="020E0502030303020204" pitchFamily="34" charset="0"/>
                  <a:cs typeface="Candara" panose="020E0502030303020204" pitchFamily="34" charset="0"/>
                </a:rPr>
                <a:t> </a:t>
              </a:r>
              <a:endParaRPr lang="es-MX" sz="110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  <a:p>
              <a:pPr marL="355600" marR="82550" indent="12065">
                <a:lnSpc>
                  <a:spcPct val="140000"/>
                </a:lnSpc>
                <a:spcAft>
                  <a:spcPts val="0"/>
                </a:spcAft>
              </a:pPr>
              <a:r>
                <a:rPr lang="es-ES" sz="1400" b="1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JUGAR CON PLASTILINA</a:t>
              </a:r>
              <a:endParaRPr lang="es-MX" sz="110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7165958" y="188839"/>
            <a:ext cx="2559935" cy="3455887"/>
            <a:chOff x="2" y="2"/>
            <a:chExt cx="2651" cy="4825"/>
          </a:xfrm>
        </p:grpSpPr>
        <p:pic>
          <p:nvPicPr>
            <p:cNvPr id="8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" y="264"/>
              <a:ext cx="44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" y="2144"/>
              <a:ext cx="2141" cy="2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9"/>
            <p:cNvSpPr>
              <a:spLocks noChangeArrowheads="1"/>
            </p:cNvSpPr>
            <p:nvPr/>
          </p:nvSpPr>
          <p:spPr bwMode="auto">
            <a:xfrm>
              <a:off x="2" y="2"/>
              <a:ext cx="2651" cy="482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137" y="156"/>
              <a:ext cx="2400" cy="4534"/>
            </a:xfrm>
            <a:prstGeom prst="rect">
              <a:avLst/>
            </a:prstGeom>
            <a:noFill/>
            <a:ln w="25400">
              <a:solidFill>
                <a:srgbClr val="00AF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S" sz="1900" dirty="0">
                  <a:effectLst/>
                  <a:latin typeface="Times New Roman" panose="02020603050405020304" pitchFamily="18" charset="0"/>
                  <a:ea typeface="Candara" panose="020E0502030303020204" pitchFamily="34" charset="0"/>
                  <a:cs typeface="Candara" panose="020E0502030303020204" pitchFamily="34" charset="0"/>
                </a:rPr>
                <a:t> </a:t>
              </a:r>
              <a:endParaRPr lang="es-MX" sz="11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  <a:p>
              <a:pPr marL="346710">
                <a:spcBef>
                  <a:spcPts val="1400"/>
                </a:spcBef>
                <a:spcAft>
                  <a:spcPts val="0"/>
                </a:spcAft>
              </a:pPr>
              <a:r>
                <a:rPr lang="es-ES" sz="1400" b="1" dirty="0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DAR SALTOS</a:t>
              </a:r>
              <a:endParaRPr lang="es-MX" sz="11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5939917" y="3753667"/>
            <a:ext cx="2586566" cy="3104334"/>
            <a:chOff x="1329" y="299"/>
            <a:chExt cx="2651" cy="4825"/>
          </a:xfrm>
        </p:grpSpPr>
        <p:pic>
          <p:nvPicPr>
            <p:cNvPr id="13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561"/>
              <a:ext cx="44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" y="2278"/>
              <a:ext cx="2250" cy="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329" y="299"/>
              <a:ext cx="2651" cy="482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464" y="453"/>
              <a:ext cx="2400" cy="4534"/>
            </a:xfrm>
            <a:prstGeom prst="rect">
              <a:avLst/>
            </a:prstGeom>
            <a:noFill/>
            <a:ln w="25400">
              <a:solidFill>
                <a:srgbClr val="FF99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S" sz="1900" dirty="0">
                  <a:effectLst/>
                  <a:latin typeface="Times New Roman" panose="02020603050405020304" pitchFamily="18" charset="0"/>
                  <a:ea typeface="Candara" panose="020E0502030303020204" pitchFamily="34" charset="0"/>
                  <a:cs typeface="Candara" panose="020E0502030303020204" pitchFamily="34" charset="0"/>
                </a:rPr>
                <a:t> </a:t>
              </a:r>
              <a:endParaRPr lang="es-MX" sz="11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es-ES" sz="1600" dirty="0">
                  <a:effectLst/>
                  <a:latin typeface="Times New Roman" panose="02020603050405020304" pitchFamily="18" charset="0"/>
                  <a:ea typeface="Candara" panose="020E0502030303020204" pitchFamily="34" charset="0"/>
                  <a:cs typeface="Candara" panose="020E0502030303020204" pitchFamily="34" charset="0"/>
                </a:rPr>
                <a:t> </a:t>
              </a:r>
              <a:endParaRPr lang="es-MX" sz="11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  <a:p>
              <a:pPr marL="171450" marR="161925" algn="ctr">
                <a:spcAft>
                  <a:spcPts val="0"/>
                </a:spcAft>
              </a:pPr>
              <a:r>
                <a:rPr lang="es-ES" sz="1400" b="1" dirty="0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PINTAR</a:t>
              </a:r>
              <a:endParaRPr lang="es-MX" sz="11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</p:txBody>
        </p:sp>
      </p:grpSp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3119055" y="3753667"/>
            <a:ext cx="2572543" cy="3104334"/>
            <a:chOff x="4948" y="260"/>
            <a:chExt cx="2651" cy="4825"/>
          </a:xfrm>
        </p:grpSpPr>
        <p:pic>
          <p:nvPicPr>
            <p:cNvPr id="18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" y="522"/>
              <a:ext cx="44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" y="2532"/>
              <a:ext cx="2383" cy="2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4948" y="260"/>
              <a:ext cx="2651" cy="482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5083" y="414"/>
              <a:ext cx="2400" cy="4534"/>
            </a:xfrm>
            <a:prstGeom prst="rect">
              <a:avLst/>
            </a:prstGeom>
            <a:noFill/>
            <a:ln w="25400">
              <a:solidFill>
                <a:srgbClr val="FF7B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S" sz="1900" dirty="0">
                  <a:effectLst/>
                  <a:latin typeface="Times New Roman" panose="02020603050405020304" pitchFamily="18" charset="0"/>
                  <a:ea typeface="Candara" panose="020E0502030303020204" pitchFamily="34" charset="0"/>
                  <a:cs typeface="Candara" panose="020E0502030303020204" pitchFamily="34" charset="0"/>
                </a:rPr>
                <a:t> </a:t>
              </a:r>
              <a:endParaRPr lang="es-MX" sz="11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  <a:p>
              <a:pPr>
                <a:spcBef>
                  <a:spcPts val="45"/>
                </a:spcBef>
                <a:spcAft>
                  <a:spcPts val="0"/>
                </a:spcAft>
              </a:pPr>
              <a:r>
                <a:rPr lang="es-ES" sz="2350" dirty="0">
                  <a:effectLst/>
                  <a:latin typeface="Times New Roman" panose="02020603050405020304" pitchFamily="18" charset="0"/>
                  <a:ea typeface="Candara" panose="020E0502030303020204" pitchFamily="34" charset="0"/>
                  <a:cs typeface="Candara" panose="020E0502030303020204" pitchFamily="34" charset="0"/>
                </a:rPr>
                <a:t> </a:t>
              </a:r>
              <a:endParaRPr lang="es-MX" sz="11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  <a:p>
              <a:pPr marL="502920" marR="158750" indent="-302260">
                <a:lnSpc>
                  <a:spcPct val="140000"/>
                </a:lnSpc>
                <a:spcAft>
                  <a:spcPts val="0"/>
                </a:spcAft>
              </a:pPr>
              <a:r>
                <a:rPr lang="es-ES" sz="1400" b="1" dirty="0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HABLAR CON UN AMIGO</a:t>
              </a:r>
              <a:endParaRPr lang="es-MX" sz="11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</p:txBody>
        </p:sp>
      </p:grpSp>
      <p:grpSp>
        <p:nvGrpSpPr>
          <p:cNvPr id="22" name="Group 2"/>
          <p:cNvGrpSpPr>
            <a:grpSpLocks/>
          </p:cNvGrpSpPr>
          <p:nvPr/>
        </p:nvGrpSpPr>
        <p:grpSpPr bwMode="auto">
          <a:xfrm>
            <a:off x="4510473" y="194359"/>
            <a:ext cx="2501364" cy="3487552"/>
            <a:chOff x="8490" y="259"/>
            <a:chExt cx="2651" cy="4877"/>
          </a:xfrm>
        </p:grpSpPr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6" y="521"/>
              <a:ext cx="44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4" y="2706"/>
              <a:ext cx="2023" cy="2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8490" y="259"/>
              <a:ext cx="2651" cy="482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sp>
          <p:nvSpPr>
            <p:cNvPr id="26" name="Text Box 3"/>
            <p:cNvSpPr txBox="1">
              <a:spLocks noChangeArrowheads="1"/>
            </p:cNvSpPr>
            <p:nvPr/>
          </p:nvSpPr>
          <p:spPr bwMode="auto">
            <a:xfrm>
              <a:off x="8625" y="413"/>
              <a:ext cx="2400" cy="453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S" sz="1900" dirty="0">
                  <a:effectLst/>
                  <a:latin typeface="Times New Roman" panose="02020603050405020304" pitchFamily="18" charset="0"/>
                  <a:ea typeface="Candara" panose="020E0502030303020204" pitchFamily="34" charset="0"/>
                  <a:cs typeface="Candara" panose="020E0502030303020204" pitchFamily="34" charset="0"/>
                </a:rPr>
                <a:t> </a:t>
              </a:r>
              <a:endParaRPr lang="es-MX" sz="11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  <a:p>
              <a:pPr marL="268605" marR="275590" indent="-1905" algn="ctr">
                <a:lnSpc>
                  <a:spcPct val="138000"/>
                </a:lnSpc>
                <a:spcBef>
                  <a:spcPts val="1155"/>
                </a:spcBef>
                <a:spcAft>
                  <a:spcPts val="0"/>
                </a:spcAft>
              </a:pPr>
              <a:r>
                <a:rPr lang="es-ES" sz="1400" b="1" dirty="0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LLAMAR POR TELEFONO A ALGUIEN QUE AMES</a:t>
              </a:r>
              <a:endParaRPr lang="es-MX" sz="11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</p:txBody>
        </p:sp>
      </p:grpSp>
      <p:pic>
        <p:nvPicPr>
          <p:cNvPr id="27" name="Imagen 26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925175" y="5705475"/>
            <a:ext cx="1266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75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1902" y="1033155"/>
            <a:ext cx="4515210" cy="1732194"/>
          </a:xfrm>
        </p:spPr>
        <p:txBody>
          <a:bodyPr/>
          <a:lstStyle/>
          <a:p>
            <a:r>
              <a:rPr lang="es-MX" sz="4400" dirty="0" smtClean="0">
                <a:solidFill>
                  <a:schemeClr val="bg1"/>
                </a:solidFill>
                <a:latin typeface="Goudy Old Style" panose="02020502050305020303" pitchFamily="18" charset="0"/>
              </a:rPr>
              <a:t>¡Muchas gracias por tu atención!</a:t>
            </a:r>
            <a:endParaRPr lang="es-MX" sz="4400" dirty="0">
              <a:solidFill>
                <a:schemeClr val="bg1"/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21858" y="2860350"/>
            <a:ext cx="3987109" cy="2008533"/>
          </a:xfrm>
        </p:spPr>
        <p:txBody>
          <a:bodyPr/>
          <a:lstStyle/>
          <a:p>
            <a:r>
              <a:rPr lang="es-MX" dirty="0" smtClean="0">
                <a:solidFill>
                  <a:srgbClr val="82368A"/>
                </a:solidFill>
                <a:latin typeface="Goudy Old Style" panose="02020502050305020303" pitchFamily="18" charset="0"/>
              </a:rPr>
              <a:t>¡Abrazos virtuales, nos vemos la próxima clase!</a:t>
            </a:r>
            <a:endParaRPr lang="es-MX" dirty="0">
              <a:solidFill>
                <a:srgbClr val="82368A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4" name="Imagen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5175" y="5705475"/>
            <a:ext cx="1266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ree Dibujo de corazón Stock Photo - FreeImages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902" y="4405744"/>
            <a:ext cx="1513487" cy="151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94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093099" y="1881600"/>
            <a:ext cx="4555200" cy="538800"/>
          </a:xfrm>
        </p:spPr>
        <p:txBody>
          <a:bodyPr/>
          <a:lstStyle/>
          <a:p>
            <a:r>
              <a:rPr lang="es-MX" dirty="0" smtClean="0"/>
              <a:t>¡El Calma-emociones!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1093099" y="2542519"/>
            <a:ext cx="6652407" cy="3610855"/>
          </a:xfrm>
        </p:spPr>
        <p:txBody>
          <a:bodyPr/>
          <a:lstStyle/>
          <a:p>
            <a:r>
              <a:rPr lang="es-ES" sz="2000" dirty="0"/>
              <a:t>Esta herramienta </a:t>
            </a:r>
            <a:r>
              <a:rPr lang="es-ES" sz="2000" dirty="0" smtClean="0"/>
              <a:t>les permitirá </a:t>
            </a:r>
            <a:r>
              <a:rPr lang="es-ES" sz="2000" dirty="0"/>
              <a:t>trabajar las emociones negativas y su afrontamiento para lograr un estado de equilibro y calma. </a:t>
            </a:r>
            <a:r>
              <a:rPr lang="es-ES" sz="2000" dirty="0" smtClean="0"/>
              <a:t>Todos los  </a:t>
            </a:r>
            <a:r>
              <a:rPr lang="es-ES" sz="2000" dirty="0"/>
              <a:t>niños experimentan enojo, furia, frustración, etc., pero </a:t>
            </a:r>
            <a:r>
              <a:rPr lang="es-ES" sz="2000" dirty="0" smtClean="0"/>
              <a:t>a veces no </a:t>
            </a:r>
            <a:r>
              <a:rPr lang="es-ES" sz="2000" dirty="0"/>
              <a:t>es </a:t>
            </a:r>
            <a:r>
              <a:rPr lang="es-ES" sz="2000" dirty="0" smtClean="0"/>
              <a:t>tan fácil </a:t>
            </a:r>
            <a:r>
              <a:rPr lang="es-ES" sz="2000" dirty="0"/>
              <a:t>saber cómo </a:t>
            </a:r>
            <a:r>
              <a:rPr lang="es-ES" sz="2000" dirty="0" smtClean="0"/>
              <a:t>manejarlas.</a:t>
            </a:r>
          </a:p>
          <a:p>
            <a:r>
              <a:rPr lang="es-ES" sz="2000" dirty="0" smtClean="0"/>
              <a:t>Lo anterior </a:t>
            </a:r>
            <a:r>
              <a:rPr lang="es-ES" sz="2000" dirty="0"/>
              <a:t>conlleva a que </a:t>
            </a:r>
            <a:r>
              <a:rPr lang="es-ES" sz="2000" dirty="0" smtClean="0"/>
              <a:t>en ocasiones tengan </a:t>
            </a:r>
            <a:r>
              <a:rPr lang="es-ES" sz="2000" dirty="0"/>
              <a:t>reacciones </a:t>
            </a:r>
            <a:r>
              <a:rPr lang="es-ES" sz="2000" dirty="0" smtClean="0"/>
              <a:t>violentas </a:t>
            </a:r>
            <a:r>
              <a:rPr lang="es-ES" sz="2000" dirty="0"/>
              <a:t>con </a:t>
            </a:r>
            <a:r>
              <a:rPr lang="es-ES" sz="2000" dirty="0" smtClean="0"/>
              <a:t>ustedes mismos </a:t>
            </a:r>
            <a:r>
              <a:rPr lang="es-ES" sz="2000" dirty="0"/>
              <a:t>o </a:t>
            </a:r>
            <a:r>
              <a:rPr lang="es-ES" sz="2000" dirty="0" smtClean="0"/>
              <a:t>hacia quien está con ustedes</a:t>
            </a:r>
            <a:endParaRPr lang="es-MX" sz="2000" dirty="0"/>
          </a:p>
          <a:p>
            <a:r>
              <a:rPr lang="es-MX" sz="2000" dirty="0" smtClean="0"/>
              <a:t>Las siguientes actividades van a</a:t>
            </a:r>
            <a:r>
              <a:rPr lang="es-ES" sz="2000" dirty="0" smtClean="0"/>
              <a:t> ayudarles a poder tener diversas alternativas</a:t>
            </a:r>
            <a:r>
              <a:rPr lang="es-ES" sz="2000" dirty="0"/>
              <a:t>, sanas y positivas, para lograr calmar </a:t>
            </a:r>
            <a:r>
              <a:rPr lang="es-ES" sz="2000" dirty="0" smtClean="0"/>
              <a:t>tus </a:t>
            </a:r>
            <a:r>
              <a:rPr lang="es-ES" sz="2000" dirty="0"/>
              <a:t>emociones.</a:t>
            </a:r>
            <a:endParaRPr lang="es-MX" sz="2000" dirty="0"/>
          </a:p>
          <a:p>
            <a:endParaRPr lang="es-MX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93101" y="504000"/>
            <a:ext cx="6006946" cy="1377600"/>
          </a:xfrm>
        </p:spPr>
        <p:txBody>
          <a:bodyPr/>
          <a:lstStyle/>
          <a:p>
            <a:r>
              <a:rPr lang="es-MX" sz="4400" dirty="0" smtClean="0"/>
              <a:t>¿Qué veremos hoy?</a:t>
            </a:r>
            <a:endParaRPr lang="es-MX" sz="4400" dirty="0"/>
          </a:p>
        </p:txBody>
      </p:sp>
      <p:pic>
        <p:nvPicPr>
          <p:cNvPr id="5" name="Imagen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5175" y="5705475"/>
            <a:ext cx="1266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971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4263" y="504008"/>
            <a:ext cx="9965756" cy="1377600"/>
          </a:xfrm>
        </p:spPr>
        <p:txBody>
          <a:bodyPr/>
          <a:lstStyle/>
          <a:p>
            <a:r>
              <a:rPr lang="es-MX" sz="4800" dirty="0" smtClean="0"/>
              <a:t>Termómetro de las emociones</a:t>
            </a:r>
            <a:endParaRPr lang="es-MX" sz="4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29108" y="1881608"/>
            <a:ext cx="10396067" cy="4509842"/>
          </a:xfrm>
        </p:spPr>
        <p:txBody>
          <a:bodyPr/>
          <a:lstStyle/>
          <a:p>
            <a:pPr marL="194729" indent="0">
              <a:buNone/>
            </a:pPr>
            <a:r>
              <a:rPr lang="es-MX" sz="3200" b="1" dirty="0" smtClean="0">
                <a:solidFill>
                  <a:srgbClr val="E9545C"/>
                </a:solidFill>
                <a:latin typeface="Love Ya Like A Sister"/>
              </a:rPr>
              <a:t>  ¿Cómo utilizarlo?</a:t>
            </a:r>
          </a:p>
          <a:p>
            <a:pPr marL="194729" indent="0">
              <a:buNone/>
            </a:pPr>
            <a:endParaRPr lang="es-MX" sz="3200" b="1" dirty="0">
              <a:solidFill>
                <a:srgbClr val="E9545C"/>
              </a:solidFill>
              <a:latin typeface="Love Ya Like A Sister"/>
            </a:endParaRPr>
          </a:p>
          <a:p>
            <a:r>
              <a:rPr lang="es-ES" sz="2800" dirty="0" smtClean="0"/>
              <a:t>Si en algún momento experimentas enojo, te recomiendo utilizar </a:t>
            </a:r>
            <a:r>
              <a:rPr lang="es-ES" sz="2800" dirty="0"/>
              <a:t>el termómetro </a:t>
            </a:r>
            <a:r>
              <a:rPr lang="es-ES" sz="2800" dirty="0" smtClean="0"/>
              <a:t>de las emociones </a:t>
            </a:r>
            <a:r>
              <a:rPr lang="es-ES" sz="2800" dirty="0"/>
              <a:t>y </a:t>
            </a:r>
            <a:r>
              <a:rPr lang="es-ES" sz="2800" dirty="0" smtClean="0"/>
              <a:t>marcar </a:t>
            </a:r>
            <a:r>
              <a:rPr lang="es-ES" sz="2800" dirty="0"/>
              <a:t>en el </a:t>
            </a:r>
            <a:r>
              <a:rPr lang="es-ES" sz="2800" dirty="0" smtClean="0"/>
              <a:t>gráfico </a:t>
            </a:r>
            <a:r>
              <a:rPr lang="es-ES" sz="2800" dirty="0"/>
              <a:t>como </a:t>
            </a:r>
            <a:r>
              <a:rPr lang="es-ES" sz="2800" dirty="0" smtClean="0"/>
              <a:t>te sientes. </a:t>
            </a:r>
            <a:r>
              <a:rPr lang="es-ES" sz="2800" dirty="0"/>
              <a:t>Esto </a:t>
            </a:r>
            <a:r>
              <a:rPr lang="es-ES" sz="2800" dirty="0" smtClean="0"/>
              <a:t>te va a permitir </a:t>
            </a:r>
            <a:r>
              <a:rPr lang="es-ES" sz="2800" dirty="0"/>
              <a:t>saber </a:t>
            </a:r>
            <a:r>
              <a:rPr lang="es-ES" sz="2800" dirty="0" smtClean="0"/>
              <a:t>el </a:t>
            </a:r>
            <a:r>
              <a:rPr lang="es-ES" sz="2800" dirty="0"/>
              <a:t>grado de enojo que  </a:t>
            </a:r>
            <a:r>
              <a:rPr lang="es-ES" sz="2800" dirty="0" smtClean="0"/>
              <a:t>atraviesas </a:t>
            </a:r>
            <a:r>
              <a:rPr lang="es-ES" sz="2800" dirty="0"/>
              <a:t>en ese momento y </a:t>
            </a:r>
            <a:r>
              <a:rPr lang="es-ES" sz="2800" dirty="0" smtClean="0"/>
              <a:t>te ayudará a identificar la </a:t>
            </a:r>
            <a:r>
              <a:rPr lang="es-ES" sz="2800" dirty="0"/>
              <a:t>intensidad  de </a:t>
            </a:r>
            <a:r>
              <a:rPr lang="es-ES" sz="2800" dirty="0" smtClean="0"/>
              <a:t>tus </a:t>
            </a:r>
            <a:r>
              <a:rPr lang="es-ES" sz="2800" dirty="0"/>
              <a:t>emociones.  </a:t>
            </a:r>
            <a:r>
              <a:rPr lang="es-ES" sz="2800" dirty="0" smtClean="0"/>
              <a:t>Luego te aconsejo hablarlo con tus </a:t>
            </a:r>
            <a:r>
              <a:rPr lang="es-ES" sz="2800" dirty="0" smtClean="0"/>
              <a:t>padres, con quien te cuide </a:t>
            </a:r>
            <a:r>
              <a:rPr lang="es-ES" sz="2800" dirty="0" smtClean="0"/>
              <a:t>o con quien tengas confianza expresando las posibles </a:t>
            </a:r>
            <a:r>
              <a:rPr lang="es-ES" sz="2800" dirty="0"/>
              <a:t>causas de ese enojo.</a:t>
            </a:r>
            <a:endParaRPr lang="es-MX" sz="2800" dirty="0"/>
          </a:p>
          <a:p>
            <a:endParaRPr lang="es-MX" dirty="0"/>
          </a:p>
        </p:txBody>
      </p:sp>
      <p:pic>
        <p:nvPicPr>
          <p:cNvPr id="4" name="Imagen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5175" y="5705475"/>
            <a:ext cx="1266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46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154" y="503999"/>
            <a:ext cx="2667896" cy="4519821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rgbClr val="82368A"/>
                </a:solidFill>
              </a:rPr>
              <a:t>Señala como te sientes en este momento</a:t>
            </a:r>
            <a:endParaRPr lang="es-MX" dirty="0">
              <a:solidFill>
                <a:srgbClr val="82368A"/>
              </a:solidFill>
            </a:endParaRPr>
          </a:p>
        </p:txBody>
      </p:sp>
      <p:pic>
        <p:nvPicPr>
          <p:cNvPr id="3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6714" y="0"/>
            <a:ext cx="5274252" cy="6858000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 rot="1699701">
            <a:off x="4297243" y="97349"/>
            <a:ext cx="1002649" cy="525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lecha derecha 5"/>
          <p:cNvSpPr/>
          <p:nvPr/>
        </p:nvSpPr>
        <p:spPr>
          <a:xfrm rot="8949954">
            <a:off x="6342222" y="1258250"/>
            <a:ext cx="1092577" cy="6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lecha derecha 6"/>
          <p:cNvSpPr/>
          <p:nvPr/>
        </p:nvSpPr>
        <p:spPr>
          <a:xfrm rot="1632162">
            <a:off x="4009890" y="2454174"/>
            <a:ext cx="1233157" cy="608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Flecha derecha 7"/>
          <p:cNvSpPr/>
          <p:nvPr/>
        </p:nvSpPr>
        <p:spPr>
          <a:xfrm rot="8880336">
            <a:off x="6494826" y="3744983"/>
            <a:ext cx="1092577" cy="6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4230914" y="828339"/>
            <a:ext cx="1133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EB242C"/>
                </a:solidFill>
              </a:rPr>
              <a:t>MUY ENOJADO</a:t>
            </a:r>
            <a:endParaRPr lang="es-MX" sz="1400" b="1" dirty="0">
              <a:solidFill>
                <a:srgbClr val="EB242C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541091" y="2038389"/>
            <a:ext cx="1387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ED5031"/>
                </a:solidFill>
              </a:rPr>
              <a:t>ENOJADO</a:t>
            </a:r>
            <a:endParaRPr lang="es-MX" sz="1400" b="1" dirty="0">
              <a:solidFill>
                <a:srgbClr val="ED503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111264" y="3193693"/>
            <a:ext cx="1341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92953C"/>
                </a:solidFill>
              </a:rPr>
              <a:t>IRRITADO</a:t>
            </a:r>
            <a:endParaRPr lang="es-MX" sz="1400" b="1" dirty="0">
              <a:solidFill>
                <a:srgbClr val="92953C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125190" y="4102136"/>
            <a:ext cx="1301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8DC442"/>
                </a:solidFill>
              </a:rPr>
              <a:t>CALMADO</a:t>
            </a:r>
            <a:endParaRPr lang="es-MX" sz="1400" b="1" dirty="0">
              <a:solidFill>
                <a:srgbClr val="8DC442"/>
              </a:solidFill>
            </a:endParaRPr>
          </a:p>
        </p:txBody>
      </p:sp>
      <p:pic>
        <p:nvPicPr>
          <p:cNvPr id="14" name="Imagen 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5175" y="5705475"/>
            <a:ext cx="1266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71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3100" y="504000"/>
            <a:ext cx="6480283" cy="1377600"/>
          </a:xfrm>
        </p:spPr>
        <p:txBody>
          <a:bodyPr/>
          <a:lstStyle/>
          <a:p>
            <a:r>
              <a:rPr lang="es-MX" dirty="0" smtClean="0"/>
              <a:t>Estrella de la Respiración 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03642" y="1280160"/>
            <a:ext cx="9574306" cy="3775934"/>
          </a:xfrm>
        </p:spPr>
        <p:txBody>
          <a:bodyPr/>
          <a:lstStyle/>
          <a:p>
            <a:r>
              <a:rPr lang="es-MX" dirty="0"/>
              <a:t> </a:t>
            </a:r>
          </a:p>
          <a:p>
            <a:pPr algn="l"/>
            <a:r>
              <a:rPr lang="es-MX" sz="2800" dirty="0" smtClean="0"/>
              <a:t>   Mediante </a:t>
            </a:r>
            <a:r>
              <a:rPr lang="es-MX" sz="2800" dirty="0"/>
              <a:t>este ejercicio, además de respirar </a:t>
            </a:r>
            <a:r>
              <a:rPr lang="es-MX" sz="2800" dirty="0" smtClean="0"/>
              <a:t>es necesario </a:t>
            </a:r>
            <a:r>
              <a:rPr lang="es-MX" sz="2800" dirty="0"/>
              <a:t>concentrarnos un poco. Consiste en tomar aire pausadamente, el conteo se realiza de la siguiente manera. </a:t>
            </a:r>
            <a:r>
              <a:rPr lang="es-MX" sz="2800" dirty="0" smtClean="0"/>
              <a:t>Debes apartarte </a:t>
            </a:r>
            <a:r>
              <a:rPr lang="es-MX" sz="2800" dirty="0"/>
              <a:t>a un lugar tranquilo donde </a:t>
            </a:r>
            <a:r>
              <a:rPr lang="es-MX" sz="2800" dirty="0" smtClean="0"/>
              <a:t>puedas</a:t>
            </a:r>
            <a:r>
              <a:rPr lang="es-MX" sz="2800" dirty="0"/>
              <a:t> inspirar durante </a:t>
            </a:r>
            <a:r>
              <a:rPr lang="es-MX" sz="2800" dirty="0">
                <a:solidFill>
                  <a:srgbClr val="0DB3D4"/>
                </a:solidFill>
              </a:rPr>
              <a:t>cinco</a:t>
            </a:r>
            <a:r>
              <a:rPr lang="es-MX" sz="2800" dirty="0"/>
              <a:t> segundos, mantener la respiración cortada </a:t>
            </a:r>
            <a:r>
              <a:rPr lang="es-MX" sz="2800" dirty="0">
                <a:solidFill>
                  <a:srgbClr val="0DB3D4"/>
                </a:solidFill>
              </a:rPr>
              <a:t>dos</a:t>
            </a:r>
            <a:r>
              <a:rPr lang="es-MX" sz="2800" dirty="0"/>
              <a:t> segundos, para luego soltar el aire </a:t>
            </a:r>
            <a:r>
              <a:rPr lang="es-MX" sz="2800" dirty="0">
                <a:solidFill>
                  <a:srgbClr val="0DB3D4"/>
                </a:solidFill>
              </a:rPr>
              <a:t>seis</a:t>
            </a:r>
            <a:r>
              <a:rPr lang="es-MX" sz="2800" dirty="0"/>
              <a:t> segundos</a:t>
            </a:r>
            <a:r>
              <a:rPr lang="es-MX" sz="2800" dirty="0" smtClean="0"/>
              <a:t>.</a:t>
            </a:r>
          </a:p>
          <a:p>
            <a:pPr algn="l"/>
            <a:endParaRPr lang="es-MX" sz="2800" dirty="0" smtClean="0"/>
          </a:p>
          <a:p>
            <a:pPr algn="l"/>
            <a:r>
              <a:rPr lang="es-ES" sz="2800" dirty="0" smtClean="0">
                <a:solidFill>
                  <a:schemeClr val="accent4">
                    <a:lumMod val="75000"/>
                  </a:schemeClr>
                </a:solidFill>
              </a:rPr>
              <a:t>			  </a:t>
            </a:r>
            <a:r>
              <a:rPr lang="es-ES" sz="2800" dirty="0" smtClean="0">
                <a:solidFill>
                  <a:srgbClr val="82368A"/>
                </a:solidFill>
              </a:rPr>
              <a:t>Repite </a:t>
            </a:r>
            <a:r>
              <a:rPr lang="es-ES" sz="2800" dirty="0">
                <a:solidFill>
                  <a:srgbClr val="82368A"/>
                </a:solidFill>
              </a:rPr>
              <a:t>hasta completar la estrella.</a:t>
            </a:r>
            <a:endParaRPr lang="es-MX" sz="2800" dirty="0">
              <a:solidFill>
                <a:srgbClr val="82368A"/>
              </a:solidFill>
            </a:endParaRPr>
          </a:p>
          <a:p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4883972" y="5655828"/>
            <a:ext cx="2334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 smtClean="0">
                <a:solidFill>
                  <a:srgbClr val="0DB3D4"/>
                </a:solidFill>
              </a:rPr>
              <a:t>5-2-6</a:t>
            </a:r>
            <a:r>
              <a:rPr lang="es-MX" sz="6000" b="1" dirty="0" smtClean="0">
                <a:solidFill>
                  <a:srgbClr val="FF0000"/>
                </a:solidFill>
              </a:rPr>
              <a:t> </a:t>
            </a:r>
            <a:endParaRPr lang="es-MX" sz="6000" b="1" dirty="0">
              <a:solidFill>
                <a:srgbClr val="FF0000"/>
              </a:solidFill>
            </a:endParaRPr>
          </a:p>
        </p:txBody>
      </p:sp>
      <p:pic>
        <p:nvPicPr>
          <p:cNvPr id="5" name="Imagen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5175" y="5705475"/>
            <a:ext cx="1266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4774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645" y="84460"/>
            <a:ext cx="4404052" cy="1377600"/>
          </a:xfrm>
        </p:spPr>
        <p:txBody>
          <a:bodyPr/>
          <a:lstStyle/>
          <a:p>
            <a:r>
              <a:rPr lang="es-MX" sz="2000" dirty="0">
                <a:solidFill>
                  <a:srgbClr val="82368A"/>
                </a:solidFill>
              </a:rPr>
              <a:t>Inhala aire profundamente, sostén unos segundos y libera el aire</a:t>
            </a:r>
            <a:br>
              <a:rPr lang="es-MX" sz="2000" dirty="0">
                <a:solidFill>
                  <a:srgbClr val="82368A"/>
                </a:solidFill>
              </a:rPr>
            </a:br>
            <a:r>
              <a:rPr lang="es-MX" sz="2000" dirty="0">
                <a:solidFill>
                  <a:srgbClr val="82368A"/>
                </a:solidFill>
              </a:rPr>
              <a:t>lentamente. Repite hasta completar la estrella.</a:t>
            </a:r>
            <a:br>
              <a:rPr lang="es-MX" sz="2000" dirty="0">
                <a:solidFill>
                  <a:srgbClr val="82368A"/>
                </a:solidFill>
              </a:rPr>
            </a:br>
            <a:endParaRPr lang="es-MX" sz="2000" dirty="0">
              <a:solidFill>
                <a:srgbClr val="82368A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238" y="278097"/>
            <a:ext cx="7200000" cy="686469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927002" y="27390"/>
            <a:ext cx="1592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0FD1A0"/>
                </a:solidFill>
                <a:latin typeface="Ink Free" panose="03080402000500000000" pitchFamily="66" charset="0"/>
              </a:rPr>
              <a:t>SOSTENER</a:t>
            </a:r>
            <a:endParaRPr lang="es-MX" sz="1400" b="1" dirty="0">
              <a:solidFill>
                <a:srgbClr val="0FD1A0"/>
              </a:solidFill>
              <a:latin typeface="Ink Free" panose="03080402000500000000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74970">
            <a:off x="8077490" y="2798942"/>
            <a:ext cx="1609483" cy="37798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112139" y="2420473"/>
            <a:ext cx="1710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Ink Free" panose="03080402000500000000" pitchFamily="66" charset="0"/>
              </a:rPr>
              <a:t>EXHALA</a:t>
            </a:r>
            <a:endParaRPr lang="es-MX" sz="2000" b="1" dirty="0">
              <a:latin typeface="Ink Free" panose="03080402000500000000" pitchFamily="66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519133" y="2409714"/>
            <a:ext cx="1490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Ink Free" panose="03080402000500000000" pitchFamily="66" charset="0"/>
              </a:rPr>
              <a:t>EXHALA</a:t>
            </a:r>
            <a:endParaRPr lang="es-MX" sz="2000" b="1" dirty="0">
              <a:latin typeface="Ink Free" panose="03080402000500000000" pitchFamily="66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364019" y="2911938"/>
            <a:ext cx="2155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FFFF0A"/>
                </a:solidFill>
                <a:latin typeface="Ink Free" panose="03080402000500000000" pitchFamily="66" charset="0"/>
              </a:rPr>
              <a:t>Estrella de la Respiración</a:t>
            </a:r>
            <a:endParaRPr lang="es-MX" sz="3200" b="1" dirty="0">
              <a:solidFill>
                <a:srgbClr val="FFFF0A"/>
              </a:solidFill>
              <a:latin typeface="Ink Free" panose="03080402000500000000" pitchFamily="66" charset="0"/>
            </a:endParaRPr>
          </a:p>
        </p:txBody>
      </p:sp>
      <p:pic>
        <p:nvPicPr>
          <p:cNvPr id="9" name="Imagen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25175" y="5705475"/>
            <a:ext cx="1266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0158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038" y="397222"/>
            <a:ext cx="6219157" cy="1395950"/>
          </a:xfrm>
        </p:spPr>
        <p:txBody>
          <a:bodyPr/>
          <a:lstStyle/>
          <a:p>
            <a:pPr algn="ctr"/>
            <a:r>
              <a:rPr lang="es-MX" sz="4400" dirty="0" smtClean="0"/>
              <a:t>¡Estoy enojado/a!</a:t>
            </a:r>
            <a:br>
              <a:rPr lang="es-MX" sz="4400" dirty="0" smtClean="0"/>
            </a:br>
            <a:r>
              <a:rPr lang="es-MX" sz="3200" dirty="0" smtClean="0">
                <a:solidFill>
                  <a:srgbClr val="0DB3D4"/>
                </a:solidFill>
              </a:rPr>
              <a:t>¿Qué puedo hacer?</a:t>
            </a:r>
            <a:endParaRPr lang="es-MX" sz="4400" dirty="0">
              <a:solidFill>
                <a:srgbClr val="0DB3D4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43372" y="1740510"/>
            <a:ext cx="4144488" cy="1591296"/>
          </a:xfrm>
        </p:spPr>
        <p:txBody>
          <a:bodyPr/>
          <a:lstStyle/>
          <a:p>
            <a:pPr algn="ctr"/>
            <a:r>
              <a:rPr lang="es-MX" dirty="0" smtClean="0"/>
              <a:t>Piensa en 3 técnicas que te ayuden a relajarte, ¡Escríbelas o dibújalas en un cuaderno!</a:t>
            </a:r>
            <a:endParaRPr lang="es-MX" dirty="0"/>
          </a:p>
        </p:txBody>
      </p:sp>
      <p:pic>
        <p:nvPicPr>
          <p:cNvPr id="7" name="image40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5411" y="1356452"/>
            <a:ext cx="2924843" cy="1564877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5175" y="5705475"/>
            <a:ext cx="1266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36"/>
          <p:cNvGrpSpPr>
            <a:grpSpLocks/>
          </p:cNvGrpSpPr>
          <p:nvPr/>
        </p:nvGrpSpPr>
        <p:grpSpPr bwMode="auto">
          <a:xfrm>
            <a:off x="1935473" y="3358137"/>
            <a:ext cx="2242503" cy="3550727"/>
            <a:chOff x="617" y="270"/>
            <a:chExt cx="3222" cy="6467"/>
          </a:xfrm>
        </p:grpSpPr>
        <p:sp>
          <p:nvSpPr>
            <p:cNvPr id="10" name="Rectangle 138"/>
            <p:cNvSpPr>
              <a:spLocks noChangeArrowheads="1"/>
            </p:cNvSpPr>
            <p:nvPr/>
          </p:nvSpPr>
          <p:spPr bwMode="auto">
            <a:xfrm>
              <a:off x="617" y="270"/>
              <a:ext cx="3222" cy="646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sp>
          <p:nvSpPr>
            <p:cNvPr id="11" name="Rectangle 137"/>
            <p:cNvSpPr>
              <a:spLocks noChangeArrowheads="1"/>
            </p:cNvSpPr>
            <p:nvPr/>
          </p:nvSpPr>
          <p:spPr bwMode="auto">
            <a:xfrm>
              <a:off x="800" y="495"/>
              <a:ext cx="2917" cy="607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</p:grpSp>
      <p:grpSp>
        <p:nvGrpSpPr>
          <p:cNvPr id="15" name="Group 136"/>
          <p:cNvGrpSpPr>
            <a:grpSpLocks/>
          </p:cNvGrpSpPr>
          <p:nvPr/>
        </p:nvGrpSpPr>
        <p:grpSpPr bwMode="auto">
          <a:xfrm>
            <a:off x="6727683" y="3358137"/>
            <a:ext cx="2242503" cy="3550727"/>
            <a:chOff x="617" y="270"/>
            <a:chExt cx="3222" cy="6467"/>
          </a:xfrm>
        </p:grpSpPr>
        <p:sp>
          <p:nvSpPr>
            <p:cNvPr id="16" name="Rectangle 138"/>
            <p:cNvSpPr>
              <a:spLocks noChangeArrowheads="1"/>
            </p:cNvSpPr>
            <p:nvPr/>
          </p:nvSpPr>
          <p:spPr bwMode="auto">
            <a:xfrm>
              <a:off x="617" y="270"/>
              <a:ext cx="3222" cy="646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sp>
          <p:nvSpPr>
            <p:cNvPr id="17" name="Rectangle 137"/>
            <p:cNvSpPr>
              <a:spLocks noChangeArrowheads="1"/>
            </p:cNvSpPr>
            <p:nvPr/>
          </p:nvSpPr>
          <p:spPr bwMode="auto">
            <a:xfrm>
              <a:off x="800" y="495"/>
              <a:ext cx="2917" cy="607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</p:grpSp>
      <p:grpSp>
        <p:nvGrpSpPr>
          <p:cNvPr id="18" name="Group 136"/>
          <p:cNvGrpSpPr>
            <a:grpSpLocks/>
          </p:cNvGrpSpPr>
          <p:nvPr/>
        </p:nvGrpSpPr>
        <p:grpSpPr bwMode="auto">
          <a:xfrm>
            <a:off x="4331578" y="3367592"/>
            <a:ext cx="2242503" cy="3550727"/>
            <a:chOff x="617" y="270"/>
            <a:chExt cx="3222" cy="6467"/>
          </a:xfrm>
        </p:grpSpPr>
        <p:sp>
          <p:nvSpPr>
            <p:cNvPr id="19" name="Rectangle 138"/>
            <p:cNvSpPr>
              <a:spLocks noChangeArrowheads="1"/>
            </p:cNvSpPr>
            <p:nvPr/>
          </p:nvSpPr>
          <p:spPr bwMode="auto">
            <a:xfrm>
              <a:off x="617" y="270"/>
              <a:ext cx="3222" cy="646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sp>
          <p:nvSpPr>
            <p:cNvPr id="20" name="Rectangle 137"/>
            <p:cNvSpPr>
              <a:spLocks noChangeArrowheads="1"/>
            </p:cNvSpPr>
            <p:nvPr/>
          </p:nvSpPr>
          <p:spPr bwMode="auto">
            <a:xfrm>
              <a:off x="800" y="495"/>
              <a:ext cx="2917" cy="607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8781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446508" y="757560"/>
            <a:ext cx="7208130" cy="821857"/>
          </a:xfrm>
        </p:spPr>
        <p:txBody>
          <a:bodyPr/>
          <a:lstStyle/>
          <a:p>
            <a:r>
              <a:rPr lang="es-MX" dirty="0" smtClean="0"/>
              <a:t>Kit “Calma-emociones”</a:t>
            </a:r>
            <a:endParaRPr lang="es-MX" dirty="0"/>
          </a:p>
        </p:txBody>
      </p:sp>
      <p:sp>
        <p:nvSpPr>
          <p:cNvPr id="8" name="Título 4"/>
          <p:cNvSpPr>
            <a:spLocks noGrp="1"/>
          </p:cNvSpPr>
          <p:nvPr>
            <p:ph type="subTitle" idx="1"/>
          </p:nvPr>
        </p:nvSpPr>
        <p:spPr>
          <a:xfrm>
            <a:off x="1653877" y="1789264"/>
            <a:ext cx="8793392" cy="3625884"/>
          </a:xfrm>
        </p:spPr>
        <p:txBody>
          <a:bodyPr/>
          <a:lstStyle/>
          <a:p>
            <a:r>
              <a:rPr lang="es-ES" sz="2800" dirty="0"/>
              <a:t>Finalmente </a:t>
            </a:r>
            <a:r>
              <a:rPr lang="es-ES" sz="2800" dirty="0" smtClean="0"/>
              <a:t>te dejaré </a:t>
            </a:r>
            <a:r>
              <a:rPr lang="es-ES" sz="2800" dirty="0"/>
              <a:t>las estrategias del KIT DE </a:t>
            </a:r>
            <a:r>
              <a:rPr lang="es-ES" sz="2800" dirty="0" smtClean="0"/>
              <a:t>EMERGENCIA “CALMA-EMOCIONES”. </a:t>
            </a:r>
            <a:r>
              <a:rPr lang="es-ES" sz="2800" dirty="0"/>
              <a:t>Estas son </a:t>
            </a:r>
            <a:r>
              <a:rPr lang="es-ES" sz="2800" cap="small" dirty="0"/>
              <a:t>24</a:t>
            </a:r>
            <a:r>
              <a:rPr lang="es-ES" sz="2800" dirty="0"/>
              <a:t> estrategias que  funcionan  de  alternativas  para </a:t>
            </a:r>
            <a:r>
              <a:rPr lang="es-ES" sz="2800" dirty="0" smtClean="0"/>
              <a:t>que puedas utilizar cuando te sientas enojado/a y no sepas </a:t>
            </a:r>
            <a:r>
              <a:rPr lang="es-ES" sz="2800" dirty="0"/>
              <a:t>cómo </a:t>
            </a:r>
            <a:r>
              <a:rPr lang="es-ES" sz="2800" dirty="0" smtClean="0"/>
              <a:t>descargar tu tensión o malestar.  </a:t>
            </a:r>
          </a:p>
        </p:txBody>
      </p:sp>
      <p:pic>
        <p:nvPicPr>
          <p:cNvPr id="9" name="Imagen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5175" y="5705475"/>
            <a:ext cx="1266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ube 9"/>
          <p:cNvSpPr/>
          <p:nvPr/>
        </p:nvSpPr>
        <p:spPr>
          <a:xfrm>
            <a:off x="4085112" y="4598793"/>
            <a:ext cx="4358244" cy="205240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/>
          <p:cNvSpPr txBox="1"/>
          <p:nvPr/>
        </p:nvSpPr>
        <p:spPr>
          <a:xfrm>
            <a:off x="4690754" y="5147941"/>
            <a:ext cx="3146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Recuerda realizar las actividades que se acomoden en esta cuarentena, eligiendo las que puedes hacer en tu hogar.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852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26086" y="623610"/>
            <a:ext cx="640829" cy="352232"/>
          </a:xfrm>
        </p:spPr>
        <p:txBody>
          <a:bodyPr/>
          <a:lstStyle/>
          <a:p>
            <a:r>
              <a:rPr lang="es-MX" dirty="0" smtClean="0">
                <a:solidFill>
                  <a:srgbClr val="3CA936"/>
                </a:solidFill>
              </a:rPr>
              <a:t>.</a:t>
            </a:r>
            <a:endParaRPr lang="es-MX" dirty="0">
              <a:solidFill>
                <a:srgbClr val="3CA936"/>
              </a:solidFill>
            </a:endParaRPr>
          </a:p>
        </p:txBody>
      </p:sp>
      <p:grpSp>
        <p:nvGrpSpPr>
          <p:cNvPr id="4" name="Group 125"/>
          <p:cNvGrpSpPr>
            <a:grpSpLocks/>
          </p:cNvGrpSpPr>
          <p:nvPr/>
        </p:nvGrpSpPr>
        <p:grpSpPr bwMode="auto">
          <a:xfrm>
            <a:off x="270678" y="145984"/>
            <a:ext cx="2215200" cy="3320673"/>
            <a:chOff x="892" y="247"/>
            <a:chExt cx="2651" cy="4825"/>
          </a:xfrm>
        </p:grpSpPr>
        <p:pic>
          <p:nvPicPr>
            <p:cNvPr id="5" name="Picture 1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" y="2377"/>
              <a:ext cx="1863" cy="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1" y="468"/>
              <a:ext cx="44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27"/>
            <p:cNvSpPr>
              <a:spLocks noChangeArrowheads="1"/>
            </p:cNvSpPr>
            <p:nvPr/>
          </p:nvSpPr>
          <p:spPr bwMode="auto">
            <a:xfrm>
              <a:off x="892" y="247"/>
              <a:ext cx="2651" cy="482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sp>
          <p:nvSpPr>
            <p:cNvPr id="8" name="Text Box 126"/>
            <p:cNvSpPr txBox="1">
              <a:spLocks noChangeArrowheads="1"/>
            </p:cNvSpPr>
            <p:nvPr/>
          </p:nvSpPr>
          <p:spPr bwMode="auto">
            <a:xfrm>
              <a:off x="1028" y="401"/>
              <a:ext cx="2400" cy="453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60"/>
                </a:spcBef>
                <a:spcAft>
                  <a:spcPts val="0"/>
                </a:spcAft>
              </a:pPr>
              <a:r>
                <a:rPr lang="es-ES" sz="2150" dirty="0">
                  <a:effectLst/>
                  <a:latin typeface="Arial Black" panose="020B0A040201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 </a:t>
              </a:r>
              <a:endParaRPr lang="es-MX" sz="11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  <a:p>
              <a:pPr marL="244475" marR="163195" indent="1905" algn="ctr">
                <a:lnSpc>
                  <a:spcPct val="135000"/>
                </a:lnSpc>
                <a:spcAft>
                  <a:spcPts val="0"/>
                </a:spcAft>
              </a:pPr>
              <a:r>
                <a:rPr lang="es-ES" sz="1400" b="1" dirty="0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TOMA</a:t>
              </a:r>
              <a:r>
                <a:rPr lang="es-ES" sz="1400" b="1" spc="50" dirty="0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 </a:t>
              </a:r>
              <a:r>
                <a:rPr lang="es-ES" sz="1400" b="1" cap="small" dirty="0">
                  <a:effectLst/>
                  <a:latin typeface="Candara" panose="020E0502030303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5</a:t>
              </a:r>
              <a:r>
                <a:rPr lang="es-ES" sz="1400" b="1" dirty="0">
                  <a:effectLst/>
                  <a:latin typeface="Candara" panose="020E0502030303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 </a:t>
              </a:r>
              <a:r>
                <a:rPr lang="es-ES" sz="1400" b="1" spc="5" dirty="0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R</a:t>
              </a:r>
              <a:r>
                <a:rPr lang="es-ES" sz="1400" b="1" spc="-10" dirty="0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E</a:t>
              </a:r>
              <a:r>
                <a:rPr lang="es-ES" sz="1400" b="1" spc="-5" dirty="0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SP</a:t>
              </a:r>
              <a:r>
                <a:rPr lang="es-ES" sz="1400" b="1" dirty="0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I</a:t>
              </a:r>
              <a:r>
                <a:rPr lang="es-ES" sz="1400" b="1" spc="-5" dirty="0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RACIO</a:t>
              </a:r>
              <a:r>
                <a:rPr lang="es-ES" sz="1400" b="1" spc="-10" dirty="0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NE</a:t>
              </a:r>
              <a:r>
                <a:rPr lang="es-ES" sz="1400" b="1" dirty="0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S P</a:t>
              </a:r>
              <a:r>
                <a:rPr lang="es-ES" sz="1400" b="1" spc="-5" dirty="0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RO</a:t>
              </a:r>
              <a:r>
                <a:rPr lang="es-ES" sz="1400" b="1" spc="-10" dirty="0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F</a:t>
              </a:r>
              <a:r>
                <a:rPr lang="es-ES" sz="1400" b="1" dirty="0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U</a:t>
              </a:r>
              <a:r>
                <a:rPr lang="es-ES" sz="1400" b="1" spc="-5" dirty="0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N</a:t>
              </a:r>
              <a:r>
                <a:rPr lang="es-ES" sz="1400" b="1" dirty="0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DAS</a:t>
              </a:r>
              <a:endParaRPr lang="es-MX" sz="11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</p:txBody>
        </p:sp>
      </p:grpSp>
      <p:grpSp>
        <p:nvGrpSpPr>
          <p:cNvPr id="9" name="Group 120"/>
          <p:cNvGrpSpPr>
            <a:grpSpLocks/>
          </p:cNvGrpSpPr>
          <p:nvPr/>
        </p:nvGrpSpPr>
        <p:grpSpPr bwMode="auto">
          <a:xfrm>
            <a:off x="270678" y="3466657"/>
            <a:ext cx="2215200" cy="3391344"/>
            <a:chOff x="4415" y="258"/>
            <a:chExt cx="2651" cy="4825"/>
          </a:xfrm>
        </p:grpSpPr>
        <p:pic>
          <p:nvPicPr>
            <p:cNvPr id="10" name="Picture 1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" y="2109"/>
              <a:ext cx="2300" cy="2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7" y="473"/>
              <a:ext cx="44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22"/>
            <p:cNvSpPr>
              <a:spLocks noChangeArrowheads="1"/>
            </p:cNvSpPr>
            <p:nvPr/>
          </p:nvSpPr>
          <p:spPr bwMode="auto">
            <a:xfrm>
              <a:off x="4415" y="258"/>
              <a:ext cx="2651" cy="482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sp>
          <p:nvSpPr>
            <p:cNvPr id="13" name="Text Box 121"/>
            <p:cNvSpPr txBox="1">
              <a:spLocks noChangeArrowheads="1"/>
            </p:cNvSpPr>
            <p:nvPr/>
          </p:nvSpPr>
          <p:spPr bwMode="auto">
            <a:xfrm>
              <a:off x="4551" y="412"/>
              <a:ext cx="2400" cy="4534"/>
            </a:xfrm>
            <a:prstGeom prst="rect">
              <a:avLst/>
            </a:prstGeom>
            <a:noFill/>
            <a:ln w="25400">
              <a:solidFill>
                <a:srgbClr val="006F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25"/>
                </a:spcBef>
                <a:spcAft>
                  <a:spcPts val="0"/>
                </a:spcAft>
              </a:pPr>
              <a:r>
                <a:rPr lang="es-ES" sz="2150" dirty="0">
                  <a:effectLst/>
                  <a:latin typeface="Arial Black" panose="020B0A040201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 </a:t>
              </a:r>
              <a:endParaRPr lang="es-MX" sz="11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  <a:p>
              <a:pPr marL="328295" marR="82550" indent="-158750">
                <a:lnSpc>
                  <a:spcPct val="138000"/>
                </a:lnSpc>
                <a:spcAft>
                  <a:spcPts val="0"/>
                </a:spcAft>
              </a:pPr>
              <a:r>
                <a:rPr lang="es-ES" sz="1400" b="1" dirty="0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CUENTA HASTA 10 LENTAMENTE</a:t>
              </a:r>
              <a:endParaRPr lang="es-MX" sz="11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</p:txBody>
        </p:sp>
      </p:grpSp>
      <p:grpSp>
        <p:nvGrpSpPr>
          <p:cNvPr id="14" name="Group 115"/>
          <p:cNvGrpSpPr>
            <a:grpSpLocks/>
          </p:cNvGrpSpPr>
          <p:nvPr/>
        </p:nvGrpSpPr>
        <p:grpSpPr bwMode="auto">
          <a:xfrm>
            <a:off x="2485042" y="145984"/>
            <a:ext cx="2276963" cy="3320673"/>
            <a:chOff x="7877" y="259"/>
            <a:chExt cx="2651" cy="4825"/>
          </a:xfrm>
        </p:grpSpPr>
        <p:pic>
          <p:nvPicPr>
            <p:cNvPr id="15" name="Picture 1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0" y="2689"/>
              <a:ext cx="2409" cy="1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" y="462"/>
              <a:ext cx="44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17"/>
            <p:cNvSpPr>
              <a:spLocks noChangeArrowheads="1"/>
            </p:cNvSpPr>
            <p:nvPr/>
          </p:nvSpPr>
          <p:spPr bwMode="auto">
            <a:xfrm>
              <a:off x="7877" y="259"/>
              <a:ext cx="2651" cy="482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sp>
          <p:nvSpPr>
            <p:cNvPr id="18" name="Text Box 116"/>
            <p:cNvSpPr txBox="1">
              <a:spLocks noChangeArrowheads="1"/>
            </p:cNvSpPr>
            <p:nvPr/>
          </p:nvSpPr>
          <p:spPr bwMode="auto">
            <a:xfrm>
              <a:off x="8013" y="413"/>
              <a:ext cx="2400" cy="4534"/>
            </a:xfrm>
            <a:prstGeom prst="rect">
              <a:avLst/>
            </a:prstGeom>
            <a:noFill/>
            <a:ln w="25400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45"/>
                </a:spcBef>
                <a:spcAft>
                  <a:spcPts val="0"/>
                </a:spcAft>
              </a:pPr>
              <a:r>
                <a:rPr lang="es-ES" sz="2200" dirty="0">
                  <a:effectLst/>
                  <a:latin typeface="Arial Black" panose="020B0A040201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 </a:t>
              </a:r>
              <a:endParaRPr lang="es-MX" sz="11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  <a:p>
              <a:pPr marL="274955" marR="164465" indent="1905" algn="ctr">
                <a:lnSpc>
                  <a:spcPct val="140000"/>
                </a:lnSpc>
                <a:spcAft>
                  <a:spcPts val="0"/>
                </a:spcAft>
              </a:pPr>
              <a:r>
                <a:rPr lang="es-ES" sz="1400" b="1" dirty="0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HABLA CON ALGUIEN. CONTALE COMO TE SIENTES</a:t>
              </a:r>
              <a:endParaRPr lang="es-MX" sz="11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</p:txBody>
        </p:sp>
      </p:grpSp>
      <p:grpSp>
        <p:nvGrpSpPr>
          <p:cNvPr id="19" name="Group 109"/>
          <p:cNvGrpSpPr>
            <a:grpSpLocks/>
          </p:cNvGrpSpPr>
          <p:nvPr/>
        </p:nvGrpSpPr>
        <p:grpSpPr bwMode="auto">
          <a:xfrm>
            <a:off x="2492184" y="3478356"/>
            <a:ext cx="2258579" cy="3391344"/>
            <a:chOff x="879" y="203"/>
            <a:chExt cx="2651" cy="4825"/>
          </a:xfrm>
        </p:grpSpPr>
        <p:pic>
          <p:nvPicPr>
            <p:cNvPr id="20" name="Picture 1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" y="2602"/>
              <a:ext cx="2324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6" y="467"/>
              <a:ext cx="44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112"/>
            <p:cNvSpPr>
              <a:spLocks noChangeArrowheads="1"/>
            </p:cNvSpPr>
            <p:nvPr/>
          </p:nvSpPr>
          <p:spPr bwMode="auto">
            <a:xfrm>
              <a:off x="879" y="203"/>
              <a:ext cx="2651" cy="482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sp>
          <p:nvSpPr>
            <p:cNvPr id="23" name="Rectangle 111"/>
            <p:cNvSpPr>
              <a:spLocks noChangeArrowheads="1"/>
            </p:cNvSpPr>
            <p:nvPr/>
          </p:nvSpPr>
          <p:spPr bwMode="auto">
            <a:xfrm>
              <a:off x="1080" y="2433"/>
              <a:ext cx="1080" cy="780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sp>
          <p:nvSpPr>
            <p:cNvPr id="24" name="Text Box 110"/>
            <p:cNvSpPr txBox="1">
              <a:spLocks noChangeArrowheads="1"/>
            </p:cNvSpPr>
            <p:nvPr/>
          </p:nvSpPr>
          <p:spPr bwMode="auto">
            <a:xfrm>
              <a:off x="1015" y="357"/>
              <a:ext cx="2400" cy="4534"/>
            </a:xfrm>
            <a:prstGeom prst="rect">
              <a:avLst/>
            </a:prstGeom>
            <a:noFill/>
            <a:ln w="25400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es-ES" sz="2350">
                  <a:effectLst/>
                  <a:latin typeface="Arial Black" panose="020B0A040201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 </a:t>
              </a:r>
              <a:endParaRPr lang="es-MX" sz="110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  <a:p>
              <a:pPr marL="142240" marR="172720" algn="ctr">
                <a:lnSpc>
                  <a:spcPct val="140000"/>
                </a:lnSpc>
                <a:spcBef>
                  <a:spcPts val="5"/>
                </a:spcBef>
                <a:spcAft>
                  <a:spcPts val="0"/>
                </a:spcAft>
              </a:pPr>
              <a:r>
                <a:rPr lang="es-ES" sz="1400" b="1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RECOSTATE Y RELAJA EL CUERPO</a:t>
              </a:r>
              <a:endParaRPr lang="es-MX" sz="110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</p:txBody>
        </p:sp>
      </p:grpSp>
      <p:grpSp>
        <p:nvGrpSpPr>
          <p:cNvPr id="25" name="Group 104"/>
          <p:cNvGrpSpPr>
            <a:grpSpLocks/>
          </p:cNvGrpSpPr>
          <p:nvPr/>
        </p:nvGrpSpPr>
        <p:grpSpPr bwMode="auto">
          <a:xfrm>
            <a:off x="6965994" y="165664"/>
            <a:ext cx="2136692" cy="3310133"/>
            <a:chOff x="4455" y="204"/>
            <a:chExt cx="2651" cy="4825"/>
          </a:xfrm>
        </p:grpSpPr>
        <p:pic>
          <p:nvPicPr>
            <p:cNvPr id="26" name="Picture 10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0" y="2433"/>
              <a:ext cx="2370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" y="464"/>
              <a:ext cx="44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106"/>
            <p:cNvSpPr>
              <a:spLocks noChangeArrowheads="1"/>
            </p:cNvSpPr>
            <p:nvPr/>
          </p:nvSpPr>
          <p:spPr bwMode="auto">
            <a:xfrm>
              <a:off x="4455" y="204"/>
              <a:ext cx="2651" cy="482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sp>
          <p:nvSpPr>
            <p:cNvPr id="29" name="Text Box 105"/>
            <p:cNvSpPr txBox="1">
              <a:spLocks noChangeArrowheads="1"/>
            </p:cNvSpPr>
            <p:nvPr/>
          </p:nvSpPr>
          <p:spPr bwMode="auto">
            <a:xfrm>
              <a:off x="4591" y="358"/>
              <a:ext cx="2400" cy="4534"/>
            </a:xfrm>
            <a:prstGeom prst="rect">
              <a:avLst/>
            </a:prstGeom>
            <a:noFill/>
            <a:ln w="25400">
              <a:solidFill>
                <a:srgbClr val="FF006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S" sz="1900">
                  <a:effectLst/>
                  <a:latin typeface="Arial Black" panose="020B0A040201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 </a:t>
              </a:r>
              <a:endParaRPr lang="es-MX" sz="110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  <a:p>
              <a:pPr>
                <a:spcBef>
                  <a:spcPts val="30"/>
                </a:spcBef>
                <a:spcAft>
                  <a:spcPts val="0"/>
                </a:spcAft>
              </a:pPr>
              <a:r>
                <a:rPr lang="es-ES" sz="1400">
                  <a:effectLst/>
                  <a:latin typeface="Arial Black" panose="020B0A040201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 </a:t>
              </a:r>
              <a:endParaRPr lang="es-MX" sz="110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  <a:p>
              <a:pPr marL="403860" marR="82550" indent="-204470">
                <a:lnSpc>
                  <a:spcPct val="140000"/>
                </a:lnSpc>
                <a:spcAft>
                  <a:spcPts val="0"/>
                </a:spcAft>
              </a:pPr>
              <a:r>
                <a:rPr lang="es-ES" sz="1400" b="1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HACE BURBUJAS DE JABON</a:t>
              </a:r>
              <a:endParaRPr lang="es-MX" sz="110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</p:txBody>
        </p:sp>
      </p:grpSp>
      <p:grpSp>
        <p:nvGrpSpPr>
          <p:cNvPr id="30" name="Group 99"/>
          <p:cNvGrpSpPr>
            <a:grpSpLocks/>
          </p:cNvGrpSpPr>
          <p:nvPr/>
        </p:nvGrpSpPr>
        <p:grpSpPr bwMode="auto">
          <a:xfrm>
            <a:off x="4763709" y="3480392"/>
            <a:ext cx="2204934" cy="3389308"/>
            <a:chOff x="7877" y="204"/>
            <a:chExt cx="2651" cy="4825"/>
          </a:xfrm>
        </p:grpSpPr>
        <p:pic>
          <p:nvPicPr>
            <p:cNvPr id="31" name="Picture 1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4" y="467"/>
              <a:ext cx="44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0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9" y="2318"/>
              <a:ext cx="1565" cy="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101"/>
            <p:cNvSpPr>
              <a:spLocks noChangeArrowheads="1"/>
            </p:cNvSpPr>
            <p:nvPr/>
          </p:nvSpPr>
          <p:spPr bwMode="auto">
            <a:xfrm>
              <a:off x="7877" y="204"/>
              <a:ext cx="2651" cy="482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sp>
          <p:nvSpPr>
            <p:cNvPr id="34" name="Text Box 100"/>
            <p:cNvSpPr txBox="1">
              <a:spLocks noChangeArrowheads="1"/>
            </p:cNvSpPr>
            <p:nvPr/>
          </p:nvSpPr>
          <p:spPr bwMode="auto">
            <a:xfrm>
              <a:off x="8013" y="358"/>
              <a:ext cx="2400" cy="4534"/>
            </a:xfrm>
            <a:prstGeom prst="rect">
              <a:avLst/>
            </a:prstGeom>
            <a:noFill/>
            <a:ln w="25400">
              <a:solidFill>
                <a:srgbClr val="6666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25"/>
                </a:spcBef>
                <a:spcAft>
                  <a:spcPts val="0"/>
                </a:spcAft>
              </a:pPr>
              <a:r>
                <a:rPr lang="es-ES" sz="1900">
                  <a:effectLst/>
                  <a:latin typeface="Arial Black" panose="020B0A040201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 </a:t>
              </a:r>
              <a:endParaRPr lang="es-MX" sz="110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  <a:p>
              <a:pPr marL="171450" marR="88265" algn="ctr">
                <a:lnSpc>
                  <a:spcPct val="140000"/>
                </a:lnSpc>
                <a:spcAft>
                  <a:spcPts val="0"/>
                </a:spcAft>
              </a:pPr>
              <a:r>
                <a:rPr lang="es-ES" sz="1400" b="1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ESCUCHA TU MUSICA FAVORITA</a:t>
              </a:r>
              <a:endParaRPr lang="es-MX" sz="110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</p:txBody>
        </p:sp>
      </p:grpSp>
      <p:grpSp>
        <p:nvGrpSpPr>
          <p:cNvPr id="35" name="Group 94"/>
          <p:cNvGrpSpPr>
            <a:grpSpLocks/>
          </p:cNvGrpSpPr>
          <p:nvPr/>
        </p:nvGrpSpPr>
        <p:grpSpPr bwMode="auto">
          <a:xfrm>
            <a:off x="4750763" y="147933"/>
            <a:ext cx="2225606" cy="3318724"/>
            <a:chOff x="2" y="2"/>
            <a:chExt cx="2651" cy="4825"/>
          </a:xfrm>
        </p:grpSpPr>
        <p:pic>
          <p:nvPicPr>
            <p:cNvPr id="36" name="Picture 9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" y="264"/>
              <a:ext cx="44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9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" y="1891"/>
              <a:ext cx="1425" cy="2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96"/>
            <p:cNvSpPr>
              <a:spLocks noChangeArrowheads="1"/>
            </p:cNvSpPr>
            <p:nvPr/>
          </p:nvSpPr>
          <p:spPr bwMode="auto">
            <a:xfrm>
              <a:off x="2" y="2"/>
              <a:ext cx="2651" cy="482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sp>
          <p:nvSpPr>
            <p:cNvPr id="39" name="Text Box 95"/>
            <p:cNvSpPr txBox="1">
              <a:spLocks noChangeArrowheads="1"/>
            </p:cNvSpPr>
            <p:nvPr/>
          </p:nvSpPr>
          <p:spPr bwMode="auto">
            <a:xfrm>
              <a:off x="138" y="156"/>
              <a:ext cx="2400" cy="4534"/>
            </a:xfrm>
            <a:prstGeom prst="rect">
              <a:avLst/>
            </a:prstGeom>
            <a:noFill/>
            <a:ln w="25400">
              <a:solidFill>
                <a:srgbClr val="A400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S" sz="1900">
                  <a:effectLst/>
                  <a:latin typeface="Times New Roman" panose="02020603050405020304" pitchFamily="18" charset="0"/>
                  <a:ea typeface="Candara" panose="020E0502030303020204" pitchFamily="34" charset="0"/>
                  <a:cs typeface="Candara" panose="020E0502030303020204" pitchFamily="34" charset="0"/>
                </a:rPr>
                <a:t> </a:t>
              </a:r>
              <a:endParaRPr lang="es-MX" sz="110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  <a:p>
              <a:pPr>
                <a:spcBef>
                  <a:spcPts val="15"/>
                </a:spcBef>
                <a:spcAft>
                  <a:spcPts val="0"/>
                </a:spcAft>
              </a:pPr>
              <a:r>
                <a:rPr lang="es-ES" sz="2200">
                  <a:effectLst/>
                  <a:latin typeface="Times New Roman" panose="02020603050405020304" pitchFamily="18" charset="0"/>
                  <a:ea typeface="Candara" panose="020E0502030303020204" pitchFamily="34" charset="0"/>
                  <a:cs typeface="Candara" panose="020E0502030303020204" pitchFamily="34" charset="0"/>
                </a:rPr>
                <a:t> </a:t>
              </a:r>
              <a:endParaRPr lang="es-MX" sz="110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  <a:p>
              <a:pPr marL="224155">
                <a:spcAft>
                  <a:spcPts val="0"/>
                </a:spcAft>
              </a:pPr>
              <a:r>
                <a:rPr lang="es-ES" sz="1400" b="1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LEER UN LIBRO</a:t>
              </a:r>
              <a:endParaRPr lang="es-MX" sz="110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</p:txBody>
        </p:sp>
      </p:grpSp>
      <p:grpSp>
        <p:nvGrpSpPr>
          <p:cNvPr id="40" name="Group 88"/>
          <p:cNvGrpSpPr>
            <a:grpSpLocks/>
          </p:cNvGrpSpPr>
          <p:nvPr/>
        </p:nvGrpSpPr>
        <p:grpSpPr bwMode="auto">
          <a:xfrm>
            <a:off x="6968642" y="3484937"/>
            <a:ext cx="2134043" cy="3392160"/>
            <a:chOff x="2" y="2"/>
            <a:chExt cx="2651" cy="4825"/>
          </a:xfrm>
        </p:grpSpPr>
        <p:pic>
          <p:nvPicPr>
            <p:cNvPr id="41" name="Picture 9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" y="264"/>
              <a:ext cx="44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9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" y="2117"/>
              <a:ext cx="2127" cy="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ctangle 91"/>
            <p:cNvSpPr>
              <a:spLocks noChangeArrowheads="1"/>
            </p:cNvSpPr>
            <p:nvPr/>
          </p:nvSpPr>
          <p:spPr bwMode="auto">
            <a:xfrm>
              <a:off x="2" y="2"/>
              <a:ext cx="2651" cy="482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sp>
          <p:nvSpPr>
            <p:cNvPr id="44" name="Rectangle 90"/>
            <p:cNvSpPr>
              <a:spLocks noChangeArrowheads="1"/>
            </p:cNvSpPr>
            <p:nvPr/>
          </p:nvSpPr>
          <p:spPr bwMode="auto">
            <a:xfrm>
              <a:off x="1864" y="2137"/>
              <a:ext cx="279" cy="71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sp>
          <p:nvSpPr>
            <p:cNvPr id="45" name="Text Box 89"/>
            <p:cNvSpPr txBox="1">
              <a:spLocks noChangeArrowheads="1"/>
            </p:cNvSpPr>
            <p:nvPr/>
          </p:nvSpPr>
          <p:spPr bwMode="auto">
            <a:xfrm>
              <a:off x="138" y="156"/>
              <a:ext cx="2400" cy="4534"/>
            </a:xfrm>
            <a:prstGeom prst="rect">
              <a:avLst/>
            </a:prstGeom>
            <a:noFill/>
            <a:ln w="25400">
              <a:solidFill>
                <a:srgbClr val="6666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S" sz="1900" dirty="0">
                  <a:effectLst/>
                  <a:latin typeface="Times New Roman" panose="02020603050405020304" pitchFamily="18" charset="0"/>
                  <a:ea typeface="Candara" panose="020E0502030303020204" pitchFamily="34" charset="0"/>
                  <a:cs typeface="Candara" panose="020E0502030303020204" pitchFamily="34" charset="0"/>
                </a:rPr>
                <a:t> </a:t>
              </a:r>
              <a:endParaRPr lang="es-MX" sz="11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  <a:p>
              <a:pPr marL="101600" marR="82550" indent="196215">
                <a:lnSpc>
                  <a:spcPct val="140000"/>
                </a:lnSpc>
                <a:spcBef>
                  <a:spcPts val="1235"/>
                </a:spcBef>
                <a:spcAft>
                  <a:spcPts val="0"/>
                </a:spcAft>
              </a:pPr>
              <a:r>
                <a:rPr lang="es-ES" sz="1400" b="1" dirty="0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APRETAR UNA BOLA ANTI-ESTRÉS</a:t>
              </a:r>
              <a:endParaRPr lang="es-MX" sz="11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</p:txBody>
        </p:sp>
      </p:grpSp>
      <p:sp>
        <p:nvSpPr>
          <p:cNvPr id="46" name="Marcador de texto 45"/>
          <p:cNvSpPr>
            <a:spLocks noGrp="1"/>
          </p:cNvSpPr>
          <p:nvPr>
            <p:ph type="body" idx="1"/>
          </p:nvPr>
        </p:nvSpPr>
        <p:spPr>
          <a:xfrm>
            <a:off x="11387267" y="119184"/>
            <a:ext cx="4254400" cy="1638000"/>
          </a:xfrm>
        </p:spPr>
        <p:txBody>
          <a:bodyPr/>
          <a:lstStyle/>
          <a:p>
            <a:pPr marL="152396" indent="0">
              <a:buNone/>
            </a:pPr>
            <a:r>
              <a:rPr lang="es-MX" dirty="0" smtClean="0">
                <a:solidFill>
                  <a:srgbClr val="3CA936"/>
                </a:solidFill>
              </a:rPr>
              <a:t>.</a:t>
            </a:r>
            <a:endParaRPr lang="es-MX" dirty="0">
              <a:solidFill>
                <a:srgbClr val="3CA936"/>
              </a:solidFill>
            </a:endParaRPr>
          </a:p>
        </p:txBody>
      </p:sp>
      <p:grpSp>
        <p:nvGrpSpPr>
          <p:cNvPr id="48" name="Group 81"/>
          <p:cNvGrpSpPr>
            <a:grpSpLocks/>
          </p:cNvGrpSpPr>
          <p:nvPr/>
        </p:nvGrpSpPr>
        <p:grpSpPr bwMode="auto">
          <a:xfrm>
            <a:off x="9106978" y="165664"/>
            <a:ext cx="2171419" cy="3319273"/>
            <a:chOff x="2" y="2"/>
            <a:chExt cx="2651" cy="4825"/>
          </a:xfrm>
        </p:grpSpPr>
        <p:pic>
          <p:nvPicPr>
            <p:cNvPr id="49" name="Picture 8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" y="264"/>
              <a:ext cx="44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8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" y="2292"/>
              <a:ext cx="1376" cy="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Rectangle 85"/>
            <p:cNvSpPr>
              <a:spLocks noChangeArrowheads="1"/>
            </p:cNvSpPr>
            <p:nvPr/>
          </p:nvSpPr>
          <p:spPr bwMode="auto">
            <a:xfrm>
              <a:off x="2" y="2"/>
              <a:ext cx="2651" cy="482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sp>
          <p:nvSpPr>
            <p:cNvPr id="52" name="Rectangle 84"/>
            <p:cNvSpPr>
              <a:spLocks noChangeArrowheads="1"/>
            </p:cNvSpPr>
            <p:nvPr/>
          </p:nvSpPr>
          <p:spPr bwMode="auto">
            <a:xfrm>
              <a:off x="1849" y="2292"/>
              <a:ext cx="437" cy="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sp>
          <p:nvSpPr>
            <p:cNvPr id="53" name="Rectangle 83"/>
            <p:cNvSpPr>
              <a:spLocks noChangeArrowheads="1"/>
            </p:cNvSpPr>
            <p:nvPr/>
          </p:nvSpPr>
          <p:spPr bwMode="auto">
            <a:xfrm>
              <a:off x="1849" y="2292"/>
              <a:ext cx="437" cy="401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sp>
          <p:nvSpPr>
            <p:cNvPr id="54" name="Text Box 82"/>
            <p:cNvSpPr txBox="1">
              <a:spLocks noChangeArrowheads="1"/>
            </p:cNvSpPr>
            <p:nvPr/>
          </p:nvSpPr>
          <p:spPr bwMode="auto">
            <a:xfrm>
              <a:off x="138" y="156"/>
              <a:ext cx="2400" cy="4534"/>
            </a:xfrm>
            <a:prstGeom prst="rect">
              <a:avLst/>
            </a:prstGeom>
            <a:noFill/>
            <a:ln w="25400">
              <a:solidFill>
                <a:srgbClr val="FF99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S" sz="1900">
                  <a:effectLst/>
                  <a:latin typeface="Times New Roman" panose="02020603050405020304" pitchFamily="18" charset="0"/>
                  <a:ea typeface="Candara" panose="020E0502030303020204" pitchFamily="34" charset="0"/>
                  <a:cs typeface="Candara" panose="020E0502030303020204" pitchFamily="34" charset="0"/>
                </a:rPr>
                <a:t> </a:t>
              </a:r>
              <a:endParaRPr lang="es-MX" sz="110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  <a:p>
              <a:pPr marL="374650" marR="218440" indent="-82550">
                <a:lnSpc>
                  <a:spcPct val="138000"/>
                </a:lnSpc>
                <a:spcBef>
                  <a:spcPts val="1465"/>
                </a:spcBef>
                <a:spcAft>
                  <a:spcPts val="0"/>
                </a:spcAft>
              </a:pPr>
              <a:r>
                <a:rPr lang="es-ES" sz="1400" b="1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SENTATE UNOS MINUTOS A RESPIRAR</a:t>
              </a:r>
              <a:endParaRPr lang="es-MX" sz="110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</p:txBody>
        </p:sp>
      </p:grpSp>
      <p:grpSp>
        <p:nvGrpSpPr>
          <p:cNvPr id="55" name="Group 67"/>
          <p:cNvGrpSpPr>
            <a:grpSpLocks/>
          </p:cNvGrpSpPr>
          <p:nvPr/>
        </p:nvGrpSpPr>
        <p:grpSpPr bwMode="auto">
          <a:xfrm>
            <a:off x="9125234" y="3475797"/>
            <a:ext cx="2157455" cy="3393903"/>
            <a:chOff x="4585" y="175"/>
            <a:chExt cx="2651" cy="4825"/>
          </a:xfrm>
        </p:grpSpPr>
        <p:pic>
          <p:nvPicPr>
            <p:cNvPr id="56" name="Picture 7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2" y="436"/>
              <a:ext cx="44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7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" y="2478"/>
              <a:ext cx="1059" cy="2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Rectangle 71"/>
            <p:cNvSpPr>
              <a:spLocks noChangeArrowheads="1"/>
            </p:cNvSpPr>
            <p:nvPr/>
          </p:nvSpPr>
          <p:spPr bwMode="auto">
            <a:xfrm>
              <a:off x="4585" y="175"/>
              <a:ext cx="2651" cy="482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sp>
          <p:nvSpPr>
            <p:cNvPr id="59" name="Rectangle 70"/>
            <p:cNvSpPr>
              <a:spLocks noChangeArrowheads="1"/>
            </p:cNvSpPr>
            <p:nvPr/>
          </p:nvSpPr>
          <p:spPr bwMode="auto">
            <a:xfrm>
              <a:off x="6405" y="3884"/>
              <a:ext cx="294" cy="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sp>
          <p:nvSpPr>
            <p:cNvPr id="60" name="Rectangle 69"/>
            <p:cNvSpPr>
              <a:spLocks noChangeArrowheads="1"/>
            </p:cNvSpPr>
            <p:nvPr/>
          </p:nvSpPr>
          <p:spPr bwMode="auto">
            <a:xfrm>
              <a:off x="6405" y="3884"/>
              <a:ext cx="294" cy="332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sp>
          <p:nvSpPr>
            <p:cNvPr id="61" name="Text Box 68"/>
            <p:cNvSpPr txBox="1">
              <a:spLocks noChangeArrowheads="1"/>
            </p:cNvSpPr>
            <p:nvPr/>
          </p:nvSpPr>
          <p:spPr bwMode="auto">
            <a:xfrm>
              <a:off x="4721" y="328"/>
              <a:ext cx="2400" cy="4534"/>
            </a:xfrm>
            <a:prstGeom prst="rect">
              <a:avLst/>
            </a:prstGeom>
            <a:noFill/>
            <a:ln w="25400">
              <a:solidFill>
                <a:srgbClr val="99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S" sz="1900">
                  <a:effectLst/>
                  <a:latin typeface="Times New Roman" panose="02020603050405020304" pitchFamily="18" charset="0"/>
                  <a:ea typeface="Candara" panose="020E0502030303020204" pitchFamily="34" charset="0"/>
                  <a:cs typeface="Candara" panose="020E0502030303020204" pitchFamily="34" charset="0"/>
                </a:rPr>
                <a:t> </a:t>
              </a:r>
              <a:endParaRPr lang="es-MX" sz="110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  <a:p>
              <a:pPr>
                <a:spcBef>
                  <a:spcPts val="40"/>
                </a:spcBef>
                <a:spcAft>
                  <a:spcPts val="0"/>
                </a:spcAft>
              </a:pPr>
              <a:r>
                <a:rPr lang="es-ES" sz="1550">
                  <a:effectLst/>
                  <a:latin typeface="Times New Roman" panose="02020603050405020304" pitchFamily="18" charset="0"/>
                  <a:ea typeface="Candara" panose="020E0502030303020204" pitchFamily="34" charset="0"/>
                  <a:cs typeface="Candara" panose="020E0502030303020204" pitchFamily="34" charset="0"/>
                </a:rPr>
                <a:t> </a:t>
              </a:r>
              <a:endParaRPr lang="es-MX" sz="110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  <a:p>
              <a:pPr marL="354965" marR="82550" indent="28575">
                <a:lnSpc>
                  <a:spcPct val="138000"/>
                </a:lnSpc>
                <a:spcAft>
                  <a:spcPts val="0"/>
                </a:spcAft>
              </a:pPr>
              <a:r>
                <a:rPr lang="es-ES" sz="1400" b="1">
                  <a:effectLst/>
                  <a:latin typeface="Arial" panose="020B0604020202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ANDAR EN BICICLETA</a:t>
              </a:r>
              <a:endParaRPr lang="es-MX" sz="110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</p:txBody>
        </p:sp>
      </p:grpSp>
      <p:pic>
        <p:nvPicPr>
          <p:cNvPr id="62" name="Imagen 61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184201" y="5984892"/>
            <a:ext cx="1007799" cy="87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944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 Assignments by Slidesgo">
  <a:themeElements>
    <a:clrScheme name="Simple Light">
      <a:dk1>
        <a:srgbClr val="000000"/>
      </a:dk1>
      <a:lt1>
        <a:srgbClr val="FFFFFF"/>
      </a:lt1>
      <a:dk2>
        <a:srgbClr val="E30612"/>
      </a:dk2>
      <a:lt2>
        <a:srgbClr val="000000"/>
      </a:lt2>
      <a:accent1>
        <a:srgbClr val="0DB3D4"/>
      </a:accent1>
      <a:accent2>
        <a:srgbClr val="82368A"/>
      </a:accent2>
      <a:accent3>
        <a:srgbClr val="F6BD2A"/>
      </a:accent3>
      <a:accent4>
        <a:srgbClr val="3CA936"/>
      </a:accent4>
      <a:accent5>
        <a:srgbClr val="E9545C"/>
      </a:accent5>
      <a:accent6>
        <a:srgbClr val="F6D2B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 Assignments by Slidesgo</Template>
  <TotalTime>138</TotalTime>
  <Words>326</Words>
  <Application>Microsoft Office PowerPoint</Application>
  <PresentationFormat>Panorámica</PresentationFormat>
  <Paragraphs>97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4" baseType="lpstr">
      <vt:lpstr>Abel</vt:lpstr>
      <vt:lpstr>Arial</vt:lpstr>
      <vt:lpstr>Arial Black</vt:lpstr>
      <vt:lpstr>Candara</vt:lpstr>
      <vt:lpstr>Goudy Old Style</vt:lpstr>
      <vt:lpstr>Ink Free</vt:lpstr>
      <vt:lpstr>Love Ya Like A Sister</vt:lpstr>
      <vt:lpstr>Proxima Nova</vt:lpstr>
      <vt:lpstr>Proxima Nova Semibold</vt:lpstr>
      <vt:lpstr>Times New Roman</vt:lpstr>
      <vt:lpstr>School Assignments by Slidesgo</vt:lpstr>
      <vt:lpstr>Slidesgo Final Pages</vt:lpstr>
      <vt:lpstr>¿Cómo puedo manejar mis emociones?</vt:lpstr>
      <vt:lpstr>¿Qué veremos hoy?</vt:lpstr>
      <vt:lpstr>Termómetro de las emociones</vt:lpstr>
      <vt:lpstr>Señala como te sientes en este momento</vt:lpstr>
      <vt:lpstr>Estrella de la Respiración </vt:lpstr>
      <vt:lpstr>Inhala aire profundamente, sostén unos segundos y libera el aire lentamente. Repite hasta completar la estrella. </vt:lpstr>
      <vt:lpstr>¡Estoy enojado/a! ¿Qué puedo hacer?</vt:lpstr>
      <vt:lpstr>Kit “Calma-emociones”</vt:lpstr>
      <vt:lpstr>.</vt:lpstr>
      <vt:lpstr>Presentación de PowerPoint</vt:lpstr>
      <vt:lpstr>Presentación de PowerPoint</vt:lpstr>
      <vt:lpstr>¡Muchas gracias por tu atención!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puedo manejar mis emociones?</dc:title>
  <dc:creator>Usuario de Windows</dc:creator>
  <cp:lastModifiedBy>Usuario de Windows</cp:lastModifiedBy>
  <cp:revision>21</cp:revision>
  <dcterms:created xsi:type="dcterms:W3CDTF">2020-08-20T01:22:46Z</dcterms:created>
  <dcterms:modified xsi:type="dcterms:W3CDTF">2020-08-21T01:58:20Z</dcterms:modified>
</cp:coreProperties>
</file>