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6" r:id="rId12"/>
    <p:sldId id="268" r:id="rId13"/>
    <p:sldId id="267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0898D7-79D3-426D-9362-60951B4ED783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L"/>
        </a:p>
      </dgm:t>
    </dgm:pt>
    <dgm:pt modelId="{5D738AB1-15A9-4A12-A23A-EAC79D2523B2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MATERIA</a:t>
          </a:r>
          <a:endParaRPr lang="es-CL" dirty="0">
            <a:solidFill>
              <a:schemeClr val="tx1"/>
            </a:solidFill>
          </a:endParaRPr>
        </a:p>
      </dgm:t>
    </dgm:pt>
    <dgm:pt modelId="{95547D3C-BD10-4C69-A226-9557EA01D841}" type="parTrans" cxnId="{5FFE3172-0ED9-4708-BD17-60037D6C2B6B}">
      <dgm:prSet/>
      <dgm:spPr/>
      <dgm:t>
        <a:bodyPr/>
        <a:lstStyle/>
        <a:p>
          <a:endParaRPr lang="es-CL"/>
        </a:p>
      </dgm:t>
    </dgm:pt>
    <dgm:pt modelId="{AF1159AC-A2A1-445F-9780-A05F1123828C}" type="sibTrans" cxnId="{5FFE3172-0ED9-4708-BD17-60037D6C2B6B}">
      <dgm:prSet/>
      <dgm:spPr/>
      <dgm:t>
        <a:bodyPr/>
        <a:lstStyle/>
        <a:p>
          <a:endParaRPr lang="es-CL"/>
        </a:p>
      </dgm:t>
    </dgm:pt>
    <dgm:pt modelId="{95CEF5F2-D03B-4E24-98EE-C3EAE888129E}">
      <dgm:prSet phldrT="[Texto]"/>
      <dgm:spPr>
        <a:solidFill>
          <a:srgbClr val="FFFF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SUSTANCIAS PURAS </a:t>
          </a:r>
          <a:endParaRPr lang="es-CL" dirty="0">
            <a:solidFill>
              <a:schemeClr val="tx1"/>
            </a:solidFill>
          </a:endParaRPr>
        </a:p>
      </dgm:t>
    </dgm:pt>
    <dgm:pt modelId="{B6D949FB-7A9F-4724-9EAB-E3F8358AD809}" type="parTrans" cxnId="{27BF624B-22EF-4286-BA44-C928D5DCC12D}">
      <dgm:prSet/>
      <dgm:spPr/>
      <dgm:t>
        <a:bodyPr/>
        <a:lstStyle/>
        <a:p>
          <a:endParaRPr lang="es-CL"/>
        </a:p>
      </dgm:t>
    </dgm:pt>
    <dgm:pt modelId="{F24C63FC-B100-445D-B00C-8B276329E64C}" type="sibTrans" cxnId="{27BF624B-22EF-4286-BA44-C928D5DCC12D}">
      <dgm:prSet/>
      <dgm:spPr/>
      <dgm:t>
        <a:bodyPr/>
        <a:lstStyle/>
        <a:p>
          <a:endParaRPr lang="es-CL"/>
        </a:p>
      </dgm:t>
    </dgm:pt>
    <dgm:pt modelId="{FDBAFF91-1188-402B-BD09-2228F0804891}">
      <dgm:prSet phldrT="[Texto]"/>
      <dgm:spPr>
        <a:solidFill>
          <a:srgbClr val="82F244"/>
        </a:solidFill>
      </dgm:spPr>
      <dgm:t>
        <a:bodyPr/>
        <a:lstStyle/>
        <a:p>
          <a:r>
            <a:rPr lang="es-CL" b="1" dirty="0" smtClean="0">
              <a:solidFill>
                <a:schemeClr val="tx1"/>
              </a:solidFill>
            </a:rPr>
            <a:t>MEZCLAS</a:t>
          </a:r>
          <a:endParaRPr lang="es-CL" b="1" dirty="0">
            <a:solidFill>
              <a:schemeClr val="tx1"/>
            </a:solidFill>
          </a:endParaRPr>
        </a:p>
      </dgm:t>
    </dgm:pt>
    <dgm:pt modelId="{2427DFF1-E6AB-4F46-9600-986A0D1C7EC4}" type="parTrans" cxnId="{D2F1F03D-E9A2-4029-A10B-EBCA20F30222}">
      <dgm:prSet/>
      <dgm:spPr/>
      <dgm:t>
        <a:bodyPr/>
        <a:lstStyle/>
        <a:p>
          <a:endParaRPr lang="es-CL"/>
        </a:p>
      </dgm:t>
    </dgm:pt>
    <dgm:pt modelId="{0E313FB1-6390-46E2-A76C-22D1E150A7D2}" type="sibTrans" cxnId="{D2F1F03D-E9A2-4029-A10B-EBCA20F30222}">
      <dgm:prSet/>
      <dgm:spPr/>
      <dgm:t>
        <a:bodyPr/>
        <a:lstStyle/>
        <a:p>
          <a:endParaRPr lang="es-CL"/>
        </a:p>
      </dgm:t>
    </dgm:pt>
    <dgm:pt modelId="{DDB50431-9956-4CC6-9944-5CD16CD78E16}" type="asst">
      <dgm:prSet/>
      <dgm:spPr>
        <a:solidFill>
          <a:srgbClr val="FFC00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COMPUESTOS</a:t>
          </a:r>
          <a:endParaRPr lang="es-CL" dirty="0">
            <a:solidFill>
              <a:schemeClr val="tx1"/>
            </a:solidFill>
          </a:endParaRPr>
        </a:p>
      </dgm:t>
    </dgm:pt>
    <dgm:pt modelId="{1FCBEF65-2EED-4D89-905C-364248308625}" type="parTrans" cxnId="{197E22B4-165E-4509-80CF-E4D4AB1EC19F}">
      <dgm:prSet/>
      <dgm:spPr/>
      <dgm:t>
        <a:bodyPr/>
        <a:lstStyle/>
        <a:p>
          <a:endParaRPr lang="es-CL"/>
        </a:p>
      </dgm:t>
    </dgm:pt>
    <dgm:pt modelId="{D499EBD9-160F-4531-9E9A-F1561A55A47C}" type="sibTrans" cxnId="{197E22B4-165E-4509-80CF-E4D4AB1EC19F}">
      <dgm:prSet/>
      <dgm:spPr/>
      <dgm:t>
        <a:bodyPr/>
        <a:lstStyle/>
        <a:p>
          <a:endParaRPr lang="es-CL"/>
        </a:p>
      </dgm:t>
    </dgm:pt>
    <dgm:pt modelId="{8F171FAD-E2AF-4F78-B2AF-9D23C98329D7}" type="asst">
      <dgm:prSet/>
      <dgm:spPr>
        <a:solidFill>
          <a:srgbClr val="FFC000"/>
        </a:solidFill>
      </dgm:spPr>
      <dgm:t>
        <a:bodyPr/>
        <a:lstStyle/>
        <a:p>
          <a:r>
            <a:rPr lang="es-CL" b="0" dirty="0" smtClean="0">
              <a:solidFill>
                <a:schemeClr val="tx1"/>
              </a:solidFill>
            </a:rPr>
            <a:t>ELEMENTOS</a:t>
          </a:r>
          <a:endParaRPr lang="es-CL" b="0" dirty="0">
            <a:solidFill>
              <a:schemeClr val="tx1"/>
            </a:solidFill>
          </a:endParaRPr>
        </a:p>
      </dgm:t>
    </dgm:pt>
    <dgm:pt modelId="{3D91F8CE-A648-4850-B56F-C5DFFD9E1478}" type="parTrans" cxnId="{B1FA9598-F7BC-4E61-8260-DF9F60A0832E}">
      <dgm:prSet/>
      <dgm:spPr/>
      <dgm:t>
        <a:bodyPr/>
        <a:lstStyle/>
        <a:p>
          <a:endParaRPr lang="es-CL"/>
        </a:p>
      </dgm:t>
    </dgm:pt>
    <dgm:pt modelId="{6772271F-D0A7-4550-A725-50A7773C011F}" type="sibTrans" cxnId="{B1FA9598-F7BC-4E61-8260-DF9F60A0832E}">
      <dgm:prSet/>
      <dgm:spPr/>
      <dgm:t>
        <a:bodyPr/>
        <a:lstStyle/>
        <a:p>
          <a:endParaRPr lang="es-CL"/>
        </a:p>
      </dgm:t>
    </dgm:pt>
    <dgm:pt modelId="{11D6687D-1182-46A5-9216-DAC03147A641}">
      <dgm:prSet/>
      <dgm:spPr>
        <a:solidFill>
          <a:srgbClr val="92D05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HETERÓGENEAS</a:t>
          </a:r>
          <a:endParaRPr lang="es-CL" dirty="0">
            <a:solidFill>
              <a:schemeClr val="tx1"/>
            </a:solidFill>
          </a:endParaRPr>
        </a:p>
      </dgm:t>
    </dgm:pt>
    <dgm:pt modelId="{DE2DD525-BAFB-4127-B128-4BF57D3B8ADB}" type="parTrans" cxnId="{757D4F24-4302-4C14-BF9D-5536CD0F8FA9}">
      <dgm:prSet/>
      <dgm:spPr/>
      <dgm:t>
        <a:bodyPr/>
        <a:lstStyle/>
        <a:p>
          <a:endParaRPr lang="es-CL"/>
        </a:p>
      </dgm:t>
    </dgm:pt>
    <dgm:pt modelId="{086EE08E-5B3E-4290-A53D-59B64F67065B}" type="sibTrans" cxnId="{757D4F24-4302-4C14-BF9D-5536CD0F8FA9}">
      <dgm:prSet/>
      <dgm:spPr/>
      <dgm:t>
        <a:bodyPr/>
        <a:lstStyle/>
        <a:p>
          <a:endParaRPr lang="es-CL"/>
        </a:p>
      </dgm:t>
    </dgm:pt>
    <dgm:pt modelId="{E2D98E41-E4AB-44AA-8F33-F30E878B8C6C}">
      <dgm:prSet/>
      <dgm:spPr>
        <a:solidFill>
          <a:srgbClr val="92D050"/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HOMOGÉNEAS</a:t>
          </a:r>
          <a:endParaRPr lang="es-CL" dirty="0">
            <a:solidFill>
              <a:schemeClr val="tx1"/>
            </a:solidFill>
          </a:endParaRPr>
        </a:p>
      </dgm:t>
    </dgm:pt>
    <dgm:pt modelId="{6C76059F-2CE2-4430-9EFE-B60835A58676}" type="parTrans" cxnId="{978AF1BE-66AF-47FC-8E62-473AAA4647F6}">
      <dgm:prSet/>
      <dgm:spPr/>
      <dgm:t>
        <a:bodyPr/>
        <a:lstStyle/>
        <a:p>
          <a:endParaRPr lang="es-CL"/>
        </a:p>
      </dgm:t>
    </dgm:pt>
    <dgm:pt modelId="{3205EB56-C55A-4FD0-87B8-FE6763DD3D59}" type="sibTrans" cxnId="{978AF1BE-66AF-47FC-8E62-473AAA4647F6}">
      <dgm:prSet/>
      <dgm:spPr/>
      <dgm:t>
        <a:bodyPr/>
        <a:lstStyle/>
        <a:p>
          <a:endParaRPr lang="es-CL"/>
        </a:p>
      </dgm:t>
    </dgm:pt>
    <dgm:pt modelId="{C9880B1E-F514-440E-98D8-ACD4BA4E05B6}" type="asst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SUSPENCIONES</a:t>
          </a:r>
        </a:p>
        <a:p>
          <a:r>
            <a:rPr lang="es-CL" dirty="0" smtClean="0">
              <a:solidFill>
                <a:schemeClr val="tx1"/>
              </a:solidFill>
            </a:rPr>
            <a:t>COLOIDES</a:t>
          </a:r>
          <a:endParaRPr lang="es-CL" dirty="0">
            <a:solidFill>
              <a:schemeClr val="tx1"/>
            </a:solidFill>
          </a:endParaRPr>
        </a:p>
      </dgm:t>
    </dgm:pt>
    <dgm:pt modelId="{BD4B5404-0992-4F1D-B978-FD727309075E}" type="parTrans" cxnId="{6792211D-56F1-4ACA-9BB0-A98A9A560CA4}">
      <dgm:prSet/>
      <dgm:spPr/>
      <dgm:t>
        <a:bodyPr/>
        <a:lstStyle/>
        <a:p>
          <a:endParaRPr lang="es-CL"/>
        </a:p>
      </dgm:t>
    </dgm:pt>
    <dgm:pt modelId="{6A647312-5BD5-4876-B1B6-D7E74D9C78F0}" type="sibTrans" cxnId="{6792211D-56F1-4ACA-9BB0-A98A9A560CA4}">
      <dgm:prSet/>
      <dgm:spPr/>
      <dgm:t>
        <a:bodyPr/>
        <a:lstStyle/>
        <a:p>
          <a:endParaRPr lang="es-CL"/>
        </a:p>
      </dgm:t>
    </dgm:pt>
    <dgm:pt modelId="{56207516-CDFF-4E24-83FD-813AE5E1295F}" type="asst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CL" dirty="0" smtClean="0">
              <a:solidFill>
                <a:schemeClr val="tx1"/>
              </a:solidFill>
            </a:rPr>
            <a:t>DISOLUCIONES</a:t>
          </a:r>
          <a:endParaRPr lang="es-CL" dirty="0">
            <a:solidFill>
              <a:schemeClr val="tx1"/>
            </a:solidFill>
          </a:endParaRPr>
        </a:p>
      </dgm:t>
    </dgm:pt>
    <dgm:pt modelId="{A02AC384-E339-4646-817E-07BC087ABA00}" type="parTrans" cxnId="{0661E8FC-0B5D-489B-A47B-A2A5CB70D18A}">
      <dgm:prSet/>
      <dgm:spPr/>
      <dgm:t>
        <a:bodyPr/>
        <a:lstStyle/>
        <a:p>
          <a:endParaRPr lang="es-CL"/>
        </a:p>
      </dgm:t>
    </dgm:pt>
    <dgm:pt modelId="{6A6DA3BF-6944-4119-B6CF-B2587E7DA3CF}" type="sibTrans" cxnId="{0661E8FC-0B5D-489B-A47B-A2A5CB70D18A}">
      <dgm:prSet/>
      <dgm:spPr/>
      <dgm:t>
        <a:bodyPr/>
        <a:lstStyle/>
        <a:p>
          <a:endParaRPr lang="es-CL"/>
        </a:p>
      </dgm:t>
    </dgm:pt>
    <dgm:pt modelId="{78AAECFC-62D0-40C3-949E-64AA045D4A3F}" type="pres">
      <dgm:prSet presAssocID="{EB0898D7-79D3-426D-9362-60951B4ED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36173E98-5F1E-41FE-9EEB-32E0E8271647}" type="pres">
      <dgm:prSet presAssocID="{5D738AB1-15A9-4A12-A23A-EAC79D2523B2}" presName="hierRoot1" presStyleCnt="0">
        <dgm:presLayoutVars>
          <dgm:hierBranch val="init"/>
        </dgm:presLayoutVars>
      </dgm:prSet>
      <dgm:spPr/>
    </dgm:pt>
    <dgm:pt modelId="{679B047C-C3A0-4BF1-93A4-6627FADF100E}" type="pres">
      <dgm:prSet presAssocID="{5D738AB1-15A9-4A12-A23A-EAC79D2523B2}" presName="rootComposite1" presStyleCnt="0"/>
      <dgm:spPr/>
    </dgm:pt>
    <dgm:pt modelId="{8BB4728B-79E9-4A8A-9940-6FDA5909213A}" type="pres">
      <dgm:prSet presAssocID="{5D738AB1-15A9-4A12-A23A-EAC79D2523B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8BF9B8B8-EE38-4D59-816A-F38E40E80586}" type="pres">
      <dgm:prSet presAssocID="{5D738AB1-15A9-4A12-A23A-EAC79D2523B2}" presName="rootConnector1" presStyleLbl="node1" presStyleIdx="0" presStyleCnt="0"/>
      <dgm:spPr/>
      <dgm:t>
        <a:bodyPr/>
        <a:lstStyle/>
        <a:p>
          <a:endParaRPr lang="es-CL"/>
        </a:p>
      </dgm:t>
    </dgm:pt>
    <dgm:pt modelId="{BD8B5F5A-E901-4121-B3F7-A1C806BC1107}" type="pres">
      <dgm:prSet presAssocID="{5D738AB1-15A9-4A12-A23A-EAC79D2523B2}" presName="hierChild2" presStyleCnt="0"/>
      <dgm:spPr/>
    </dgm:pt>
    <dgm:pt modelId="{84D309E6-F699-481D-9BE9-64746E7B9D3A}" type="pres">
      <dgm:prSet presAssocID="{B6D949FB-7A9F-4724-9EAB-E3F8358AD809}" presName="Name37" presStyleLbl="parChTrans1D2" presStyleIdx="0" presStyleCnt="2"/>
      <dgm:spPr/>
      <dgm:t>
        <a:bodyPr/>
        <a:lstStyle/>
        <a:p>
          <a:endParaRPr lang="es-CL"/>
        </a:p>
      </dgm:t>
    </dgm:pt>
    <dgm:pt modelId="{2B2714A7-8910-4764-BF37-527A3192D1DC}" type="pres">
      <dgm:prSet presAssocID="{95CEF5F2-D03B-4E24-98EE-C3EAE888129E}" presName="hierRoot2" presStyleCnt="0">
        <dgm:presLayoutVars>
          <dgm:hierBranch val="init"/>
        </dgm:presLayoutVars>
      </dgm:prSet>
      <dgm:spPr/>
    </dgm:pt>
    <dgm:pt modelId="{3D3847BE-38B7-4212-9BCF-710D6429A70D}" type="pres">
      <dgm:prSet presAssocID="{95CEF5F2-D03B-4E24-98EE-C3EAE888129E}" presName="rootComposite" presStyleCnt="0"/>
      <dgm:spPr/>
    </dgm:pt>
    <dgm:pt modelId="{77DCE110-CC96-4F04-BE5B-623408727968}" type="pres">
      <dgm:prSet presAssocID="{95CEF5F2-D03B-4E24-98EE-C3EAE888129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EAB2F48-D77A-4752-9D85-7251491BBF64}" type="pres">
      <dgm:prSet presAssocID="{95CEF5F2-D03B-4E24-98EE-C3EAE888129E}" presName="rootConnector" presStyleLbl="node2" presStyleIdx="0" presStyleCnt="2"/>
      <dgm:spPr/>
      <dgm:t>
        <a:bodyPr/>
        <a:lstStyle/>
        <a:p>
          <a:endParaRPr lang="es-CL"/>
        </a:p>
      </dgm:t>
    </dgm:pt>
    <dgm:pt modelId="{BD12EA9B-2979-4475-9F3A-584B78E81E24}" type="pres">
      <dgm:prSet presAssocID="{95CEF5F2-D03B-4E24-98EE-C3EAE888129E}" presName="hierChild4" presStyleCnt="0"/>
      <dgm:spPr/>
    </dgm:pt>
    <dgm:pt modelId="{C51A455C-5731-4951-8EDE-8FE40CAF5AD1}" type="pres">
      <dgm:prSet presAssocID="{95CEF5F2-D03B-4E24-98EE-C3EAE888129E}" presName="hierChild5" presStyleCnt="0"/>
      <dgm:spPr/>
    </dgm:pt>
    <dgm:pt modelId="{C3A9C769-AF12-444B-AAC7-6994ED4C5AA0}" type="pres">
      <dgm:prSet presAssocID="{1FCBEF65-2EED-4D89-905C-364248308625}" presName="Name111" presStyleLbl="parChTrans1D3" presStyleIdx="0" presStyleCnt="4"/>
      <dgm:spPr/>
      <dgm:t>
        <a:bodyPr/>
        <a:lstStyle/>
        <a:p>
          <a:endParaRPr lang="es-CL"/>
        </a:p>
      </dgm:t>
    </dgm:pt>
    <dgm:pt modelId="{B2DC2909-4E4B-4609-9BC7-A5BA177E2171}" type="pres">
      <dgm:prSet presAssocID="{DDB50431-9956-4CC6-9944-5CD16CD78E16}" presName="hierRoot3" presStyleCnt="0">
        <dgm:presLayoutVars>
          <dgm:hierBranch val="init"/>
        </dgm:presLayoutVars>
      </dgm:prSet>
      <dgm:spPr/>
    </dgm:pt>
    <dgm:pt modelId="{CA364EEA-3573-47A4-BCBF-C5932D3C1960}" type="pres">
      <dgm:prSet presAssocID="{DDB50431-9956-4CC6-9944-5CD16CD78E16}" presName="rootComposite3" presStyleCnt="0"/>
      <dgm:spPr/>
    </dgm:pt>
    <dgm:pt modelId="{F8304F61-B4A6-4F1D-BF0F-9A28CAE478E4}" type="pres">
      <dgm:prSet presAssocID="{DDB50431-9956-4CC6-9944-5CD16CD78E16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D47A55E-55CA-4DAF-BF36-3F0DA696BC74}" type="pres">
      <dgm:prSet presAssocID="{DDB50431-9956-4CC6-9944-5CD16CD78E16}" presName="rootConnector3" presStyleLbl="asst2" presStyleIdx="0" presStyleCnt="2"/>
      <dgm:spPr/>
      <dgm:t>
        <a:bodyPr/>
        <a:lstStyle/>
        <a:p>
          <a:endParaRPr lang="es-CL"/>
        </a:p>
      </dgm:t>
    </dgm:pt>
    <dgm:pt modelId="{50B74BFB-8218-4803-B390-195E551E5D04}" type="pres">
      <dgm:prSet presAssocID="{DDB50431-9956-4CC6-9944-5CD16CD78E16}" presName="hierChild6" presStyleCnt="0"/>
      <dgm:spPr/>
    </dgm:pt>
    <dgm:pt modelId="{1EBE3374-07D9-4010-ACE9-AF86E5A7E026}" type="pres">
      <dgm:prSet presAssocID="{DDB50431-9956-4CC6-9944-5CD16CD78E16}" presName="hierChild7" presStyleCnt="0"/>
      <dgm:spPr/>
    </dgm:pt>
    <dgm:pt modelId="{583C7696-DF7F-416D-A1B2-F0AD604AC794}" type="pres">
      <dgm:prSet presAssocID="{3D91F8CE-A648-4850-B56F-C5DFFD9E1478}" presName="Name111" presStyleLbl="parChTrans1D3" presStyleIdx="1" presStyleCnt="4"/>
      <dgm:spPr/>
      <dgm:t>
        <a:bodyPr/>
        <a:lstStyle/>
        <a:p>
          <a:endParaRPr lang="es-CL"/>
        </a:p>
      </dgm:t>
    </dgm:pt>
    <dgm:pt modelId="{DC7D6679-002B-4E95-B0B0-E9C20FE3AA62}" type="pres">
      <dgm:prSet presAssocID="{8F171FAD-E2AF-4F78-B2AF-9D23C98329D7}" presName="hierRoot3" presStyleCnt="0">
        <dgm:presLayoutVars>
          <dgm:hierBranch val="init"/>
        </dgm:presLayoutVars>
      </dgm:prSet>
      <dgm:spPr/>
    </dgm:pt>
    <dgm:pt modelId="{ADCD7F75-0F57-4EDB-98BC-7CCE146B75E7}" type="pres">
      <dgm:prSet presAssocID="{8F171FAD-E2AF-4F78-B2AF-9D23C98329D7}" presName="rootComposite3" presStyleCnt="0"/>
      <dgm:spPr/>
    </dgm:pt>
    <dgm:pt modelId="{45C29DED-0F3E-4390-9809-2E4F6AB4F9E4}" type="pres">
      <dgm:prSet presAssocID="{8F171FAD-E2AF-4F78-B2AF-9D23C98329D7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DA1E370-105A-485E-AA74-0F6E65F59B2A}" type="pres">
      <dgm:prSet presAssocID="{8F171FAD-E2AF-4F78-B2AF-9D23C98329D7}" presName="rootConnector3" presStyleLbl="asst2" presStyleIdx="1" presStyleCnt="2"/>
      <dgm:spPr/>
      <dgm:t>
        <a:bodyPr/>
        <a:lstStyle/>
        <a:p>
          <a:endParaRPr lang="es-CL"/>
        </a:p>
      </dgm:t>
    </dgm:pt>
    <dgm:pt modelId="{EDB2642F-DF05-41A7-8A99-1E332F556C89}" type="pres">
      <dgm:prSet presAssocID="{8F171FAD-E2AF-4F78-B2AF-9D23C98329D7}" presName="hierChild6" presStyleCnt="0"/>
      <dgm:spPr/>
    </dgm:pt>
    <dgm:pt modelId="{83E2385A-A17E-419C-A394-E37437960128}" type="pres">
      <dgm:prSet presAssocID="{8F171FAD-E2AF-4F78-B2AF-9D23C98329D7}" presName="hierChild7" presStyleCnt="0"/>
      <dgm:spPr/>
    </dgm:pt>
    <dgm:pt modelId="{F9125FDC-50FD-4EAA-A556-894A13701C79}" type="pres">
      <dgm:prSet presAssocID="{2427DFF1-E6AB-4F46-9600-986A0D1C7EC4}" presName="Name37" presStyleLbl="parChTrans1D2" presStyleIdx="1" presStyleCnt="2"/>
      <dgm:spPr/>
      <dgm:t>
        <a:bodyPr/>
        <a:lstStyle/>
        <a:p>
          <a:endParaRPr lang="es-CL"/>
        </a:p>
      </dgm:t>
    </dgm:pt>
    <dgm:pt modelId="{C1F0759C-12BE-4F34-92B1-3C0EE0A1FF3A}" type="pres">
      <dgm:prSet presAssocID="{FDBAFF91-1188-402B-BD09-2228F0804891}" presName="hierRoot2" presStyleCnt="0">
        <dgm:presLayoutVars>
          <dgm:hierBranch val="init"/>
        </dgm:presLayoutVars>
      </dgm:prSet>
      <dgm:spPr/>
    </dgm:pt>
    <dgm:pt modelId="{FCC126EE-A7D3-4AB9-8428-BE9538BFEB19}" type="pres">
      <dgm:prSet presAssocID="{FDBAFF91-1188-402B-BD09-2228F0804891}" presName="rootComposite" presStyleCnt="0"/>
      <dgm:spPr/>
    </dgm:pt>
    <dgm:pt modelId="{A02D6573-0AF6-4CAE-87C1-5D5332832F37}" type="pres">
      <dgm:prSet presAssocID="{FDBAFF91-1188-402B-BD09-2228F0804891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A4639ED-CF38-4524-BF33-EF24F29EC06A}" type="pres">
      <dgm:prSet presAssocID="{FDBAFF91-1188-402B-BD09-2228F0804891}" presName="rootConnector" presStyleLbl="node2" presStyleIdx="1" presStyleCnt="2"/>
      <dgm:spPr/>
      <dgm:t>
        <a:bodyPr/>
        <a:lstStyle/>
        <a:p>
          <a:endParaRPr lang="es-CL"/>
        </a:p>
      </dgm:t>
    </dgm:pt>
    <dgm:pt modelId="{44C0C0D6-AE76-48E4-B0CE-9B65EA5CCA70}" type="pres">
      <dgm:prSet presAssocID="{FDBAFF91-1188-402B-BD09-2228F0804891}" presName="hierChild4" presStyleCnt="0"/>
      <dgm:spPr/>
    </dgm:pt>
    <dgm:pt modelId="{B57DF15B-8748-4726-8348-5123DCAD2D3D}" type="pres">
      <dgm:prSet presAssocID="{DE2DD525-BAFB-4127-B128-4BF57D3B8ADB}" presName="Name37" presStyleLbl="parChTrans1D3" presStyleIdx="2" presStyleCnt="4"/>
      <dgm:spPr/>
      <dgm:t>
        <a:bodyPr/>
        <a:lstStyle/>
        <a:p>
          <a:endParaRPr lang="es-CL"/>
        </a:p>
      </dgm:t>
    </dgm:pt>
    <dgm:pt modelId="{951D0FA2-2107-470D-B681-193F859E5E5F}" type="pres">
      <dgm:prSet presAssocID="{11D6687D-1182-46A5-9216-DAC03147A641}" presName="hierRoot2" presStyleCnt="0">
        <dgm:presLayoutVars>
          <dgm:hierBranch val="init"/>
        </dgm:presLayoutVars>
      </dgm:prSet>
      <dgm:spPr/>
    </dgm:pt>
    <dgm:pt modelId="{B4063A82-DC09-4398-AD19-71D95CDC87BE}" type="pres">
      <dgm:prSet presAssocID="{11D6687D-1182-46A5-9216-DAC03147A641}" presName="rootComposite" presStyleCnt="0"/>
      <dgm:spPr/>
    </dgm:pt>
    <dgm:pt modelId="{4A5457B5-DD73-4DF0-AE99-AC8F023CAD04}" type="pres">
      <dgm:prSet presAssocID="{11D6687D-1182-46A5-9216-DAC03147A641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4B1C946-1069-4A0F-87C2-F059D8B19036}" type="pres">
      <dgm:prSet presAssocID="{11D6687D-1182-46A5-9216-DAC03147A641}" presName="rootConnector" presStyleLbl="node3" presStyleIdx="0" presStyleCnt="2"/>
      <dgm:spPr/>
      <dgm:t>
        <a:bodyPr/>
        <a:lstStyle/>
        <a:p>
          <a:endParaRPr lang="es-CL"/>
        </a:p>
      </dgm:t>
    </dgm:pt>
    <dgm:pt modelId="{7789ACE0-2467-4B80-8A54-8C9AE74DA8C9}" type="pres">
      <dgm:prSet presAssocID="{11D6687D-1182-46A5-9216-DAC03147A641}" presName="hierChild4" presStyleCnt="0"/>
      <dgm:spPr/>
    </dgm:pt>
    <dgm:pt modelId="{ECF9177E-D578-48EF-AAF1-389182296FD2}" type="pres">
      <dgm:prSet presAssocID="{11D6687D-1182-46A5-9216-DAC03147A641}" presName="hierChild5" presStyleCnt="0"/>
      <dgm:spPr/>
    </dgm:pt>
    <dgm:pt modelId="{ED2A3B71-0795-420D-9DE7-D500B1BC2900}" type="pres">
      <dgm:prSet presAssocID="{BD4B5404-0992-4F1D-B978-FD727309075E}" presName="Name111" presStyleLbl="parChTrans1D4" presStyleIdx="0" presStyleCnt="2"/>
      <dgm:spPr/>
      <dgm:t>
        <a:bodyPr/>
        <a:lstStyle/>
        <a:p>
          <a:endParaRPr lang="es-CL"/>
        </a:p>
      </dgm:t>
    </dgm:pt>
    <dgm:pt modelId="{7C6DC2C3-8EAD-4BFF-96B2-05D40DDA423B}" type="pres">
      <dgm:prSet presAssocID="{C9880B1E-F514-440E-98D8-ACD4BA4E05B6}" presName="hierRoot3" presStyleCnt="0">
        <dgm:presLayoutVars>
          <dgm:hierBranch val="init"/>
        </dgm:presLayoutVars>
      </dgm:prSet>
      <dgm:spPr/>
    </dgm:pt>
    <dgm:pt modelId="{240D55BD-4B39-4404-B616-697630182BAE}" type="pres">
      <dgm:prSet presAssocID="{C9880B1E-F514-440E-98D8-ACD4BA4E05B6}" presName="rootComposite3" presStyleCnt="0"/>
      <dgm:spPr/>
    </dgm:pt>
    <dgm:pt modelId="{B1B1D859-7FE1-4554-B016-E8598FA8AA62}" type="pres">
      <dgm:prSet presAssocID="{C9880B1E-F514-440E-98D8-ACD4BA4E05B6}" presName="rootText3" presStyleLbl="asst3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072460D-BEA9-4FF0-83DF-E32B6ED38BD4}" type="pres">
      <dgm:prSet presAssocID="{C9880B1E-F514-440E-98D8-ACD4BA4E05B6}" presName="rootConnector3" presStyleLbl="asst3" presStyleIdx="0" presStyleCnt="2"/>
      <dgm:spPr/>
      <dgm:t>
        <a:bodyPr/>
        <a:lstStyle/>
        <a:p>
          <a:endParaRPr lang="es-CL"/>
        </a:p>
      </dgm:t>
    </dgm:pt>
    <dgm:pt modelId="{F1B7F102-C789-4A55-807C-9CD6D9E6F267}" type="pres">
      <dgm:prSet presAssocID="{C9880B1E-F514-440E-98D8-ACD4BA4E05B6}" presName="hierChild6" presStyleCnt="0"/>
      <dgm:spPr/>
    </dgm:pt>
    <dgm:pt modelId="{56E5A089-FF78-4D3A-9090-D12C1876FAF8}" type="pres">
      <dgm:prSet presAssocID="{C9880B1E-F514-440E-98D8-ACD4BA4E05B6}" presName="hierChild7" presStyleCnt="0"/>
      <dgm:spPr/>
    </dgm:pt>
    <dgm:pt modelId="{5503E0FC-39BA-4AD4-95C1-BCA2D64CF4A5}" type="pres">
      <dgm:prSet presAssocID="{6C76059F-2CE2-4430-9EFE-B60835A58676}" presName="Name37" presStyleLbl="parChTrans1D3" presStyleIdx="3" presStyleCnt="4"/>
      <dgm:spPr/>
      <dgm:t>
        <a:bodyPr/>
        <a:lstStyle/>
        <a:p>
          <a:endParaRPr lang="es-CL"/>
        </a:p>
      </dgm:t>
    </dgm:pt>
    <dgm:pt modelId="{257BDDB5-9528-43AD-8CB8-F2E882C182EF}" type="pres">
      <dgm:prSet presAssocID="{E2D98E41-E4AB-44AA-8F33-F30E878B8C6C}" presName="hierRoot2" presStyleCnt="0">
        <dgm:presLayoutVars>
          <dgm:hierBranch val="init"/>
        </dgm:presLayoutVars>
      </dgm:prSet>
      <dgm:spPr/>
    </dgm:pt>
    <dgm:pt modelId="{174A3D3C-C980-46C7-9961-1B6910845C13}" type="pres">
      <dgm:prSet presAssocID="{E2D98E41-E4AB-44AA-8F33-F30E878B8C6C}" presName="rootComposite" presStyleCnt="0"/>
      <dgm:spPr/>
    </dgm:pt>
    <dgm:pt modelId="{CF79BCD3-7A03-4E0E-9137-FEA3CED983CC}" type="pres">
      <dgm:prSet presAssocID="{E2D98E41-E4AB-44AA-8F33-F30E878B8C6C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02F4F506-02A4-4C6E-A47B-1F37E60024A1}" type="pres">
      <dgm:prSet presAssocID="{E2D98E41-E4AB-44AA-8F33-F30E878B8C6C}" presName="rootConnector" presStyleLbl="node3" presStyleIdx="1" presStyleCnt="2"/>
      <dgm:spPr/>
      <dgm:t>
        <a:bodyPr/>
        <a:lstStyle/>
        <a:p>
          <a:endParaRPr lang="es-CL"/>
        </a:p>
      </dgm:t>
    </dgm:pt>
    <dgm:pt modelId="{AE4B2B76-49DC-4023-B258-3D6F6EF8256C}" type="pres">
      <dgm:prSet presAssocID="{E2D98E41-E4AB-44AA-8F33-F30E878B8C6C}" presName="hierChild4" presStyleCnt="0"/>
      <dgm:spPr/>
    </dgm:pt>
    <dgm:pt modelId="{231249B3-BBF0-4E39-8689-CD3211F701FF}" type="pres">
      <dgm:prSet presAssocID="{E2D98E41-E4AB-44AA-8F33-F30E878B8C6C}" presName="hierChild5" presStyleCnt="0"/>
      <dgm:spPr/>
    </dgm:pt>
    <dgm:pt modelId="{293720C2-3A9A-47B6-8976-4D1C36F9C5E5}" type="pres">
      <dgm:prSet presAssocID="{A02AC384-E339-4646-817E-07BC087ABA00}" presName="Name111" presStyleLbl="parChTrans1D4" presStyleIdx="1" presStyleCnt="2"/>
      <dgm:spPr/>
      <dgm:t>
        <a:bodyPr/>
        <a:lstStyle/>
        <a:p>
          <a:endParaRPr lang="es-CL"/>
        </a:p>
      </dgm:t>
    </dgm:pt>
    <dgm:pt modelId="{A2CAA8AF-4D4C-459B-90C4-D3EDC2BCEC30}" type="pres">
      <dgm:prSet presAssocID="{56207516-CDFF-4E24-83FD-813AE5E1295F}" presName="hierRoot3" presStyleCnt="0">
        <dgm:presLayoutVars>
          <dgm:hierBranch val="init"/>
        </dgm:presLayoutVars>
      </dgm:prSet>
      <dgm:spPr/>
    </dgm:pt>
    <dgm:pt modelId="{2EDEEAD7-8568-4F68-B0E1-6A6412AF3B18}" type="pres">
      <dgm:prSet presAssocID="{56207516-CDFF-4E24-83FD-813AE5E1295F}" presName="rootComposite3" presStyleCnt="0"/>
      <dgm:spPr/>
    </dgm:pt>
    <dgm:pt modelId="{F230CD27-BF2D-4C6A-AB66-C52CC6AA7582}" type="pres">
      <dgm:prSet presAssocID="{56207516-CDFF-4E24-83FD-813AE5E1295F}" presName="rootText3" presStyleLbl="asst3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B9ED3C5-BE7A-4A7B-BB3E-155D38850E9C}" type="pres">
      <dgm:prSet presAssocID="{56207516-CDFF-4E24-83FD-813AE5E1295F}" presName="rootConnector3" presStyleLbl="asst3" presStyleIdx="1" presStyleCnt="2"/>
      <dgm:spPr/>
      <dgm:t>
        <a:bodyPr/>
        <a:lstStyle/>
        <a:p>
          <a:endParaRPr lang="es-CL"/>
        </a:p>
      </dgm:t>
    </dgm:pt>
    <dgm:pt modelId="{47F2A11F-E37D-4517-B845-FC91745D5CB3}" type="pres">
      <dgm:prSet presAssocID="{56207516-CDFF-4E24-83FD-813AE5E1295F}" presName="hierChild6" presStyleCnt="0"/>
      <dgm:spPr/>
    </dgm:pt>
    <dgm:pt modelId="{E6705974-CC83-40F9-89EF-84C9814C71A0}" type="pres">
      <dgm:prSet presAssocID="{56207516-CDFF-4E24-83FD-813AE5E1295F}" presName="hierChild7" presStyleCnt="0"/>
      <dgm:spPr/>
    </dgm:pt>
    <dgm:pt modelId="{3A8EC3E9-023D-4FF9-99A4-663806F3567F}" type="pres">
      <dgm:prSet presAssocID="{FDBAFF91-1188-402B-BD09-2228F0804891}" presName="hierChild5" presStyleCnt="0"/>
      <dgm:spPr/>
    </dgm:pt>
    <dgm:pt modelId="{553C1AE6-D124-48D2-A960-5E79B79A2DAE}" type="pres">
      <dgm:prSet presAssocID="{5D738AB1-15A9-4A12-A23A-EAC79D2523B2}" presName="hierChild3" presStyleCnt="0"/>
      <dgm:spPr/>
    </dgm:pt>
  </dgm:ptLst>
  <dgm:cxnLst>
    <dgm:cxn modelId="{64F5B6F8-AC7E-486F-AF03-4F76DD7CE10B}" type="presOf" srcId="{5D738AB1-15A9-4A12-A23A-EAC79D2523B2}" destId="{8BB4728B-79E9-4A8A-9940-6FDA5909213A}" srcOrd="0" destOrd="0" presId="urn:microsoft.com/office/officeart/2005/8/layout/orgChart1"/>
    <dgm:cxn modelId="{04502BE8-6802-48E8-B5CF-4DE92E8AE094}" type="presOf" srcId="{DDB50431-9956-4CC6-9944-5CD16CD78E16}" destId="{F8304F61-B4A6-4F1D-BF0F-9A28CAE478E4}" srcOrd="0" destOrd="0" presId="urn:microsoft.com/office/officeart/2005/8/layout/orgChart1"/>
    <dgm:cxn modelId="{03C721CE-A638-4198-9CF3-8D6B467FE4B7}" type="presOf" srcId="{E2D98E41-E4AB-44AA-8F33-F30E878B8C6C}" destId="{CF79BCD3-7A03-4E0E-9137-FEA3CED983CC}" srcOrd="0" destOrd="0" presId="urn:microsoft.com/office/officeart/2005/8/layout/orgChart1"/>
    <dgm:cxn modelId="{6792211D-56F1-4ACA-9BB0-A98A9A560CA4}" srcId="{11D6687D-1182-46A5-9216-DAC03147A641}" destId="{C9880B1E-F514-440E-98D8-ACD4BA4E05B6}" srcOrd="0" destOrd="0" parTransId="{BD4B5404-0992-4F1D-B978-FD727309075E}" sibTransId="{6A647312-5BD5-4876-B1B6-D7E74D9C78F0}"/>
    <dgm:cxn modelId="{B3DDB8FA-2F33-4F10-B0C3-AC91A2CC1F2F}" type="presOf" srcId="{11D6687D-1182-46A5-9216-DAC03147A641}" destId="{4A5457B5-DD73-4DF0-AE99-AC8F023CAD04}" srcOrd="0" destOrd="0" presId="urn:microsoft.com/office/officeart/2005/8/layout/orgChart1"/>
    <dgm:cxn modelId="{9A0760E1-5CC8-4EA4-9A6A-191131C77A13}" type="presOf" srcId="{5D738AB1-15A9-4A12-A23A-EAC79D2523B2}" destId="{8BF9B8B8-EE38-4D59-816A-F38E40E80586}" srcOrd="1" destOrd="0" presId="urn:microsoft.com/office/officeart/2005/8/layout/orgChart1"/>
    <dgm:cxn modelId="{57686A46-9F50-4511-82B0-0A9E2A50A62E}" type="presOf" srcId="{2427DFF1-E6AB-4F46-9600-986A0D1C7EC4}" destId="{F9125FDC-50FD-4EAA-A556-894A13701C79}" srcOrd="0" destOrd="0" presId="urn:microsoft.com/office/officeart/2005/8/layout/orgChart1"/>
    <dgm:cxn modelId="{D2F1F03D-E9A2-4029-A10B-EBCA20F30222}" srcId="{5D738AB1-15A9-4A12-A23A-EAC79D2523B2}" destId="{FDBAFF91-1188-402B-BD09-2228F0804891}" srcOrd="1" destOrd="0" parTransId="{2427DFF1-E6AB-4F46-9600-986A0D1C7EC4}" sibTransId="{0E313FB1-6390-46E2-A76C-22D1E150A7D2}"/>
    <dgm:cxn modelId="{757D4F24-4302-4C14-BF9D-5536CD0F8FA9}" srcId="{FDBAFF91-1188-402B-BD09-2228F0804891}" destId="{11D6687D-1182-46A5-9216-DAC03147A641}" srcOrd="0" destOrd="0" parTransId="{DE2DD525-BAFB-4127-B128-4BF57D3B8ADB}" sibTransId="{086EE08E-5B3E-4290-A53D-59B64F67065B}"/>
    <dgm:cxn modelId="{05B42333-DBA7-462E-9B95-69F82FE801C1}" type="presOf" srcId="{DE2DD525-BAFB-4127-B128-4BF57D3B8ADB}" destId="{B57DF15B-8748-4726-8348-5123DCAD2D3D}" srcOrd="0" destOrd="0" presId="urn:microsoft.com/office/officeart/2005/8/layout/orgChart1"/>
    <dgm:cxn modelId="{C002122D-3CEB-48BD-AF59-35E709572753}" type="presOf" srcId="{FDBAFF91-1188-402B-BD09-2228F0804891}" destId="{A02D6573-0AF6-4CAE-87C1-5D5332832F37}" srcOrd="0" destOrd="0" presId="urn:microsoft.com/office/officeart/2005/8/layout/orgChart1"/>
    <dgm:cxn modelId="{44796E48-72AD-402A-8F48-9294FBEF340E}" type="presOf" srcId="{BD4B5404-0992-4F1D-B978-FD727309075E}" destId="{ED2A3B71-0795-420D-9DE7-D500B1BC2900}" srcOrd="0" destOrd="0" presId="urn:microsoft.com/office/officeart/2005/8/layout/orgChart1"/>
    <dgm:cxn modelId="{5FFE3172-0ED9-4708-BD17-60037D6C2B6B}" srcId="{EB0898D7-79D3-426D-9362-60951B4ED783}" destId="{5D738AB1-15A9-4A12-A23A-EAC79D2523B2}" srcOrd="0" destOrd="0" parTransId="{95547D3C-BD10-4C69-A226-9557EA01D841}" sibTransId="{AF1159AC-A2A1-445F-9780-A05F1123828C}"/>
    <dgm:cxn modelId="{23577EF6-DDCE-4763-9DE3-6F76D1B2AF3B}" type="presOf" srcId="{56207516-CDFF-4E24-83FD-813AE5E1295F}" destId="{3B9ED3C5-BE7A-4A7B-BB3E-155D38850E9C}" srcOrd="1" destOrd="0" presId="urn:microsoft.com/office/officeart/2005/8/layout/orgChart1"/>
    <dgm:cxn modelId="{0661E8FC-0B5D-489B-A47B-A2A5CB70D18A}" srcId="{E2D98E41-E4AB-44AA-8F33-F30E878B8C6C}" destId="{56207516-CDFF-4E24-83FD-813AE5E1295F}" srcOrd="0" destOrd="0" parTransId="{A02AC384-E339-4646-817E-07BC087ABA00}" sibTransId="{6A6DA3BF-6944-4119-B6CF-B2587E7DA3CF}"/>
    <dgm:cxn modelId="{743F6BFE-E943-45D0-8667-03D7D45A42E9}" type="presOf" srcId="{3D91F8CE-A648-4850-B56F-C5DFFD9E1478}" destId="{583C7696-DF7F-416D-A1B2-F0AD604AC794}" srcOrd="0" destOrd="0" presId="urn:microsoft.com/office/officeart/2005/8/layout/orgChart1"/>
    <dgm:cxn modelId="{A2C4AD74-8C58-414C-A4CA-64AD0D03B4D9}" type="presOf" srcId="{DDB50431-9956-4CC6-9944-5CD16CD78E16}" destId="{1D47A55E-55CA-4DAF-BF36-3F0DA696BC74}" srcOrd="1" destOrd="0" presId="urn:microsoft.com/office/officeart/2005/8/layout/orgChart1"/>
    <dgm:cxn modelId="{978AF1BE-66AF-47FC-8E62-473AAA4647F6}" srcId="{FDBAFF91-1188-402B-BD09-2228F0804891}" destId="{E2D98E41-E4AB-44AA-8F33-F30E878B8C6C}" srcOrd="1" destOrd="0" parTransId="{6C76059F-2CE2-4430-9EFE-B60835A58676}" sibTransId="{3205EB56-C55A-4FD0-87B8-FE6763DD3D59}"/>
    <dgm:cxn modelId="{B09D8FFE-CC1A-4804-9508-8CE5E12D4F6F}" type="presOf" srcId="{8F171FAD-E2AF-4F78-B2AF-9D23C98329D7}" destId="{45C29DED-0F3E-4390-9809-2E4F6AB4F9E4}" srcOrd="0" destOrd="0" presId="urn:microsoft.com/office/officeart/2005/8/layout/orgChart1"/>
    <dgm:cxn modelId="{27BF624B-22EF-4286-BA44-C928D5DCC12D}" srcId="{5D738AB1-15A9-4A12-A23A-EAC79D2523B2}" destId="{95CEF5F2-D03B-4E24-98EE-C3EAE888129E}" srcOrd="0" destOrd="0" parTransId="{B6D949FB-7A9F-4724-9EAB-E3F8358AD809}" sibTransId="{F24C63FC-B100-445D-B00C-8B276329E64C}"/>
    <dgm:cxn modelId="{38093795-916A-479B-8174-09A981E6B34A}" type="presOf" srcId="{E2D98E41-E4AB-44AA-8F33-F30E878B8C6C}" destId="{02F4F506-02A4-4C6E-A47B-1F37E60024A1}" srcOrd="1" destOrd="0" presId="urn:microsoft.com/office/officeart/2005/8/layout/orgChart1"/>
    <dgm:cxn modelId="{462E02BE-DAC3-4D12-8821-5FC6CAE1A7CD}" type="presOf" srcId="{95CEF5F2-D03B-4E24-98EE-C3EAE888129E}" destId="{9EAB2F48-D77A-4752-9D85-7251491BBF64}" srcOrd="1" destOrd="0" presId="urn:microsoft.com/office/officeart/2005/8/layout/orgChart1"/>
    <dgm:cxn modelId="{FD59DEB9-5A0C-45FC-BAD2-EA810F61BC4E}" type="presOf" srcId="{C9880B1E-F514-440E-98D8-ACD4BA4E05B6}" destId="{B1B1D859-7FE1-4554-B016-E8598FA8AA62}" srcOrd="0" destOrd="0" presId="urn:microsoft.com/office/officeart/2005/8/layout/orgChart1"/>
    <dgm:cxn modelId="{A242E4DE-56DF-458B-8B03-08FAB6498BEA}" type="presOf" srcId="{11D6687D-1182-46A5-9216-DAC03147A641}" destId="{94B1C946-1069-4A0F-87C2-F059D8B19036}" srcOrd="1" destOrd="0" presId="urn:microsoft.com/office/officeart/2005/8/layout/orgChart1"/>
    <dgm:cxn modelId="{4240A45D-A04D-4DC7-8E5B-4E3F98232356}" type="presOf" srcId="{FDBAFF91-1188-402B-BD09-2228F0804891}" destId="{9A4639ED-CF38-4524-BF33-EF24F29EC06A}" srcOrd="1" destOrd="0" presId="urn:microsoft.com/office/officeart/2005/8/layout/orgChart1"/>
    <dgm:cxn modelId="{17E961A7-E5BC-4986-873B-91CA2C071C0A}" type="presOf" srcId="{1FCBEF65-2EED-4D89-905C-364248308625}" destId="{C3A9C769-AF12-444B-AAC7-6994ED4C5AA0}" srcOrd="0" destOrd="0" presId="urn:microsoft.com/office/officeart/2005/8/layout/orgChart1"/>
    <dgm:cxn modelId="{C555771A-CE7A-46B7-8131-7BDD101FA94A}" type="presOf" srcId="{B6D949FB-7A9F-4724-9EAB-E3F8358AD809}" destId="{84D309E6-F699-481D-9BE9-64746E7B9D3A}" srcOrd="0" destOrd="0" presId="urn:microsoft.com/office/officeart/2005/8/layout/orgChart1"/>
    <dgm:cxn modelId="{0A0681CC-3C45-42D6-BF60-8650BBB7DD11}" type="presOf" srcId="{56207516-CDFF-4E24-83FD-813AE5E1295F}" destId="{F230CD27-BF2D-4C6A-AB66-C52CC6AA7582}" srcOrd="0" destOrd="0" presId="urn:microsoft.com/office/officeart/2005/8/layout/orgChart1"/>
    <dgm:cxn modelId="{D7310DF5-E5E3-4820-B0CE-0DE492305BF7}" type="presOf" srcId="{EB0898D7-79D3-426D-9362-60951B4ED783}" destId="{78AAECFC-62D0-40C3-949E-64AA045D4A3F}" srcOrd="0" destOrd="0" presId="urn:microsoft.com/office/officeart/2005/8/layout/orgChart1"/>
    <dgm:cxn modelId="{B1FA9598-F7BC-4E61-8260-DF9F60A0832E}" srcId="{95CEF5F2-D03B-4E24-98EE-C3EAE888129E}" destId="{8F171FAD-E2AF-4F78-B2AF-9D23C98329D7}" srcOrd="1" destOrd="0" parTransId="{3D91F8CE-A648-4850-B56F-C5DFFD9E1478}" sibTransId="{6772271F-D0A7-4550-A725-50A7773C011F}"/>
    <dgm:cxn modelId="{6D98B89E-65E2-4F09-8434-C6CD3E66A3A3}" type="presOf" srcId="{95CEF5F2-D03B-4E24-98EE-C3EAE888129E}" destId="{77DCE110-CC96-4F04-BE5B-623408727968}" srcOrd="0" destOrd="0" presId="urn:microsoft.com/office/officeart/2005/8/layout/orgChart1"/>
    <dgm:cxn modelId="{4529A987-11C7-40FA-B46F-B637EC8EC799}" type="presOf" srcId="{6C76059F-2CE2-4430-9EFE-B60835A58676}" destId="{5503E0FC-39BA-4AD4-95C1-BCA2D64CF4A5}" srcOrd="0" destOrd="0" presId="urn:microsoft.com/office/officeart/2005/8/layout/orgChart1"/>
    <dgm:cxn modelId="{14AF1708-2565-4FFD-B912-59C954C0E92F}" type="presOf" srcId="{A02AC384-E339-4646-817E-07BC087ABA00}" destId="{293720C2-3A9A-47B6-8976-4D1C36F9C5E5}" srcOrd="0" destOrd="0" presId="urn:microsoft.com/office/officeart/2005/8/layout/orgChart1"/>
    <dgm:cxn modelId="{38000334-A460-496A-8BFD-24619AD00BA0}" type="presOf" srcId="{C9880B1E-F514-440E-98D8-ACD4BA4E05B6}" destId="{F072460D-BEA9-4FF0-83DF-E32B6ED38BD4}" srcOrd="1" destOrd="0" presId="urn:microsoft.com/office/officeart/2005/8/layout/orgChart1"/>
    <dgm:cxn modelId="{488F4B41-6F28-4F01-946A-78142F2DC18C}" type="presOf" srcId="{8F171FAD-E2AF-4F78-B2AF-9D23C98329D7}" destId="{3DA1E370-105A-485E-AA74-0F6E65F59B2A}" srcOrd="1" destOrd="0" presId="urn:microsoft.com/office/officeart/2005/8/layout/orgChart1"/>
    <dgm:cxn modelId="{197E22B4-165E-4509-80CF-E4D4AB1EC19F}" srcId="{95CEF5F2-D03B-4E24-98EE-C3EAE888129E}" destId="{DDB50431-9956-4CC6-9944-5CD16CD78E16}" srcOrd="0" destOrd="0" parTransId="{1FCBEF65-2EED-4D89-905C-364248308625}" sibTransId="{D499EBD9-160F-4531-9E9A-F1561A55A47C}"/>
    <dgm:cxn modelId="{6E43761B-7748-4168-A3D2-EB03EC9FD7B7}" type="presParOf" srcId="{78AAECFC-62D0-40C3-949E-64AA045D4A3F}" destId="{36173E98-5F1E-41FE-9EEB-32E0E8271647}" srcOrd="0" destOrd="0" presId="urn:microsoft.com/office/officeart/2005/8/layout/orgChart1"/>
    <dgm:cxn modelId="{722C21FF-5A1E-40EE-B4F6-354E9BDBF11A}" type="presParOf" srcId="{36173E98-5F1E-41FE-9EEB-32E0E8271647}" destId="{679B047C-C3A0-4BF1-93A4-6627FADF100E}" srcOrd="0" destOrd="0" presId="urn:microsoft.com/office/officeart/2005/8/layout/orgChart1"/>
    <dgm:cxn modelId="{5632E8D1-F713-488D-A45E-B8D9C8C0780C}" type="presParOf" srcId="{679B047C-C3A0-4BF1-93A4-6627FADF100E}" destId="{8BB4728B-79E9-4A8A-9940-6FDA5909213A}" srcOrd="0" destOrd="0" presId="urn:microsoft.com/office/officeart/2005/8/layout/orgChart1"/>
    <dgm:cxn modelId="{BC5AAB34-6FE3-4E7B-A862-0A4F895CD014}" type="presParOf" srcId="{679B047C-C3A0-4BF1-93A4-6627FADF100E}" destId="{8BF9B8B8-EE38-4D59-816A-F38E40E80586}" srcOrd="1" destOrd="0" presId="urn:microsoft.com/office/officeart/2005/8/layout/orgChart1"/>
    <dgm:cxn modelId="{1747F958-A78D-4AC3-80BD-E45A9ED229C6}" type="presParOf" srcId="{36173E98-5F1E-41FE-9EEB-32E0E8271647}" destId="{BD8B5F5A-E901-4121-B3F7-A1C806BC1107}" srcOrd="1" destOrd="0" presId="urn:microsoft.com/office/officeart/2005/8/layout/orgChart1"/>
    <dgm:cxn modelId="{14A2F538-AEB9-4FDD-9F1E-1E3D0373A1C4}" type="presParOf" srcId="{BD8B5F5A-E901-4121-B3F7-A1C806BC1107}" destId="{84D309E6-F699-481D-9BE9-64746E7B9D3A}" srcOrd="0" destOrd="0" presId="urn:microsoft.com/office/officeart/2005/8/layout/orgChart1"/>
    <dgm:cxn modelId="{A5F2E375-6D0C-4AB0-AAE0-25136B61B646}" type="presParOf" srcId="{BD8B5F5A-E901-4121-B3F7-A1C806BC1107}" destId="{2B2714A7-8910-4764-BF37-527A3192D1DC}" srcOrd="1" destOrd="0" presId="urn:microsoft.com/office/officeart/2005/8/layout/orgChart1"/>
    <dgm:cxn modelId="{4CF51ADE-112E-4358-BBE7-93694D82097D}" type="presParOf" srcId="{2B2714A7-8910-4764-BF37-527A3192D1DC}" destId="{3D3847BE-38B7-4212-9BCF-710D6429A70D}" srcOrd="0" destOrd="0" presId="urn:microsoft.com/office/officeart/2005/8/layout/orgChart1"/>
    <dgm:cxn modelId="{E540706C-2BE5-4493-87FA-0D4D054D791E}" type="presParOf" srcId="{3D3847BE-38B7-4212-9BCF-710D6429A70D}" destId="{77DCE110-CC96-4F04-BE5B-623408727968}" srcOrd="0" destOrd="0" presId="urn:microsoft.com/office/officeart/2005/8/layout/orgChart1"/>
    <dgm:cxn modelId="{F42135D5-F40D-4525-A081-BFA96435899C}" type="presParOf" srcId="{3D3847BE-38B7-4212-9BCF-710D6429A70D}" destId="{9EAB2F48-D77A-4752-9D85-7251491BBF64}" srcOrd="1" destOrd="0" presId="urn:microsoft.com/office/officeart/2005/8/layout/orgChart1"/>
    <dgm:cxn modelId="{872318F2-B61D-4458-80D8-6FF032BBABF7}" type="presParOf" srcId="{2B2714A7-8910-4764-BF37-527A3192D1DC}" destId="{BD12EA9B-2979-4475-9F3A-584B78E81E24}" srcOrd="1" destOrd="0" presId="urn:microsoft.com/office/officeart/2005/8/layout/orgChart1"/>
    <dgm:cxn modelId="{AD3FBDED-F3D9-452F-9D0B-74383BD606EE}" type="presParOf" srcId="{2B2714A7-8910-4764-BF37-527A3192D1DC}" destId="{C51A455C-5731-4951-8EDE-8FE40CAF5AD1}" srcOrd="2" destOrd="0" presId="urn:microsoft.com/office/officeart/2005/8/layout/orgChart1"/>
    <dgm:cxn modelId="{378CEB62-5A30-4B14-8A75-207136A2BBAF}" type="presParOf" srcId="{C51A455C-5731-4951-8EDE-8FE40CAF5AD1}" destId="{C3A9C769-AF12-444B-AAC7-6994ED4C5AA0}" srcOrd="0" destOrd="0" presId="urn:microsoft.com/office/officeart/2005/8/layout/orgChart1"/>
    <dgm:cxn modelId="{B9DED713-29C9-4252-BD2B-61F837A8FA35}" type="presParOf" srcId="{C51A455C-5731-4951-8EDE-8FE40CAF5AD1}" destId="{B2DC2909-4E4B-4609-9BC7-A5BA177E2171}" srcOrd="1" destOrd="0" presId="urn:microsoft.com/office/officeart/2005/8/layout/orgChart1"/>
    <dgm:cxn modelId="{D27E9CDC-5BCA-477D-91D0-311163898170}" type="presParOf" srcId="{B2DC2909-4E4B-4609-9BC7-A5BA177E2171}" destId="{CA364EEA-3573-47A4-BCBF-C5932D3C1960}" srcOrd="0" destOrd="0" presId="urn:microsoft.com/office/officeart/2005/8/layout/orgChart1"/>
    <dgm:cxn modelId="{9C6AC53B-1CB3-40AF-9D97-7615C7E15B4A}" type="presParOf" srcId="{CA364EEA-3573-47A4-BCBF-C5932D3C1960}" destId="{F8304F61-B4A6-4F1D-BF0F-9A28CAE478E4}" srcOrd="0" destOrd="0" presId="urn:microsoft.com/office/officeart/2005/8/layout/orgChart1"/>
    <dgm:cxn modelId="{F40651E2-ADB5-43CC-8035-3BB3F9B1688E}" type="presParOf" srcId="{CA364EEA-3573-47A4-BCBF-C5932D3C1960}" destId="{1D47A55E-55CA-4DAF-BF36-3F0DA696BC74}" srcOrd="1" destOrd="0" presId="urn:microsoft.com/office/officeart/2005/8/layout/orgChart1"/>
    <dgm:cxn modelId="{AA16A912-9E4F-4FA9-8B24-CCAE76ECB758}" type="presParOf" srcId="{B2DC2909-4E4B-4609-9BC7-A5BA177E2171}" destId="{50B74BFB-8218-4803-B390-195E551E5D04}" srcOrd="1" destOrd="0" presId="urn:microsoft.com/office/officeart/2005/8/layout/orgChart1"/>
    <dgm:cxn modelId="{FCC3D0C3-A49F-466D-8F04-5849B6024650}" type="presParOf" srcId="{B2DC2909-4E4B-4609-9BC7-A5BA177E2171}" destId="{1EBE3374-07D9-4010-ACE9-AF86E5A7E026}" srcOrd="2" destOrd="0" presId="urn:microsoft.com/office/officeart/2005/8/layout/orgChart1"/>
    <dgm:cxn modelId="{9D03BB75-EAA6-4A40-83E2-C2FBE13CAE44}" type="presParOf" srcId="{C51A455C-5731-4951-8EDE-8FE40CAF5AD1}" destId="{583C7696-DF7F-416D-A1B2-F0AD604AC794}" srcOrd="2" destOrd="0" presId="urn:microsoft.com/office/officeart/2005/8/layout/orgChart1"/>
    <dgm:cxn modelId="{A46E7A90-BE00-48C9-ACF3-1D59DBBD2CFB}" type="presParOf" srcId="{C51A455C-5731-4951-8EDE-8FE40CAF5AD1}" destId="{DC7D6679-002B-4E95-B0B0-E9C20FE3AA62}" srcOrd="3" destOrd="0" presId="urn:microsoft.com/office/officeart/2005/8/layout/orgChart1"/>
    <dgm:cxn modelId="{8E82D8D2-826B-425C-990D-3B9024A472BF}" type="presParOf" srcId="{DC7D6679-002B-4E95-B0B0-E9C20FE3AA62}" destId="{ADCD7F75-0F57-4EDB-98BC-7CCE146B75E7}" srcOrd="0" destOrd="0" presId="urn:microsoft.com/office/officeart/2005/8/layout/orgChart1"/>
    <dgm:cxn modelId="{92D84F56-193D-4D8E-9DBC-170D395B3D04}" type="presParOf" srcId="{ADCD7F75-0F57-4EDB-98BC-7CCE146B75E7}" destId="{45C29DED-0F3E-4390-9809-2E4F6AB4F9E4}" srcOrd="0" destOrd="0" presId="urn:microsoft.com/office/officeart/2005/8/layout/orgChart1"/>
    <dgm:cxn modelId="{56201720-29E9-48CA-853A-600D9DEF53FA}" type="presParOf" srcId="{ADCD7F75-0F57-4EDB-98BC-7CCE146B75E7}" destId="{3DA1E370-105A-485E-AA74-0F6E65F59B2A}" srcOrd="1" destOrd="0" presId="urn:microsoft.com/office/officeart/2005/8/layout/orgChart1"/>
    <dgm:cxn modelId="{022C4635-F1A8-499A-BF46-4229C42260A0}" type="presParOf" srcId="{DC7D6679-002B-4E95-B0B0-E9C20FE3AA62}" destId="{EDB2642F-DF05-41A7-8A99-1E332F556C89}" srcOrd="1" destOrd="0" presId="urn:microsoft.com/office/officeart/2005/8/layout/orgChart1"/>
    <dgm:cxn modelId="{31805A5D-74B0-4E6A-BA76-FBE3F3ADD7A6}" type="presParOf" srcId="{DC7D6679-002B-4E95-B0B0-E9C20FE3AA62}" destId="{83E2385A-A17E-419C-A394-E37437960128}" srcOrd="2" destOrd="0" presId="urn:microsoft.com/office/officeart/2005/8/layout/orgChart1"/>
    <dgm:cxn modelId="{8195DD4B-70A2-4C66-BE3D-E4FD8DC1F47C}" type="presParOf" srcId="{BD8B5F5A-E901-4121-B3F7-A1C806BC1107}" destId="{F9125FDC-50FD-4EAA-A556-894A13701C79}" srcOrd="2" destOrd="0" presId="urn:microsoft.com/office/officeart/2005/8/layout/orgChart1"/>
    <dgm:cxn modelId="{2FD3A978-767B-4466-B611-D381BC77277F}" type="presParOf" srcId="{BD8B5F5A-E901-4121-B3F7-A1C806BC1107}" destId="{C1F0759C-12BE-4F34-92B1-3C0EE0A1FF3A}" srcOrd="3" destOrd="0" presId="urn:microsoft.com/office/officeart/2005/8/layout/orgChart1"/>
    <dgm:cxn modelId="{AFDC9494-4BD6-4F20-9CB9-D058287A674E}" type="presParOf" srcId="{C1F0759C-12BE-4F34-92B1-3C0EE0A1FF3A}" destId="{FCC126EE-A7D3-4AB9-8428-BE9538BFEB19}" srcOrd="0" destOrd="0" presId="urn:microsoft.com/office/officeart/2005/8/layout/orgChart1"/>
    <dgm:cxn modelId="{BBA3D02F-0FF2-44AF-8D00-D6533E5EC1D6}" type="presParOf" srcId="{FCC126EE-A7D3-4AB9-8428-BE9538BFEB19}" destId="{A02D6573-0AF6-4CAE-87C1-5D5332832F37}" srcOrd="0" destOrd="0" presId="urn:microsoft.com/office/officeart/2005/8/layout/orgChart1"/>
    <dgm:cxn modelId="{446B6817-1E7B-4355-8B34-D9E875A11466}" type="presParOf" srcId="{FCC126EE-A7D3-4AB9-8428-BE9538BFEB19}" destId="{9A4639ED-CF38-4524-BF33-EF24F29EC06A}" srcOrd="1" destOrd="0" presId="urn:microsoft.com/office/officeart/2005/8/layout/orgChart1"/>
    <dgm:cxn modelId="{A56B307E-DAD1-409F-B95F-58F805571BDF}" type="presParOf" srcId="{C1F0759C-12BE-4F34-92B1-3C0EE0A1FF3A}" destId="{44C0C0D6-AE76-48E4-B0CE-9B65EA5CCA70}" srcOrd="1" destOrd="0" presId="urn:microsoft.com/office/officeart/2005/8/layout/orgChart1"/>
    <dgm:cxn modelId="{72EAB5B6-7417-45B2-AD69-6C69E604DF06}" type="presParOf" srcId="{44C0C0D6-AE76-48E4-B0CE-9B65EA5CCA70}" destId="{B57DF15B-8748-4726-8348-5123DCAD2D3D}" srcOrd="0" destOrd="0" presId="urn:microsoft.com/office/officeart/2005/8/layout/orgChart1"/>
    <dgm:cxn modelId="{F5A2005F-092F-443D-B75C-0F00527FB46D}" type="presParOf" srcId="{44C0C0D6-AE76-48E4-B0CE-9B65EA5CCA70}" destId="{951D0FA2-2107-470D-B681-193F859E5E5F}" srcOrd="1" destOrd="0" presId="urn:microsoft.com/office/officeart/2005/8/layout/orgChart1"/>
    <dgm:cxn modelId="{86F6C4DB-B271-42EC-9F48-B550C5E0DCDE}" type="presParOf" srcId="{951D0FA2-2107-470D-B681-193F859E5E5F}" destId="{B4063A82-DC09-4398-AD19-71D95CDC87BE}" srcOrd="0" destOrd="0" presId="urn:microsoft.com/office/officeart/2005/8/layout/orgChart1"/>
    <dgm:cxn modelId="{CDE8255B-6EFD-4741-81F3-970FFC659304}" type="presParOf" srcId="{B4063A82-DC09-4398-AD19-71D95CDC87BE}" destId="{4A5457B5-DD73-4DF0-AE99-AC8F023CAD04}" srcOrd="0" destOrd="0" presId="urn:microsoft.com/office/officeart/2005/8/layout/orgChart1"/>
    <dgm:cxn modelId="{BC3C253A-26B5-4CE6-8B3C-1E43026E2A83}" type="presParOf" srcId="{B4063A82-DC09-4398-AD19-71D95CDC87BE}" destId="{94B1C946-1069-4A0F-87C2-F059D8B19036}" srcOrd="1" destOrd="0" presId="urn:microsoft.com/office/officeart/2005/8/layout/orgChart1"/>
    <dgm:cxn modelId="{0F85A7CF-915C-4AD5-9D10-42EA68D21DE0}" type="presParOf" srcId="{951D0FA2-2107-470D-B681-193F859E5E5F}" destId="{7789ACE0-2467-4B80-8A54-8C9AE74DA8C9}" srcOrd="1" destOrd="0" presId="urn:microsoft.com/office/officeart/2005/8/layout/orgChart1"/>
    <dgm:cxn modelId="{A87A5A75-A72C-4872-9C9E-4B926397C660}" type="presParOf" srcId="{951D0FA2-2107-470D-B681-193F859E5E5F}" destId="{ECF9177E-D578-48EF-AAF1-389182296FD2}" srcOrd="2" destOrd="0" presId="urn:microsoft.com/office/officeart/2005/8/layout/orgChart1"/>
    <dgm:cxn modelId="{F5E8CF6D-07BA-49A8-957E-7EC388C4F18E}" type="presParOf" srcId="{ECF9177E-D578-48EF-AAF1-389182296FD2}" destId="{ED2A3B71-0795-420D-9DE7-D500B1BC2900}" srcOrd="0" destOrd="0" presId="urn:microsoft.com/office/officeart/2005/8/layout/orgChart1"/>
    <dgm:cxn modelId="{62D3AD00-9556-42DC-A331-3C0A7D6A8417}" type="presParOf" srcId="{ECF9177E-D578-48EF-AAF1-389182296FD2}" destId="{7C6DC2C3-8EAD-4BFF-96B2-05D40DDA423B}" srcOrd="1" destOrd="0" presId="urn:microsoft.com/office/officeart/2005/8/layout/orgChart1"/>
    <dgm:cxn modelId="{553FB157-0CD5-4648-AA17-CECDA52192DC}" type="presParOf" srcId="{7C6DC2C3-8EAD-4BFF-96B2-05D40DDA423B}" destId="{240D55BD-4B39-4404-B616-697630182BAE}" srcOrd="0" destOrd="0" presId="urn:microsoft.com/office/officeart/2005/8/layout/orgChart1"/>
    <dgm:cxn modelId="{24ABCB15-8DD9-48B8-AB30-05BCE8271652}" type="presParOf" srcId="{240D55BD-4B39-4404-B616-697630182BAE}" destId="{B1B1D859-7FE1-4554-B016-E8598FA8AA62}" srcOrd="0" destOrd="0" presId="urn:microsoft.com/office/officeart/2005/8/layout/orgChart1"/>
    <dgm:cxn modelId="{FAB07C56-573E-47C1-B6AC-4C78B5D50C0F}" type="presParOf" srcId="{240D55BD-4B39-4404-B616-697630182BAE}" destId="{F072460D-BEA9-4FF0-83DF-E32B6ED38BD4}" srcOrd="1" destOrd="0" presId="urn:microsoft.com/office/officeart/2005/8/layout/orgChart1"/>
    <dgm:cxn modelId="{4C7C5AF6-C148-48E3-AF5B-49553B2AE444}" type="presParOf" srcId="{7C6DC2C3-8EAD-4BFF-96B2-05D40DDA423B}" destId="{F1B7F102-C789-4A55-807C-9CD6D9E6F267}" srcOrd="1" destOrd="0" presId="urn:microsoft.com/office/officeart/2005/8/layout/orgChart1"/>
    <dgm:cxn modelId="{AA65D45D-6406-417D-9013-8B0B19BDF05A}" type="presParOf" srcId="{7C6DC2C3-8EAD-4BFF-96B2-05D40DDA423B}" destId="{56E5A089-FF78-4D3A-9090-D12C1876FAF8}" srcOrd="2" destOrd="0" presId="urn:microsoft.com/office/officeart/2005/8/layout/orgChart1"/>
    <dgm:cxn modelId="{AFE1F85A-A82A-4F7A-8080-96C5C5F36D41}" type="presParOf" srcId="{44C0C0D6-AE76-48E4-B0CE-9B65EA5CCA70}" destId="{5503E0FC-39BA-4AD4-95C1-BCA2D64CF4A5}" srcOrd="2" destOrd="0" presId="urn:microsoft.com/office/officeart/2005/8/layout/orgChart1"/>
    <dgm:cxn modelId="{D86C5DC2-D68D-433F-B3B8-75763F14CB47}" type="presParOf" srcId="{44C0C0D6-AE76-48E4-B0CE-9B65EA5CCA70}" destId="{257BDDB5-9528-43AD-8CB8-F2E882C182EF}" srcOrd="3" destOrd="0" presId="urn:microsoft.com/office/officeart/2005/8/layout/orgChart1"/>
    <dgm:cxn modelId="{1C050447-EBB9-41F2-BFF2-39A02E3800EB}" type="presParOf" srcId="{257BDDB5-9528-43AD-8CB8-F2E882C182EF}" destId="{174A3D3C-C980-46C7-9961-1B6910845C13}" srcOrd="0" destOrd="0" presId="urn:microsoft.com/office/officeart/2005/8/layout/orgChart1"/>
    <dgm:cxn modelId="{72450418-A53E-4BEA-919F-90BDEEDA61BD}" type="presParOf" srcId="{174A3D3C-C980-46C7-9961-1B6910845C13}" destId="{CF79BCD3-7A03-4E0E-9137-FEA3CED983CC}" srcOrd="0" destOrd="0" presId="urn:microsoft.com/office/officeart/2005/8/layout/orgChart1"/>
    <dgm:cxn modelId="{B70DFE75-E542-4B66-BB8A-DA7C346D0FCF}" type="presParOf" srcId="{174A3D3C-C980-46C7-9961-1B6910845C13}" destId="{02F4F506-02A4-4C6E-A47B-1F37E60024A1}" srcOrd="1" destOrd="0" presId="urn:microsoft.com/office/officeart/2005/8/layout/orgChart1"/>
    <dgm:cxn modelId="{BDA62315-1B4B-4F12-B9A6-85FB8B5EA034}" type="presParOf" srcId="{257BDDB5-9528-43AD-8CB8-F2E882C182EF}" destId="{AE4B2B76-49DC-4023-B258-3D6F6EF8256C}" srcOrd="1" destOrd="0" presId="urn:microsoft.com/office/officeart/2005/8/layout/orgChart1"/>
    <dgm:cxn modelId="{9870ABAA-4708-4467-A4A1-2CDB92972542}" type="presParOf" srcId="{257BDDB5-9528-43AD-8CB8-F2E882C182EF}" destId="{231249B3-BBF0-4E39-8689-CD3211F701FF}" srcOrd="2" destOrd="0" presId="urn:microsoft.com/office/officeart/2005/8/layout/orgChart1"/>
    <dgm:cxn modelId="{0A579D94-9CA2-4AE7-801F-96BE85CA044F}" type="presParOf" srcId="{231249B3-BBF0-4E39-8689-CD3211F701FF}" destId="{293720C2-3A9A-47B6-8976-4D1C36F9C5E5}" srcOrd="0" destOrd="0" presId="urn:microsoft.com/office/officeart/2005/8/layout/orgChart1"/>
    <dgm:cxn modelId="{FA0B1FA0-4E16-4E88-9FD5-342E6C74185B}" type="presParOf" srcId="{231249B3-BBF0-4E39-8689-CD3211F701FF}" destId="{A2CAA8AF-4D4C-459B-90C4-D3EDC2BCEC30}" srcOrd="1" destOrd="0" presId="urn:microsoft.com/office/officeart/2005/8/layout/orgChart1"/>
    <dgm:cxn modelId="{BD4F0B3D-0B8B-4DAA-9CB8-E7DF7026E744}" type="presParOf" srcId="{A2CAA8AF-4D4C-459B-90C4-D3EDC2BCEC30}" destId="{2EDEEAD7-8568-4F68-B0E1-6A6412AF3B18}" srcOrd="0" destOrd="0" presId="urn:microsoft.com/office/officeart/2005/8/layout/orgChart1"/>
    <dgm:cxn modelId="{B4AA94F4-A774-4EA0-B8F2-0886AC8AFCB6}" type="presParOf" srcId="{2EDEEAD7-8568-4F68-B0E1-6A6412AF3B18}" destId="{F230CD27-BF2D-4C6A-AB66-C52CC6AA7582}" srcOrd="0" destOrd="0" presId="urn:microsoft.com/office/officeart/2005/8/layout/orgChart1"/>
    <dgm:cxn modelId="{E0B58F05-00C1-4305-ABC0-E995E4C90DBA}" type="presParOf" srcId="{2EDEEAD7-8568-4F68-B0E1-6A6412AF3B18}" destId="{3B9ED3C5-BE7A-4A7B-BB3E-155D38850E9C}" srcOrd="1" destOrd="0" presId="urn:microsoft.com/office/officeart/2005/8/layout/orgChart1"/>
    <dgm:cxn modelId="{BB0D816F-5CC4-468A-9EA8-5D73D0081D3E}" type="presParOf" srcId="{A2CAA8AF-4D4C-459B-90C4-D3EDC2BCEC30}" destId="{47F2A11F-E37D-4517-B845-FC91745D5CB3}" srcOrd="1" destOrd="0" presId="urn:microsoft.com/office/officeart/2005/8/layout/orgChart1"/>
    <dgm:cxn modelId="{6EED3D0C-3393-4A1B-951A-12248FB626CE}" type="presParOf" srcId="{A2CAA8AF-4D4C-459B-90C4-D3EDC2BCEC30}" destId="{E6705974-CC83-40F9-89EF-84C9814C71A0}" srcOrd="2" destOrd="0" presId="urn:microsoft.com/office/officeart/2005/8/layout/orgChart1"/>
    <dgm:cxn modelId="{A986D13B-FA76-4353-A030-018E11C2A0F8}" type="presParOf" srcId="{C1F0759C-12BE-4F34-92B1-3C0EE0A1FF3A}" destId="{3A8EC3E9-023D-4FF9-99A4-663806F3567F}" srcOrd="2" destOrd="0" presId="urn:microsoft.com/office/officeart/2005/8/layout/orgChart1"/>
    <dgm:cxn modelId="{7D1ADD42-D9A0-4BEE-992F-96FE81E730B9}" type="presParOf" srcId="{36173E98-5F1E-41FE-9EEB-32E0E8271647}" destId="{553C1AE6-D124-48D2-A960-5E79B79A2DAE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7B176-13FD-417C-80D7-601F80458105}" type="datetimeFigureOut">
              <a:rPr lang="es-CL" smtClean="0"/>
              <a:pPr/>
              <a:t>22-08-2020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05C0-1138-4650-99BD-381D01FBE069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hgsh2S22xBLpDGF36" TargetMode="External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bae.com/educacion/2020/04/10/en-que-consiste-la-ley-de-boyle-y-mariott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plus.org/gases/ley_boyle.htm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7741" cy="38576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2357422" y="0"/>
            <a:ext cx="450059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4800" dirty="0" smtClean="0"/>
              <a:t>CORRECCIÓN</a:t>
            </a:r>
            <a:endParaRPr lang="es-CL" sz="4800" dirty="0"/>
          </a:p>
        </p:txBody>
      </p:sp>
      <p:sp>
        <p:nvSpPr>
          <p:cNvPr id="7" name="6 CuadroTexto"/>
          <p:cNvSpPr txBox="1"/>
          <p:nvPr/>
        </p:nvSpPr>
        <p:spPr>
          <a:xfrm>
            <a:off x="285720" y="4572008"/>
            <a:ext cx="5786446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En este </a:t>
            </a:r>
            <a:r>
              <a:rPr lang="es-CL" dirty="0"/>
              <a:t>P</a:t>
            </a:r>
            <a:r>
              <a:rPr lang="es-CL" dirty="0" smtClean="0"/>
              <a:t>ower </a:t>
            </a:r>
            <a:r>
              <a:rPr lang="es-CL" dirty="0"/>
              <a:t>P</a:t>
            </a:r>
            <a:r>
              <a:rPr lang="es-CL" dirty="0" smtClean="0"/>
              <a:t>oint, encontrarás explicadas las preguntas que mayor dificultad causaron en la evaluación semestral.  Cuando termines de leerlo debes hacer clic en el enlace que aparece en la última diapositiva y responder las preguntas.</a:t>
            </a:r>
          </a:p>
          <a:p>
            <a:pPr algn="just"/>
            <a:r>
              <a:rPr lang="es-CL" dirty="0" smtClean="0"/>
              <a:t>Cualquier duda, escríbeme a mi correo o </a:t>
            </a:r>
            <a:r>
              <a:rPr lang="es-CL" dirty="0" err="1" smtClean="0"/>
              <a:t>whatsapp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8" name="Picture 2" descr="C:\Users\Paulina\Desktop\GIF\giphy (16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786322"/>
            <a:ext cx="2381247" cy="17859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697949" cy="2786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928934"/>
            <a:ext cx="8715405" cy="2857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3 Flecha derecha"/>
          <p:cNvSpPr/>
          <p:nvPr/>
        </p:nvSpPr>
        <p:spPr>
          <a:xfrm>
            <a:off x="1785918" y="928670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Flecha derecha"/>
          <p:cNvSpPr/>
          <p:nvPr/>
        </p:nvSpPr>
        <p:spPr>
          <a:xfrm>
            <a:off x="1571604" y="1357298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derecha"/>
          <p:cNvSpPr/>
          <p:nvPr/>
        </p:nvSpPr>
        <p:spPr>
          <a:xfrm>
            <a:off x="1714480" y="2285992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Flecha derecha"/>
          <p:cNvSpPr/>
          <p:nvPr/>
        </p:nvSpPr>
        <p:spPr>
          <a:xfrm>
            <a:off x="2000232" y="5357826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>
            <a:off x="1643042" y="4857760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2500298" y="4357694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>
            <a:off x="2714612" y="1857364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571736" y="928670"/>
            <a:ext cx="607223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Elemento  (Lo puedes ubicar en la tabla periódica de los elementos)</a:t>
            </a:r>
            <a:endParaRPr lang="es-C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428860" y="1357298"/>
            <a:ext cx="621510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Elemento  (Lo puedes ubicar en la tabla periódica de los elementos)</a:t>
            </a:r>
            <a:endParaRPr lang="es-CL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571736" y="2285992"/>
            <a:ext cx="607223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Elemento  (Lo puedes ubicar en la tabla periódica de los elementos)</a:t>
            </a:r>
            <a:endParaRPr lang="es-CL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868" y="1857364"/>
            <a:ext cx="421484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 smtClean="0"/>
              <a:t>COMPUESTO= Sodio + Oxígeno + Hidrógeno</a:t>
            </a:r>
            <a:endParaRPr lang="es-CL" sz="16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428860" y="3857628"/>
            <a:ext cx="607223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 smtClean="0"/>
              <a:t>Elemento  (Lo puedes ubicar en la tabla periódica de los elementos)</a:t>
            </a:r>
            <a:endParaRPr lang="es-CL" sz="1600" b="1" dirty="0"/>
          </a:p>
        </p:txBody>
      </p:sp>
      <p:sp>
        <p:nvSpPr>
          <p:cNvPr id="16" name="15 Flecha derecha"/>
          <p:cNvSpPr/>
          <p:nvPr/>
        </p:nvSpPr>
        <p:spPr>
          <a:xfrm>
            <a:off x="1571604" y="3857628"/>
            <a:ext cx="714380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3286116" y="4357694"/>
            <a:ext cx="278608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COMPUESTO= Sodio + Cloro</a:t>
            </a:r>
            <a:endParaRPr lang="es-CL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2500298" y="4857760"/>
            <a:ext cx="335758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COMPUESTO= Hidrógeno + Oxígeno</a:t>
            </a:r>
            <a:endParaRPr lang="es-CL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786050" y="5357826"/>
            <a:ext cx="335758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COMPUESTO= Nitrógeno + Hidrógeno</a:t>
            </a:r>
            <a:endParaRPr lang="es-CL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1428728" y="6072206"/>
            <a:ext cx="628654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Observa la tabla periódica de los elementos que aparece a continuación.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Tabla periódica – Foro Química y Sociedad"/>
          <p:cNvPicPr>
            <a:picLocks noChangeAspect="1" noChangeArrowheads="1"/>
          </p:cNvPicPr>
          <p:nvPr/>
        </p:nvPicPr>
        <p:blipFill>
          <a:blip r:embed="rId2"/>
          <a:srcRect l="13609" t="2566" r="14112" b="12343"/>
          <a:stretch>
            <a:fillRect/>
          </a:stretch>
        </p:blipFill>
        <p:spPr bwMode="auto">
          <a:xfrm>
            <a:off x="0" y="-48"/>
            <a:ext cx="9144000" cy="685804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357158" y="785794"/>
            <a:ext cx="64294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8215338" y="785794"/>
            <a:ext cx="64294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285720" y="1857364"/>
            <a:ext cx="64294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1500166" y="857232"/>
            <a:ext cx="128588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Hidrógeno</a:t>
            </a:r>
            <a:endParaRPr lang="es-CL" b="1" dirty="0"/>
          </a:p>
        </p:txBody>
      </p:sp>
      <p:sp>
        <p:nvSpPr>
          <p:cNvPr id="11" name="10 Flecha izquierda"/>
          <p:cNvSpPr/>
          <p:nvPr/>
        </p:nvSpPr>
        <p:spPr>
          <a:xfrm>
            <a:off x="1000100" y="1857364"/>
            <a:ext cx="642942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1714480" y="1785926"/>
            <a:ext cx="7143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Sodio</a:t>
            </a:r>
            <a:endParaRPr lang="es-CL" b="1" dirty="0"/>
          </a:p>
        </p:txBody>
      </p:sp>
      <p:sp>
        <p:nvSpPr>
          <p:cNvPr id="13" name="12 Flecha izquierda"/>
          <p:cNvSpPr/>
          <p:nvPr/>
        </p:nvSpPr>
        <p:spPr>
          <a:xfrm>
            <a:off x="1071538" y="1000108"/>
            <a:ext cx="357190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CuadroTexto"/>
          <p:cNvSpPr txBox="1"/>
          <p:nvPr/>
        </p:nvSpPr>
        <p:spPr>
          <a:xfrm>
            <a:off x="6572264" y="714356"/>
            <a:ext cx="7143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Helio</a:t>
            </a:r>
            <a:endParaRPr lang="es-CL" b="1" dirty="0"/>
          </a:p>
        </p:txBody>
      </p:sp>
      <p:sp>
        <p:nvSpPr>
          <p:cNvPr id="15" name="14 Flecha izquierda"/>
          <p:cNvSpPr/>
          <p:nvPr/>
        </p:nvSpPr>
        <p:spPr>
          <a:xfrm rot="11440978">
            <a:off x="7372374" y="914967"/>
            <a:ext cx="642942" cy="21431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142844" y="4929198"/>
            <a:ext cx="164307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Cuando estos elementos se unen, forman COMPUESTOS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42844" y="6215082"/>
            <a:ext cx="460491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s-CL" b="1" dirty="0" smtClean="0"/>
              <a:t>Ejemplo: Cloruro de sodio </a:t>
            </a:r>
            <a:r>
              <a:rPr lang="es-CL" b="1" dirty="0" err="1" smtClean="0"/>
              <a:t>NaCl</a:t>
            </a:r>
            <a:r>
              <a:rPr lang="es-CL" b="1" dirty="0" smtClean="0"/>
              <a:t> (Sodio + Cloro)</a:t>
            </a:r>
            <a:endParaRPr lang="es-CL" b="1" dirty="0"/>
          </a:p>
        </p:txBody>
      </p:sp>
      <p:sp>
        <p:nvSpPr>
          <p:cNvPr id="18" name="17 Rectángulo"/>
          <p:cNvSpPr/>
          <p:nvPr/>
        </p:nvSpPr>
        <p:spPr>
          <a:xfrm>
            <a:off x="7786710" y="1928802"/>
            <a:ext cx="642942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>
            <a:off x="4643438" y="1500174"/>
            <a:ext cx="71438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Cloro</a:t>
            </a:r>
            <a:endParaRPr lang="es-CL" b="1" dirty="0"/>
          </a:p>
        </p:txBody>
      </p:sp>
      <p:sp>
        <p:nvSpPr>
          <p:cNvPr id="20" name="19 Flecha izquierda"/>
          <p:cNvSpPr/>
          <p:nvPr/>
        </p:nvSpPr>
        <p:spPr>
          <a:xfrm rot="11440978">
            <a:off x="5505679" y="1842962"/>
            <a:ext cx="2172897" cy="17167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4786314" y="4429132"/>
            <a:ext cx="26432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 smtClean="0"/>
              <a:t>   CARBONO + SODIO</a:t>
            </a:r>
            <a:endParaRPr lang="es-C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714876" y="3214686"/>
            <a:ext cx="264320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000" dirty="0" smtClean="0"/>
              <a:t>    SUSTANCIA PURA</a:t>
            </a:r>
            <a:endParaRPr lang="es-CL" sz="2000" dirty="0"/>
          </a:p>
        </p:txBody>
      </p:sp>
      <p:sp>
        <p:nvSpPr>
          <p:cNvPr id="6" name="5 Flecha abajo"/>
          <p:cNvSpPr/>
          <p:nvPr/>
        </p:nvSpPr>
        <p:spPr>
          <a:xfrm>
            <a:off x="5857884" y="3643314"/>
            <a:ext cx="50006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285720" y="3214686"/>
            <a:ext cx="185738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Recuerda que las sustancias puras se clasifican en </a:t>
            </a:r>
            <a:r>
              <a:rPr lang="es-CL" b="1" dirty="0" smtClean="0"/>
              <a:t>elementos y compuestos</a:t>
            </a:r>
            <a:endParaRPr lang="es-CL" b="1" dirty="0"/>
          </a:p>
        </p:txBody>
      </p:sp>
      <p:cxnSp>
        <p:nvCxnSpPr>
          <p:cNvPr id="9" name="8 Conector recto de flecha"/>
          <p:cNvCxnSpPr/>
          <p:nvPr/>
        </p:nvCxnSpPr>
        <p:spPr>
          <a:xfrm rot="10800000" flipV="1">
            <a:off x="2357422" y="3429000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28596" y="5143512"/>
            <a:ext cx="8501122" cy="14157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Si la sustancia puro que se encontró contenía el </a:t>
            </a:r>
            <a:r>
              <a:rPr lang="es-CL" b="1" dirty="0" smtClean="0"/>
              <a:t>elementos carbono + elemento sodio, </a:t>
            </a:r>
            <a:r>
              <a:rPr lang="es-CL" dirty="0" smtClean="0"/>
              <a:t>entonces es un </a:t>
            </a:r>
            <a:r>
              <a:rPr lang="es-CL" b="1" dirty="0" smtClean="0">
                <a:solidFill>
                  <a:srgbClr val="FF0000"/>
                </a:solidFill>
              </a:rPr>
              <a:t>compuesto</a:t>
            </a:r>
            <a:r>
              <a:rPr lang="es-CL" dirty="0" smtClean="0"/>
              <a:t>:   </a:t>
            </a:r>
            <a:r>
              <a:rPr lang="es-CL" sz="2400" dirty="0" smtClean="0"/>
              <a:t>C + Na</a:t>
            </a:r>
          </a:p>
          <a:p>
            <a:pPr algn="just"/>
            <a:endParaRPr lang="es-CL" sz="2400" dirty="0" smtClean="0"/>
          </a:p>
          <a:p>
            <a:pPr algn="just"/>
            <a:r>
              <a:rPr lang="es-CL" sz="2000" dirty="0" smtClean="0"/>
              <a:t>No podía ser elemento porque esta compuesto por dos elementos.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CuadroTexto"/>
          <p:cNvSpPr txBox="1"/>
          <p:nvPr/>
        </p:nvSpPr>
        <p:spPr>
          <a:xfrm>
            <a:off x="1214414" y="928670"/>
            <a:ext cx="228601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 un compuesto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357290" y="1357298"/>
            <a:ext cx="1714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 un elemento</a:t>
            </a: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2071670" y="1857364"/>
            <a:ext cx="200026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Es un compuesto</a:t>
            </a:r>
            <a:endParaRPr lang="es-CL" dirty="0"/>
          </a:p>
        </p:txBody>
      </p:sp>
      <p:sp>
        <p:nvSpPr>
          <p:cNvPr id="6" name="5 CuadroTexto"/>
          <p:cNvSpPr txBox="1"/>
          <p:nvPr/>
        </p:nvSpPr>
        <p:spPr>
          <a:xfrm>
            <a:off x="2500298" y="2357430"/>
            <a:ext cx="35719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Agua + azúcar (Mezcla homogénea)</a:t>
            </a:r>
            <a:endParaRPr lang="es-CL" dirty="0"/>
          </a:p>
        </p:txBody>
      </p:sp>
      <p:graphicFrame>
        <p:nvGraphicFramePr>
          <p:cNvPr id="7" name="6 Diagrama"/>
          <p:cNvGraphicFramePr/>
          <p:nvPr/>
        </p:nvGraphicFramePr>
        <p:xfrm>
          <a:off x="642910" y="3143248"/>
          <a:ext cx="692948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>
          <a:xfrm rot="16200000" flipH="1">
            <a:off x="4857752" y="3214686"/>
            <a:ext cx="1000132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358082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785794"/>
            <a:ext cx="56997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786190"/>
            <a:ext cx="580990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derecha"/>
          <p:cNvSpPr/>
          <p:nvPr/>
        </p:nvSpPr>
        <p:spPr>
          <a:xfrm>
            <a:off x="6286512" y="1643050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uadroTexto"/>
          <p:cNvSpPr txBox="1"/>
          <p:nvPr/>
        </p:nvSpPr>
        <p:spPr>
          <a:xfrm>
            <a:off x="7215206" y="1000108"/>
            <a:ext cx="1714512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Las aleaciones metálicas son mezclas </a:t>
            </a:r>
            <a:r>
              <a:rPr lang="es-CL" b="1" dirty="0" smtClean="0">
                <a:solidFill>
                  <a:srgbClr val="FF0000"/>
                </a:solidFill>
              </a:rPr>
              <a:t>HOMOGÉNEAS</a:t>
            </a:r>
          </a:p>
          <a:p>
            <a:pPr algn="just"/>
            <a:r>
              <a:rPr lang="es-CL" dirty="0" smtClean="0"/>
              <a:t>En este caso es cobre + estaño unidos, no se puede diferencias uno del otro.</a:t>
            </a:r>
            <a:endParaRPr lang="es-CL" dirty="0"/>
          </a:p>
        </p:txBody>
      </p:sp>
      <p:sp>
        <p:nvSpPr>
          <p:cNvPr id="7" name="6 Flecha derecha"/>
          <p:cNvSpPr/>
          <p:nvPr/>
        </p:nvSpPr>
        <p:spPr>
          <a:xfrm>
            <a:off x="5572132" y="4857760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6500826" y="4500570"/>
            <a:ext cx="264317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Jugo de piña natural es una mezcla HETEROGÉNEA, Se observa el agua y la pulpa.</a:t>
            </a:r>
          </a:p>
          <a:p>
            <a:pPr algn="just"/>
            <a:r>
              <a:rPr lang="es-CL" dirty="0" smtClean="0"/>
              <a:t>Luego de reposar se forma una suspensión</a:t>
            </a:r>
            <a:endParaRPr lang="es-CL" dirty="0"/>
          </a:p>
        </p:txBody>
      </p:sp>
      <p:sp>
        <p:nvSpPr>
          <p:cNvPr id="9" name="8 Flecha derecha"/>
          <p:cNvSpPr/>
          <p:nvPr/>
        </p:nvSpPr>
        <p:spPr>
          <a:xfrm rot="6986726">
            <a:off x="1474126" y="5162123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 rot="11969484">
            <a:off x="1385345" y="1507759"/>
            <a:ext cx="78581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>
            <a:off x="0" y="785794"/>
            <a:ext cx="35004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Mezcla HETEROGÉNEA, Se observan todos sus componentes.</a:t>
            </a:r>
            <a:endParaRPr lang="es-CL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14282" y="5929330"/>
            <a:ext cx="350043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Mezcla HETEROGÉNEA, Se observan todos sus componentes.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576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2357422" y="3357562"/>
            <a:ext cx="35719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El petróleo y el agua no se juntan, es una mezcla heterogénea, que después de reposar se separan y quedan dos capas.</a:t>
            </a:r>
            <a:endParaRPr lang="es-CL" dirty="0"/>
          </a:p>
        </p:txBody>
      </p:sp>
      <p:sp>
        <p:nvSpPr>
          <p:cNvPr id="4" name="3 Rectángulo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Decantación:</a:t>
            </a:r>
            <a:r>
              <a:rPr lang="es-CL" dirty="0" smtClean="0"/>
              <a:t> Es un método que permite separar un líquido de un sólido, o </a:t>
            </a:r>
            <a:r>
              <a:rPr lang="es-CL" b="1" u="sng" cap="all" dirty="0" smtClean="0">
                <a:solidFill>
                  <a:srgbClr val="FF0000"/>
                </a:solidFill>
              </a:rPr>
              <a:t>dos líquidos no miscibles</a:t>
            </a:r>
            <a:r>
              <a:rPr lang="es-CL" dirty="0" smtClean="0"/>
              <a:t>, es decir, </a:t>
            </a:r>
            <a:r>
              <a:rPr lang="es-CL" b="1" u="sng" dirty="0" smtClean="0">
                <a:solidFill>
                  <a:srgbClr val="FF0000"/>
                </a:solidFill>
              </a:rPr>
              <a:t>que no se mezclan</a:t>
            </a:r>
            <a:r>
              <a:rPr lang="es-CL" dirty="0" smtClean="0"/>
              <a:t>; y que presentan diferente densidad. En ambos casos es necesario </a:t>
            </a:r>
            <a:r>
              <a:rPr lang="es-CL" b="1" u="sng" dirty="0" smtClean="0">
                <a:solidFill>
                  <a:srgbClr val="FF0000"/>
                </a:solidFill>
              </a:rPr>
              <a:t>dejar la mezcla en reposo durante un tiempo </a:t>
            </a:r>
            <a:r>
              <a:rPr lang="es-CL" dirty="0" smtClean="0"/>
              <a:t>para que sus componentes se separen en dos fases</a:t>
            </a:r>
            <a:endParaRPr lang="es-CL" dirty="0"/>
          </a:p>
        </p:txBody>
      </p:sp>
      <p:pic>
        <p:nvPicPr>
          <p:cNvPr id="5" name="4 Imagen"/>
          <p:cNvPicPr/>
          <p:nvPr/>
        </p:nvPicPr>
        <p:blipFill>
          <a:blip r:embed="rId3"/>
          <a:srcRect l="63462" r="7692" b="10427"/>
          <a:stretch>
            <a:fillRect/>
          </a:stretch>
        </p:blipFill>
        <p:spPr bwMode="auto">
          <a:xfrm>
            <a:off x="6286512" y="3071810"/>
            <a:ext cx="2143140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285720" y="3357562"/>
            <a:ext cx="8358246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 smtClean="0"/>
              <a:t>LEE CON ANTECIÓN: La </a:t>
            </a:r>
            <a:r>
              <a:rPr lang="es-CL" sz="2000" dirty="0" smtClean="0"/>
              <a:t>mayonesa es un caso especial de mezcla heterogénea: Los componentes no se distinguen a simple vista, porque uno de los componentes, líquido, está en forma de gotas microscópicas y quedan en suspensión permanente, no llega a separarse nunca. </a:t>
            </a:r>
            <a:r>
              <a:rPr lang="es-CL" sz="2000" u="sng" dirty="0" smtClean="0"/>
              <a:t>Parecen homogéneas</a:t>
            </a:r>
            <a:r>
              <a:rPr lang="es-CL" sz="2000" dirty="0" smtClean="0"/>
              <a:t>, </a:t>
            </a:r>
            <a:r>
              <a:rPr lang="es-CL" sz="2000" u="sng" dirty="0" smtClean="0"/>
              <a:t>pero en realidad son heterogéneas</a:t>
            </a:r>
            <a:r>
              <a:rPr lang="es-CL" sz="2000" dirty="0" smtClean="0"/>
              <a:t>. Se denominan </a:t>
            </a:r>
            <a:r>
              <a:rPr lang="es-CL" sz="2000" b="1" dirty="0" smtClean="0">
                <a:solidFill>
                  <a:srgbClr val="FF0000"/>
                </a:solidFill>
              </a:rPr>
              <a:t>coloides</a:t>
            </a:r>
            <a:r>
              <a:rPr lang="es-CL" sz="2000" dirty="0" smtClean="0"/>
              <a:t>. Por ejemplo: la niebla (aire y agua), los aerosoles, la mayonesa, la leche, muchos jarabes... </a:t>
            </a:r>
          </a:p>
          <a:p>
            <a:pPr algn="just"/>
            <a:r>
              <a:rPr lang="es-CL" sz="2000" dirty="0" smtClean="0"/>
              <a:t>En la mayonesa, por ejemplo, el aceite forma gotitas microscópicas gracias a la presencia de una sustancia emulsionante, la lecitina, que está presente en el huevo, y que rodea a las gotas de aceite</a:t>
            </a:r>
            <a:endParaRPr lang="es-C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00034" y="500043"/>
            <a:ext cx="8001056" cy="24006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/>
              <a:t>Ahora que ya leíste y repasaste algunos conceptos importante, responde el siguiente formulario:</a:t>
            </a:r>
          </a:p>
          <a:p>
            <a:endParaRPr lang="es-CL" sz="2400" dirty="0" smtClean="0"/>
          </a:p>
          <a:p>
            <a:pPr algn="ctr"/>
            <a:endParaRPr lang="es-CL" sz="2400" b="1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6" name="Picture 2" descr="C:\Users\Paulina\Desktop\GIF\giphy (6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500306"/>
            <a:ext cx="3867150" cy="38671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500034" y="2786058"/>
            <a:ext cx="4643470" cy="37856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2000" b="1" dirty="0" smtClean="0"/>
              <a:t>EN EL FORMULARIO: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Recuerda </a:t>
            </a:r>
            <a:r>
              <a:rPr lang="es-CL" sz="2000" dirty="0" smtClean="0"/>
              <a:t>colocar tú correo electrónico o el de tú apoderado, bien escrito. (para que puedas revisar tus resultados)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Tú primer nombre y primer apellido.</a:t>
            </a:r>
          </a:p>
          <a:p>
            <a:pPr algn="just">
              <a:buFont typeface="Arial" pitchFamily="34" charset="0"/>
              <a:buChar char="•"/>
            </a:pPr>
            <a:endParaRPr lang="es-CL" sz="2000" dirty="0" smtClean="0"/>
          </a:p>
          <a:p>
            <a:pPr algn="just">
              <a:buFont typeface="Arial" pitchFamily="34" charset="0"/>
              <a:buChar char="•"/>
            </a:pPr>
            <a:r>
              <a:rPr lang="es-CL" sz="2000" dirty="0" smtClean="0"/>
              <a:t>Tus respuestas </a:t>
            </a:r>
            <a:r>
              <a:rPr lang="es-CL" sz="2000" dirty="0" smtClean="0"/>
              <a:t>l</a:t>
            </a:r>
            <a:r>
              <a:rPr lang="es-CL" sz="2000" dirty="0" smtClean="0"/>
              <a:t>as podrás ver inmediatamente  después que envíes el formulario, menos la ultima pregunta. Debo revisarla. </a:t>
            </a:r>
            <a:endParaRPr lang="es-CL" dirty="0"/>
          </a:p>
        </p:txBody>
      </p:sp>
      <p:sp>
        <p:nvSpPr>
          <p:cNvPr id="7" name="6 Flecha abajo"/>
          <p:cNvSpPr/>
          <p:nvPr/>
        </p:nvSpPr>
        <p:spPr>
          <a:xfrm>
            <a:off x="4714876" y="1071546"/>
            <a:ext cx="571504" cy="500066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2571736" y="1714488"/>
            <a:ext cx="51948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400" b="1" dirty="0" smtClean="0">
                <a:hlinkClick r:id="rId3"/>
              </a:rPr>
              <a:t>https://</a:t>
            </a:r>
            <a:r>
              <a:rPr lang="es-CL" sz="2400" b="1" dirty="0" smtClean="0">
                <a:hlinkClick r:id="rId3"/>
              </a:rPr>
              <a:t>forms.gle/hgsh2S22xBLpDGF36</a:t>
            </a:r>
            <a:endParaRPr lang="es-CL" sz="2400" b="1" dirty="0" smtClean="0"/>
          </a:p>
          <a:p>
            <a:endParaRPr lang="es-C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5313153"/>
            <a:ext cx="3143272" cy="154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t="5454"/>
          <a:stretch>
            <a:fillRect/>
          </a:stretch>
        </p:blipFill>
        <p:spPr bwMode="auto">
          <a:xfrm>
            <a:off x="0" y="0"/>
            <a:ext cx="9144000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Rectángulo"/>
          <p:cNvSpPr/>
          <p:nvPr/>
        </p:nvSpPr>
        <p:spPr>
          <a:xfrm>
            <a:off x="2714612" y="928670"/>
            <a:ext cx="2357454" cy="35719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5" name="4 Conector recto de flecha"/>
          <p:cNvCxnSpPr>
            <a:stCxn id="3" idx="2"/>
          </p:cNvCxnSpPr>
          <p:nvPr/>
        </p:nvCxnSpPr>
        <p:spPr>
          <a:xfrm rot="16200000" flipH="1">
            <a:off x="4161232" y="1017967"/>
            <a:ext cx="714380" cy="12501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/>
        </p:nvSpPr>
        <p:spPr>
          <a:xfrm>
            <a:off x="5286380" y="1785926"/>
            <a:ext cx="385762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“COMPRIMIRSE CON FACILIDAD”, ESA ERA LA CLAVE PARA RESPONDER.</a:t>
            </a:r>
          </a:p>
          <a:p>
            <a:pPr algn="just"/>
            <a:r>
              <a:rPr lang="es-CL" b="1" dirty="0" smtClean="0">
                <a:solidFill>
                  <a:srgbClr val="FF0000"/>
                </a:solidFill>
              </a:rPr>
              <a:t>SOLO LOS GASES SE COMPRIMEN</a:t>
            </a:r>
            <a:r>
              <a:rPr lang="es-CL" dirty="0" smtClean="0"/>
              <a:t>, RECUERDA EL EXPERIMENTO DE LA JERIGA</a:t>
            </a:r>
            <a:endParaRPr lang="es-C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786191"/>
            <a:ext cx="3143240" cy="1557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86191"/>
            <a:ext cx="3071802" cy="151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15 CuadroTexto"/>
          <p:cNvSpPr txBox="1"/>
          <p:nvPr/>
        </p:nvSpPr>
        <p:spPr>
          <a:xfrm>
            <a:off x="1000100" y="5929330"/>
            <a:ext cx="10715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LÍQUIDO</a:t>
            </a:r>
            <a:endParaRPr lang="es-CL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071934" y="4214818"/>
            <a:ext cx="107157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 SÓLIDO</a:t>
            </a:r>
            <a:endParaRPr lang="es-CL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143768" y="5929330"/>
            <a:ext cx="128588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 GASEOSO</a:t>
            </a:r>
            <a:endParaRPr lang="es-CL" b="1" dirty="0"/>
          </a:p>
        </p:txBody>
      </p:sp>
      <p:sp>
        <p:nvSpPr>
          <p:cNvPr id="19" name="18 Flecha abajo"/>
          <p:cNvSpPr/>
          <p:nvPr/>
        </p:nvSpPr>
        <p:spPr>
          <a:xfrm>
            <a:off x="4357686" y="4643446"/>
            <a:ext cx="500066" cy="50006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19 Flecha abajo"/>
          <p:cNvSpPr/>
          <p:nvPr/>
        </p:nvSpPr>
        <p:spPr>
          <a:xfrm rot="10800000">
            <a:off x="7429520" y="5429264"/>
            <a:ext cx="500066" cy="50006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Flecha abajo"/>
          <p:cNvSpPr/>
          <p:nvPr/>
        </p:nvSpPr>
        <p:spPr>
          <a:xfrm rot="10800000">
            <a:off x="1285852" y="5429264"/>
            <a:ext cx="500066" cy="50006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788" cy="135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000" t="7212" r="2000"/>
          <a:stretch>
            <a:fillRect/>
          </a:stretch>
        </p:blipFill>
        <p:spPr bwMode="auto">
          <a:xfrm>
            <a:off x="0" y="1500174"/>
            <a:ext cx="6858048" cy="2757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t="5556"/>
          <a:stretch>
            <a:fillRect/>
          </a:stretch>
        </p:blipFill>
        <p:spPr bwMode="auto">
          <a:xfrm>
            <a:off x="0" y="4429132"/>
            <a:ext cx="6858016" cy="2428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7215206" y="1714488"/>
            <a:ext cx="1714512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RECIPIENTE 1: GASEOSO</a:t>
            </a:r>
          </a:p>
          <a:p>
            <a:endParaRPr lang="es-CL" b="1" dirty="0"/>
          </a:p>
          <a:p>
            <a:r>
              <a:rPr lang="es-CL" b="1" dirty="0" smtClean="0"/>
              <a:t>RECIPIENTE 2: LÍQUIDO</a:t>
            </a:r>
            <a:endParaRPr lang="es-CL" b="1" dirty="0"/>
          </a:p>
        </p:txBody>
      </p:sp>
      <p:sp>
        <p:nvSpPr>
          <p:cNvPr id="8" name="7 Flecha arriba"/>
          <p:cNvSpPr/>
          <p:nvPr/>
        </p:nvSpPr>
        <p:spPr>
          <a:xfrm>
            <a:off x="714348" y="2071678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arriba"/>
          <p:cNvSpPr/>
          <p:nvPr/>
        </p:nvSpPr>
        <p:spPr>
          <a:xfrm>
            <a:off x="6357950" y="2143116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arriba"/>
          <p:cNvSpPr/>
          <p:nvPr/>
        </p:nvSpPr>
        <p:spPr>
          <a:xfrm>
            <a:off x="4500562" y="2143116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rriba"/>
          <p:cNvSpPr/>
          <p:nvPr/>
        </p:nvSpPr>
        <p:spPr>
          <a:xfrm>
            <a:off x="2071670" y="2071678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Flecha arriba"/>
          <p:cNvSpPr/>
          <p:nvPr/>
        </p:nvSpPr>
        <p:spPr>
          <a:xfrm>
            <a:off x="2071670" y="4714884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Flecha arriba"/>
          <p:cNvSpPr/>
          <p:nvPr/>
        </p:nvSpPr>
        <p:spPr>
          <a:xfrm>
            <a:off x="357158" y="4714884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13 Flecha arriba"/>
          <p:cNvSpPr/>
          <p:nvPr/>
        </p:nvSpPr>
        <p:spPr>
          <a:xfrm>
            <a:off x="6357950" y="4714884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arriba"/>
          <p:cNvSpPr/>
          <p:nvPr/>
        </p:nvSpPr>
        <p:spPr>
          <a:xfrm>
            <a:off x="5000628" y="4714884"/>
            <a:ext cx="214314" cy="35719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214282" y="1643050"/>
            <a:ext cx="9286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Gaseoso</a:t>
            </a:r>
            <a:endParaRPr lang="es-CL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643042" y="1643050"/>
            <a:ext cx="9286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Gaseoso</a:t>
            </a:r>
            <a:endParaRPr lang="es-CL" sz="16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214810" y="1714488"/>
            <a:ext cx="9286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Gaseoso</a:t>
            </a:r>
            <a:endParaRPr lang="es-CL" sz="16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572000" y="4357694"/>
            <a:ext cx="9286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Gaseoso</a:t>
            </a:r>
            <a:endParaRPr lang="es-CL" sz="16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0" y="4357694"/>
            <a:ext cx="92869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Gaseoso</a:t>
            </a:r>
            <a:endParaRPr lang="es-CL" sz="1600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786446" y="1714488"/>
            <a:ext cx="857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Líquido</a:t>
            </a:r>
            <a:endParaRPr lang="es-CL" sz="16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643042" y="4286256"/>
            <a:ext cx="857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Líquido</a:t>
            </a:r>
            <a:endParaRPr lang="es-CL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143636" y="4357694"/>
            <a:ext cx="78581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Sólido</a:t>
            </a:r>
            <a:endParaRPr lang="es-C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91807" cy="1142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6074097" cy="2486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6072198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Rectángulo"/>
          <p:cNvSpPr/>
          <p:nvPr/>
        </p:nvSpPr>
        <p:spPr>
          <a:xfrm>
            <a:off x="428596" y="428604"/>
            <a:ext cx="300039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Rectángulo"/>
          <p:cNvSpPr/>
          <p:nvPr/>
        </p:nvSpPr>
        <p:spPr>
          <a:xfrm>
            <a:off x="6786578" y="785794"/>
            <a:ext cx="2357422" cy="20313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b="1" dirty="0" smtClean="0"/>
              <a:t>COMPRIMIR (COMPRESIBILIDAD): </a:t>
            </a:r>
            <a:r>
              <a:rPr lang="es-CL" dirty="0" smtClean="0"/>
              <a:t>Hacer </a:t>
            </a:r>
            <a:r>
              <a:rPr lang="es-CL" dirty="0"/>
              <a:t>que una cosa, mediante presión, ocupe menos espacio</a:t>
            </a:r>
            <a:r>
              <a:rPr lang="es-CL" dirty="0" smtClean="0"/>
              <a:t>. </a:t>
            </a:r>
          </a:p>
          <a:p>
            <a:pPr algn="just"/>
            <a:r>
              <a:rPr lang="es-CL" dirty="0" smtClean="0"/>
              <a:t>En otras palabras, reducir el volumen.</a:t>
            </a:r>
            <a:endParaRPr lang="es-CL" dirty="0"/>
          </a:p>
        </p:txBody>
      </p:sp>
      <p:cxnSp>
        <p:nvCxnSpPr>
          <p:cNvPr id="8" name="7 Conector recto de flecha"/>
          <p:cNvCxnSpPr/>
          <p:nvPr/>
        </p:nvCxnSpPr>
        <p:spPr>
          <a:xfrm>
            <a:off x="3929058" y="785794"/>
            <a:ext cx="2643206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6357950" y="5572140"/>
            <a:ext cx="221457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Sirve para demostrar la presión que ejerce un gas.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86512" y="3357562"/>
            <a:ext cx="221457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Sirve para demostrar la difusión  y  fluidez de un gas.</a:t>
            </a:r>
            <a:endParaRPr lang="es-C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000100" y="1285860"/>
            <a:ext cx="400049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Sirve para demostrar que pasa con un gas cuando aumenta la temperatura (aumenta la presión interna)</a:t>
            </a:r>
            <a:endParaRPr lang="es-CL" sz="16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428860" y="4572008"/>
            <a:ext cx="1428760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sz="1600" dirty="0" smtClean="0"/>
              <a:t>Recuerda que lo hicimos en clases y nos dimos cuenta que sólo los gases podían reducir su volumen.</a:t>
            </a:r>
            <a:endParaRPr lang="es-CL" sz="1600" dirty="0"/>
          </a:p>
        </p:txBody>
      </p:sp>
      <p:sp>
        <p:nvSpPr>
          <p:cNvPr id="14" name="13 Flecha arriba"/>
          <p:cNvSpPr/>
          <p:nvPr/>
        </p:nvSpPr>
        <p:spPr>
          <a:xfrm rot="1842314">
            <a:off x="2366889" y="1916722"/>
            <a:ext cx="428628" cy="714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Flecha arriba"/>
          <p:cNvSpPr/>
          <p:nvPr/>
        </p:nvSpPr>
        <p:spPr>
          <a:xfrm rot="4384569">
            <a:off x="1866823" y="5274308"/>
            <a:ext cx="428628" cy="714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Flecha arriba"/>
          <p:cNvSpPr/>
          <p:nvPr/>
        </p:nvSpPr>
        <p:spPr>
          <a:xfrm rot="7427481">
            <a:off x="5630987" y="2948513"/>
            <a:ext cx="428628" cy="714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Flecha arriba"/>
          <p:cNvSpPr/>
          <p:nvPr/>
        </p:nvSpPr>
        <p:spPr>
          <a:xfrm rot="7427481">
            <a:off x="6059614" y="4948777"/>
            <a:ext cx="428628" cy="7143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2 Flecha doblada"/>
          <p:cNvSpPr/>
          <p:nvPr/>
        </p:nvSpPr>
        <p:spPr>
          <a:xfrm rot="5400000">
            <a:off x="6893735" y="2250273"/>
            <a:ext cx="1571636" cy="1500198"/>
          </a:xfrm>
          <a:prstGeom prst="bentArrow">
            <a:avLst>
              <a:gd name="adj1" fmla="val 16152"/>
              <a:gd name="adj2" fmla="val 25000"/>
              <a:gd name="adj3" fmla="val 25000"/>
              <a:gd name="adj4" fmla="val 4375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58016" y="4000504"/>
            <a:ext cx="1928826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Al tener fuerza de atracción mínima, significa que no se juntan, que mantienen cierta distancia.</a:t>
            </a:r>
          </a:p>
          <a:p>
            <a:pPr algn="just"/>
            <a:r>
              <a:rPr lang="es-CL" dirty="0" smtClean="0"/>
              <a:t>Los </a:t>
            </a:r>
            <a:r>
              <a:rPr lang="es-CL" b="1" u="sng" dirty="0" smtClean="0">
                <a:solidFill>
                  <a:srgbClr val="FF0000"/>
                </a:solidFill>
              </a:rPr>
              <a:t>GASES</a:t>
            </a:r>
            <a:r>
              <a:rPr lang="es-CL" dirty="0" smtClean="0"/>
              <a:t> tiene esa característica.</a:t>
            </a:r>
            <a:endParaRPr lang="es-CL" dirty="0"/>
          </a:p>
        </p:txBody>
      </p:sp>
      <p:pic>
        <p:nvPicPr>
          <p:cNvPr id="4100" name="Picture 4" descr="Tú, yo y la TCM: Postulados: Teoría Cinética de la Materia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857628"/>
            <a:ext cx="2673684" cy="2257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5 Flecha izquierda"/>
          <p:cNvSpPr/>
          <p:nvPr/>
        </p:nvSpPr>
        <p:spPr>
          <a:xfrm>
            <a:off x="6286512" y="4714884"/>
            <a:ext cx="571504" cy="42862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6 Flecha derecha"/>
          <p:cNvSpPr/>
          <p:nvPr/>
        </p:nvSpPr>
        <p:spPr>
          <a:xfrm>
            <a:off x="4214810" y="1214422"/>
            <a:ext cx="714380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Flecha derecha"/>
          <p:cNvSpPr/>
          <p:nvPr/>
        </p:nvSpPr>
        <p:spPr>
          <a:xfrm rot="5400000">
            <a:off x="750065" y="3178969"/>
            <a:ext cx="785819" cy="28575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Flecha derecha"/>
          <p:cNvSpPr/>
          <p:nvPr/>
        </p:nvSpPr>
        <p:spPr>
          <a:xfrm>
            <a:off x="6072198" y="1714488"/>
            <a:ext cx="500066" cy="214314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5000628" y="1142984"/>
            <a:ext cx="307183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No es un característica  estudiada.</a:t>
            </a:r>
            <a:endParaRPr lang="es-CL" sz="16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786578" y="1643050"/>
            <a:ext cx="235742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Característica de sólidos.</a:t>
            </a:r>
            <a:endParaRPr lang="es-CL" sz="16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0" y="3786190"/>
            <a:ext cx="235742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dirty="0" smtClean="0"/>
              <a:t>Característica de sólidos.</a:t>
            </a:r>
            <a:endParaRPr lang="es-CL" sz="1600" dirty="0"/>
          </a:p>
        </p:txBody>
      </p:sp>
      <p:sp>
        <p:nvSpPr>
          <p:cNvPr id="13" name="12 Rectángulo"/>
          <p:cNvSpPr/>
          <p:nvPr/>
        </p:nvSpPr>
        <p:spPr>
          <a:xfrm>
            <a:off x="857224" y="428604"/>
            <a:ext cx="642942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214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2276475" cy="239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4071934" y="3929066"/>
            <a:ext cx="3286148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dirty="0" smtClean="0"/>
              <a:t>Al exponer el globo al sol, aumenta la temperatura y debido a eso aumenta la presión interna y el globo explota.</a:t>
            </a:r>
          </a:p>
          <a:p>
            <a:endParaRPr lang="es-CL" dirty="0"/>
          </a:p>
        </p:txBody>
      </p:sp>
      <p:sp>
        <p:nvSpPr>
          <p:cNvPr id="6" name="5 Flecha derecha"/>
          <p:cNvSpPr/>
          <p:nvPr/>
        </p:nvSpPr>
        <p:spPr>
          <a:xfrm>
            <a:off x="3000364" y="4214818"/>
            <a:ext cx="928694" cy="6429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124" name="Picture 4" descr="C:\Users\Paulina\Desktop\GIF\giphy (11)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429000"/>
            <a:ext cx="1396278" cy="307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000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8" name="AutoShape 4" descr="LEY DE BOYLE - 100ci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3 Rectángulo"/>
          <p:cNvSpPr/>
          <p:nvPr/>
        </p:nvSpPr>
        <p:spPr>
          <a:xfrm>
            <a:off x="5786446" y="1643050"/>
            <a:ext cx="300036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dirty="0" smtClean="0">
                <a:hlinkClick r:id="rId3"/>
              </a:rPr>
              <a:t>https://www.infobae.com/educacion/2020/04/10/en-que-consiste-la-ley-de-boyle-y-mariotte/</a:t>
            </a:r>
            <a:endParaRPr lang="es-CL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429000"/>
            <a:ext cx="34861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Flecha derecha"/>
          <p:cNvSpPr/>
          <p:nvPr/>
        </p:nvSpPr>
        <p:spPr>
          <a:xfrm>
            <a:off x="3143240" y="5715016"/>
            <a:ext cx="1000132" cy="28575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4286248" y="5572140"/>
            <a:ext cx="457203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b="1" dirty="0" smtClean="0"/>
              <a:t>Temperatura constante </a:t>
            </a:r>
            <a:r>
              <a:rPr lang="es-CL" dirty="0" smtClean="0"/>
              <a:t>(no se modificó durante todo el experimento)</a:t>
            </a:r>
            <a:endParaRPr lang="es-CL" dirty="0"/>
          </a:p>
        </p:txBody>
      </p:sp>
      <p:sp>
        <p:nvSpPr>
          <p:cNvPr id="8" name="7 CuadroTexto"/>
          <p:cNvSpPr txBox="1"/>
          <p:nvPr/>
        </p:nvSpPr>
        <p:spPr>
          <a:xfrm>
            <a:off x="4286248" y="3500438"/>
            <a:ext cx="450059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u="sng" dirty="0"/>
              <a:t>La ley de </a:t>
            </a:r>
            <a:r>
              <a:rPr lang="es-CL" b="1" u="sng" dirty="0" err="1"/>
              <a:t>Boyle</a:t>
            </a:r>
            <a:r>
              <a:rPr lang="es-CL" b="1" u="sng" dirty="0"/>
              <a:t> </a:t>
            </a:r>
            <a:r>
              <a:rPr lang="es-CL" dirty="0"/>
              <a:t>establece que la presión de un gas en un recipiente cerrado es inversamente proporcional al volumen del recipiente, cuando la </a:t>
            </a:r>
            <a:r>
              <a:rPr lang="es-CL" b="1" dirty="0" smtClean="0"/>
              <a:t>temperatura es constante</a:t>
            </a:r>
            <a:r>
              <a:rPr lang="es-CL" dirty="0" smtClean="0"/>
              <a:t>.</a:t>
            </a:r>
            <a:endParaRPr lang="es-CL" dirty="0"/>
          </a:p>
        </p:txBody>
      </p:sp>
      <p:sp>
        <p:nvSpPr>
          <p:cNvPr id="9" name="8 CuadroTexto"/>
          <p:cNvSpPr txBox="1"/>
          <p:nvPr/>
        </p:nvSpPr>
        <p:spPr>
          <a:xfrm>
            <a:off x="3000364" y="1928802"/>
            <a:ext cx="157163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Para recordar</a:t>
            </a:r>
            <a:endParaRPr lang="es-CL" dirty="0"/>
          </a:p>
        </p:txBody>
      </p:sp>
      <p:sp>
        <p:nvSpPr>
          <p:cNvPr id="10" name="9 Flecha derecha"/>
          <p:cNvSpPr/>
          <p:nvPr/>
        </p:nvSpPr>
        <p:spPr>
          <a:xfrm>
            <a:off x="4714876" y="1928802"/>
            <a:ext cx="857256" cy="3571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571472" y="357166"/>
            <a:ext cx="407196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426661" cy="32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571868" y="500042"/>
            <a:ext cx="5572132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dirty="0" smtClean="0">
                <a:hlinkClick r:id="rId3"/>
              </a:rPr>
              <a:t>https://www.educaplus.org/gases/ley_boyle.html</a:t>
            </a:r>
            <a:endParaRPr lang="es-CL" sz="20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786446" y="1714488"/>
            <a:ext cx="2714644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CL" b="1" dirty="0" smtClean="0"/>
              <a:t>Abre la página y observa la representación, para que comience debes hacer clic en AUMENTAR </a:t>
            </a:r>
            <a:r>
              <a:rPr lang="es-CL" b="1" dirty="0" smtClean="0"/>
              <a:t>PRESIÓN.</a:t>
            </a:r>
          </a:p>
          <a:p>
            <a:pPr algn="just">
              <a:buFont typeface="Arial" pitchFamily="34" charset="0"/>
              <a:buChar char="•"/>
            </a:pPr>
            <a:r>
              <a:rPr lang="es-CL" b="1" dirty="0" smtClean="0"/>
              <a:t>Sube el volumen para que escuches la explicación.</a:t>
            </a:r>
          </a:p>
          <a:p>
            <a:pPr algn="just">
              <a:buFont typeface="Arial" pitchFamily="34" charset="0"/>
              <a:buChar char="•"/>
            </a:pPr>
            <a:r>
              <a:rPr lang="es-CL" b="1" dirty="0" smtClean="0"/>
              <a:t>En esa página también puedes encontrar representación de las la otras leyes.</a:t>
            </a:r>
            <a:endParaRPr lang="es-CL" b="1" dirty="0"/>
          </a:p>
        </p:txBody>
      </p:sp>
      <p:cxnSp>
        <p:nvCxnSpPr>
          <p:cNvPr id="7" name="6 Conector recto de flecha"/>
          <p:cNvCxnSpPr/>
          <p:nvPr/>
        </p:nvCxnSpPr>
        <p:spPr>
          <a:xfrm rot="10800000" flipV="1">
            <a:off x="3500430" y="2285992"/>
            <a:ext cx="2000264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28596" y="500042"/>
            <a:ext cx="1643074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Hacer clic aquí</a:t>
            </a:r>
            <a:endParaRPr lang="es-CL" dirty="0"/>
          </a:p>
        </p:txBody>
      </p:sp>
      <p:sp>
        <p:nvSpPr>
          <p:cNvPr id="9" name="8 Flecha derecha"/>
          <p:cNvSpPr/>
          <p:nvPr/>
        </p:nvSpPr>
        <p:spPr>
          <a:xfrm>
            <a:off x="2285984" y="500042"/>
            <a:ext cx="1143008" cy="4286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Flecha derecha"/>
          <p:cNvSpPr/>
          <p:nvPr/>
        </p:nvSpPr>
        <p:spPr>
          <a:xfrm rot="16200000">
            <a:off x="6107917" y="1107265"/>
            <a:ext cx="633418" cy="41910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286644" cy="371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172" name="AutoShape 4" descr="Ejemplo De La Ley De Gay Lussac En La Vida Cotidiana - Ejemplo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0259" t="4878"/>
          <a:stretch>
            <a:fillRect/>
          </a:stretch>
        </p:blipFill>
        <p:spPr bwMode="auto">
          <a:xfrm>
            <a:off x="2214545" y="3786166"/>
            <a:ext cx="6929455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0">
      <a:dk1>
        <a:sysClr val="windowText" lastClr="000000"/>
      </a:dk1>
      <a:lt1>
        <a:srgbClr val="FFC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859</Words>
  <Application>Microsoft Office PowerPoint</Application>
  <PresentationFormat>Presentación en pantalla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Paulina</dc:creator>
  <cp:lastModifiedBy>Paulina</cp:lastModifiedBy>
  <cp:revision>3</cp:revision>
  <dcterms:created xsi:type="dcterms:W3CDTF">2020-08-19T21:43:01Z</dcterms:created>
  <dcterms:modified xsi:type="dcterms:W3CDTF">2020-08-23T04:35:28Z</dcterms:modified>
</cp:coreProperties>
</file>