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0" r:id="rId1"/>
    <p:sldMasterId id="2147483822" r:id="rId2"/>
  </p:sldMasterIdLst>
  <p:notesMasterIdLst>
    <p:notesMasterId r:id="rId20"/>
  </p:notesMasterIdLst>
  <p:sldIdLst>
    <p:sldId id="256" r:id="rId3"/>
    <p:sldId id="259" r:id="rId4"/>
    <p:sldId id="258" r:id="rId5"/>
    <p:sldId id="257" r:id="rId6"/>
    <p:sldId id="267" r:id="rId7"/>
    <p:sldId id="260" r:id="rId8"/>
    <p:sldId id="266" r:id="rId9"/>
    <p:sldId id="264" r:id="rId10"/>
    <p:sldId id="261" r:id="rId11"/>
    <p:sldId id="263" r:id="rId12"/>
    <p:sldId id="265" r:id="rId13"/>
    <p:sldId id="268" r:id="rId14"/>
    <p:sldId id="269" r:id="rId15"/>
    <p:sldId id="262" r:id="rId16"/>
    <p:sldId id="270" r:id="rId17"/>
    <p:sldId id="272" r:id="rId18"/>
    <p:sldId id="271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2244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0A666-9D65-4604-88B7-98F2717BAC69}" type="datetimeFigureOut">
              <a:rPr lang="es-ES" smtClean="0"/>
              <a:t>28/08/2020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7FB1D8-6AB6-49B7-98C1-1006F27E495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FB1D8-6AB6-49B7-98C1-1006F27E4957}" type="slidenum">
              <a:rPr lang="es-ES" smtClean="0"/>
              <a:t>10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181550" y="12633"/>
            <a:ext cx="7047994" cy="6857961"/>
          </a:xfrm>
          <a:custGeom>
            <a:avLst/>
            <a:gdLst/>
            <a:ahLst/>
            <a:cxnLst/>
            <a:rect l="l" t="t" r="r" b="b"/>
            <a:pathLst>
              <a:path w="67748" h="49441" extrusionOk="0">
                <a:moveTo>
                  <a:pt x="40003" y="0"/>
                </a:moveTo>
                <a:cubicBezTo>
                  <a:pt x="36827" y="0"/>
                  <a:pt x="33637" y="786"/>
                  <a:pt x="30707" y="2029"/>
                </a:cubicBezTo>
                <a:cubicBezTo>
                  <a:pt x="27849" y="3232"/>
                  <a:pt x="25075" y="4958"/>
                  <a:pt x="23396" y="7566"/>
                </a:cubicBezTo>
                <a:cubicBezTo>
                  <a:pt x="21503" y="10507"/>
                  <a:pt x="21087" y="14388"/>
                  <a:pt x="18539" y="16769"/>
                </a:cubicBezTo>
                <a:cubicBezTo>
                  <a:pt x="15300" y="19794"/>
                  <a:pt x="9811" y="19305"/>
                  <a:pt x="6644" y="22413"/>
                </a:cubicBezTo>
                <a:cubicBezTo>
                  <a:pt x="4144" y="24866"/>
                  <a:pt x="3894" y="28830"/>
                  <a:pt x="4406" y="32307"/>
                </a:cubicBezTo>
                <a:cubicBezTo>
                  <a:pt x="5144" y="37331"/>
                  <a:pt x="8025" y="48226"/>
                  <a:pt x="1" y="49416"/>
                </a:cubicBezTo>
                <a:cubicBezTo>
                  <a:pt x="5692" y="49428"/>
                  <a:pt x="11383" y="49440"/>
                  <a:pt x="17074" y="49440"/>
                </a:cubicBezTo>
                <a:lnTo>
                  <a:pt x="67747" y="49440"/>
                </a:lnTo>
                <a:cubicBezTo>
                  <a:pt x="62366" y="49440"/>
                  <a:pt x="60449" y="45332"/>
                  <a:pt x="60449" y="40534"/>
                </a:cubicBezTo>
                <a:cubicBezTo>
                  <a:pt x="60449" y="35546"/>
                  <a:pt x="64354" y="31057"/>
                  <a:pt x="63580" y="26068"/>
                </a:cubicBezTo>
                <a:cubicBezTo>
                  <a:pt x="63044" y="22675"/>
                  <a:pt x="60318" y="20329"/>
                  <a:pt x="58472" y="17627"/>
                </a:cubicBezTo>
                <a:cubicBezTo>
                  <a:pt x="56424" y="14638"/>
                  <a:pt x="55079" y="11197"/>
                  <a:pt x="53603" y="7911"/>
                </a:cubicBezTo>
                <a:cubicBezTo>
                  <a:pt x="51817" y="3923"/>
                  <a:pt x="47780" y="1196"/>
                  <a:pt x="43506" y="339"/>
                </a:cubicBezTo>
                <a:cubicBezTo>
                  <a:pt x="42350" y="107"/>
                  <a:pt x="41177" y="0"/>
                  <a:pt x="400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357400" y="1245799"/>
            <a:ext cx="4429200" cy="25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Black Han Sans"/>
              <a:buNone/>
              <a:defRPr sz="6400">
                <a:solidFill>
                  <a:srgbClr val="FFFFFF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652688" y="4664100"/>
            <a:ext cx="5838600" cy="66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omfortaa Regular"/>
              <a:buNone/>
              <a:defRPr sz="1800">
                <a:solidFill>
                  <a:srgbClr val="FFFFFF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grpSp>
        <p:nvGrpSpPr>
          <p:cNvPr id="2" name="Google Shape;12;p2"/>
          <p:cNvGrpSpPr/>
          <p:nvPr/>
        </p:nvGrpSpPr>
        <p:grpSpPr>
          <a:xfrm rot="-822785">
            <a:off x="501646" y="1647189"/>
            <a:ext cx="986748" cy="1306035"/>
            <a:chOff x="1193082" y="841697"/>
            <a:chExt cx="1170763" cy="1162329"/>
          </a:xfrm>
        </p:grpSpPr>
        <p:sp>
          <p:nvSpPr>
            <p:cNvPr id="13" name="Google Shape;13;p2"/>
            <p:cNvSpPr/>
            <p:nvPr/>
          </p:nvSpPr>
          <p:spPr>
            <a:xfrm rot="-2361516">
              <a:off x="1348852" y="1023586"/>
              <a:ext cx="859224" cy="798550"/>
            </a:xfrm>
            <a:custGeom>
              <a:avLst/>
              <a:gdLst/>
              <a:ahLst/>
              <a:cxnLst/>
              <a:rect l="l" t="t" r="r" b="b"/>
              <a:pathLst>
                <a:path w="21610" h="20084" extrusionOk="0">
                  <a:moveTo>
                    <a:pt x="8206" y="1"/>
                  </a:moveTo>
                  <a:cubicBezTo>
                    <a:pt x="8099" y="1"/>
                    <a:pt x="8014" y="11"/>
                    <a:pt x="7954" y="31"/>
                  </a:cubicBezTo>
                  <a:cubicBezTo>
                    <a:pt x="6811" y="423"/>
                    <a:pt x="4418" y="2674"/>
                    <a:pt x="13204" y="6103"/>
                  </a:cubicBezTo>
                  <a:cubicBezTo>
                    <a:pt x="13669" y="6281"/>
                    <a:pt x="7478" y="5876"/>
                    <a:pt x="7418" y="8198"/>
                  </a:cubicBezTo>
                  <a:cubicBezTo>
                    <a:pt x="7347" y="10520"/>
                    <a:pt x="14252" y="10115"/>
                    <a:pt x="13907" y="13544"/>
                  </a:cubicBezTo>
                  <a:cubicBezTo>
                    <a:pt x="13758" y="15074"/>
                    <a:pt x="11953" y="15954"/>
                    <a:pt x="9911" y="15954"/>
                  </a:cubicBezTo>
                  <a:cubicBezTo>
                    <a:pt x="7392" y="15954"/>
                    <a:pt x="4514" y="14613"/>
                    <a:pt x="3941" y="11496"/>
                  </a:cubicBezTo>
                  <a:cubicBezTo>
                    <a:pt x="3858" y="11064"/>
                    <a:pt x="3254" y="10464"/>
                    <a:pt x="2625" y="10464"/>
                  </a:cubicBezTo>
                  <a:cubicBezTo>
                    <a:pt x="2352" y="10464"/>
                    <a:pt x="2075" y="10577"/>
                    <a:pt x="1834" y="10865"/>
                  </a:cubicBezTo>
                  <a:cubicBezTo>
                    <a:pt x="1036" y="11830"/>
                    <a:pt x="0" y="17199"/>
                    <a:pt x="8263" y="19747"/>
                  </a:cubicBezTo>
                  <a:cubicBezTo>
                    <a:pt x="9009" y="19978"/>
                    <a:pt x="9751" y="20084"/>
                    <a:pt x="10474" y="20084"/>
                  </a:cubicBezTo>
                  <a:cubicBezTo>
                    <a:pt x="16046" y="20084"/>
                    <a:pt x="20444" y="13805"/>
                    <a:pt x="16407" y="10401"/>
                  </a:cubicBezTo>
                  <a:lnTo>
                    <a:pt x="16407" y="10401"/>
                  </a:lnTo>
                  <a:cubicBezTo>
                    <a:pt x="16407" y="10401"/>
                    <a:pt x="16985" y="10502"/>
                    <a:pt x="17725" y="10502"/>
                  </a:cubicBezTo>
                  <a:cubicBezTo>
                    <a:pt x="19299" y="10502"/>
                    <a:pt x="21609" y="10045"/>
                    <a:pt x="20670" y="7186"/>
                  </a:cubicBezTo>
                  <a:cubicBezTo>
                    <a:pt x="19361" y="3193"/>
                    <a:pt x="10142" y="1"/>
                    <a:pt x="8206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2361516">
              <a:off x="1906814" y="1116052"/>
              <a:ext cx="65843" cy="66321"/>
            </a:xfrm>
            <a:custGeom>
              <a:avLst/>
              <a:gdLst/>
              <a:ahLst/>
              <a:cxnLst/>
              <a:rect l="l" t="t" r="r" b="b"/>
              <a:pathLst>
                <a:path w="1656" h="1668" extrusionOk="0">
                  <a:moveTo>
                    <a:pt x="822" y="1"/>
                  </a:moveTo>
                  <a:cubicBezTo>
                    <a:pt x="370" y="1"/>
                    <a:pt x="1" y="382"/>
                    <a:pt x="1" y="834"/>
                  </a:cubicBezTo>
                  <a:cubicBezTo>
                    <a:pt x="1" y="1299"/>
                    <a:pt x="370" y="1668"/>
                    <a:pt x="822" y="1668"/>
                  </a:cubicBezTo>
                  <a:cubicBezTo>
                    <a:pt x="1287" y="1668"/>
                    <a:pt x="1656" y="1299"/>
                    <a:pt x="1656" y="834"/>
                  </a:cubicBezTo>
                  <a:cubicBezTo>
                    <a:pt x="1656" y="382"/>
                    <a:pt x="1287" y="1"/>
                    <a:pt x="822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-2361516">
              <a:off x="1534264" y="1075884"/>
              <a:ext cx="331404" cy="186755"/>
            </a:xfrm>
            <a:custGeom>
              <a:avLst/>
              <a:gdLst/>
              <a:ahLst/>
              <a:cxnLst/>
              <a:rect l="l" t="t" r="r" b="b"/>
              <a:pathLst>
                <a:path w="8335" h="4697" extrusionOk="0">
                  <a:moveTo>
                    <a:pt x="729" y="0"/>
                  </a:moveTo>
                  <a:cubicBezTo>
                    <a:pt x="587" y="0"/>
                    <a:pt x="452" y="83"/>
                    <a:pt x="381" y="223"/>
                  </a:cubicBezTo>
                  <a:lnTo>
                    <a:pt x="84" y="866"/>
                  </a:lnTo>
                  <a:cubicBezTo>
                    <a:pt x="0" y="1057"/>
                    <a:pt x="84" y="1283"/>
                    <a:pt x="274" y="1366"/>
                  </a:cubicBezTo>
                  <a:lnTo>
                    <a:pt x="7442" y="4664"/>
                  </a:lnTo>
                  <a:cubicBezTo>
                    <a:pt x="7492" y="4686"/>
                    <a:pt x="7544" y="4696"/>
                    <a:pt x="7596" y="4696"/>
                  </a:cubicBezTo>
                  <a:cubicBezTo>
                    <a:pt x="7741" y="4696"/>
                    <a:pt x="7880" y="4614"/>
                    <a:pt x="7942" y="4474"/>
                  </a:cubicBezTo>
                  <a:lnTo>
                    <a:pt x="8239" y="3819"/>
                  </a:lnTo>
                  <a:cubicBezTo>
                    <a:pt x="8335" y="3628"/>
                    <a:pt x="8251" y="3402"/>
                    <a:pt x="8061" y="3319"/>
                  </a:cubicBezTo>
                  <a:lnTo>
                    <a:pt x="881" y="33"/>
                  </a:lnTo>
                  <a:cubicBezTo>
                    <a:pt x="831" y="11"/>
                    <a:pt x="780" y="0"/>
                    <a:pt x="729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" name="Google Shape;16;p2"/>
          <p:cNvGrpSpPr/>
          <p:nvPr/>
        </p:nvGrpSpPr>
        <p:grpSpPr>
          <a:xfrm>
            <a:off x="-41061" y="2961373"/>
            <a:ext cx="732039" cy="935249"/>
            <a:chOff x="7039475" y="481968"/>
            <a:chExt cx="476805" cy="456783"/>
          </a:xfrm>
        </p:grpSpPr>
        <p:sp>
          <p:nvSpPr>
            <p:cNvPr id="17" name="Google Shape;17;p2"/>
            <p:cNvSpPr/>
            <p:nvPr/>
          </p:nvSpPr>
          <p:spPr>
            <a:xfrm>
              <a:off x="7090867" y="779324"/>
              <a:ext cx="159854" cy="159427"/>
            </a:xfrm>
            <a:custGeom>
              <a:avLst/>
              <a:gdLst/>
              <a:ahLst/>
              <a:cxnLst/>
              <a:rect l="l" t="t" r="r" b="b"/>
              <a:pathLst>
                <a:path w="4871" h="4858" extrusionOk="0">
                  <a:moveTo>
                    <a:pt x="2430" y="0"/>
                  </a:moveTo>
                  <a:cubicBezTo>
                    <a:pt x="1096" y="0"/>
                    <a:pt x="1" y="1083"/>
                    <a:pt x="1" y="2429"/>
                  </a:cubicBezTo>
                  <a:cubicBezTo>
                    <a:pt x="1" y="3774"/>
                    <a:pt x="1096" y="4858"/>
                    <a:pt x="2430" y="4858"/>
                  </a:cubicBezTo>
                  <a:cubicBezTo>
                    <a:pt x="3775" y="4858"/>
                    <a:pt x="4870" y="3774"/>
                    <a:pt x="4870" y="2429"/>
                  </a:cubicBezTo>
                  <a:cubicBezTo>
                    <a:pt x="4870" y="1083"/>
                    <a:pt x="3775" y="0"/>
                    <a:pt x="24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7306541" y="481968"/>
              <a:ext cx="153980" cy="154374"/>
            </a:xfrm>
            <a:custGeom>
              <a:avLst/>
              <a:gdLst/>
              <a:ahLst/>
              <a:cxnLst/>
              <a:rect l="l" t="t" r="r" b="b"/>
              <a:pathLst>
                <a:path w="4692" h="4704" extrusionOk="0">
                  <a:moveTo>
                    <a:pt x="2346" y="0"/>
                  </a:moveTo>
                  <a:cubicBezTo>
                    <a:pt x="1049" y="0"/>
                    <a:pt x="1" y="1060"/>
                    <a:pt x="1" y="2358"/>
                  </a:cubicBezTo>
                  <a:cubicBezTo>
                    <a:pt x="1" y="3656"/>
                    <a:pt x="1049" y="4703"/>
                    <a:pt x="2346" y="4703"/>
                  </a:cubicBezTo>
                  <a:cubicBezTo>
                    <a:pt x="3644" y="4703"/>
                    <a:pt x="4692" y="3656"/>
                    <a:pt x="4692" y="2358"/>
                  </a:cubicBezTo>
                  <a:cubicBezTo>
                    <a:pt x="4692" y="1060"/>
                    <a:pt x="3644" y="0"/>
                    <a:pt x="234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7039475" y="552394"/>
              <a:ext cx="476805" cy="303037"/>
            </a:xfrm>
            <a:custGeom>
              <a:avLst/>
              <a:gdLst/>
              <a:ahLst/>
              <a:cxnLst/>
              <a:rect l="l" t="t" r="r" b="b"/>
              <a:pathLst>
                <a:path w="14529" h="9234" extrusionOk="0">
                  <a:moveTo>
                    <a:pt x="2186" y="0"/>
                  </a:moveTo>
                  <a:cubicBezTo>
                    <a:pt x="796" y="0"/>
                    <a:pt x="1" y="1696"/>
                    <a:pt x="447" y="2403"/>
                  </a:cubicBezTo>
                  <a:cubicBezTo>
                    <a:pt x="1186" y="3557"/>
                    <a:pt x="9365" y="8034"/>
                    <a:pt x="10925" y="8951"/>
                  </a:cubicBezTo>
                  <a:cubicBezTo>
                    <a:pt x="11263" y="9147"/>
                    <a:pt x="11634" y="9233"/>
                    <a:pt x="11998" y="9233"/>
                  </a:cubicBezTo>
                  <a:cubicBezTo>
                    <a:pt x="13315" y="9233"/>
                    <a:pt x="14528" y="8100"/>
                    <a:pt x="13651" y="6915"/>
                  </a:cubicBezTo>
                  <a:cubicBezTo>
                    <a:pt x="12235" y="5010"/>
                    <a:pt x="4615" y="748"/>
                    <a:pt x="2829" y="117"/>
                  </a:cubicBezTo>
                  <a:cubicBezTo>
                    <a:pt x="2603" y="36"/>
                    <a:pt x="2388" y="0"/>
                    <a:pt x="218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7140486" y="805873"/>
              <a:ext cx="43024" cy="43024"/>
            </a:xfrm>
            <a:custGeom>
              <a:avLst/>
              <a:gdLst/>
              <a:ahLst/>
              <a:cxnLst/>
              <a:rect l="l" t="t" r="r" b="b"/>
              <a:pathLst>
                <a:path w="1311" h="1311" extrusionOk="0">
                  <a:moveTo>
                    <a:pt x="656" y="1"/>
                  </a:moveTo>
                  <a:cubicBezTo>
                    <a:pt x="298" y="1"/>
                    <a:pt x="1" y="298"/>
                    <a:pt x="1" y="655"/>
                  </a:cubicBezTo>
                  <a:cubicBezTo>
                    <a:pt x="1" y="1025"/>
                    <a:pt x="298" y="1310"/>
                    <a:pt x="656" y="1310"/>
                  </a:cubicBezTo>
                  <a:cubicBezTo>
                    <a:pt x="1025" y="1310"/>
                    <a:pt x="1310" y="1025"/>
                    <a:pt x="1310" y="655"/>
                  </a:cubicBezTo>
                  <a:cubicBezTo>
                    <a:pt x="1310" y="298"/>
                    <a:pt x="1025" y="1"/>
                    <a:pt x="6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7125653" y="595549"/>
              <a:ext cx="243440" cy="158705"/>
            </a:xfrm>
            <a:custGeom>
              <a:avLst/>
              <a:gdLst/>
              <a:ahLst/>
              <a:cxnLst/>
              <a:rect l="l" t="t" r="r" b="b"/>
              <a:pathLst>
                <a:path w="7418" h="4836" extrusionOk="0">
                  <a:moveTo>
                    <a:pt x="756" y="1"/>
                  </a:moveTo>
                  <a:cubicBezTo>
                    <a:pt x="594" y="1"/>
                    <a:pt x="438" y="86"/>
                    <a:pt x="357" y="230"/>
                  </a:cubicBezTo>
                  <a:lnTo>
                    <a:pt x="131" y="623"/>
                  </a:lnTo>
                  <a:cubicBezTo>
                    <a:pt x="0" y="838"/>
                    <a:pt x="84" y="1123"/>
                    <a:pt x="298" y="1254"/>
                  </a:cubicBezTo>
                  <a:lnTo>
                    <a:pt x="6442" y="4778"/>
                  </a:lnTo>
                  <a:cubicBezTo>
                    <a:pt x="6511" y="4817"/>
                    <a:pt x="6587" y="4835"/>
                    <a:pt x="6663" y="4835"/>
                  </a:cubicBezTo>
                  <a:cubicBezTo>
                    <a:pt x="6824" y="4835"/>
                    <a:pt x="6984" y="4753"/>
                    <a:pt x="7073" y="4600"/>
                  </a:cubicBezTo>
                  <a:lnTo>
                    <a:pt x="7287" y="4219"/>
                  </a:lnTo>
                  <a:cubicBezTo>
                    <a:pt x="7418" y="4005"/>
                    <a:pt x="7346" y="3719"/>
                    <a:pt x="7120" y="3588"/>
                  </a:cubicBezTo>
                  <a:lnTo>
                    <a:pt x="989" y="64"/>
                  </a:lnTo>
                  <a:cubicBezTo>
                    <a:pt x="915" y="21"/>
                    <a:pt x="835" y="1"/>
                    <a:pt x="7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" name="Google Shape;22;p2"/>
          <p:cNvGrpSpPr/>
          <p:nvPr/>
        </p:nvGrpSpPr>
        <p:grpSpPr>
          <a:xfrm rot="-822915">
            <a:off x="1187007" y="733647"/>
            <a:ext cx="438181" cy="606543"/>
            <a:chOff x="614950" y="1682850"/>
            <a:chExt cx="438175" cy="454900"/>
          </a:xfrm>
        </p:grpSpPr>
        <p:sp>
          <p:nvSpPr>
            <p:cNvPr id="23" name="Google Shape;23;p2"/>
            <p:cNvSpPr/>
            <p:nvPr/>
          </p:nvSpPr>
          <p:spPr>
            <a:xfrm>
              <a:off x="614950" y="1682850"/>
              <a:ext cx="438175" cy="454900"/>
            </a:xfrm>
            <a:custGeom>
              <a:avLst/>
              <a:gdLst/>
              <a:ahLst/>
              <a:cxnLst/>
              <a:rect l="l" t="t" r="r" b="b"/>
              <a:pathLst>
                <a:path w="17527" h="18196" extrusionOk="0">
                  <a:moveTo>
                    <a:pt x="9682" y="1"/>
                  </a:moveTo>
                  <a:cubicBezTo>
                    <a:pt x="6586" y="1"/>
                    <a:pt x="1400" y="4345"/>
                    <a:pt x="762" y="5582"/>
                  </a:cubicBezTo>
                  <a:cubicBezTo>
                    <a:pt x="0" y="7082"/>
                    <a:pt x="2882" y="11261"/>
                    <a:pt x="4084" y="12249"/>
                  </a:cubicBezTo>
                  <a:cubicBezTo>
                    <a:pt x="4502" y="12589"/>
                    <a:pt x="4976" y="12766"/>
                    <a:pt x="5510" y="12766"/>
                  </a:cubicBezTo>
                  <a:cubicBezTo>
                    <a:pt x="6529" y="12766"/>
                    <a:pt x="7767" y="12124"/>
                    <a:pt x="9251" y="10749"/>
                  </a:cubicBezTo>
                  <a:cubicBezTo>
                    <a:pt x="9763" y="10272"/>
                    <a:pt x="10433" y="10032"/>
                    <a:pt x="11064" y="10032"/>
                  </a:cubicBezTo>
                  <a:cubicBezTo>
                    <a:pt x="11961" y="10032"/>
                    <a:pt x="12780" y="10516"/>
                    <a:pt x="12954" y="11487"/>
                  </a:cubicBezTo>
                  <a:cubicBezTo>
                    <a:pt x="13264" y="13142"/>
                    <a:pt x="12347" y="13737"/>
                    <a:pt x="10728" y="14095"/>
                  </a:cubicBezTo>
                  <a:cubicBezTo>
                    <a:pt x="9097" y="14452"/>
                    <a:pt x="7073" y="15333"/>
                    <a:pt x="7680" y="17178"/>
                  </a:cubicBezTo>
                  <a:cubicBezTo>
                    <a:pt x="7910" y="17887"/>
                    <a:pt x="8685" y="18196"/>
                    <a:pt x="9683" y="18196"/>
                  </a:cubicBezTo>
                  <a:cubicBezTo>
                    <a:pt x="11265" y="18196"/>
                    <a:pt x="13407" y="17420"/>
                    <a:pt x="14824" y="16238"/>
                  </a:cubicBezTo>
                  <a:cubicBezTo>
                    <a:pt x="17133" y="14321"/>
                    <a:pt x="17526" y="10761"/>
                    <a:pt x="16336" y="8630"/>
                  </a:cubicBezTo>
                  <a:cubicBezTo>
                    <a:pt x="15497" y="7137"/>
                    <a:pt x="13561" y="6088"/>
                    <a:pt x="11616" y="6088"/>
                  </a:cubicBezTo>
                  <a:cubicBezTo>
                    <a:pt x="10798" y="6088"/>
                    <a:pt x="9979" y="6273"/>
                    <a:pt x="9240" y="6689"/>
                  </a:cubicBezTo>
                  <a:cubicBezTo>
                    <a:pt x="6739" y="8082"/>
                    <a:pt x="6025" y="8749"/>
                    <a:pt x="6025" y="8749"/>
                  </a:cubicBezTo>
                  <a:cubicBezTo>
                    <a:pt x="6025" y="8749"/>
                    <a:pt x="5894" y="7641"/>
                    <a:pt x="5346" y="7129"/>
                  </a:cubicBezTo>
                  <a:cubicBezTo>
                    <a:pt x="5346" y="7129"/>
                    <a:pt x="13621" y="3331"/>
                    <a:pt x="11311" y="664"/>
                  </a:cubicBezTo>
                  <a:cubicBezTo>
                    <a:pt x="10906" y="198"/>
                    <a:pt x="10341" y="1"/>
                    <a:pt x="96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686375" y="1706975"/>
              <a:ext cx="183400" cy="114275"/>
            </a:xfrm>
            <a:custGeom>
              <a:avLst/>
              <a:gdLst/>
              <a:ahLst/>
              <a:cxnLst/>
              <a:rect l="l" t="t" r="r" b="b"/>
              <a:pathLst>
                <a:path w="7336" h="4571" extrusionOk="0">
                  <a:moveTo>
                    <a:pt x="6697" y="0"/>
                  </a:moveTo>
                  <a:cubicBezTo>
                    <a:pt x="5771" y="0"/>
                    <a:pt x="3285" y="1082"/>
                    <a:pt x="1775" y="2319"/>
                  </a:cubicBezTo>
                  <a:cubicBezTo>
                    <a:pt x="1" y="3759"/>
                    <a:pt x="84" y="4307"/>
                    <a:pt x="322" y="4545"/>
                  </a:cubicBezTo>
                  <a:cubicBezTo>
                    <a:pt x="339" y="4562"/>
                    <a:pt x="366" y="4570"/>
                    <a:pt x="401" y="4570"/>
                  </a:cubicBezTo>
                  <a:cubicBezTo>
                    <a:pt x="862" y="4570"/>
                    <a:pt x="2810" y="3198"/>
                    <a:pt x="4204" y="2402"/>
                  </a:cubicBezTo>
                  <a:cubicBezTo>
                    <a:pt x="5704" y="1545"/>
                    <a:pt x="7335" y="497"/>
                    <a:pt x="7026" y="104"/>
                  </a:cubicBezTo>
                  <a:cubicBezTo>
                    <a:pt x="6972" y="33"/>
                    <a:pt x="6858" y="0"/>
                    <a:pt x="66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56325" y="1827450"/>
              <a:ext cx="22050" cy="22050"/>
            </a:xfrm>
            <a:custGeom>
              <a:avLst/>
              <a:gdLst/>
              <a:ahLst/>
              <a:cxnLst/>
              <a:rect l="l" t="t" r="r" b="b"/>
              <a:pathLst>
                <a:path w="882" h="882" extrusionOk="0">
                  <a:moveTo>
                    <a:pt x="441" y="0"/>
                  </a:moveTo>
                  <a:cubicBezTo>
                    <a:pt x="203" y="0"/>
                    <a:pt x="0" y="202"/>
                    <a:pt x="0" y="441"/>
                  </a:cubicBezTo>
                  <a:cubicBezTo>
                    <a:pt x="0" y="679"/>
                    <a:pt x="203" y="881"/>
                    <a:pt x="441" y="881"/>
                  </a:cubicBezTo>
                  <a:cubicBezTo>
                    <a:pt x="691" y="881"/>
                    <a:pt x="881" y="679"/>
                    <a:pt x="881" y="441"/>
                  </a:cubicBezTo>
                  <a:cubicBezTo>
                    <a:pt x="881" y="202"/>
                    <a:pt x="691" y="0"/>
                    <a:pt x="44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" name="Google Shape;26;p2"/>
          <p:cNvGrpSpPr/>
          <p:nvPr/>
        </p:nvGrpSpPr>
        <p:grpSpPr>
          <a:xfrm rot="546724">
            <a:off x="219113" y="261824"/>
            <a:ext cx="656845" cy="916344"/>
            <a:chOff x="1761950" y="1669000"/>
            <a:chExt cx="482700" cy="529100"/>
          </a:xfrm>
        </p:grpSpPr>
        <p:sp>
          <p:nvSpPr>
            <p:cNvPr id="27" name="Google Shape;27;p2"/>
            <p:cNvSpPr/>
            <p:nvPr/>
          </p:nvSpPr>
          <p:spPr>
            <a:xfrm>
              <a:off x="1761950" y="1669000"/>
              <a:ext cx="482700" cy="529100"/>
            </a:xfrm>
            <a:custGeom>
              <a:avLst/>
              <a:gdLst/>
              <a:ahLst/>
              <a:cxnLst/>
              <a:rect l="l" t="t" r="r" b="b"/>
              <a:pathLst>
                <a:path w="19308" h="21164" extrusionOk="0">
                  <a:moveTo>
                    <a:pt x="8652" y="3590"/>
                  </a:moveTo>
                  <a:cubicBezTo>
                    <a:pt x="9200" y="3590"/>
                    <a:pt x="9762" y="3731"/>
                    <a:pt x="10282" y="4028"/>
                  </a:cubicBezTo>
                  <a:cubicBezTo>
                    <a:pt x="11794" y="4897"/>
                    <a:pt x="12366" y="6767"/>
                    <a:pt x="11532" y="8207"/>
                  </a:cubicBezTo>
                  <a:cubicBezTo>
                    <a:pt x="10983" y="9165"/>
                    <a:pt x="9973" y="9693"/>
                    <a:pt x="8916" y="9693"/>
                  </a:cubicBezTo>
                  <a:cubicBezTo>
                    <a:pt x="8369" y="9693"/>
                    <a:pt x="7809" y="9551"/>
                    <a:pt x="7294" y="9255"/>
                  </a:cubicBezTo>
                  <a:cubicBezTo>
                    <a:pt x="5770" y="8386"/>
                    <a:pt x="5210" y="6517"/>
                    <a:pt x="6043" y="5064"/>
                  </a:cubicBezTo>
                  <a:cubicBezTo>
                    <a:pt x="6592" y="4115"/>
                    <a:pt x="7595" y="3590"/>
                    <a:pt x="8652" y="3590"/>
                  </a:cubicBezTo>
                  <a:close/>
                  <a:moveTo>
                    <a:pt x="8921" y="0"/>
                  </a:moveTo>
                  <a:cubicBezTo>
                    <a:pt x="3425" y="0"/>
                    <a:pt x="1" y="7231"/>
                    <a:pt x="3460" y="11124"/>
                  </a:cubicBezTo>
                  <a:cubicBezTo>
                    <a:pt x="4980" y="12835"/>
                    <a:pt x="6651" y="13348"/>
                    <a:pt x="8108" y="13348"/>
                  </a:cubicBezTo>
                  <a:cubicBezTo>
                    <a:pt x="10292" y="13348"/>
                    <a:pt x="11996" y="12196"/>
                    <a:pt x="11997" y="12196"/>
                  </a:cubicBezTo>
                  <a:lnTo>
                    <a:pt x="11997" y="12196"/>
                  </a:lnTo>
                  <a:cubicBezTo>
                    <a:pt x="11997" y="12196"/>
                    <a:pt x="10818" y="15958"/>
                    <a:pt x="7520" y="16423"/>
                  </a:cubicBezTo>
                  <a:cubicBezTo>
                    <a:pt x="4210" y="16899"/>
                    <a:pt x="1912" y="17518"/>
                    <a:pt x="2305" y="19173"/>
                  </a:cubicBezTo>
                  <a:cubicBezTo>
                    <a:pt x="2626" y="20508"/>
                    <a:pt x="3836" y="21163"/>
                    <a:pt x="5444" y="21163"/>
                  </a:cubicBezTo>
                  <a:cubicBezTo>
                    <a:pt x="8423" y="21163"/>
                    <a:pt x="12767" y="18912"/>
                    <a:pt x="15342" y="14565"/>
                  </a:cubicBezTo>
                  <a:cubicBezTo>
                    <a:pt x="19307" y="7874"/>
                    <a:pt x="17033" y="1873"/>
                    <a:pt x="10592" y="218"/>
                  </a:cubicBezTo>
                  <a:cubicBezTo>
                    <a:pt x="10018" y="69"/>
                    <a:pt x="9460" y="0"/>
                    <a:pt x="89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046075" y="2061100"/>
              <a:ext cx="36350" cy="36050"/>
            </a:xfrm>
            <a:custGeom>
              <a:avLst/>
              <a:gdLst/>
              <a:ahLst/>
              <a:cxnLst/>
              <a:rect l="l" t="t" r="r" b="b"/>
              <a:pathLst>
                <a:path w="1454" h="1442" extrusionOk="0">
                  <a:moveTo>
                    <a:pt x="727" y="0"/>
                  </a:moveTo>
                  <a:cubicBezTo>
                    <a:pt x="322" y="0"/>
                    <a:pt x="1" y="322"/>
                    <a:pt x="1" y="727"/>
                  </a:cubicBezTo>
                  <a:cubicBezTo>
                    <a:pt x="1" y="1120"/>
                    <a:pt x="322" y="1441"/>
                    <a:pt x="727" y="1441"/>
                  </a:cubicBezTo>
                  <a:cubicBezTo>
                    <a:pt x="1132" y="1441"/>
                    <a:pt x="1453" y="1120"/>
                    <a:pt x="1453" y="727"/>
                  </a:cubicBezTo>
                  <a:cubicBezTo>
                    <a:pt x="1453" y="322"/>
                    <a:pt x="1132" y="0"/>
                    <a:pt x="7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866425" y="2108000"/>
              <a:ext cx="179675" cy="64750"/>
            </a:xfrm>
            <a:custGeom>
              <a:avLst/>
              <a:gdLst/>
              <a:ahLst/>
              <a:cxnLst/>
              <a:rect l="l" t="t" r="r" b="b"/>
              <a:pathLst>
                <a:path w="7187" h="2590" extrusionOk="0">
                  <a:moveTo>
                    <a:pt x="6473" y="0"/>
                  </a:moveTo>
                  <a:cubicBezTo>
                    <a:pt x="5731" y="0"/>
                    <a:pt x="4264" y="1127"/>
                    <a:pt x="2950" y="1127"/>
                  </a:cubicBezTo>
                  <a:cubicBezTo>
                    <a:pt x="2917" y="1127"/>
                    <a:pt x="2885" y="1126"/>
                    <a:pt x="2853" y="1125"/>
                  </a:cubicBezTo>
                  <a:cubicBezTo>
                    <a:pt x="2772" y="1122"/>
                    <a:pt x="2693" y="1120"/>
                    <a:pt x="2615" y="1120"/>
                  </a:cubicBezTo>
                  <a:cubicBezTo>
                    <a:pt x="1103" y="1120"/>
                    <a:pt x="0" y="1654"/>
                    <a:pt x="555" y="2220"/>
                  </a:cubicBezTo>
                  <a:cubicBezTo>
                    <a:pt x="816" y="2482"/>
                    <a:pt x="1430" y="2589"/>
                    <a:pt x="2132" y="2589"/>
                  </a:cubicBezTo>
                  <a:cubicBezTo>
                    <a:pt x="3028" y="2589"/>
                    <a:pt x="4069" y="2414"/>
                    <a:pt x="4710" y="2161"/>
                  </a:cubicBezTo>
                  <a:cubicBezTo>
                    <a:pt x="5853" y="1708"/>
                    <a:pt x="7187" y="756"/>
                    <a:pt x="6853" y="196"/>
                  </a:cubicBezTo>
                  <a:cubicBezTo>
                    <a:pt x="6770" y="57"/>
                    <a:pt x="6640" y="0"/>
                    <a:pt x="64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" name="Google Shape;30;p2"/>
          <p:cNvGrpSpPr/>
          <p:nvPr/>
        </p:nvGrpSpPr>
        <p:grpSpPr>
          <a:xfrm rot="848546">
            <a:off x="1619898" y="5322717"/>
            <a:ext cx="669524" cy="970156"/>
            <a:chOff x="1761950" y="1669000"/>
            <a:chExt cx="482700" cy="529100"/>
          </a:xfrm>
        </p:grpSpPr>
        <p:sp>
          <p:nvSpPr>
            <p:cNvPr id="31" name="Google Shape;31;p2"/>
            <p:cNvSpPr/>
            <p:nvPr/>
          </p:nvSpPr>
          <p:spPr>
            <a:xfrm>
              <a:off x="1761950" y="1669000"/>
              <a:ext cx="482700" cy="529100"/>
            </a:xfrm>
            <a:custGeom>
              <a:avLst/>
              <a:gdLst/>
              <a:ahLst/>
              <a:cxnLst/>
              <a:rect l="l" t="t" r="r" b="b"/>
              <a:pathLst>
                <a:path w="19308" h="21164" extrusionOk="0">
                  <a:moveTo>
                    <a:pt x="8652" y="3590"/>
                  </a:moveTo>
                  <a:cubicBezTo>
                    <a:pt x="9200" y="3590"/>
                    <a:pt x="9762" y="3731"/>
                    <a:pt x="10282" y="4028"/>
                  </a:cubicBezTo>
                  <a:cubicBezTo>
                    <a:pt x="11794" y="4897"/>
                    <a:pt x="12366" y="6767"/>
                    <a:pt x="11532" y="8207"/>
                  </a:cubicBezTo>
                  <a:cubicBezTo>
                    <a:pt x="10983" y="9165"/>
                    <a:pt x="9973" y="9693"/>
                    <a:pt x="8916" y="9693"/>
                  </a:cubicBezTo>
                  <a:cubicBezTo>
                    <a:pt x="8369" y="9693"/>
                    <a:pt x="7809" y="9551"/>
                    <a:pt x="7294" y="9255"/>
                  </a:cubicBezTo>
                  <a:cubicBezTo>
                    <a:pt x="5770" y="8386"/>
                    <a:pt x="5210" y="6517"/>
                    <a:pt x="6043" y="5064"/>
                  </a:cubicBezTo>
                  <a:cubicBezTo>
                    <a:pt x="6592" y="4115"/>
                    <a:pt x="7595" y="3590"/>
                    <a:pt x="8652" y="3590"/>
                  </a:cubicBezTo>
                  <a:close/>
                  <a:moveTo>
                    <a:pt x="8921" y="0"/>
                  </a:moveTo>
                  <a:cubicBezTo>
                    <a:pt x="3425" y="0"/>
                    <a:pt x="1" y="7231"/>
                    <a:pt x="3460" y="11124"/>
                  </a:cubicBezTo>
                  <a:cubicBezTo>
                    <a:pt x="4980" y="12835"/>
                    <a:pt x="6651" y="13348"/>
                    <a:pt x="8108" y="13348"/>
                  </a:cubicBezTo>
                  <a:cubicBezTo>
                    <a:pt x="10292" y="13348"/>
                    <a:pt x="11996" y="12196"/>
                    <a:pt x="11997" y="12196"/>
                  </a:cubicBezTo>
                  <a:lnTo>
                    <a:pt x="11997" y="12196"/>
                  </a:lnTo>
                  <a:cubicBezTo>
                    <a:pt x="11997" y="12196"/>
                    <a:pt x="10818" y="15958"/>
                    <a:pt x="7520" y="16423"/>
                  </a:cubicBezTo>
                  <a:cubicBezTo>
                    <a:pt x="4210" y="16899"/>
                    <a:pt x="1912" y="17518"/>
                    <a:pt x="2305" y="19173"/>
                  </a:cubicBezTo>
                  <a:cubicBezTo>
                    <a:pt x="2626" y="20508"/>
                    <a:pt x="3836" y="21163"/>
                    <a:pt x="5444" y="21163"/>
                  </a:cubicBezTo>
                  <a:cubicBezTo>
                    <a:pt x="8423" y="21163"/>
                    <a:pt x="12767" y="18912"/>
                    <a:pt x="15342" y="14565"/>
                  </a:cubicBezTo>
                  <a:cubicBezTo>
                    <a:pt x="19307" y="7874"/>
                    <a:pt x="17033" y="1873"/>
                    <a:pt x="10592" y="218"/>
                  </a:cubicBezTo>
                  <a:cubicBezTo>
                    <a:pt x="10018" y="69"/>
                    <a:pt x="9460" y="0"/>
                    <a:pt x="89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046075" y="2061100"/>
              <a:ext cx="36350" cy="36050"/>
            </a:xfrm>
            <a:custGeom>
              <a:avLst/>
              <a:gdLst/>
              <a:ahLst/>
              <a:cxnLst/>
              <a:rect l="l" t="t" r="r" b="b"/>
              <a:pathLst>
                <a:path w="1454" h="1442" extrusionOk="0">
                  <a:moveTo>
                    <a:pt x="727" y="0"/>
                  </a:moveTo>
                  <a:cubicBezTo>
                    <a:pt x="322" y="0"/>
                    <a:pt x="1" y="322"/>
                    <a:pt x="1" y="727"/>
                  </a:cubicBezTo>
                  <a:cubicBezTo>
                    <a:pt x="1" y="1120"/>
                    <a:pt x="322" y="1441"/>
                    <a:pt x="727" y="1441"/>
                  </a:cubicBezTo>
                  <a:cubicBezTo>
                    <a:pt x="1132" y="1441"/>
                    <a:pt x="1453" y="1120"/>
                    <a:pt x="1453" y="727"/>
                  </a:cubicBezTo>
                  <a:cubicBezTo>
                    <a:pt x="1453" y="322"/>
                    <a:pt x="1132" y="0"/>
                    <a:pt x="7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866425" y="2108000"/>
              <a:ext cx="179675" cy="64750"/>
            </a:xfrm>
            <a:custGeom>
              <a:avLst/>
              <a:gdLst/>
              <a:ahLst/>
              <a:cxnLst/>
              <a:rect l="l" t="t" r="r" b="b"/>
              <a:pathLst>
                <a:path w="7187" h="2590" extrusionOk="0">
                  <a:moveTo>
                    <a:pt x="6473" y="0"/>
                  </a:moveTo>
                  <a:cubicBezTo>
                    <a:pt x="5731" y="0"/>
                    <a:pt x="4264" y="1127"/>
                    <a:pt x="2950" y="1127"/>
                  </a:cubicBezTo>
                  <a:cubicBezTo>
                    <a:pt x="2917" y="1127"/>
                    <a:pt x="2885" y="1126"/>
                    <a:pt x="2853" y="1125"/>
                  </a:cubicBezTo>
                  <a:cubicBezTo>
                    <a:pt x="2772" y="1122"/>
                    <a:pt x="2693" y="1120"/>
                    <a:pt x="2615" y="1120"/>
                  </a:cubicBezTo>
                  <a:cubicBezTo>
                    <a:pt x="1103" y="1120"/>
                    <a:pt x="0" y="1654"/>
                    <a:pt x="555" y="2220"/>
                  </a:cubicBezTo>
                  <a:cubicBezTo>
                    <a:pt x="816" y="2482"/>
                    <a:pt x="1430" y="2589"/>
                    <a:pt x="2132" y="2589"/>
                  </a:cubicBezTo>
                  <a:cubicBezTo>
                    <a:pt x="3028" y="2589"/>
                    <a:pt x="4069" y="2414"/>
                    <a:pt x="4710" y="2161"/>
                  </a:cubicBezTo>
                  <a:cubicBezTo>
                    <a:pt x="5853" y="1708"/>
                    <a:pt x="7187" y="756"/>
                    <a:pt x="6853" y="196"/>
                  </a:cubicBezTo>
                  <a:cubicBezTo>
                    <a:pt x="6770" y="57"/>
                    <a:pt x="6640" y="0"/>
                    <a:pt x="64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" name="Google Shape;34;p2"/>
          <p:cNvGrpSpPr/>
          <p:nvPr/>
        </p:nvGrpSpPr>
        <p:grpSpPr>
          <a:xfrm rot="-822750">
            <a:off x="515907" y="5871219"/>
            <a:ext cx="408183" cy="466655"/>
            <a:chOff x="2321700" y="1787550"/>
            <a:chExt cx="450675" cy="386425"/>
          </a:xfrm>
        </p:grpSpPr>
        <p:sp>
          <p:nvSpPr>
            <p:cNvPr id="35" name="Google Shape;35;p2"/>
            <p:cNvSpPr/>
            <p:nvPr/>
          </p:nvSpPr>
          <p:spPr>
            <a:xfrm>
              <a:off x="2321700" y="1787550"/>
              <a:ext cx="450675" cy="386425"/>
            </a:xfrm>
            <a:custGeom>
              <a:avLst/>
              <a:gdLst/>
              <a:ahLst/>
              <a:cxnLst/>
              <a:rect l="l" t="t" r="r" b="b"/>
              <a:pathLst>
                <a:path w="18027" h="15457" extrusionOk="0">
                  <a:moveTo>
                    <a:pt x="6484" y="0"/>
                  </a:moveTo>
                  <a:cubicBezTo>
                    <a:pt x="6270" y="0"/>
                    <a:pt x="6046" y="42"/>
                    <a:pt x="5811" y="132"/>
                  </a:cubicBezTo>
                  <a:cubicBezTo>
                    <a:pt x="3465" y="1025"/>
                    <a:pt x="6502" y="6990"/>
                    <a:pt x="6406" y="7216"/>
                  </a:cubicBezTo>
                  <a:cubicBezTo>
                    <a:pt x="6299" y="7442"/>
                    <a:pt x="1" y="8906"/>
                    <a:pt x="1191" y="11514"/>
                  </a:cubicBezTo>
                  <a:cubicBezTo>
                    <a:pt x="1500" y="12194"/>
                    <a:pt x="2065" y="12444"/>
                    <a:pt x="2736" y="12444"/>
                  </a:cubicBezTo>
                  <a:cubicBezTo>
                    <a:pt x="4599" y="12444"/>
                    <a:pt x="7287" y="10521"/>
                    <a:pt x="7644" y="10521"/>
                  </a:cubicBezTo>
                  <a:cubicBezTo>
                    <a:pt x="7654" y="10521"/>
                    <a:pt x="7662" y="10523"/>
                    <a:pt x="7668" y="10526"/>
                  </a:cubicBezTo>
                  <a:cubicBezTo>
                    <a:pt x="7946" y="10654"/>
                    <a:pt x="9383" y="15457"/>
                    <a:pt x="11790" y="15457"/>
                  </a:cubicBezTo>
                  <a:cubicBezTo>
                    <a:pt x="12066" y="15457"/>
                    <a:pt x="12355" y="15393"/>
                    <a:pt x="12657" y="15252"/>
                  </a:cubicBezTo>
                  <a:cubicBezTo>
                    <a:pt x="15586" y="13871"/>
                    <a:pt x="11550" y="9014"/>
                    <a:pt x="11633" y="8775"/>
                  </a:cubicBezTo>
                  <a:cubicBezTo>
                    <a:pt x="11717" y="8549"/>
                    <a:pt x="18027" y="6620"/>
                    <a:pt x="16812" y="4358"/>
                  </a:cubicBezTo>
                  <a:cubicBezTo>
                    <a:pt x="16512" y="3790"/>
                    <a:pt x="15959" y="3579"/>
                    <a:pt x="15293" y="3579"/>
                  </a:cubicBezTo>
                  <a:cubicBezTo>
                    <a:pt x="13348" y="3579"/>
                    <a:pt x="10443" y="5387"/>
                    <a:pt x="10096" y="5387"/>
                  </a:cubicBezTo>
                  <a:cubicBezTo>
                    <a:pt x="10087" y="5387"/>
                    <a:pt x="10079" y="5385"/>
                    <a:pt x="10073" y="5382"/>
                  </a:cubicBezTo>
                  <a:cubicBezTo>
                    <a:pt x="9920" y="5284"/>
                    <a:pt x="8893" y="0"/>
                    <a:pt x="64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2526500" y="1936425"/>
              <a:ext cx="34550" cy="29700"/>
            </a:xfrm>
            <a:custGeom>
              <a:avLst/>
              <a:gdLst/>
              <a:ahLst/>
              <a:cxnLst/>
              <a:rect l="l" t="t" r="r" b="b"/>
              <a:pathLst>
                <a:path w="1382" h="1188" extrusionOk="0">
                  <a:moveTo>
                    <a:pt x="707" y="1"/>
                  </a:moveTo>
                  <a:cubicBezTo>
                    <a:pt x="639" y="1"/>
                    <a:pt x="569" y="11"/>
                    <a:pt x="500" y="34"/>
                  </a:cubicBezTo>
                  <a:cubicBezTo>
                    <a:pt x="179" y="153"/>
                    <a:pt x="0" y="487"/>
                    <a:pt x="107" y="796"/>
                  </a:cubicBezTo>
                  <a:cubicBezTo>
                    <a:pt x="192" y="1040"/>
                    <a:pt x="423" y="1187"/>
                    <a:pt x="674" y="1187"/>
                  </a:cubicBezTo>
                  <a:cubicBezTo>
                    <a:pt x="743" y="1187"/>
                    <a:pt x="813" y="1177"/>
                    <a:pt x="881" y="1154"/>
                  </a:cubicBezTo>
                  <a:cubicBezTo>
                    <a:pt x="1203" y="1035"/>
                    <a:pt x="1381" y="701"/>
                    <a:pt x="1274" y="392"/>
                  </a:cubicBezTo>
                  <a:cubicBezTo>
                    <a:pt x="1190" y="148"/>
                    <a:pt x="959" y="1"/>
                    <a:pt x="707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485125" y="1819000"/>
              <a:ext cx="57775" cy="104050"/>
            </a:xfrm>
            <a:custGeom>
              <a:avLst/>
              <a:gdLst/>
              <a:ahLst/>
              <a:cxnLst/>
              <a:rect l="l" t="t" r="r" b="b"/>
              <a:pathLst>
                <a:path w="2311" h="4162" extrusionOk="0">
                  <a:moveTo>
                    <a:pt x="591" y="0"/>
                  </a:moveTo>
                  <a:cubicBezTo>
                    <a:pt x="556" y="0"/>
                    <a:pt x="521" y="6"/>
                    <a:pt x="488" y="17"/>
                  </a:cubicBezTo>
                  <a:cubicBezTo>
                    <a:pt x="48" y="159"/>
                    <a:pt x="0" y="1195"/>
                    <a:pt x="369" y="2338"/>
                  </a:cubicBezTo>
                  <a:cubicBezTo>
                    <a:pt x="712" y="3389"/>
                    <a:pt x="1291" y="4162"/>
                    <a:pt x="1725" y="4162"/>
                  </a:cubicBezTo>
                  <a:cubicBezTo>
                    <a:pt x="1758" y="4162"/>
                    <a:pt x="1791" y="4157"/>
                    <a:pt x="1822" y="4148"/>
                  </a:cubicBezTo>
                  <a:cubicBezTo>
                    <a:pt x="2251" y="4005"/>
                    <a:pt x="2310" y="2969"/>
                    <a:pt x="1941" y="1826"/>
                  </a:cubicBezTo>
                  <a:cubicBezTo>
                    <a:pt x="1600" y="771"/>
                    <a:pt x="1016" y="0"/>
                    <a:pt x="591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" name="Google Shape;38;p2"/>
          <p:cNvGrpSpPr/>
          <p:nvPr/>
        </p:nvGrpSpPr>
        <p:grpSpPr>
          <a:xfrm rot="-822915">
            <a:off x="486899" y="4021773"/>
            <a:ext cx="1016239" cy="1352145"/>
            <a:chOff x="345025" y="221948"/>
            <a:chExt cx="1016224" cy="1014094"/>
          </a:xfrm>
        </p:grpSpPr>
        <p:sp>
          <p:nvSpPr>
            <p:cNvPr id="39" name="Google Shape;39;p2"/>
            <p:cNvSpPr/>
            <p:nvPr/>
          </p:nvSpPr>
          <p:spPr>
            <a:xfrm rot="3022827">
              <a:off x="496652" y="364477"/>
              <a:ext cx="712970" cy="729036"/>
            </a:xfrm>
            <a:custGeom>
              <a:avLst/>
              <a:gdLst/>
              <a:ahLst/>
              <a:cxnLst/>
              <a:rect l="l" t="t" r="r" b="b"/>
              <a:pathLst>
                <a:path w="16287" h="16654" extrusionOk="0">
                  <a:moveTo>
                    <a:pt x="6602" y="1"/>
                  </a:moveTo>
                  <a:cubicBezTo>
                    <a:pt x="4440" y="1"/>
                    <a:pt x="2474" y="1200"/>
                    <a:pt x="1536" y="2842"/>
                  </a:cubicBezTo>
                  <a:cubicBezTo>
                    <a:pt x="0" y="5533"/>
                    <a:pt x="310" y="8021"/>
                    <a:pt x="1917" y="8473"/>
                  </a:cubicBezTo>
                  <a:cubicBezTo>
                    <a:pt x="2144" y="8536"/>
                    <a:pt x="2350" y="8566"/>
                    <a:pt x="2539" y="8566"/>
                  </a:cubicBezTo>
                  <a:cubicBezTo>
                    <a:pt x="4027" y="8566"/>
                    <a:pt x="4420" y="6743"/>
                    <a:pt x="4906" y="5211"/>
                  </a:cubicBezTo>
                  <a:cubicBezTo>
                    <a:pt x="5274" y="4041"/>
                    <a:pt x="5978" y="3410"/>
                    <a:pt x="6827" y="3410"/>
                  </a:cubicBezTo>
                  <a:cubicBezTo>
                    <a:pt x="7239" y="3410"/>
                    <a:pt x="7685" y="3558"/>
                    <a:pt x="8144" y="3866"/>
                  </a:cubicBezTo>
                  <a:cubicBezTo>
                    <a:pt x="9549" y="4818"/>
                    <a:pt x="8168" y="8938"/>
                    <a:pt x="7013" y="11057"/>
                  </a:cubicBezTo>
                  <a:cubicBezTo>
                    <a:pt x="5858" y="13165"/>
                    <a:pt x="5037" y="16605"/>
                    <a:pt x="7894" y="16653"/>
                  </a:cubicBezTo>
                  <a:cubicBezTo>
                    <a:pt x="7908" y="16653"/>
                    <a:pt x="7922" y="16653"/>
                    <a:pt x="7936" y="16653"/>
                  </a:cubicBezTo>
                  <a:cubicBezTo>
                    <a:pt x="10817" y="16653"/>
                    <a:pt x="16286" y="11800"/>
                    <a:pt x="15883" y="10378"/>
                  </a:cubicBezTo>
                  <a:cubicBezTo>
                    <a:pt x="15623" y="9451"/>
                    <a:pt x="14750" y="9032"/>
                    <a:pt x="13847" y="9032"/>
                  </a:cubicBezTo>
                  <a:cubicBezTo>
                    <a:pt x="13348" y="9032"/>
                    <a:pt x="12839" y="9160"/>
                    <a:pt x="12419" y="9402"/>
                  </a:cubicBezTo>
                  <a:cubicBezTo>
                    <a:pt x="11668" y="9855"/>
                    <a:pt x="11014" y="10438"/>
                    <a:pt x="10490" y="11140"/>
                  </a:cubicBezTo>
                  <a:cubicBezTo>
                    <a:pt x="10490" y="11140"/>
                    <a:pt x="14157" y="4675"/>
                    <a:pt x="10764" y="1663"/>
                  </a:cubicBezTo>
                  <a:cubicBezTo>
                    <a:pt x="9441" y="489"/>
                    <a:pt x="7982" y="1"/>
                    <a:pt x="66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 rot="3022827">
              <a:off x="774226" y="318054"/>
              <a:ext cx="184557" cy="226056"/>
            </a:xfrm>
            <a:custGeom>
              <a:avLst/>
              <a:gdLst/>
              <a:ahLst/>
              <a:cxnLst/>
              <a:rect l="l" t="t" r="r" b="b"/>
              <a:pathLst>
                <a:path w="4216" h="5164" extrusionOk="0">
                  <a:moveTo>
                    <a:pt x="3680" y="0"/>
                  </a:moveTo>
                  <a:cubicBezTo>
                    <a:pt x="3129" y="0"/>
                    <a:pt x="1983" y="685"/>
                    <a:pt x="1286" y="1779"/>
                  </a:cubicBezTo>
                  <a:cubicBezTo>
                    <a:pt x="429" y="3112"/>
                    <a:pt x="1" y="4887"/>
                    <a:pt x="715" y="5148"/>
                  </a:cubicBezTo>
                  <a:cubicBezTo>
                    <a:pt x="742" y="5159"/>
                    <a:pt x="768" y="5163"/>
                    <a:pt x="794" y="5163"/>
                  </a:cubicBezTo>
                  <a:cubicBezTo>
                    <a:pt x="1353" y="5163"/>
                    <a:pt x="1689" y="2929"/>
                    <a:pt x="2406" y="2053"/>
                  </a:cubicBezTo>
                  <a:cubicBezTo>
                    <a:pt x="3156" y="1124"/>
                    <a:pt x="4215" y="529"/>
                    <a:pt x="3953" y="112"/>
                  </a:cubicBezTo>
                  <a:cubicBezTo>
                    <a:pt x="3902" y="36"/>
                    <a:pt x="3807" y="0"/>
                    <a:pt x="368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3022827">
              <a:off x="1023192" y="438639"/>
              <a:ext cx="36027" cy="35983"/>
            </a:xfrm>
            <a:custGeom>
              <a:avLst/>
              <a:gdLst/>
              <a:ahLst/>
              <a:cxnLst/>
              <a:rect l="l" t="t" r="r" b="b"/>
              <a:pathLst>
                <a:path w="823" h="822" extrusionOk="0">
                  <a:moveTo>
                    <a:pt x="405" y="0"/>
                  </a:moveTo>
                  <a:cubicBezTo>
                    <a:pt x="179" y="0"/>
                    <a:pt x="1" y="191"/>
                    <a:pt x="1" y="417"/>
                  </a:cubicBezTo>
                  <a:cubicBezTo>
                    <a:pt x="1" y="643"/>
                    <a:pt x="179" y="822"/>
                    <a:pt x="405" y="822"/>
                  </a:cubicBezTo>
                  <a:cubicBezTo>
                    <a:pt x="632" y="822"/>
                    <a:pt x="822" y="643"/>
                    <a:pt x="822" y="417"/>
                  </a:cubicBezTo>
                  <a:cubicBezTo>
                    <a:pt x="822" y="191"/>
                    <a:pt x="632" y="0"/>
                    <a:pt x="4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" name="Google Shape;42;p2"/>
          <p:cNvSpPr/>
          <p:nvPr/>
        </p:nvSpPr>
        <p:spPr>
          <a:xfrm>
            <a:off x="1139325" y="33436"/>
            <a:ext cx="280152" cy="344328"/>
          </a:xfrm>
          <a:custGeom>
            <a:avLst/>
            <a:gdLst/>
            <a:ahLst/>
            <a:cxnLst/>
            <a:rect l="l" t="t" r="r" b="b"/>
            <a:pathLst>
              <a:path w="3403" h="3137" extrusionOk="0">
                <a:moveTo>
                  <a:pt x="1673" y="0"/>
                </a:moveTo>
                <a:cubicBezTo>
                  <a:pt x="1551" y="0"/>
                  <a:pt x="1429" y="84"/>
                  <a:pt x="1429" y="250"/>
                </a:cubicBezTo>
                <a:cubicBezTo>
                  <a:pt x="1382" y="631"/>
                  <a:pt x="1370" y="1012"/>
                  <a:pt x="1370" y="1405"/>
                </a:cubicBezTo>
                <a:cubicBezTo>
                  <a:pt x="1013" y="1429"/>
                  <a:pt x="655" y="1417"/>
                  <a:pt x="298" y="1453"/>
                </a:cubicBezTo>
                <a:cubicBezTo>
                  <a:pt x="48" y="1453"/>
                  <a:pt x="1" y="1798"/>
                  <a:pt x="239" y="1870"/>
                </a:cubicBezTo>
                <a:cubicBezTo>
                  <a:pt x="620" y="2013"/>
                  <a:pt x="1025" y="2084"/>
                  <a:pt x="1429" y="2096"/>
                </a:cubicBezTo>
                <a:cubicBezTo>
                  <a:pt x="1465" y="2417"/>
                  <a:pt x="1584" y="2715"/>
                  <a:pt x="1751" y="2989"/>
                </a:cubicBezTo>
                <a:cubicBezTo>
                  <a:pt x="1820" y="3090"/>
                  <a:pt x="1924" y="3136"/>
                  <a:pt x="2026" y="3136"/>
                </a:cubicBezTo>
                <a:cubicBezTo>
                  <a:pt x="2189" y="3136"/>
                  <a:pt x="2346" y="3020"/>
                  <a:pt x="2346" y="2822"/>
                </a:cubicBezTo>
                <a:cubicBezTo>
                  <a:pt x="2358" y="2560"/>
                  <a:pt x="2310" y="2298"/>
                  <a:pt x="2227" y="2036"/>
                </a:cubicBezTo>
                <a:cubicBezTo>
                  <a:pt x="2560" y="1989"/>
                  <a:pt x="2882" y="1882"/>
                  <a:pt x="3168" y="1703"/>
                </a:cubicBezTo>
                <a:cubicBezTo>
                  <a:pt x="3402" y="1550"/>
                  <a:pt x="3336" y="1143"/>
                  <a:pt x="3038" y="1143"/>
                </a:cubicBezTo>
                <a:cubicBezTo>
                  <a:pt x="3033" y="1143"/>
                  <a:pt x="3029" y="1143"/>
                  <a:pt x="3025" y="1143"/>
                </a:cubicBezTo>
                <a:cubicBezTo>
                  <a:pt x="2703" y="1167"/>
                  <a:pt x="2382" y="1227"/>
                  <a:pt x="2072" y="1310"/>
                </a:cubicBezTo>
                <a:cubicBezTo>
                  <a:pt x="2001" y="965"/>
                  <a:pt x="1953" y="608"/>
                  <a:pt x="1917" y="250"/>
                </a:cubicBezTo>
                <a:cubicBezTo>
                  <a:pt x="1917" y="84"/>
                  <a:pt x="1795" y="0"/>
                  <a:pt x="167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2"/>
          <p:cNvSpPr/>
          <p:nvPr/>
        </p:nvSpPr>
        <p:spPr>
          <a:xfrm rot="1938657">
            <a:off x="8146029" y="353881"/>
            <a:ext cx="259678" cy="327643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2"/>
          <p:cNvSpPr/>
          <p:nvPr/>
        </p:nvSpPr>
        <p:spPr>
          <a:xfrm rot="1938657">
            <a:off x="8364240" y="671545"/>
            <a:ext cx="244370" cy="209025"/>
          </a:xfrm>
          <a:custGeom>
            <a:avLst/>
            <a:gdLst/>
            <a:ahLst/>
            <a:cxnLst/>
            <a:rect l="l" t="t" r="r" b="b"/>
            <a:pathLst>
              <a:path w="3049" h="1956" extrusionOk="0">
                <a:moveTo>
                  <a:pt x="1465" y="0"/>
                </a:moveTo>
                <a:cubicBezTo>
                  <a:pt x="1250" y="143"/>
                  <a:pt x="1191" y="381"/>
                  <a:pt x="1203" y="667"/>
                </a:cubicBezTo>
                <a:cubicBezTo>
                  <a:pt x="893" y="691"/>
                  <a:pt x="584" y="715"/>
                  <a:pt x="274" y="727"/>
                </a:cubicBezTo>
                <a:cubicBezTo>
                  <a:pt x="72" y="727"/>
                  <a:pt x="0" y="1072"/>
                  <a:pt x="226" y="1096"/>
                </a:cubicBezTo>
                <a:cubicBezTo>
                  <a:pt x="572" y="1155"/>
                  <a:pt x="929" y="1179"/>
                  <a:pt x="1286" y="1179"/>
                </a:cubicBezTo>
                <a:cubicBezTo>
                  <a:pt x="1334" y="1381"/>
                  <a:pt x="1405" y="1572"/>
                  <a:pt x="1488" y="1751"/>
                </a:cubicBezTo>
                <a:cubicBezTo>
                  <a:pt x="1545" y="1893"/>
                  <a:pt x="1674" y="1956"/>
                  <a:pt x="1800" y="1956"/>
                </a:cubicBezTo>
                <a:cubicBezTo>
                  <a:pt x="1989" y="1956"/>
                  <a:pt x="2170" y="1813"/>
                  <a:pt x="2084" y="1584"/>
                </a:cubicBezTo>
                <a:cubicBezTo>
                  <a:pt x="2024" y="1441"/>
                  <a:pt x="1965" y="1286"/>
                  <a:pt x="1917" y="1143"/>
                </a:cubicBezTo>
                <a:cubicBezTo>
                  <a:pt x="2286" y="1096"/>
                  <a:pt x="2691" y="1048"/>
                  <a:pt x="2965" y="774"/>
                </a:cubicBezTo>
                <a:cubicBezTo>
                  <a:pt x="3048" y="691"/>
                  <a:pt x="3001" y="548"/>
                  <a:pt x="2893" y="512"/>
                </a:cubicBezTo>
                <a:cubicBezTo>
                  <a:pt x="2792" y="483"/>
                  <a:pt x="2690" y="471"/>
                  <a:pt x="2588" y="471"/>
                </a:cubicBezTo>
                <a:cubicBezTo>
                  <a:pt x="2317" y="471"/>
                  <a:pt x="2042" y="552"/>
                  <a:pt x="1774" y="596"/>
                </a:cubicBezTo>
                <a:cubicBezTo>
                  <a:pt x="1727" y="346"/>
                  <a:pt x="1715" y="155"/>
                  <a:pt x="147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45;p2"/>
          <p:cNvGrpSpPr/>
          <p:nvPr/>
        </p:nvGrpSpPr>
        <p:grpSpPr>
          <a:xfrm rot="-1313014">
            <a:off x="2548815" y="5974988"/>
            <a:ext cx="417958" cy="570521"/>
            <a:chOff x="2797650" y="3803725"/>
            <a:chExt cx="787175" cy="819250"/>
          </a:xfrm>
        </p:grpSpPr>
        <p:sp>
          <p:nvSpPr>
            <p:cNvPr id="46" name="Google Shape;46;p2"/>
            <p:cNvSpPr/>
            <p:nvPr/>
          </p:nvSpPr>
          <p:spPr>
            <a:xfrm>
              <a:off x="2797650" y="3803725"/>
              <a:ext cx="787175" cy="819250"/>
            </a:xfrm>
            <a:custGeom>
              <a:avLst/>
              <a:gdLst/>
              <a:ahLst/>
              <a:cxnLst/>
              <a:rect l="l" t="t" r="r" b="b"/>
              <a:pathLst>
                <a:path w="31487" h="32770" extrusionOk="0">
                  <a:moveTo>
                    <a:pt x="19368" y="5206"/>
                  </a:moveTo>
                  <a:cubicBezTo>
                    <a:pt x="20885" y="5206"/>
                    <a:pt x="22337" y="6384"/>
                    <a:pt x="22337" y="8157"/>
                  </a:cubicBezTo>
                  <a:cubicBezTo>
                    <a:pt x="22337" y="9788"/>
                    <a:pt x="21015" y="11110"/>
                    <a:pt x="19384" y="11110"/>
                  </a:cubicBezTo>
                  <a:lnTo>
                    <a:pt x="19372" y="11110"/>
                  </a:lnTo>
                  <a:cubicBezTo>
                    <a:pt x="16741" y="11098"/>
                    <a:pt x="15443" y="7919"/>
                    <a:pt x="17301" y="6074"/>
                  </a:cubicBezTo>
                  <a:cubicBezTo>
                    <a:pt x="17904" y="5474"/>
                    <a:pt x="18644" y="5206"/>
                    <a:pt x="19368" y="5206"/>
                  </a:cubicBezTo>
                  <a:close/>
                  <a:moveTo>
                    <a:pt x="14622" y="16964"/>
                  </a:moveTo>
                  <a:cubicBezTo>
                    <a:pt x="15232" y="16964"/>
                    <a:pt x="15847" y="17082"/>
                    <a:pt x="16431" y="17325"/>
                  </a:cubicBezTo>
                  <a:cubicBezTo>
                    <a:pt x="18217" y="18063"/>
                    <a:pt x="19372" y="19802"/>
                    <a:pt x="19372" y="21730"/>
                  </a:cubicBezTo>
                  <a:cubicBezTo>
                    <a:pt x="19372" y="24362"/>
                    <a:pt x="17241" y="26493"/>
                    <a:pt x="14610" y="26493"/>
                  </a:cubicBezTo>
                  <a:cubicBezTo>
                    <a:pt x="12681" y="26493"/>
                    <a:pt x="10943" y="25326"/>
                    <a:pt x="10216" y="23552"/>
                  </a:cubicBezTo>
                  <a:cubicBezTo>
                    <a:pt x="9478" y="21766"/>
                    <a:pt x="9883" y="19718"/>
                    <a:pt x="11240" y="18361"/>
                  </a:cubicBezTo>
                  <a:cubicBezTo>
                    <a:pt x="12158" y="17451"/>
                    <a:pt x="13381" y="16964"/>
                    <a:pt x="14622" y="16964"/>
                  </a:cubicBezTo>
                  <a:close/>
                  <a:moveTo>
                    <a:pt x="19725" y="1"/>
                  </a:moveTo>
                  <a:cubicBezTo>
                    <a:pt x="19020" y="1"/>
                    <a:pt x="18278" y="84"/>
                    <a:pt x="17503" y="263"/>
                  </a:cubicBezTo>
                  <a:cubicBezTo>
                    <a:pt x="7323" y="2621"/>
                    <a:pt x="10812" y="12110"/>
                    <a:pt x="10812" y="12110"/>
                  </a:cubicBezTo>
                  <a:cubicBezTo>
                    <a:pt x="7811" y="12336"/>
                    <a:pt x="1" y="18694"/>
                    <a:pt x="4632" y="27291"/>
                  </a:cubicBezTo>
                  <a:cubicBezTo>
                    <a:pt x="6708" y="31143"/>
                    <a:pt x="10415" y="32769"/>
                    <a:pt x="14135" y="32769"/>
                  </a:cubicBezTo>
                  <a:cubicBezTo>
                    <a:pt x="18716" y="32769"/>
                    <a:pt x="23317" y="30304"/>
                    <a:pt x="24921" y="26493"/>
                  </a:cubicBezTo>
                  <a:cubicBezTo>
                    <a:pt x="27826" y="19587"/>
                    <a:pt x="23885" y="14884"/>
                    <a:pt x="23885" y="14884"/>
                  </a:cubicBezTo>
                  <a:cubicBezTo>
                    <a:pt x="31486" y="12321"/>
                    <a:pt x="28294" y="1"/>
                    <a:pt x="1972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095025" y="3993950"/>
              <a:ext cx="52100" cy="52425"/>
            </a:xfrm>
            <a:custGeom>
              <a:avLst/>
              <a:gdLst/>
              <a:ahLst/>
              <a:cxnLst/>
              <a:rect l="l" t="t" r="r" b="b"/>
              <a:pathLst>
                <a:path w="2084" h="2097" extrusionOk="0">
                  <a:moveTo>
                    <a:pt x="1048" y="1"/>
                  </a:moveTo>
                  <a:cubicBezTo>
                    <a:pt x="465" y="1"/>
                    <a:pt x="0" y="465"/>
                    <a:pt x="0" y="1048"/>
                  </a:cubicBezTo>
                  <a:cubicBezTo>
                    <a:pt x="0" y="1620"/>
                    <a:pt x="465" y="2096"/>
                    <a:pt x="1048" y="2096"/>
                  </a:cubicBezTo>
                  <a:cubicBezTo>
                    <a:pt x="1619" y="2096"/>
                    <a:pt x="2084" y="1620"/>
                    <a:pt x="2084" y="1048"/>
                  </a:cubicBezTo>
                  <a:cubicBezTo>
                    <a:pt x="2084" y="465"/>
                    <a:pt x="1619" y="1"/>
                    <a:pt x="104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2908675" y="4172500"/>
              <a:ext cx="142325" cy="208700"/>
            </a:xfrm>
            <a:custGeom>
              <a:avLst/>
              <a:gdLst/>
              <a:ahLst/>
              <a:cxnLst/>
              <a:rect l="l" t="t" r="r" b="b"/>
              <a:pathLst>
                <a:path w="5693" h="8348" extrusionOk="0">
                  <a:moveTo>
                    <a:pt x="4297" y="1"/>
                  </a:moveTo>
                  <a:cubicBezTo>
                    <a:pt x="3111" y="1"/>
                    <a:pt x="1775" y="1987"/>
                    <a:pt x="1025" y="4170"/>
                  </a:cubicBezTo>
                  <a:cubicBezTo>
                    <a:pt x="239" y="6456"/>
                    <a:pt x="1" y="8110"/>
                    <a:pt x="882" y="8325"/>
                  </a:cubicBezTo>
                  <a:cubicBezTo>
                    <a:pt x="951" y="8340"/>
                    <a:pt x="1015" y="8348"/>
                    <a:pt x="1075" y="8348"/>
                  </a:cubicBezTo>
                  <a:cubicBezTo>
                    <a:pt x="2349" y="8348"/>
                    <a:pt x="1783" y="4988"/>
                    <a:pt x="2966" y="3658"/>
                  </a:cubicBezTo>
                  <a:cubicBezTo>
                    <a:pt x="4204" y="2265"/>
                    <a:pt x="5692" y="217"/>
                    <a:pt x="4466" y="14"/>
                  </a:cubicBezTo>
                  <a:cubicBezTo>
                    <a:pt x="4410" y="5"/>
                    <a:pt x="4354" y="1"/>
                    <a:pt x="429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3101875" y="3858125"/>
              <a:ext cx="155675" cy="104675"/>
            </a:xfrm>
            <a:custGeom>
              <a:avLst/>
              <a:gdLst/>
              <a:ahLst/>
              <a:cxnLst/>
              <a:rect l="l" t="t" r="r" b="b"/>
              <a:pathLst>
                <a:path w="6227" h="4187" extrusionOk="0">
                  <a:moveTo>
                    <a:pt x="5196" y="1"/>
                  </a:moveTo>
                  <a:cubicBezTo>
                    <a:pt x="4415" y="1"/>
                    <a:pt x="3142" y="589"/>
                    <a:pt x="2179" y="1362"/>
                  </a:cubicBezTo>
                  <a:cubicBezTo>
                    <a:pt x="845" y="2409"/>
                    <a:pt x="0" y="3838"/>
                    <a:pt x="714" y="4148"/>
                  </a:cubicBezTo>
                  <a:cubicBezTo>
                    <a:pt x="776" y="4174"/>
                    <a:pt x="835" y="4186"/>
                    <a:pt x="892" y="4186"/>
                  </a:cubicBezTo>
                  <a:cubicBezTo>
                    <a:pt x="1587" y="4186"/>
                    <a:pt x="2016" y="2368"/>
                    <a:pt x="3512" y="1862"/>
                  </a:cubicBezTo>
                  <a:cubicBezTo>
                    <a:pt x="5144" y="1326"/>
                    <a:pt x="6227" y="945"/>
                    <a:pt x="5822" y="266"/>
                  </a:cubicBezTo>
                  <a:cubicBezTo>
                    <a:pt x="5709" y="82"/>
                    <a:pt x="5487" y="1"/>
                    <a:pt x="5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50;p2"/>
          <p:cNvSpPr/>
          <p:nvPr/>
        </p:nvSpPr>
        <p:spPr>
          <a:xfrm rot="7925529">
            <a:off x="209730" y="4858716"/>
            <a:ext cx="346237" cy="245733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2"/>
          <p:cNvSpPr/>
          <p:nvPr/>
        </p:nvSpPr>
        <p:spPr>
          <a:xfrm rot="7925529">
            <a:off x="1310768" y="6357708"/>
            <a:ext cx="325827" cy="156769"/>
          </a:xfrm>
          <a:custGeom>
            <a:avLst/>
            <a:gdLst/>
            <a:ahLst/>
            <a:cxnLst/>
            <a:rect l="l" t="t" r="r" b="b"/>
            <a:pathLst>
              <a:path w="3049" h="1956" extrusionOk="0">
                <a:moveTo>
                  <a:pt x="1465" y="0"/>
                </a:moveTo>
                <a:cubicBezTo>
                  <a:pt x="1250" y="143"/>
                  <a:pt x="1191" y="381"/>
                  <a:pt x="1203" y="667"/>
                </a:cubicBezTo>
                <a:cubicBezTo>
                  <a:pt x="893" y="691"/>
                  <a:pt x="584" y="715"/>
                  <a:pt x="274" y="727"/>
                </a:cubicBezTo>
                <a:cubicBezTo>
                  <a:pt x="72" y="727"/>
                  <a:pt x="0" y="1072"/>
                  <a:pt x="226" y="1096"/>
                </a:cubicBezTo>
                <a:cubicBezTo>
                  <a:pt x="572" y="1155"/>
                  <a:pt x="929" y="1179"/>
                  <a:pt x="1286" y="1179"/>
                </a:cubicBezTo>
                <a:cubicBezTo>
                  <a:pt x="1334" y="1381"/>
                  <a:pt x="1405" y="1572"/>
                  <a:pt x="1488" y="1751"/>
                </a:cubicBezTo>
                <a:cubicBezTo>
                  <a:pt x="1545" y="1893"/>
                  <a:pt x="1674" y="1956"/>
                  <a:pt x="1800" y="1956"/>
                </a:cubicBezTo>
                <a:cubicBezTo>
                  <a:pt x="1989" y="1956"/>
                  <a:pt x="2170" y="1813"/>
                  <a:pt x="2084" y="1584"/>
                </a:cubicBezTo>
                <a:cubicBezTo>
                  <a:pt x="2024" y="1441"/>
                  <a:pt x="1965" y="1286"/>
                  <a:pt x="1917" y="1143"/>
                </a:cubicBezTo>
                <a:cubicBezTo>
                  <a:pt x="2286" y="1096"/>
                  <a:pt x="2691" y="1048"/>
                  <a:pt x="2965" y="774"/>
                </a:cubicBezTo>
                <a:cubicBezTo>
                  <a:pt x="3048" y="691"/>
                  <a:pt x="3001" y="548"/>
                  <a:pt x="2893" y="512"/>
                </a:cubicBezTo>
                <a:cubicBezTo>
                  <a:pt x="2792" y="483"/>
                  <a:pt x="2690" y="471"/>
                  <a:pt x="2588" y="471"/>
                </a:cubicBezTo>
                <a:cubicBezTo>
                  <a:pt x="2317" y="471"/>
                  <a:pt x="2042" y="552"/>
                  <a:pt x="1774" y="596"/>
                </a:cubicBezTo>
                <a:cubicBezTo>
                  <a:pt x="1727" y="346"/>
                  <a:pt x="1715" y="155"/>
                  <a:pt x="147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" name="Google Shape;52;p2"/>
          <p:cNvGrpSpPr/>
          <p:nvPr/>
        </p:nvGrpSpPr>
        <p:grpSpPr>
          <a:xfrm rot="2390256">
            <a:off x="3252091" y="5504832"/>
            <a:ext cx="341244" cy="472235"/>
            <a:chOff x="614950" y="1682850"/>
            <a:chExt cx="438175" cy="454900"/>
          </a:xfrm>
        </p:grpSpPr>
        <p:sp>
          <p:nvSpPr>
            <p:cNvPr id="53" name="Google Shape;53;p2"/>
            <p:cNvSpPr/>
            <p:nvPr/>
          </p:nvSpPr>
          <p:spPr>
            <a:xfrm>
              <a:off x="614950" y="1682850"/>
              <a:ext cx="438175" cy="454900"/>
            </a:xfrm>
            <a:custGeom>
              <a:avLst/>
              <a:gdLst/>
              <a:ahLst/>
              <a:cxnLst/>
              <a:rect l="l" t="t" r="r" b="b"/>
              <a:pathLst>
                <a:path w="17527" h="18196" extrusionOk="0">
                  <a:moveTo>
                    <a:pt x="9682" y="1"/>
                  </a:moveTo>
                  <a:cubicBezTo>
                    <a:pt x="6586" y="1"/>
                    <a:pt x="1400" y="4345"/>
                    <a:pt x="762" y="5582"/>
                  </a:cubicBezTo>
                  <a:cubicBezTo>
                    <a:pt x="0" y="7082"/>
                    <a:pt x="2882" y="11261"/>
                    <a:pt x="4084" y="12249"/>
                  </a:cubicBezTo>
                  <a:cubicBezTo>
                    <a:pt x="4502" y="12589"/>
                    <a:pt x="4976" y="12766"/>
                    <a:pt x="5510" y="12766"/>
                  </a:cubicBezTo>
                  <a:cubicBezTo>
                    <a:pt x="6529" y="12766"/>
                    <a:pt x="7767" y="12124"/>
                    <a:pt x="9251" y="10749"/>
                  </a:cubicBezTo>
                  <a:cubicBezTo>
                    <a:pt x="9763" y="10272"/>
                    <a:pt x="10433" y="10032"/>
                    <a:pt x="11064" y="10032"/>
                  </a:cubicBezTo>
                  <a:cubicBezTo>
                    <a:pt x="11961" y="10032"/>
                    <a:pt x="12780" y="10516"/>
                    <a:pt x="12954" y="11487"/>
                  </a:cubicBezTo>
                  <a:cubicBezTo>
                    <a:pt x="13264" y="13142"/>
                    <a:pt x="12347" y="13737"/>
                    <a:pt x="10728" y="14095"/>
                  </a:cubicBezTo>
                  <a:cubicBezTo>
                    <a:pt x="9097" y="14452"/>
                    <a:pt x="7073" y="15333"/>
                    <a:pt x="7680" y="17178"/>
                  </a:cubicBezTo>
                  <a:cubicBezTo>
                    <a:pt x="7910" y="17887"/>
                    <a:pt x="8685" y="18196"/>
                    <a:pt x="9683" y="18196"/>
                  </a:cubicBezTo>
                  <a:cubicBezTo>
                    <a:pt x="11265" y="18196"/>
                    <a:pt x="13407" y="17420"/>
                    <a:pt x="14824" y="16238"/>
                  </a:cubicBezTo>
                  <a:cubicBezTo>
                    <a:pt x="17133" y="14321"/>
                    <a:pt x="17526" y="10761"/>
                    <a:pt x="16336" y="8630"/>
                  </a:cubicBezTo>
                  <a:cubicBezTo>
                    <a:pt x="15497" y="7137"/>
                    <a:pt x="13561" y="6088"/>
                    <a:pt x="11616" y="6088"/>
                  </a:cubicBezTo>
                  <a:cubicBezTo>
                    <a:pt x="10798" y="6088"/>
                    <a:pt x="9979" y="6273"/>
                    <a:pt x="9240" y="6689"/>
                  </a:cubicBezTo>
                  <a:cubicBezTo>
                    <a:pt x="6739" y="8082"/>
                    <a:pt x="6025" y="8749"/>
                    <a:pt x="6025" y="8749"/>
                  </a:cubicBezTo>
                  <a:cubicBezTo>
                    <a:pt x="6025" y="8749"/>
                    <a:pt x="5894" y="7641"/>
                    <a:pt x="5346" y="7129"/>
                  </a:cubicBezTo>
                  <a:cubicBezTo>
                    <a:pt x="5346" y="7129"/>
                    <a:pt x="13621" y="3331"/>
                    <a:pt x="11311" y="664"/>
                  </a:cubicBezTo>
                  <a:cubicBezTo>
                    <a:pt x="10906" y="198"/>
                    <a:pt x="10341" y="1"/>
                    <a:pt x="96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686375" y="1706975"/>
              <a:ext cx="183400" cy="114275"/>
            </a:xfrm>
            <a:custGeom>
              <a:avLst/>
              <a:gdLst/>
              <a:ahLst/>
              <a:cxnLst/>
              <a:rect l="l" t="t" r="r" b="b"/>
              <a:pathLst>
                <a:path w="7336" h="4571" extrusionOk="0">
                  <a:moveTo>
                    <a:pt x="6697" y="0"/>
                  </a:moveTo>
                  <a:cubicBezTo>
                    <a:pt x="5771" y="0"/>
                    <a:pt x="3285" y="1082"/>
                    <a:pt x="1775" y="2319"/>
                  </a:cubicBezTo>
                  <a:cubicBezTo>
                    <a:pt x="1" y="3759"/>
                    <a:pt x="84" y="4307"/>
                    <a:pt x="322" y="4545"/>
                  </a:cubicBezTo>
                  <a:cubicBezTo>
                    <a:pt x="339" y="4562"/>
                    <a:pt x="366" y="4570"/>
                    <a:pt x="401" y="4570"/>
                  </a:cubicBezTo>
                  <a:cubicBezTo>
                    <a:pt x="862" y="4570"/>
                    <a:pt x="2810" y="3198"/>
                    <a:pt x="4204" y="2402"/>
                  </a:cubicBezTo>
                  <a:cubicBezTo>
                    <a:pt x="5704" y="1545"/>
                    <a:pt x="7335" y="497"/>
                    <a:pt x="7026" y="104"/>
                  </a:cubicBezTo>
                  <a:cubicBezTo>
                    <a:pt x="6972" y="33"/>
                    <a:pt x="6858" y="0"/>
                    <a:pt x="6697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656325" y="1827450"/>
              <a:ext cx="22050" cy="22050"/>
            </a:xfrm>
            <a:custGeom>
              <a:avLst/>
              <a:gdLst/>
              <a:ahLst/>
              <a:cxnLst/>
              <a:rect l="l" t="t" r="r" b="b"/>
              <a:pathLst>
                <a:path w="882" h="882" extrusionOk="0">
                  <a:moveTo>
                    <a:pt x="441" y="0"/>
                  </a:moveTo>
                  <a:cubicBezTo>
                    <a:pt x="203" y="0"/>
                    <a:pt x="0" y="202"/>
                    <a:pt x="0" y="441"/>
                  </a:cubicBezTo>
                  <a:cubicBezTo>
                    <a:pt x="0" y="679"/>
                    <a:pt x="203" y="881"/>
                    <a:pt x="441" y="881"/>
                  </a:cubicBezTo>
                  <a:cubicBezTo>
                    <a:pt x="691" y="881"/>
                    <a:pt x="881" y="679"/>
                    <a:pt x="881" y="441"/>
                  </a:cubicBezTo>
                  <a:cubicBezTo>
                    <a:pt x="881" y="202"/>
                    <a:pt x="691" y="0"/>
                    <a:pt x="441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" name="Google Shape;56;p2"/>
          <p:cNvSpPr/>
          <p:nvPr/>
        </p:nvSpPr>
        <p:spPr>
          <a:xfrm rot="7925529">
            <a:off x="6435280" y="6183416"/>
            <a:ext cx="346237" cy="245733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bg>
      <p:bgPr>
        <a:noFill/>
        <a:effectLst/>
      </p:bgPr>
    </p:bg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1"/>
          <p:cNvSpPr/>
          <p:nvPr/>
        </p:nvSpPr>
        <p:spPr>
          <a:xfrm>
            <a:off x="6411175" y="2890335"/>
            <a:ext cx="3821326" cy="4103932"/>
          </a:xfrm>
          <a:custGeom>
            <a:avLst/>
            <a:gdLst/>
            <a:ahLst/>
            <a:cxnLst/>
            <a:rect l="l" t="t" r="r" b="b"/>
            <a:pathLst>
              <a:path w="67748" h="49441" extrusionOk="0">
                <a:moveTo>
                  <a:pt x="40003" y="0"/>
                </a:moveTo>
                <a:cubicBezTo>
                  <a:pt x="36827" y="0"/>
                  <a:pt x="33637" y="786"/>
                  <a:pt x="30707" y="2029"/>
                </a:cubicBezTo>
                <a:cubicBezTo>
                  <a:pt x="27849" y="3232"/>
                  <a:pt x="25075" y="4958"/>
                  <a:pt x="23396" y="7566"/>
                </a:cubicBezTo>
                <a:cubicBezTo>
                  <a:pt x="21503" y="10507"/>
                  <a:pt x="21087" y="14388"/>
                  <a:pt x="18539" y="16769"/>
                </a:cubicBezTo>
                <a:cubicBezTo>
                  <a:pt x="15300" y="19794"/>
                  <a:pt x="9811" y="19305"/>
                  <a:pt x="6644" y="22413"/>
                </a:cubicBezTo>
                <a:cubicBezTo>
                  <a:pt x="4144" y="24866"/>
                  <a:pt x="3894" y="28830"/>
                  <a:pt x="4406" y="32307"/>
                </a:cubicBezTo>
                <a:cubicBezTo>
                  <a:pt x="5144" y="37331"/>
                  <a:pt x="8025" y="48226"/>
                  <a:pt x="1" y="49416"/>
                </a:cubicBezTo>
                <a:cubicBezTo>
                  <a:pt x="5692" y="49428"/>
                  <a:pt x="11383" y="49440"/>
                  <a:pt x="17074" y="49440"/>
                </a:cubicBezTo>
                <a:lnTo>
                  <a:pt x="67747" y="49440"/>
                </a:lnTo>
                <a:cubicBezTo>
                  <a:pt x="62366" y="49440"/>
                  <a:pt x="60449" y="45332"/>
                  <a:pt x="60449" y="40534"/>
                </a:cubicBezTo>
                <a:cubicBezTo>
                  <a:pt x="60449" y="35546"/>
                  <a:pt x="64354" y="31057"/>
                  <a:pt x="63580" y="26068"/>
                </a:cubicBezTo>
                <a:cubicBezTo>
                  <a:pt x="63044" y="22675"/>
                  <a:pt x="60318" y="20329"/>
                  <a:pt x="58472" y="17627"/>
                </a:cubicBezTo>
                <a:cubicBezTo>
                  <a:pt x="56424" y="14638"/>
                  <a:pt x="55079" y="11197"/>
                  <a:pt x="53603" y="7911"/>
                </a:cubicBezTo>
                <a:cubicBezTo>
                  <a:pt x="51817" y="3923"/>
                  <a:pt x="47780" y="1196"/>
                  <a:pt x="43506" y="339"/>
                </a:cubicBezTo>
                <a:cubicBezTo>
                  <a:pt x="42350" y="107"/>
                  <a:pt x="41177" y="0"/>
                  <a:pt x="4000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1"/>
          <p:cNvSpPr txBox="1">
            <a:spLocks noGrp="1"/>
          </p:cNvSpPr>
          <p:nvPr>
            <p:ph type="body" idx="1"/>
          </p:nvPr>
        </p:nvSpPr>
        <p:spPr>
          <a:xfrm>
            <a:off x="4572000" y="3213100"/>
            <a:ext cx="3851700" cy="29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Fredoka One"/>
              <a:buNone/>
              <a:defRPr sz="3800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2"/>
          <p:cNvSpPr/>
          <p:nvPr/>
        </p:nvSpPr>
        <p:spPr>
          <a:xfrm flipH="1">
            <a:off x="4619634" y="2108267"/>
            <a:ext cx="4570930" cy="4749803"/>
          </a:xfrm>
          <a:custGeom>
            <a:avLst/>
            <a:gdLst/>
            <a:ahLst/>
            <a:cxnLst/>
            <a:rect l="l" t="t" r="r" b="b"/>
            <a:pathLst>
              <a:path w="39363" h="46052" extrusionOk="0">
                <a:moveTo>
                  <a:pt x="795" y="1"/>
                </a:moveTo>
                <a:cubicBezTo>
                  <a:pt x="713" y="1"/>
                  <a:pt x="630" y="28"/>
                  <a:pt x="560" y="78"/>
                </a:cubicBezTo>
                <a:cubicBezTo>
                  <a:pt x="0" y="555"/>
                  <a:pt x="274" y="3007"/>
                  <a:pt x="274" y="3722"/>
                </a:cubicBezTo>
                <a:lnTo>
                  <a:pt x="274" y="45941"/>
                </a:lnTo>
                <a:lnTo>
                  <a:pt x="334" y="45941"/>
                </a:lnTo>
                <a:lnTo>
                  <a:pt x="17407" y="45917"/>
                </a:lnTo>
                <a:lnTo>
                  <a:pt x="29647" y="45905"/>
                </a:lnTo>
                <a:cubicBezTo>
                  <a:pt x="29685" y="45905"/>
                  <a:pt x="29722" y="45905"/>
                  <a:pt x="29760" y="45905"/>
                </a:cubicBezTo>
                <a:cubicBezTo>
                  <a:pt x="31414" y="45905"/>
                  <a:pt x="33224" y="46051"/>
                  <a:pt x="34997" y="46051"/>
                </a:cubicBezTo>
                <a:cubicBezTo>
                  <a:pt x="36273" y="46051"/>
                  <a:pt x="37530" y="45976"/>
                  <a:pt x="38696" y="45715"/>
                </a:cubicBezTo>
                <a:cubicBezTo>
                  <a:pt x="39362" y="45572"/>
                  <a:pt x="38696" y="40143"/>
                  <a:pt x="38600" y="39559"/>
                </a:cubicBezTo>
                <a:cubicBezTo>
                  <a:pt x="38255" y="37166"/>
                  <a:pt x="37457" y="34725"/>
                  <a:pt x="35457" y="33213"/>
                </a:cubicBezTo>
                <a:cubicBezTo>
                  <a:pt x="33540" y="31773"/>
                  <a:pt x="31028" y="31523"/>
                  <a:pt x="28659" y="31166"/>
                </a:cubicBezTo>
                <a:cubicBezTo>
                  <a:pt x="26051" y="30761"/>
                  <a:pt x="23444" y="30153"/>
                  <a:pt x="21110" y="28939"/>
                </a:cubicBezTo>
                <a:cubicBezTo>
                  <a:pt x="18777" y="27713"/>
                  <a:pt x="16717" y="25843"/>
                  <a:pt x="15681" y="23403"/>
                </a:cubicBezTo>
                <a:cubicBezTo>
                  <a:pt x="14645" y="20950"/>
                  <a:pt x="14728" y="18188"/>
                  <a:pt x="14264" y="15580"/>
                </a:cubicBezTo>
                <a:cubicBezTo>
                  <a:pt x="12966" y="8222"/>
                  <a:pt x="7418" y="3257"/>
                  <a:pt x="1001" y="66"/>
                </a:cubicBezTo>
                <a:cubicBezTo>
                  <a:pt x="939" y="22"/>
                  <a:pt x="867" y="1"/>
                  <a:pt x="79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12"/>
          <p:cNvSpPr txBox="1">
            <a:spLocks noGrp="1"/>
          </p:cNvSpPr>
          <p:nvPr>
            <p:ph type="title" hasCustomPrompt="1"/>
          </p:nvPr>
        </p:nvSpPr>
        <p:spPr>
          <a:xfrm>
            <a:off x="1804950" y="2438417"/>
            <a:ext cx="5534100" cy="166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79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18" name="Google Shape;218;p12"/>
          <p:cNvSpPr txBox="1">
            <a:spLocks noGrp="1"/>
          </p:cNvSpPr>
          <p:nvPr>
            <p:ph type="body" idx="1"/>
          </p:nvPr>
        </p:nvSpPr>
        <p:spPr>
          <a:xfrm>
            <a:off x="1804950" y="3872784"/>
            <a:ext cx="5534100" cy="5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 algn="ctr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marL="914400" lvl="1" indent="-323850" algn="ctr">
              <a:spcBef>
                <a:spcPts val="160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 algn="ctr">
              <a:spcBef>
                <a:spcPts val="160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 algn="ctr">
              <a:spcBef>
                <a:spcPts val="160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 algn="ctr">
              <a:spcBef>
                <a:spcPts val="160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 algn="ctr">
              <a:spcBef>
                <a:spcPts val="160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19" name="Google Shape;219;p12"/>
          <p:cNvSpPr/>
          <p:nvPr/>
        </p:nvSpPr>
        <p:spPr>
          <a:xfrm rot="10800000" flipH="1">
            <a:off x="-28583" y="-12693"/>
            <a:ext cx="2028867" cy="2108260"/>
          </a:xfrm>
          <a:custGeom>
            <a:avLst/>
            <a:gdLst/>
            <a:ahLst/>
            <a:cxnLst/>
            <a:rect l="l" t="t" r="r" b="b"/>
            <a:pathLst>
              <a:path w="39363" h="46052" extrusionOk="0">
                <a:moveTo>
                  <a:pt x="795" y="1"/>
                </a:moveTo>
                <a:cubicBezTo>
                  <a:pt x="713" y="1"/>
                  <a:pt x="630" y="28"/>
                  <a:pt x="560" y="78"/>
                </a:cubicBezTo>
                <a:cubicBezTo>
                  <a:pt x="0" y="555"/>
                  <a:pt x="274" y="3007"/>
                  <a:pt x="274" y="3722"/>
                </a:cubicBezTo>
                <a:lnTo>
                  <a:pt x="274" y="45941"/>
                </a:lnTo>
                <a:lnTo>
                  <a:pt x="334" y="45941"/>
                </a:lnTo>
                <a:lnTo>
                  <a:pt x="17407" y="45917"/>
                </a:lnTo>
                <a:lnTo>
                  <a:pt x="29647" y="45905"/>
                </a:lnTo>
                <a:cubicBezTo>
                  <a:pt x="29685" y="45905"/>
                  <a:pt x="29722" y="45905"/>
                  <a:pt x="29760" y="45905"/>
                </a:cubicBezTo>
                <a:cubicBezTo>
                  <a:pt x="31414" y="45905"/>
                  <a:pt x="33224" y="46051"/>
                  <a:pt x="34997" y="46051"/>
                </a:cubicBezTo>
                <a:cubicBezTo>
                  <a:pt x="36273" y="46051"/>
                  <a:pt x="37530" y="45976"/>
                  <a:pt x="38696" y="45715"/>
                </a:cubicBezTo>
                <a:cubicBezTo>
                  <a:pt x="39362" y="45572"/>
                  <a:pt x="38696" y="40143"/>
                  <a:pt x="38600" y="39559"/>
                </a:cubicBezTo>
                <a:cubicBezTo>
                  <a:pt x="38255" y="37166"/>
                  <a:pt x="37457" y="34725"/>
                  <a:pt x="35457" y="33213"/>
                </a:cubicBezTo>
                <a:cubicBezTo>
                  <a:pt x="33540" y="31773"/>
                  <a:pt x="31028" y="31523"/>
                  <a:pt x="28659" y="31166"/>
                </a:cubicBezTo>
                <a:cubicBezTo>
                  <a:pt x="26051" y="30761"/>
                  <a:pt x="23444" y="30153"/>
                  <a:pt x="21110" y="28939"/>
                </a:cubicBezTo>
                <a:cubicBezTo>
                  <a:pt x="18777" y="27713"/>
                  <a:pt x="16717" y="25843"/>
                  <a:pt x="15681" y="23403"/>
                </a:cubicBezTo>
                <a:cubicBezTo>
                  <a:pt x="14645" y="20950"/>
                  <a:pt x="14728" y="18188"/>
                  <a:pt x="14264" y="15580"/>
                </a:cubicBezTo>
                <a:cubicBezTo>
                  <a:pt x="12966" y="8222"/>
                  <a:pt x="7418" y="3257"/>
                  <a:pt x="1001" y="66"/>
                </a:cubicBezTo>
                <a:cubicBezTo>
                  <a:pt x="939" y="22"/>
                  <a:pt x="867" y="1"/>
                  <a:pt x="79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oogle Shape;220;p12"/>
          <p:cNvGrpSpPr/>
          <p:nvPr/>
        </p:nvGrpSpPr>
        <p:grpSpPr>
          <a:xfrm rot="10800000" flipH="1">
            <a:off x="8329451" y="6077591"/>
            <a:ext cx="702594" cy="1092780"/>
            <a:chOff x="7049801" y="540000"/>
            <a:chExt cx="647313" cy="755099"/>
          </a:xfrm>
        </p:grpSpPr>
        <p:sp>
          <p:nvSpPr>
            <p:cNvPr id="221" name="Google Shape;221;p12"/>
            <p:cNvSpPr/>
            <p:nvPr/>
          </p:nvSpPr>
          <p:spPr>
            <a:xfrm>
              <a:off x="7049801" y="540000"/>
              <a:ext cx="647313" cy="755090"/>
            </a:xfrm>
            <a:custGeom>
              <a:avLst/>
              <a:gdLst/>
              <a:ahLst/>
              <a:cxnLst/>
              <a:rect l="l" t="t" r="r" b="b"/>
              <a:pathLst>
                <a:path w="16889" h="19701" extrusionOk="0">
                  <a:moveTo>
                    <a:pt x="11961" y="0"/>
                  </a:moveTo>
                  <a:cubicBezTo>
                    <a:pt x="11730" y="0"/>
                    <a:pt x="11515" y="28"/>
                    <a:pt x="11324" y="89"/>
                  </a:cubicBezTo>
                  <a:cubicBezTo>
                    <a:pt x="10228" y="434"/>
                    <a:pt x="9728" y="1779"/>
                    <a:pt x="9062" y="2601"/>
                  </a:cubicBezTo>
                  <a:lnTo>
                    <a:pt x="6180" y="6149"/>
                  </a:lnTo>
                  <a:lnTo>
                    <a:pt x="3299" y="9697"/>
                  </a:lnTo>
                  <a:lnTo>
                    <a:pt x="1858" y="11471"/>
                  </a:lnTo>
                  <a:cubicBezTo>
                    <a:pt x="1084" y="12435"/>
                    <a:pt x="1" y="13221"/>
                    <a:pt x="96" y="14602"/>
                  </a:cubicBezTo>
                  <a:lnTo>
                    <a:pt x="430" y="19293"/>
                  </a:lnTo>
                  <a:cubicBezTo>
                    <a:pt x="418" y="19401"/>
                    <a:pt x="453" y="19508"/>
                    <a:pt x="513" y="19591"/>
                  </a:cubicBezTo>
                  <a:cubicBezTo>
                    <a:pt x="572" y="19670"/>
                    <a:pt x="659" y="19700"/>
                    <a:pt x="755" y="19700"/>
                  </a:cubicBezTo>
                  <a:cubicBezTo>
                    <a:pt x="889" y="19700"/>
                    <a:pt x="1043" y="19642"/>
                    <a:pt x="1168" y="19579"/>
                  </a:cubicBezTo>
                  <a:cubicBezTo>
                    <a:pt x="2513" y="18877"/>
                    <a:pt x="4061" y="18281"/>
                    <a:pt x="5299" y="17400"/>
                  </a:cubicBezTo>
                  <a:cubicBezTo>
                    <a:pt x="6216" y="16746"/>
                    <a:pt x="6799" y="15662"/>
                    <a:pt x="7442" y="14757"/>
                  </a:cubicBezTo>
                  <a:cubicBezTo>
                    <a:pt x="8431" y="13388"/>
                    <a:pt x="9443" y="12043"/>
                    <a:pt x="10467" y="10709"/>
                  </a:cubicBezTo>
                  <a:cubicBezTo>
                    <a:pt x="10776" y="10304"/>
                    <a:pt x="11133" y="9935"/>
                    <a:pt x="11467" y="9554"/>
                  </a:cubicBezTo>
                  <a:cubicBezTo>
                    <a:pt x="12348" y="8578"/>
                    <a:pt x="13217" y="7590"/>
                    <a:pt x="14062" y="6590"/>
                  </a:cubicBezTo>
                  <a:cubicBezTo>
                    <a:pt x="14729" y="5804"/>
                    <a:pt x="15753" y="4851"/>
                    <a:pt x="16134" y="3875"/>
                  </a:cubicBezTo>
                  <a:cubicBezTo>
                    <a:pt x="16888" y="1952"/>
                    <a:pt x="13878" y="0"/>
                    <a:pt x="1196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12"/>
            <p:cNvSpPr/>
            <p:nvPr/>
          </p:nvSpPr>
          <p:spPr>
            <a:xfrm>
              <a:off x="7063983" y="601325"/>
              <a:ext cx="616076" cy="693728"/>
            </a:xfrm>
            <a:custGeom>
              <a:avLst/>
              <a:gdLst/>
              <a:ahLst/>
              <a:cxnLst/>
              <a:rect l="l" t="t" r="r" b="b"/>
              <a:pathLst>
                <a:path w="16074" h="18100" extrusionOk="0">
                  <a:moveTo>
                    <a:pt x="15097" y="1"/>
                  </a:moveTo>
                  <a:cubicBezTo>
                    <a:pt x="14978" y="167"/>
                    <a:pt x="14859" y="334"/>
                    <a:pt x="14740" y="489"/>
                  </a:cubicBezTo>
                  <a:cubicBezTo>
                    <a:pt x="10942" y="5442"/>
                    <a:pt x="6608" y="9954"/>
                    <a:pt x="1810" y="13943"/>
                  </a:cubicBezTo>
                  <a:lnTo>
                    <a:pt x="0" y="16836"/>
                  </a:lnTo>
                  <a:cubicBezTo>
                    <a:pt x="12" y="17122"/>
                    <a:pt x="36" y="17408"/>
                    <a:pt x="60" y="17693"/>
                  </a:cubicBezTo>
                  <a:cubicBezTo>
                    <a:pt x="48" y="17801"/>
                    <a:pt x="83" y="17896"/>
                    <a:pt x="143" y="17991"/>
                  </a:cubicBezTo>
                  <a:cubicBezTo>
                    <a:pt x="202" y="18069"/>
                    <a:pt x="286" y="18099"/>
                    <a:pt x="381" y="18099"/>
                  </a:cubicBezTo>
                  <a:cubicBezTo>
                    <a:pt x="516" y="18099"/>
                    <a:pt x="671" y="18037"/>
                    <a:pt x="798" y="17967"/>
                  </a:cubicBezTo>
                  <a:cubicBezTo>
                    <a:pt x="2143" y="17277"/>
                    <a:pt x="3691" y="16681"/>
                    <a:pt x="4929" y="15800"/>
                  </a:cubicBezTo>
                  <a:cubicBezTo>
                    <a:pt x="5858" y="15146"/>
                    <a:pt x="6429" y="14062"/>
                    <a:pt x="7084" y="13157"/>
                  </a:cubicBezTo>
                  <a:cubicBezTo>
                    <a:pt x="8061" y="11788"/>
                    <a:pt x="9073" y="10431"/>
                    <a:pt x="10097" y="9097"/>
                  </a:cubicBezTo>
                  <a:cubicBezTo>
                    <a:pt x="10406" y="8704"/>
                    <a:pt x="10763" y="8323"/>
                    <a:pt x="11109" y="7954"/>
                  </a:cubicBezTo>
                  <a:cubicBezTo>
                    <a:pt x="11978" y="6966"/>
                    <a:pt x="12847" y="5990"/>
                    <a:pt x="13692" y="4978"/>
                  </a:cubicBezTo>
                  <a:cubicBezTo>
                    <a:pt x="14359" y="4192"/>
                    <a:pt x="15383" y="3251"/>
                    <a:pt x="15764" y="2275"/>
                  </a:cubicBezTo>
                  <a:cubicBezTo>
                    <a:pt x="16073" y="1477"/>
                    <a:pt x="15740" y="668"/>
                    <a:pt x="150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12"/>
            <p:cNvSpPr/>
            <p:nvPr/>
          </p:nvSpPr>
          <p:spPr>
            <a:xfrm>
              <a:off x="7052101" y="1055397"/>
              <a:ext cx="219195" cy="239662"/>
            </a:xfrm>
            <a:custGeom>
              <a:avLst/>
              <a:gdLst/>
              <a:ahLst/>
              <a:cxnLst/>
              <a:rect l="l" t="t" r="r" b="b"/>
              <a:pathLst>
                <a:path w="5719" h="6253" extrusionOk="0">
                  <a:moveTo>
                    <a:pt x="282" y="0"/>
                  </a:moveTo>
                  <a:cubicBezTo>
                    <a:pt x="268" y="0"/>
                    <a:pt x="253" y="0"/>
                    <a:pt x="239" y="0"/>
                  </a:cubicBezTo>
                  <a:cubicBezTo>
                    <a:pt x="167" y="96"/>
                    <a:pt x="120" y="203"/>
                    <a:pt x="84" y="322"/>
                  </a:cubicBezTo>
                  <a:cubicBezTo>
                    <a:pt x="12" y="596"/>
                    <a:pt x="0" y="882"/>
                    <a:pt x="36" y="1155"/>
                  </a:cubicBezTo>
                  <a:lnTo>
                    <a:pt x="370" y="5846"/>
                  </a:lnTo>
                  <a:cubicBezTo>
                    <a:pt x="358" y="5954"/>
                    <a:pt x="393" y="6049"/>
                    <a:pt x="453" y="6144"/>
                  </a:cubicBezTo>
                  <a:cubicBezTo>
                    <a:pt x="512" y="6222"/>
                    <a:pt x="596" y="6252"/>
                    <a:pt x="691" y="6252"/>
                  </a:cubicBezTo>
                  <a:cubicBezTo>
                    <a:pt x="826" y="6252"/>
                    <a:pt x="981" y="6190"/>
                    <a:pt x="1108" y="6120"/>
                  </a:cubicBezTo>
                  <a:cubicBezTo>
                    <a:pt x="2453" y="5430"/>
                    <a:pt x="4001" y="4834"/>
                    <a:pt x="5239" y="3953"/>
                  </a:cubicBezTo>
                  <a:cubicBezTo>
                    <a:pt x="5382" y="3846"/>
                    <a:pt x="5513" y="3739"/>
                    <a:pt x="5632" y="3620"/>
                  </a:cubicBezTo>
                  <a:cubicBezTo>
                    <a:pt x="5718" y="2737"/>
                    <a:pt x="5015" y="1999"/>
                    <a:pt x="4166" y="1999"/>
                  </a:cubicBezTo>
                  <a:cubicBezTo>
                    <a:pt x="4076" y="1999"/>
                    <a:pt x="3986" y="2008"/>
                    <a:pt x="3894" y="2025"/>
                  </a:cubicBezTo>
                  <a:cubicBezTo>
                    <a:pt x="4022" y="1257"/>
                    <a:pt x="3411" y="679"/>
                    <a:pt x="2761" y="679"/>
                  </a:cubicBezTo>
                  <a:cubicBezTo>
                    <a:pt x="2503" y="679"/>
                    <a:pt x="2239" y="770"/>
                    <a:pt x="2013" y="977"/>
                  </a:cubicBezTo>
                  <a:cubicBezTo>
                    <a:pt x="1744" y="299"/>
                    <a:pt x="1029" y="0"/>
                    <a:pt x="282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12"/>
            <p:cNvSpPr/>
            <p:nvPr/>
          </p:nvSpPr>
          <p:spPr>
            <a:xfrm>
              <a:off x="7059383" y="1184103"/>
              <a:ext cx="108658" cy="110996"/>
            </a:xfrm>
            <a:custGeom>
              <a:avLst/>
              <a:gdLst/>
              <a:ahLst/>
              <a:cxnLst/>
              <a:rect l="l" t="t" r="r" b="b"/>
              <a:pathLst>
                <a:path w="2835" h="2896" extrusionOk="0">
                  <a:moveTo>
                    <a:pt x="1" y="0"/>
                  </a:moveTo>
                  <a:cubicBezTo>
                    <a:pt x="49" y="833"/>
                    <a:pt x="108" y="1655"/>
                    <a:pt x="168" y="2488"/>
                  </a:cubicBezTo>
                  <a:cubicBezTo>
                    <a:pt x="168" y="2596"/>
                    <a:pt x="203" y="2703"/>
                    <a:pt x="263" y="2786"/>
                  </a:cubicBezTo>
                  <a:cubicBezTo>
                    <a:pt x="322" y="2865"/>
                    <a:pt x="409" y="2895"/>
                    <a:pt x="505" y="2895"/>
                  </a:cubicBezTo>
                  <a:cubicBezTo>
                    <a:pt x="639" y="2895"/>
                    <a:pt x="793" y="2837"/>
                    <a:pt x="918" y="2774"/>
                  </a:cubicBezTo>
                  <a:cubicBezTo>
                    <a:pt x="1537" y="2453"/>
                    <a:pt x="2192" y="2155"/>
                    <a:pt x="2835" y="1834"/>
                  </a:cubicBezTo>
                  <a:cubicBezTo>
                    <a:pt x="2763" y="1715"/>
                    <a:pt x="2692" y="1595"/>
                    <a:pt x="2608" y="1476"/>
                  </a:cubicBezTo>
                  <a:cubicBezTo>
                    <a:pt x="2299" y="1024"/>
                    <a:pt x="1882" y="643"/>
                    <a:pt x="1418" y="369"/>
                  </a:cubicBezTo>
                  <a:cubicBezTo>
                    <a:pt x="977" y="131"/>
                    <a:pt x="489" y="0"/>
                    <a:pt x="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" name="Google Shape;225;p12"/>
          <p:cNvGrpSpPr/>
          <p:nvPr/>
        </p:nvGrpSpPr>
        <p:grpSpPr>
          <a:xfrm rot="6385603">
            <a:off x="7384715" y="6101659"/>
            <a:ext cx="468312" cy="330941"/>
            <a:chOff x="6520753" y="2095400"/>
            <a:chExt cx="429607" cy="404737"/>
          </a:xfrm>
        </p:grpSpPr>
        <p:sp>
          <p:nvSpPr>
            <p:cNvPr id="226" name="Google Shape;226;p12"/>
            <p:cNvSpPr/>
            <p:nvPr/>
          </p:nvSpPr>
          <p:spPr>
            <a:xfrm>
              <a:off x="6520753" y="2095400"/>
              <a:ext cx="429607" cy="404627"/>
            </a:xfrm>
            <a:custGeom>
              <a:avLst/>
              <a:gdLst/>
              <a:ahLst/>
              <a:cxnLst/>
              <a:rect l="l" t="t" r="r" b="b"/>
              <a:pathLst>
                <a:path w="23647" h="22272" extrusionOk="0">
                  <a:moveTo>
                    <a:pt x="12026" y="1"/>
                  </a:moveTo>
                  <a:cubicBezTo>
                    <a:pt x="10599" y="1"/>
                    <a:pt x="9180" y="269"/>
                    <a:pt x="7870" y="835"/>
                  </a:cubicBezTo>
                  <a:cubicBezTo>
                    <a:pt x="2727" y="3026"/>
                    <a:pt x="0" y="8693"/>
                    <a:pt x="1512" y="14075"/>
                  </a:cubicBezTo>
                  <a:cubicBezTo>
                    <a:pt x="2873" y="19022"/>
                    <a:pt x="7416" y="22272"/>
                    <a:pt x="12267" y="22272"/>
                  </a:cubicBezTo>
                  <a:cubicBezTo>
                    <a:pt x="13696" y="22272"/>
                    <a:pt x="15153" y="21989"/>
                    <a:pt x="16562" y="21385"/>
                  </a:cubicBezTo>
                  <a:cubicBezTo>
                    <a:pt x="19205" y="20206"/>
                    <a:pt x="21313" y="18075"/>
                    <a:pt x="22467" y="15408"/>
                  </a:cubicBezTo>
                  <a:cubicBezTo>
                    <a:pt x="23646" y="12586"/>
                    <a:pt x="23479" y="9550"/>
                    <a:pt x="22420" y="6740"/>
                  </a:cubicBezTo>
                  <a:cubicBezTo>
                    <a:pt x="20840" y="2521"/>
                    <a:pt x="16397" y="1"/>
                    <a:pt x="1202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12"/>
            <p:cNvSpPr/>
            <p:nvPr/>
          </p:nvSpPr>
          <p:spPr>
            <a:xfrm>
              <a:off x="6527675" y="2148197"/>
              <a:ext cx="420087" cy="351941"/>
            </a:xfrm>
            <a:custGeom>
              <a:avLst/>
              <a:gdLst/>
              <a:ahLst/>
              <a:cxnLst/>
              <a:rect l="l" t="t" r="r" b="b"/>
              <a:pathLst>
                <a:path w="23123" h="19372" extrusionOk="0">
                  <a:moveTo>
                    <a:pt x="4287" y="0"/>
                  </a:moveTo>
                  <a:lnTo>
                    <a:pt x="4287" y="0"/>
                  </a:lnTo>
                  <a:cubicBezTo>
                    <a:pt x="1227" y="2846"/>
                    <a:pt x="0" y="7156"/>
                    <a:pt x="1131" y="11180"/>
                  </a:cubicBezTo>
                  <a:cubicBezTo>
                    <a:pt x="2493" y="16122"/>
                    <a:pt x="7042" y="19371"/>
                    <a:pt x="11897" y="19371"/>
                  </a:cubicBezTo>
                  <a:cubicBezTo>
                    <a:pt x="13323" y="19371"/>
                    <a:pt x="14775" y="19091"/>
                    <a:pt x="16181" y="18491"/>
                  </a:cubicBezTo>
                  <a:cubicBezTo>
                    <a:pt x="18824" y="17312"/>
                    <a:pt x="20943" y="15169"/>
                    <a:pt x="22086" y="12502"/>
                  </a:cubicBezTo>
                  <a:cubicBezTo>
                    <a:pt x="23098" y="10097"/>
                    <a:pt x="23122" y="7537"/>
                    <a:pt x="22444" y="5096"/>
                  </a:cubicBezTo>
                  <a:lnTo>
                    <a:pt x="22444" y="5096"/>
                  </a:lnTo>
                  <a:cubicBezTo>
                    <a:pt x="19994" y="8483"/>
                    <a:pt x="15884" y="10682"/>
                    <a:pt x="11690" y="10682"/>
                  </a:cubicBezTo>
                  <a:cubicBezTo>
                    <a:pt x="11624" y="10682"/>
                    <a:pt x="11557" y="10681"/>
                    <a:pt x="11490" y="10680"/>
                  </a:cubicBezTo>
                  <a:cubicBezTo>
                    <a:pt x="10525" y="10668"/>
                    <a:pt x="9549" y="10526"/>
                    <a:pt x="8704" y="10061"/>
                  </a:cubicBezTo>
                  <a:cubicBezTo>
                    <a:pt x="8073" y="9716"/>
                    <a:pt x="7549" y="9168"/>
                    <a:pt x="7073" y="8632"/>
                  </a:cubicBezTo>
                  <a:cubicBezTo>
                    <a:pt x="5703" y="7049"/>
                    <a:pt x="4584" y="5203"/>
                    <a:pt x="4203" y="3144"/>
                  </a:cubicBezTo>
                  <a:cubicBezTo>
                    <a:pt x="4001" y="2108"/>
                    <a:pt x="4037" y="1036"/>
                    <a:pt x="42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" name="Google Shape;228;p12"/>
          <p:cNvGrpSpPr/>
          <p:nvPr/>
        </p:nvGrpSpPr>
        <p:grpSpPr>
          <a:xfrm rot="-8454469">
            <a:off x="1166509" y="-503890"/>
            <a:ext cx="803244" cy="1069428"/>
            <a:chOff x="6947760" y="2254924"/>
            <a:chExt cx="539061" cy="538273"/>
          </a:xfrm>
        </p:grpSpPr>
        <p:sp>
          <p:nvSpPr>
            <p:cNvPr id="229" name="Google Shape;229;p12"/>
            <p:cNvSpPr/>
            <p:nvPr/>
          </p:nvSpPr>
          <p:spPr>
            <a:xfrm rot="2241434">
              <a:off x="7024089" y="2332953"/>
              <a:ext cx="386403" cy="382215"/>
            </a:xfrm>
            <a:custGeom>
              <a:avLst/>
              <a:gdLst/>
              <a:ahLst/>
              <a:cxnLst/>
              <a:rect l="l" t="t" r="r" b="b"/>
              <a:pathLst>
                <a:path w="19563" h="19351" extrusionOk="0">
                  <a:moveTo>
                    <a:pt x="5732" y="1"/>
                  </a:moveTo>
                  <a:cubicBezTo>
                    <a:pt x="5525" y="1"/>
                    <a:pt x="5362" y="24"/>
                    <a:pt x="5251" y="74"/>
                  </a:cubicBezTo>
                  <a:cubicBezTo>
                    <a:pt x="5251" y="74"/>
                    <a:pt x="1" y="18421"/>
                    <a:pt x="322" y="19314"/>
                  </a:cubicBezTo>
                  <a:cubicBezTo>
                    <a:pt x="331" y="19338"/>
                    <a:pt x="354" y="19350"/>
                    <a:pt x="389" y="19350"/>
                  </a:cubicBezTo>
                  <a:cubicBezTo>
                    <a:pt x="1662" y="19350"/>
                    <a:pt x="19563" y="4288"/>
                    <a:pt x="19563" y="4288"/>
                  </a:cubicBezTo>
                  <a:cubicBezTo>
                    <a:pt x="19563" y="4288"/>
                    <a:pt x="8549" y="1"/>
                    <a:pt x="5732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2"/>
            <p:cNvSpPr/>
            <p:nvPr/>
          </p:nvSpPr>
          <p:spPr>
            <a:xfrm rot="2241434">
              <a:off x="7206373" y="2334578"/>
              <a:ext cx="127478" cy="82088"/>
            </a:xfrm>
            <a:custGeom>
              <a:avLst/>
              <a:gdLst/>
              <a:ahLst/>
              <a:cxnLst/>
              <a:rect l="l" t="t" r="r" b="b"/>
              <a:pathLst>
                <a:path w="6454" h="4156" extrusionOk="0">
                  <a:moveTo>
                    <a:pt x="1614" y="0"/>
                  </a:moveTo>
                  <a:cubicBezTo>
                    <a:pt x="1407" y="0"/>
                    <a:pt x="1243" y="23"/>
                    <a:pt x="1131" y="73"/>
                  </a:cubicBezTo>
                  <a:cubicBezTo>
                    <a:pt x="1131" y="73"/>
                    <a:pt x="655" y="1740"/>
                    <a:pt x="0" y="4085"/>
                  </a:cubicBezTo>
                  <a:cubicBezTo>
                    <a:pt x="335" y="4126"/>
                    <a:pt x="721" y="4155"/>
                    <a:pt x="1138" y="4155"/>
                  </a:cubicBezTo>
                  <a:cubicBezTo>
                    <a:pt x="2920" y="4155"/>
                    <a:pt x="5257" y="3617"/>
                    <a:pt x="6454" y="1108"/>
                  </a:cubicBezTo>
                  <a:cubicBezTo>
                    <a:pt x="4405" y="474"/>
                    <a:pt x="2556" y="0"/>
                    <a:pt x="1614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12"/>
            <p:cNvSpPr/>
            <p:nvPr/>
          </p:nvSpPr>
          <p:spPr>
            <a:xfrm rot="2241434">
              <a:off x="7006986" y="2392589"/>
              <a:ext cx="383341" cy="316798"/>
            </a:xfrm>
            <a:custGeom>
              <a:avLst/>
              <a:gdLst/>
              <a:ahLst/>
              <a:cxnLst/>
              <a:rect l="l" t="t" r="r" b="b"/>
              <a:pathLst>
                <a:path w="19408" h="16039" extrusionOk="0">
                  <a:moveTo>
                    <a:pt x="16824" y="0"/>
                  </a:moveTo>
                  <a:cubicBezTo>
                    <a:pt x="14109" y="2739"/>
                    <a:pt x="10835" y="4906"/>
                    <a:pt x="7156" y="6060"/>
                  </a:cubicBezTo>
                  <a:cubicBezTo>
                    <a:pt x="6401" y="6293"/>
                    <a:pt x="5603" y="6488"/>
                    <a:pt x="4817" y="6488"/>
                  </a:cubicBezTo>
                  <a:cubicBezTo>
                    <a:pt x="4437" y="6488"/>
                    <a:pt x="4060" y="6443"/>
                    <a:pt x="3691" y="6334"/>
                  </a:cubicBezTo>
                  <a:cubicBezTo>
                    <a:pt x="3287" y="6215"/>
                    <a:pt x="2918" y="6001"/>
                    <a:pt x="2596" y="5727"/>
                  </a:cubicBezTo>
                  <a:cubicBezTo>
                    <a:pt x="1298" y="10525"/>
                    <a:pt x="1" y="15550"/>
                    <a:pt x="167" y="16002"/>
                  </a:cubicBezTo>
                  <a:cubicBezTo>
                    <a:pt x="176" y="16026"/>
                    <a:pt x="199" y="16038"/>
                    <a:pt x="234" y="16038"/>
                  </a:cubicBezTo>
                  <a:cubicBezTo>
                    <a:pt x="1507" y="16038"/>
                    <a:pt x="19408" y="976"/>
                    <a:pt x="19408" y="976"/>
                  </a:cubicBezTo>
                  <a:cubicBezTo>
                    <a:pt x="19408" y="976"/>
                    <a:pt x="18360" y="560"/>
                    <a:pt x="16824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" name="Google Shape;232;p12"/>
          <p:cNvGrpSpPr/>
          <p:nvPr/>
        </p:nvGrpSpPr>
        <p:grpSpPr>
          <a:xfrm rot="-1636644">
            <a:off x="724181" y="376027"/>
            <a:ext cx="595651" cy="826632"/>
            <a:chOff x="910503" y="280033"/>
            <a:chExt cx="595650" cy="619972"/>
          </a:xfrm>
        </p:grpSpPr>
        <p:sp>
          <p:nvSpPr>
            <p:cNvPr id="233" name="Google Shape;233;p12"/>
            <p:cNvSpPr/>
            <p:nvPr/>
          </p:nvSpPr>
          <p:spPr>
            <a:xfrm rot="-484475">
              <a:off x="946679" y="314047"/>
              <a:ext cx="523298" cy="551943"/>
            </a:xfrm>
            <a:custGeom>
              <a:avLst/>
              <a:gdLst/>
              <a:ahLst/>
              <a:cxnLst/>
              <a:rect l="l" t="t" r="r" b="b"/>
              <a:pathLst>
                <a:path w="34148" h="36023" extrusionOk="0">
                  <a:moveTo>
                    <a:pt x="20291" y="7433"/>
                  </a:moveTo>
                  <a:cubicBezTo>
                    <a:pt x="21090" y="7433"/>
                    <a:pt x="21903" y="7634"/>
                    <a:pt x="22718" y="8083"/>
                  </a:cubicBezTo>
                  <a:cubicBezTo>
                    <a:pt x="29445" y="11774"/>
                    <a:pt x="22385" y="22037"/>
                    <a:pt x="22385" y="22037"/>
                  </a:cubicBezTo>
                  <a:cubicBezTo>
                    <a:pt x="20150" y="26090"/>
                    <a:pt x="17834" y="27530"/>
                    <a:pt x="15817" y="27530"/>
                  </a:cubicBezTo>
                  <a:cubicBezTo>
                    <a:pt x="12763" y="27530"/>
                    <a:pt x="10396" y="24228"/>
                    <a:pt x="10038" y="21704"/>
                  </a:cubicBezTo>
                  <a:cubicBezTo>
                    <a:pt x="9504" y="18021"/>
                    <a:pt x="14506" y="7433"/>
                    <a:pt x="20291" y="7433"/>
                  </a:cubicBezTo>
                  <a:close/>
                  <a:moveTo>
                    <a:pt x="21725" y="1"/>
                  </a:moveTo>
                  <a:cubicBezTo>
                    <a:pt x="15013" y="1"/>
                    <a:pt x="7883" y="5821"/>
                    <a:pt x="4359" y="13977"/>
                  </a:cubicBezTo>
                  <a:cubicBezTo>
                    <a:pt x="1" y="24073"/>
                    <a:pt x="4359" y="32455"/>
                    <a:pt x="10478" y="35098"/>
                  </a:cubicBezTo>
                  <a:cubicBezTo>
                    <a:pt x="11905" y="35715"/>
                    <a:pt x="13452" y="36022"/>
                    <a:pt x="15037" y="36022"/>
                  </a:cubicBezTo>
                  <a:cubicBezTo>
                    <a:pt x="20252" y="36022"/>
                    <a:pt x="25882" y="32693"/>
                    <a:pt x="29005" y="26073"/>
                  </a:cubicBezTo>
                  <a:cubicBezTo>
                    <a:pt x="33303" y="17013"/>
                    <a:pt x="34148" y="4666"/>
                    <a:pt x="26361" y="1023"/>
                  </a:cubicBezTo>
                  <a:cubicBezTo>
                    <a:pt x="24875" y="326"/>
                    <a:pt x="23311" y="1"/>
                    <a:pt x="21725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12"/>
            <p:cNvSpPr/>
            <p:nvPr/>
          </p:nvSpPr>
          <p:spPr>
            <a:xfrm rot="-484475">
              <a:off x="989881" y="342737"/>
              <a:ext cx="296313" cy="238869"/>
            </a:xfrm>
            <a:custGeom>
              <a:avLst/>
              <a:gdLst/>
              <a:ahLst/>
              <a:cxnLst/>
              <a:rect l="l" t="t" r="r" b="b"/>
              <a:pathLst>
                <a:path w="19336" h="15590" extrusionOk="0">
                  <a:moveTo>
                    <a:pt x="16951" y="0"/>
                  </a:moveTo>
                  <a:cubicBezTo>
                    <a:pt x="14313" y="0"/>
                    <a:pt x="7782" y="3615"/>
                    <a:pt x="5477" y="6677"/>
                  </a:cubicBezTo>
                  <a:cubicBezTo>
                    <a:pt x="3381" y="9475"/>
                    <a:pt x="0" y="15321"/>
                    <a:pt x="1584" y="15583"/>
                  </a:cubicBezTo>
                  <a:cubicBezTo>
                    <a:pt x="1613" y="15587"/>
                    <a:pt x="1642" y="15590"/>
                    <a:pt x="1672" y="15590"/>
                  </a:cubicBezTo>
                  <a:cubicBezTo>
                    <a:pt x="3236" y="15590"/>
                    <a:pt x="5079" y="9158"/>
                    <a:pt x="9239" y="6260"/>
                  </a:cubicBezTo>
                  <a:cubicBezTo>
                    <a:pt x="13204" y="3486"/>
                    <a:pt x="19336" y="1569"/>
                    <a:pt x="17836" y="248"/>
                  </a:cubicBezTo>
                  <a:cubicBezTo>
                    <a:pt x="17642" y="78"/>
                    <a:pt x="17338" y="0"/>
                    <a:pt x="1695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" name="Google Shape;235;p12"/>
          <p:cNvGrpSpPr/>
          <p:nvPr/>
        </p:nvGrpSpPr>
        <p:grpSpPr>
          <a:xfrm>
            <a:off x="8054456" y="5114608"/>
            <a:ext cx="436925" cy="685416"/>
            <a:chOff x="1001075" y="894988"/>
            <a:chExt cx="592200" cy="696750"/>
          </a:xfrm>
        </p:grpSpPr>
        <p:sp>
          <p:nvSpPr>
            <p:cNvPr id="236" name="Google Shape;236;p12"/>
            <p:cNvSpPr/>
            <p:nvPr/>
          </p:nvSpPr>
          <p:spPr>
            <a:xfrm>
              <a:off x="1001075" y="894988"/>
              <a:ext cx="592200" cy="696750"/>
            </a:xfrm>
            <a:custGeom>
              <a:avLst/>
              <a:gdLst/>
              <a:ahLst/>
              <a:cxnLst/>
              <a:rect l="l" t="t" r="r" b="b"/>
              <a:pathLst>
                <a:path w="23688" h="27870" extrusionOk="0">
                  <a:moveTo>
                    <a:pt x="14091" y="0"/>
                  </a:moveTo>
                  <a:cubicBezTo>
                    <a:pt x="8456" y="0"/>
                    <a:pt x="1" y="3081"/>
                    <a:pt x="351" y="6249"/>
                  </a:cubicBezTo>
                  <a:cubicBezTo>
                    <a:pt x="523" y="7796"/>
                    <a:pt x="1904" y="8290"/>
                    <a:pt x="3621" y="8290"/>
                  </a:cubicBezTo>
                  <a:cubicBezTo>
                    <a:pt x="6646" y="8290"/>
                    <a:pt x="10711" y="6759"/>
                    <a:pt x="11036" y="6759"/>
                  </a:cubicBezTo>
                  <a:cubicBezTo>
                    <a:pt x="11065" y="6759"/>
                    <a:pt x="11064" y="6771"/>
                    <a:pt x="11031" y="6797"/>
                  </a:cubicBezTo>
                  <a:cubicBezTo>
                    <a:pt x="3756" y="12476"/>
                    <a:pt x="7042" y="14465"/>
                    <a:pt x="8435" y="14941"/>
                  </a:cubicBezTo>
                  <a:cubicBezTo>
                    <a:pt x="8530" y="14974"/>
                    <a:pt x="8644" y="14989"/>
                    <a:pt x="8772" y="14989"/>
                  </a:cubicBezTo>
                  <a:cubicBezTo>
                    <a:pt x="9701" y="14989"/>
                    <a:pt x="11433" y="14225"/>
                    <a:pt x="12968" y="14225"/>
                  </a:cubicBezTo>
                  <a:cubicBezTo>
                    <a:pt x="14334" y="14225"/>
                    <a:pt x="15544" y="14831"/>
                    <a:pt x="15889" y="17120"/>
                  </a:cubicBezTo>
                  <a:cubicBezTo>
                    <a:pt x="16471" y="21022"/>
                    <a:pt x="12591" y="22244"/>
                    <a:pt x="9423" y="22244"/>
                  </a:cubicBezTo>
                  <a:cubicBezTo>
                    <a:pt x="7603" y="22244"/>
                    <a:pt x="6019" y="21841"/>
                    <a:pt x="5649" y="21311"/>
                  </a:cubicBezTo>
                  <a:cubicBezTo>
                    <a:pt x="5146" y="20591"/>
                    <a:pt x="4321" y="20173"/>
                    <a:pt x="3535" y="20173"/>
                  </a:cubicBezTo>
                  <a:cubicBezTo>
                    <a:pt x="2723" y="20173"/>
                    <a:pt x="1952" y="20621"/>
                    <a:pt x="1625" y="21644"/>
                  </a:cubicBezTo>
                  <a:cubicBezTo>
                    <a:pt x="288" y="25820"/>
                    <a:pt x="5485" y="27869"/>
                    <a:pt x="10193" y="27869"/>
                  </a:cubicBezTo>
                  <a:cubicBezTo>
                    <a:pt x="11942" y="27869"/>
                    <a:pt x="13623" y="27587"/>
                    <a:pt x="14877" y="27026"/>
                  </a:cubicBezTo>
                  <a:cubicBezTo>
                    <a:pt x="19508" y="24942"/>
                    <a:pt x="23687" y="19703"/>
                    <a:pt x="21890" y="14322"/>
                  </a:cubicBezTo>
                  <a:cubicBezTo>
                    <a:pt x="20080" y="8940"/>
                    <a:pt x="15782" y="8428"/>
                    <a:pt x="15710" y="8083"/>
                  </a:cubicBezTo>
                  <a:cubicBezTo>
                    <a:pt x="15639" y="7738"/>
                    <a:pt x="20437" y="6487"/>
                    <a:pt x="18865" y="1927"/>
                  </a:cubicBezTo>
                  <a:cubicBezTo>
                    <a:pt x="18398" y="564"/>
                    <a:pt x="16503" y="0"/>
                    <a:pt x="140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2"/>
            <p:cNvSpPr/>
            <p:nvPr/>
          </p:nvSpPr>
          <p:spPr>
            <a:xfrm>
              <a:off x="1305200" y="933575"/>
              <a:ext cx="41100" cy="41100"/>
            </a:xfrm>
            <a:custGeom>
              <a:avLst/>
              <a:gdLst/>
              <a:ahLst/>
              <a:cxnLst/>
              <a:rect l="l" t="t" r="r" b="b"/>
              <a:pathLst>
                <a:path w="1644" h="1644" extrusionOk="0">
                  <a:moveTo>
                    <a:pt x="822" y="1"/>
                  </a:moveTo>
                  <a:cubicBezTo>
                    <a:pt x="370" y="1"/>
                    <a:pt x="1" y="370"/>
                    <a:pt x="1" y="822"/>
                  </a:cubicBezTo>
                  <a:cubicBezTo>
                    <a:pt x="1" y="1275"/>
                    <a:pt x="370" y="1644"/>
                    <a:pt x="822" y="1644"/>
                  </a:cubicBezTo>
                  <a:cubicBezTo>
                    <a:pt x="1275" y="1644"/>
                    <a:pt x="1644" y="1275"/>
                    <a:pt x="1644" y="822"/>
                  </a:cubicBezTo>
                  <a:cubicBezTo>
                    <a:pt x="1644" y="370"/>
                    <a:pt x="1275" y="1"/>
                    <a:pt x="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2"/>
            <p:cNvSpPr/>
            <p:nvPr/>
          </p:nvSpPr>
          <p:spPr>
            <a:xfrm>
              <a:off x="1042975" y="951675"/>
              <a:ext cx="231000" cy="88600"/>
            </a:xfrm>
            <a:custGeom>
              <a:avLst/>
              <a:gdLst/>
              <a:ahLst/>
              <a:cxnLst/>
              <a:rect l="l" t="t" r="r" b="b"/>
              <a:pathLst>
                <a:path w="9240" h="3544" extrusionOk="0">
                  <a:moveTo>
                    <a:pt x="7451" y="1"/>
                  </a:moveTo>
                  <a:cubicBezTo>
                    <a:pt x="6376" y="1"/>
                    <a:pt x="4968" y="303"/>
                    <a:pt x="3763" y="741"/>
                  </a:cubicBezTo>
                  <a:cubicBezTo>
                    <a:pt x="1489" y="1551"/>
                    <a:pt x="1" y="2432"/>
                    <a:pt x="441" y="3241"/>
                  </a:cubicBezTo>
                  <a:cubicBezTo>
                    <a:pt x="559" y="3455"/>
                    <a:pt x="722" y="3543"/>
                    <a:pt x="926" y="3543"/>
                  </a:cubicBezTo>
                  <a:cubicBezTo>
                    <a:pt x="1786" y="3543"/>
                    <a:pt x="3374" y="1972"/>
                    <a:pt x="5406" y="1741"/>
                  </a:cubicBezTo>
                  <a:cubicBezTo>
                    <a:pt x="7251" y="1527"/>
                    <a:pt x="9240" y="1610"/>
                    <a:pt x="9156" y="812"/>
                  </a:cubicBezTo>
                  <a:cubicBezTo>
                    <a:pt x="9084" y="234"/>
                    <a:pt x="8395" y="1"/>
                    <a:pt x="74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" name="Google Shape;239;p12"/>
          <p:cNvGrpSpPr/>
          <p:nvPr/>
        </p:nvGrpSpPr>
        <p:grpSpPr>
          <a:xfrm>
            <a:off x="224337" y="177710"/>
            <a:ext cx="390890" cy="516812"/>
            <a:chOff x="4508600" y="1990625"/>
            <a:chExt cx="402150" cy="398775"/>
          </a:xfrm>
        </p:grpSpPr>
        <p:sp>
          <p:nvSpPr>
            <p:cNvPr id="240" name="Google Shape;240;p12"/>
            <p:cNvSpPr/>
            <p:nvPr/>
          </p:nvSpPr>
          <p:spPr>
            <a:xfrm>
              <a:off x="4508600" y="1990625"/>
              <a:ext cx="402150" cy="398550"/>
            </a:xfrm>
            <a:custGeom>
              <a:avLst/>
              <a:gdLst/>
              <a:ahLst/>
              <a:cxnLst/>
              <a:rect l="l" t="t" r="r" b="b"/>
              <a:pathLst>
                <a:path w="16086" h="15942" extrusionOk="0">
                  <a:moveTo>
                    <a:pt x="8438" y="1"/>
                  </a:moveTo>
                  <a:cubicBezTo>
                    <a:pt x="7314" y="1"/>
                    <a:pt x="5811" y="74"/>
                    <a:pt x="5204" y="756"/>
                  </a:cubicBezTo>
                  <a:cubicBezTo>
                    <a:pt x="4454" y="1590"/>
                    <a:pt x="4775" y="3781"/>
                    <a:pt x="4787" y="4816"/>
                  </a:cubicBezTo>
                  <a:cubicBezTo>
                    <a:pt x="4787" y="4983"/>
                    <a:pt x="4799" y="5162"/>
                    <a:pt x="4799" y="5328"/>
                  </a:cubicBezTo>
                  <a:cubicBezTo>
                    <a:pt x="3632" y="5531"/>
                    <a:pt x="2477" y="5781"/>
                    <a:pt x="1346" y="6078"/>
                  </a:cubicBezTo>
                  <a:cubicBezTo>
                    <a:pt x="929" y="6186"/>
                    <a:pt x="489" y="6317"/>
                    <a:pt x="251" y="6674"/>
                  </a:cubicBezTo>
                  <a:cubicBezTo>
                    <a:pt x="60" y="6936"/>
                    <a:pt x="36" y="7293"/>
                    <a:pt x="24" y="7614"/>
                  </a:cubicBezTo>
                  <a:cubicBezTo>
                    <a:pt x="1" y="8638"/>
                    <a:pt x="155" y="9805"/>
                    <a:pt x="977" y="10400"/>
                  </a:cubicBezTo>
                  <a:cubicBezTo>
                    <a:pt x="1429" y="10734"/>
                    <a:pt x="2001" y="10829"/>
                    <a:pt x="2560" y="10901"/>
                  </a:cubicBezTo>
                  <a:cubicBezTo>
                    <a:pt x="3489" y="11031"/>
                    <a:pt x="4418" y="11115"/>
                    <a:pt x="5347" y="11174"/>
                  </a:cubicBezTo>
                  <a:cubicBezTo>
                    <a:pt x="5549" y="12341"/>
                    <a:pt x="5799" y="13484"/>
                    <a:pt x="6097" y="14627"/>
                  </a:cubicBezTo>
                  <a:cubicBezTo>
                    <a:pt x="6204" y="15032"/>
                    <a:pt x="6335" y="15473"/>
                    <a:pt x="6692" y="15711"/>
                  </a:cubicBezTo>
                  <a:cubicBezTo>
                    <a:pt x="6954" y="15901"/>
                    <a:pt x="7311" y="15925"/>
                    <a:pt x="7644" y="15937"/>
                  </a:cubicBezTo>
                  <a:cubicBezTo>
                    <a:pt x="7726" y="15940"/>
                    <a:pt x="7809" y="15941"/>
                    <a:pt x="7893" y="15941"/>
                  </a:cubicBezTo>
                  <a:cubicBezTo>
                    <a:pt x="8842" y="15941"/>
                    <a:pt x="9871" y="15739"/>
                    <a:pt x="10419" y="14984"/>
                  </a:cubicBezTo>
                  <a:cubicBezTo>
                    <a:pt x="10752" y="14532"/>
                    <a:pt x="10847" y="13960"/>
                    <a:pt x="10919" y="13413"/>
                  </a:cubicBezTo>
                  <a:cubicBezTo>
                    <a:pt x="11026" y="12639"/>
                    <a:pt x="11109" y="11865"/>
                    <a:pt x="11169" y="11091"/>
                  </a:cubicBezTo>
                  <a:cubicBezTo>
                    <a:pt x="11716" y="11043"/>
                    <a:pt x="12264" y="10984"/>
                    <a:pt x="12824" y="10901"/>
                  </a:cubicBezTo>
                  <a:cubicBezTo>
                    <a:pt x="13681" y="10793"/>
                    <a:pt x="14562" y="10639"/>
                    <a:pt x="15348" y="10246"/>
                  </a:cubicBezTo>
                  <a:cubicBezTo>
                    <a:pt x="15538" y="10174"/>
                    <a:pt x="15705" y="10043"/>
                    <a:pt x="15836" y="9877"/>
                  </a:cubicBezTo>
                  <a:cubicBezTo>
                    <a:pt x="15931" y="9674"/>
                    <a:pt x="15979" y="9448"/>
                    <a:pt x="15955" y="9222"/>
                  </a:cubicBezTo>
                  <a:cubicBezTo>
                    <a:pt x="15955" y="8198"/>
                    <a:pt x="16086" y="5959"/>
                    <a:pt x="15217" y="5186"/>
                  </a:cubicBezTo>
                  <a:cubicBezTo>
                    <a:pt x="14769" y="4788"/>
                    <a:pt x="13948" y="4695"/>
                    <a:pt x="13120" y="4695"/>
                  </a:cubicBezTo>
                  <a:cubicBezTo>
                    <a:pt x="12385" y="4695"/>
                    <a:pt x="11644" y="4769"/>
                    <a:pt x="11157" y="4769"/>
                  </a:cubicBezTo>
                  <a:lnTo>
                    <a:pt x="11109" y="4769"/>
                  </a:lnTo>
                  <a:cubicBezTo>
                    <a:pt x="11062" y="4233"/>
                    <a:pt x="11002" y="3685"/>
                    <a:pt x="10931" y="3150"/>
                  </a:cubicBezTo>
                  <a:cubicBezTo>
                    <a:pt x="10812" y="2280"/>
                    <a:pt x="10657" y="1411"/>
                    <a:pt x="10276" y="625"/>
                  </a:cubicBezTo>
                  <a:cubicBezTo>
                    <a:pt x="10192" y="423"/>
                    <a:pt x="10061" y="256"/>
                    <a:pt x="9895" y="137"/>
                  </a:cubicBezTo>
                  <a:cubicBezTo>
                    <a:pt x="9713" y="52"/>
                    <a:pt x="9512" y="5"/>
                    <a:pt x="9317" y="5"/>
                  </a:cubicBezTo>
                  <a:cubicBezTo>
                    <a:pt x="9295" y="5"/>
                    <a:pt x="9273" y="5"/>
                    <a:pt x="9252" y="6"/>
                  </a:cubicBezTo>
                  <a:cubicBezTo>
                    <a:pt x="9026" y="6"/>
                    <a:pt x="8747" y="1"/>
                    <a:pt x="8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2"/>
            <p:cNvSpPr/>
            <p:nvPr/>
          </p:nvSpPr>
          <p:spPr>
            <a:xfrm>
              <a:off x="4508600" y="2149425"/>
              <a:ext cx="397100" cy="239975"/>
            </a:xfrm>
            <a:custGeom>
              <a:avLst/>
              <a:gdLst/>
              <a:ahLst/>
              <a:cxnLst/>
              <a:rect l="l" t="t" r="r" b="b"/>
              <a:pathLst>
                <a:path w="15884" h="9599" extrusionOk="0">
                  <a:moveTo>
                    <a:pt x="620" y="0"/>
                  </a:moveTo>
                  <a:cubicBezTo>
                    <a:pt x="477" y="72"/>
                    <a:pt x="346" y="191"/>
                    <a:pt x="251" y="322"/>
                  </a:cubicBezTo>
                  <a:cubicBezTo>
                    <a:pt x="60" y="596"/>
                    <a:pt x="36" y="941"/>
                    <a:pt x="24" y="1274"/>
                  </a:cubicBezTo>
                  <a:cubicBezTo>
                    <a:pt x="1" y="2298"/>
                    <a:pt x="155" y="3453"/>
                    <a:pt x="977" y="4060"/>
                  </a:cubicBezTo>
                  <a:cubicBezTo>
                    <a:pt x="1429" y="4382"/>
                    <a:pt x="2001" y="4477"/>
                    <a:pt x="2560" y="4560"/>
                  </a:cubicBezTo>
                  <a:cubicBezTo>
                    <a:pt x="3477" y="4679"/>
                    <a:pt x="4418" y="4775"/>
                    <a:pt x="5347" y="4834"/>
                  </a:cubicBezTo>
                  <a:cubicBezTo>
                    <a:pt x="5549" y="5989"/>
                    <a:pt x="5799" y="7144"/>
                    <a:pt x="6097" y="8275"/>
                  </a:cubicBezTo>
                  <a:cubicBezTo>
                    <a:pt x="6204" y="8692"/>
                    <a:pt x="6335" y="9121"/>
                    <a:pt x="6692" y="9371"/>
                  </a:cubicBezTo>
                  <a:cubicBezTo>
                    <a:pt x="6954" y="9549"/>
                    <a:pt x="7311" y="9585"/>
                    <a:pt x="7644" y="9597"/>
                  </a:cubicBezTo>
                  <a:cubicBezTo>
                    <a:pt x="7707" y="9598"/>
                    <a:pt x="7769" y="9599"/>
                    <a:pt x="7832" y="9599"/>
                  </a:cubicBezTo>
                  <a:cubicBezTo>
                    <a:pt x="8798" y="9599"/>
                    <a:pt x="9860" y="9415"/>
                    <a:pt x="10419" y="8632"/>
                  </a:cubicBezTo>
                  <a:cubicBezTo>
                    <a:pt x="10752" y="8192"/>
                    <a:pt x="10847" y="7608"/>
                    <a:pt x="10919" y="7061"/>
                  </a:cubicBezTo>
                  <a:cubicBezTo>
                    <a:pt x="11026" y="6299"/>
                    <a:pt x="11109" y="5525"/>
                    <a:pt x="11169" y="4751"/>
                  </a:cubicBezTo>
                  <a:cubicBezTo>
                    <a:pt x="11716" y="4691"/>
                    <a:pt x="12264" y="4632"/>
                    <a:pt x="12824" y="4560"/>
                  </a:cubicBezTo>
                  <a:cubicBezTo>
                    <a:pt x="13681" y="4441"/>
                    <a:pt x="14562" y="4287"/>
                    <a:pt x="15348" y="3906"/>
                  </a:cubicBezTo>
                  <a:cubicBezTo>
                    <a:pt x="15538" y="3822"/>
                    <a:pt x="15705" y="3691"/>
                    <a:pt x="15824" y="3525"/>
                  </a:cubicBezTo>
                  <a:cubicBezTo>
                    <a:pt x="15848" y="3489"/>
                    <a:pt x="15872" y="3453"/>
                    <a:pt x="15884" y="3406"/>
                  </a:cubicBezTo>
                  <a:cubicBezTo>
                    <a:pt x="15419" y="3370"/>
                    <a:pt x="14955" y="3322"/>
                    <a:pt x="14502" y="3286"/>
                  </a:cubicBezTo>
                  <a:cubicBezTo>
                    <a:pt x="11788" y="3072"/>
                    <a:pt x="9026" y="3144"/>
                    <a:pt x="6347" y="2620"/>
                  </a:cubicBezTo>
                  <a:cubicBezTo>
                    <a:pt x="4263" y="2227"/>
                    <a:pt x="2179" y="1393"/>
                    <a:pt x="620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bg>
      <p:bgPr>
        <a:solidFill>
          <a:schemeClr val="lt1"/>
        </a:solidFill>
        <a:effectLst/>
      </p:bgPr>
    </p:bg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4"/>
          <p:cNvSpPr/>
          <p:nvPr/>
        </p:nvSpPr>
        <p:spPr>
          <a:xfrm>
            <a:off x="-66675" y="-33"/>
            <a:ext cx="3856688" cy="6942032"/>
          </a:xfrm>
          <a:custGeom>
            <a:avLst/>
            <a:gdLst/>
            <a:ahLst/>
            <a:cxnLst/>
            <a:rect l="l" t="t" r="r" b="b"/>
            <a:pathLst>
              <a:path w="39363" h="46052" extrusionOk="0">
                <a:moveTo>
                  <a:pt x="795" y="1"/>
                </a:moveTo>
                <a:cubicBezTo>
                  <a:pt x="713" y="1"/>
                  <a:pt x="630" y="28"/>
                  <a:pt x="560" y="78"/>
                </a:cubicBezTo>
                <a:cubicBezTo>
                  <a:pt x="0" y="555"/>
                  <a:pt x="274" y="3007"/>
                  <a:pt x="274" y="3722"/>
                </a:cubicBezTo>
                <a:lnTo>
                  <a:pt x="274" y="45941"/>
                </a:lnTo>
                <a:lnTo>
                  <a:pt x="334" y="45941"/>
                </a:lnTo>
                <a:lnTo>
                  <a:pt x="17407" y="45917"/>
                </a:lnTo>
                <a:lnTo>
                  <a:pt x="29647" y="45905"/>
                </a:lnTo>
                <a:cubicBezTo>
                  <a:pt x="29685" y="45905"/>
                  <a:pt x="29722" y="45905"/>
                  <a:pt x="29760" y="45905"/>
                </a:cubicBezTo>
                <a:cubicBezTo>
                  <a:pt x="31414" y="45905"/>
                  <a:pt x="33224" y="46051"/>
                  <a:pt x="34997" y="46051"/>
                </a:cubicBezTo>
                <a:cubicBezTo>
                  <a:pt x="36273" y="46051"/>
                  <a:pt x="37530" y="45976"/>
                  <a:pt x="38696" y="45715"/>
                </a:cubicBezTo>
                <a:cubicBezTo>
                  <a:pt x="39362" y="45572"/>
                  <a:pt x="38696" y="40143"/>
                  <a:pt x="38600" y="39559"/>
                </a:cubicBezTo>
                <a:cubicBezTo>
                  <a:pt x="38255" y="37166"/>
                  <a:pt x="37457" y="34725"/>
                  <a:pt x="35457" y="33213"/>
                </a:cubicBezTo>
                <a:cubicBezTo>
                  <a:pt x="33540" y="31773"/>
                  <a:pt x="31028" y="31523"/>
                  <a:pt x="28659" y="31166"/>
                </a:cubicBezTo>
                <a:cubicBezTo>
                  <a:pt x="26051" y="30761"/>
                  <a:pt x="23444" y="30153"/>
                  <a:pt x="21110" y="28939"/>
                </a:cubicBezTo>
                <a:cubicBezTo>
                  <a:pt x="18777" y="27713"/>
                  <a:pt x="16717" y="25843"/>
                  <a:pt x="15681" y="23403"/>
                </a:cubicBezTo>
                <a:cubicBezTo>
                  <a:pt x="14645" y="20950"/>
                  <a:pt x="14728" y="18188"/>
                  <a:pt x="14264" y="15580"/>
                </a:cubicBezTo>
                <a:cubicBezTo>
                  <a:pt x="12966" y="8222"/>
                  <a:pt x="7418" y="3257"/>
                  <a:pt x="1001" y="66"/>
                </a:cubicBezTo>
                <a:cubicBezTo>
                  <a:pt x="939" y="22"/>
                  <a:pt x="867" y="1"/>
                  <a:pt x="79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14"/>
          <p:cNvSpPr/>
          <p:nvPr/>
        </p:nvSpPr>
        <p:spPr>
          <a:xfrm>
            <a:off x="2263275" y="4154336"/>
            <a:ext cx="176590" cy="217049"/>
          </a:xfrm>
          <a:custGeom>
            <a:avLst/>
            <a:gdLst/>
            <a:ahLst/>
            <a:cxnLst/>
            <a:rect l="l" t="t" r="r" b="b"/>
            <a:pathLst>
              <a:path w="3403" h="3137" extrusionOk="0">
                <a:moveTo>
                  <a:pt x="1673" y="0"/>
                </a:moveTo>
                <a:cubicBezTo>
                  <a:pt x="1551" y="0"/>
                  <a:pt x="1429" y="84"/>
                  <a:pt x="1429" y="250"/>
                </a:cubicBezTo>
                <a:cubicBezTo>
                  <a:pt x="1382" y="631"/>
                  <a:pt x="1370" y="1012"/>
                  <a:pt x="1370" y="1405"/>
                </a:cubicBezTo>
                <a:cubicBezTo>
                  <a:pt x="1013" y="1429"/>
                  <a:pt x="655" y="1417"/>
                  <a:pt x="298" y="1453"/>
                </a:cubicBezTo>
                <a:cubicBezTo>
                  <a:pt x="48" y="1453"/>
                  <a:pt x="1" y="1798"/>
                  <a:pt x="239" y="1870"/>
                </a:cubicBezTo>
                <a:cubicBezTo>
                  <a:pt x="620" y="2013"/>
                  <a:pt x="1025" y="2084"/>
                  <a:pt x="1429" y="2096"/>
                </a:cubicBezTo>
                <a:cubicBezTo>
                  <a:pt x="1465" y="2417"/>
                  <a:pt x="1584" y="2715"/>
                  <a:pt x="1751" y="2989"/>
                </a:cubicBezTo>
                <a:cubicBezTo>
                  <a:pt x="1820" y="3090"/>
                  <a:pt x="1924" y="3136"/>
                  <a:pt x="2026" y="3136"/>
                </a:cubicBezTo>
                <a:cubicBezTo>
                  <a:pt x="2189" y="3136"/>
                  <a:pt x="2346" y="3020"/>
                  <a:pt x="2346" y="2822"/>
                </a:cubicBezTo>
                <a:cubicBezTo>
                  <a:pt x="2358" y="2560"/>
                  <a:pt x="2310" y="2298"/>
                  <a:pt x="2227" y="2036"/>
                </a:cubicBezTo>
                <a:cubicBezTo>
                  <a:pt x="2560" y="1989"/>
                  <a:pt x="2882" y="1882"/>
                  <a:pt x="3168" y="1703"/>
                </a:cubicBezTo>
                <a:cubicBezTo>
                  <a:pt x="3402" y="1550"/>
                  <a:pt x="3336" y="1143"/>
                  <a:pt x="3038" y="1143"/>
                </a:cubicBezTo>
                <a:cubicBezTo>
                  <a:pt x="3033" y="1143"/>
                  <a:pt x="3029" y="1143"/>
                  <a:pt x="3025" y="1143"/>
                </a:cubicBezTo>
                <a:cubicBezTo>
                  <a:pt x="2703" y="1167"/>
                  <a:pt x="2382" y="1227"/>
                  <a:pt x="2072" y="1310"/>
                </a:cubicBezTo>
                <a:cubicBezTo>
                  <a:pt x="2001" y="965"/>
                  <a:pt x="1953" y="608"/>
                  <a:pt x="1917" y="250"/>
                </a:cubicBezTo>
                <a:cubicBezTo>
                  <a:pt x="1917" y="84"/>
                  <a:pt x="1795" y="0"/>
                  <a:pt x="167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14"/>
          <p:cNvSpPr/>
          <p:nvPr/>
        </p:nvSpPr>
        <p:spPr>
          <a:xfrm rot="6532479">
            <a:off x="8395155" y="6033440"/>
            <a:ext cx="346236" cy="245731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14"/>
          <p:cNvSpPr/>
          <p:nvPr/>
        </p:nvSpPr>
        <p:spPr>
          <a:xfrm rot="-9224351">
            <a:off x="8657265" y="5775232"/>
            <a:ext cx="184881" cy="233269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14"/>
          <p:cNvSpPr txBox="1">
            <a:spLocks noGrp="1"/>
          </p:cNvSpPr>
          <p:nvPr>
            <p:ph type="title" hasCustomPrompt="1"/>
          </p:nvPr>
        </p:nvSpPr>
        <p:spPr>
          <a:xfrm>
            <a:off x="2760600" y="1901953"/>
            <a:ext cx="855900" cy="84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49" name="Google Shape;249;p14"/>
          <p:cNvSpPr txBox="1">
            <a:spLocks noGrp="1"/>
          </p:cNvSpPr>
          <p:nvPr>
            <p:ph type="title" idx="2"/>
          </p:nvPr>
        </p:nvSpPr>
        <p:spPr>
          <a:xfrm>
            <a:off x="2760600" y="2900069"/>
            <a:ext cx="2476500" cy="66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solidFill>
                  <a:schemeClr val="accent4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250" name="Google Shape;250;p14"/>
          <p:cNvSpPr txBox="1">
            <a:spLocks noGrp="1"/>
          </p:cNvSpPr>
          <p:nvPr>
            <p:ph type="subTitle" idx="1"/>
          </p:nvPr>
        </p:nvSpPr>
        <p:spPr>
          <a:xfrm>
            <a:off x="2760600" y="2409019"/>
            <a:ext cx="2476500" cy="66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5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251" name="Google Shape;251;p14"/>
          <p:cNvSpPr txBox="1">
            <a:spLocks noGrp="1"/>
          </p:cNvSpPr>
          <p:nvPr>
            <p:ph type="title" idx="3" hasCustomPrompt="1"/>
          </p:nvPr>
        </p:nvSpPr>
        <p:spPr>
          <a:xfrm>
            <a:off x="2760588" y="4165833"/>
            <a:ext cx="968100" cy="96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2" name="Google Shape;252;p14"/>
          <p:cNvSpPr txBox="1">
            <a:spLocks noGrp="1"/>
          </p:cNvSpPr>
          <p:nvPr>
            <p:ph type="title" idx="4"/>
          </p:nvPr>
        </p:nvSpPr>
        <p:spPr>
          <a:xfrm>
            <a:off x="2760600" y="5275840"/>
            <a:ext cx="2476500" cy="66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solidFill>
                  <a:schemeClr val="accent4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253" name="Google Shape;253;p14"/>
          <p:cNvSpPr txBox="1">
            <a:spLocks noGrp="1"/>
          </p:cNvSpPr>
          <p:nvPr>
            <p:ph type="subTitle" idx="5"/>
          </p:nvPr>
        </p:nvSpPr>
        <p:spPr>
          <a:xfrm>
            <a:off x="2760600" y="4800248"/>
            <a:ext cx="2476500" cy="66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254" name="Google Shape;254;p14"/>
          <p:cNvSpPr txBox="1">
            <a:spLocks noGrp="1"/>
          </p:cNvSpPr>
          <p:nvPr>
            <p:ph type="title" idx="6" hasCustomPrompt="1"/>
          </p:nvPr>
        </p:nvSpPr>
        <p:spPr>
          <a:xfrm>
            <a:off x="5856257" y="1901937"/>
            <a:ext cx="968100" cy="84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5" name="Google Shape;255;p14"/>
          <p:cNvSpPr txBox="1">
            <a:spLocks noGrp="1"/>
          </p:cNvSpPr>
          <p:nvPr>
            <p:ph type="title" idx="7"/>
          </p:nvPr>
        </p:nvSpPr>
        <p:spPr>
          <a:xfrm>
            <a:off x="5856257" y="2897552"/>
            <a:ext cx="2562300" cy="8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solidFill>
                  <a:schemeClr val="accent4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256" name="Google Shape;256;p14"/>
          <p:cNvSpPr txBox="1">
            <a:spLocks noGrp="1"/>
          </p:cNvSpPr>
          <p:nvPr>
            <p:ph type="subTitle" idx="8"/>
          </p:nvPr>
        </p:nvSpPr>
        <p:spPr>
          <a:xfrm>
            <a:off x="5856257" y="2408985"/>
            <a:ext cx="2562300" cy="66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257" name="Google Shape;257;p14"/>
          <p:cNvSpPr txBox="1">
            <a:spLocks noGrp="1"/>
          </p:cNvSpPr>
          <p:nvPr>
            <p:ph type="title" idx="9" hasCustomPrompt="1"/>
          </p:nvPr>
        </p:nvSpPr>
        <p:spPr>
          <a:xfrm>
            <a:off x="5856257" y="4367007"/>
            <a:ext cx="968100" cy="76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8" name="Google Shape;258;p14"/>
          <p:cNvSpPr txBox="1">
            <a:spLocks noGrp="1"/>
          </p:cNvSpPr>
          <p:nvPr>
            <p:ph type="title" idx="13"/>
          </p:nvPr>
        </p:nvSpPr>
        <p:spPr>
          <a:xfrm>
            <a:off x="5856257" y="5280657"/>
            <a:ext cx="2476500" cy="69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solidFill>
                  <a:schemeClr val="accent4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259" name="Google Shape;259;p14"/>
          <p:cNvSpPr txBox="1">
            <a:spLocks noGrp="1"/>
          </p:cNvSpPr>
          <p:nvPr>
            <p:ph type="subTitle" idx="14"/>
          </p:nvPr>
        </p:nvSpPr>
        <p:spPr>
          <a:xfrm>
            <a:off x="5856257" y="4805315"/>
            <a:ext cx="2562300" cy="66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260" name="Google Shape;260;p14"/>
          <p:cNvSpPr txBox="1">
            <a:spLocks noGrp="1"/>
          </p:cNvSpPr>
          <p:nvPr>
            <p:ph type="title" idx="15"/>
          </p:nvPr>
        </p:nvSpPr>
        <p:spPr>
          <a:xfrm>
            <a:off x="723900" y="593367"/>
            <a:ext cx="5184600" cy="79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5"/>
          <p:cNvSpPr/>
          <p:nvPr/>
        </p:nvSpPr>
        <p:spPr>
          <a:xfrm>
            <a:off x="-5075168" y="-15"/>
            <a:ext cx="14219160" cy="6858020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15"/>
          <p:cNvSpPr/>
          <p:nvPr/>
        </p:nvSpPr>
        <p:spPr>
          <a:xfrm rot="-1931421">
            <a:off x="4526218" y="817884"/>
            <a:ext cx="284370" cy="288123"/>
          </a:xfrm>
          <a:custGeom>
            <a:avLst/>
            <a:gdLst/>
            <a:ahLst/>
            <a:cxnLst/>
            <a:rect l="l" t="t" r="r" b="b"/>
            <a:pathLst>
              <a:path w="2894" h="2199" extrusionOk="0">
                <a:moveTo>
                  <a:pt x="981" y="0"/>
                </a:moveTo>
                <a:cubicBezTo>
                  <a:pt x="865" y="0"/>
                  <a:pt x="744" y="77"/>
                  <a:pt x="750" y="215"/>
                </a:cubicBezTo>
                <a:lnTo>
                  <a:pt x="810" y="942"/>
                </a:lnTo>
                <a:cubicBezTo>
                  <a:pt x="715" y="947"/>
                  <a:pt x="619" y="950"/>
                  <a:pt x="523" y="950"/>
                </a:cubicBezTo>
                <a:cubicBezTo>
                  <a:pt x="426" y="950"/>
                  <a:pt x="328" y="947"/>
                  <a:pt x="226" y="942"/>
                </a:cubicBezTo>
                <a:cubicBezTo>
                  <a:pt x="36" y="942"/>
                  <a:pt x="0" y="1215"/>
                  <a:pt x="179" y="1275"/>
                </a:cubicBezTo>
                <a:cubicBezTo>
                  <a:pt x="405" y="1323"/>
                  <a:pt x="619" y="1370"/>
                  <a:pt x="846" y="1394"/>
                </a:cubicBezTo>
                <a:cubicBezTo>
                  <a:pt x="857" y="1680"/>
                  <a:pt x="846" y="1942"/>
                  <a:pt x="1072" y="2156"/>
                </a:cubicBezTo>
                <a:cubicBezTo>
                  <a:pt x="1101" y="2185"/>
                  <a:pt x="1138" y="2198"/>
                  <a:pt x="1175" y="2198"/>
                </a:cubicBezTo>
                <a:cubicBezTo>
                  <a:pt x="1230" y="2198"/>
                  <a:pt x="1286" y="2170"/>
                  <a:pt x="1322" y="2120"/>
                </a:cubicBezTo>
                <a:cubicBezTo>
                  <a:pt x="1465" y="1894"/>
                  <a:pt x="1429" y="1680"/>
                  <a:pt x="1381" y="1430"/>
                </a:cubicBezTo>
                <a:cubicBezTo>
                  <a:pt x="1917" y="1430"/>
                  <a:pt x="2453" y="1334"/>
                  <a:pt x="2774" y="977"/>
                </a:cubicBezTo>
                <a:cubicBezTo>
                  <a:pt x="2893" y="858"/>
                  <a:pt x="2810" y="668"/>
                  <a:pt x="2643" y="668"/>
                </a:cubicBezTo>
                <a:cubicBezTo>
                  <a:pt x="2598" y="662"/>
                  <a:pt x="2554" y="659"/>
                  <a:pt x="2509" y="659"/>
                </a:cubicBezTo>
                <a:cubicBezTo>
                  <a:pt x="2187" y="659"/>
                  <a:pt x="1872" y="795"/>
                  <a:pt x="1548" y="858"/>
                </a:cubicBezTo>
                <a:cubicBezTo>
                  <a:pt x="1465" y="870"/>
                  <a:pt x="1381" y="882"/>
                  <a:pt x="1298" y="894"/>
                </a:cubicBezTo>
                <a:cubicBezTo>
                  <a:pt x="1262" y="644"/>
                  <a:pt x="1227" y="406"/>
                  <a:pt x="1179" y="156"/>
                </a:cubicBezTo>
                <a:cubicBezTo>
                  <a:pt x="1163" y="50"/>
                  <a:pt x="1074" y="0"/>
                  <a:pt x="98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15"/>
          <p:cNvSpPr/>
          <p:nvPr/>
        </p:nvSpPr>
        <p:spPr>
          <a:xfrm rot="-9295350">
            <a:off x="576899" y="5695296"/>
            <a:ext cx="284300" cy="329456"/>
          </a:xfrm>
          <a:custGeom>
            <a:avLst/>
            <a:gdLst/>
            <a:ahLst/>
            <a:cxnLst/>
            <a:rect l="l" t="t" r="r" b="b"/>
            <a:pathLst>
              <a:path w="2894" h="2199" extrusionOk="0">
                <a:moveTo>
                  <a:pt x="981" y="0"/>
                </a:moveTo>
                <a:cubicBezTo>
                  <a:pt x="865" y="0"/>
                  <a:pt x="744" y="77"/>
                  <a:pt x="750" y="215"/>
                </a:cubicBezTo>
                <a:lnTo>
                  <a:pt x="810" y="942"/>
                </a:lnTo>
                <a:cubicBezTo>
                  <a:pt x="715" y="947"/>
                  <a:pt x="619" y="950"/>
                  <a:pt x="523" y="950"/>
                </a:cubicBezTo>
                <a:cubicBezTo>
                  <a:pt x="426" y="950"/>
                  <a:pt x="328" y="947"/>
                  <a:pt x="226" y="942"/>
                </a:cubicBezTo>
                <a:cubicBezTo>
                  <a:pt x="36" y="942"/>
                  <a:pt x="0" y="1215"/>
                  <a:pt x="179" y="1275"/>
                </a:cubicBezTo>
                <a:cubicBezTo>
                  <a:pt x="405" y="1323"/>
                  <a:pt x="619" y="1370"/>
                  <a:pt x="846" y="1394"/>
                </a:cubicBezTo>
                <a:cubicBezTo>
                  <a:pt x="857" y="1680"/>
                  <a:pt x="846" y="1942"/>
                  <a:pt x="1072" y="2156"/>
                </a:cubicBezTo>
                <a:cubicBezTo>
                  <a:pt x="1101" y="2185"/>
                  <a:pt x="1138" y="2198"/>
                  <a:pt x="1175" y="2198"/>
                </a:cubicBezTo>
                <a:cubicBezTo>
                  <a:pt x="1230" y="2198"/>
                  <a:pt x="1286" y="2170"/>
                  <a:pt x="1322" y="2120"/>
                </a:cubicBezTo>
                <a:cubicBezTo>
                  <a:pt x="1465" y="1894"/>
                  <a:pt x="1429" y="1680"/>
                  <a:pt x="1381" y="1430"/>
                </a:cubicBezTo>
                <a:cubicBezTo>
                  <a:pt x="1917" y="1430"/>
                  <a:pt x="2453" y="1334"/>
                  <a:pt x="2774" y="977"/>
                </a:cubicBezTo>
                <a:cubicBezTo>
                  <a:pt x="2893" y="858"/>
                  <a:pt x="2810" y="668"/>
                  <a:pt x="2643" y="668"/>
                </a:cubicBezTo>
                <a:cubicBezTo>
                  <a:pt x="2598" y="662"/>
                  <a:pt x="2554" y="659"/>
                  <a:pt x="2509" y="659"/>
                </a:cubicBezTo>
                <a:cubicBezTo>
                  <a:pt x="2187" y="659"/>
                  <a:pt x="1872" y="795"/>
                  <a:pt x="1548" y="858"/>
                </a:cubicBezTo>
                <a:cubicBezTo>
                  <a:pt x="1465" y="870"/>
                  <a:pt x="1381" y="882"/>
                  <a:pt x="1298" y="894"/>
                </a:cubicBezTo>
                <a:cubicBezTo>
                  <a:pt x="1262" y="644"/>
                  <a:pt x="1227" y="406"/>
                  <a:pt x="1179" y="156"/>
                </a:cubicBezTo>
                <a:cubicBezTo>
                  <a:pt x="1163" y="50"/>
                  <a:pt x="1074" y="0"/>
                  <a:pt x="98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15"/>
          <p:cNvSpPr/>
          <p:nvPr/>
        </p:nvSpPr>
        <p:spPr>
          <a:xfrm rot="-9295189">
            <a:off x="902986" y="5946775"/>
            <a:ext cx="196285" cy="227472"/>
          </a:xfrm>
          <a:custGeom>
            <a:avLst/>
            <a:gdLst/>
            <a:ahLst/>
            <a:cxnLst/>
            <a:rect l="l" t="t" r="r" b="b"/>
            <a:pathLst>
              <a:path w="2894" h="2199" extrusionOk="0">
                <a:moveTo>
                  <a:pt x="981" y="0"/>
                </a:moveTo>
                <a:cubicBezTo>
                  <a:pt x="865" y="0"/>
                  <a:pt x="744" y="77"/>
                  <a:pt x="750" y="215"/>
                </a:cubicBezTo>
                <a:lnTo>
                  <a:pt x="810" y="942"/>
                </a:lnTo>
                <a:cubicBezTo>
                  <a:pt x="715" y="947"/>
                  <a:pt x="619" y="950"/>
                  <a:pt x="523" y="950"/>
                </a:cubicBezTo>
                <a:cubicBezTo>
                  <a:pt x="426" y="950"/>
                  <a:pt x="328" y="947"/>
                  <a:pt x="226" y="942"/>
                </a:cubicBezTo>
                <a:cubicBezTo>
                  <a:pt x="36" y="942"/>
                  <a:pt x="0" y="1215"/>
                  <a:pt x="179" y="1275"/>
                </a:cubicBezTo>
                <a:cubicBezTo>
                  <a:pt x="405" y="1323"/>
                  <a:pt x="619" y="1370"/>
                  <a:pt x="846" y="1394"/>
                </a:cubicBezTo>
                <a:cubicBezTo>
                  <a:pt x="857" y="1680"/>
                  <a:pt x="846" y="1942"/>
                  <a:pt x="1072" y="2156"/>
                </a:cubicBezTo>
                <a:cubicBezTo>
                  <a:pt x="1101" y="2185"/>
                  <a:pt x="1138" y="2198"/>
                  <a:pt x="1175" y="2198"/>
                </a:cubicBezTo>
                <a:cubicBezTo>
                  <a:pt x="1230" y="2198"/>
                  <a:pt x="1286" y="2170"/>
                  <a:pt x="1322" y="2120"/>
                </a:cubicBezTo>
                <a:cubicBezTo>
                  <a:pt x="1465" y="1894"/>
                  <a:pt x="1429" y="1680"/>
                  <a:pt x="1381" y="1430"/>
                </a:cubicBezTo>
                <a:cubicBezTo>
                  <a:pt x="1917" y="1430"/>
                  <a:pt x="2453" y="1334"/>
                  <a:pt x="2774" y="977"/>
                </a:cubicBezTo>
                <a:cubicBezTo>
                  <a:pt x="2893" y="858"/>
                  <a:pt x="2810" y="668"/>
                  <a:pt x="2643" y="668"/>
                </a:cubicBezTo>
                <a:cubicBezTo>
                  <a:pt x="2598" y="662"/>
                  <a:pt x="2554" y="659"/>
                  <a:pt x="2509" y="659"/>
                </a:cubicBezTo>
                <a:cubicBezTo>
                  <a:pt x="2187" y="659"/>
                  <a:pt x="1872" y="795"/>
                  <a:pt x="1548" y="858"/>
                </a:cubicBezTo>
                <a:cubicBezTo>
                  <a:pt x="1465" y="870"/>
                  <a:pt x="1381" y="882"/>
                  <a:pt x="1298" y="894"/>
                </a:cubicBezTo>
                <a:cubicBezTo>
                  <a:pt x="1262" y="644"/>
                  <a:pt x="1227" y="406"/>
                  <a:pt x="1179" y="156"/>
                </a:cubicBezTo>
                <a:cubicBezTo>
                  <a:pt x="1163" y="50"/>
                  <a:pt x="1074" y="0"/>
                  <a:pt x="98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oogle Shape;266;p15"/>
          <p:cNvGrpSpPr/>
          <p:nvPr/>
        </p:nvGrpSpPr>
        <p:grpSpPr>
          <a:xfrm>
            <a:off x="-140169" y="-74685"/>
            <a:ext cx="775256" cy="840552"/>
            <a:chOff x="8565681" y="-330777"/>
            <a:chExt cx="775256" cy="630414"/>
          </a:xfrm>
        </p:grpSpPr>
        <p:sp>
          <p:nvSpPr>
            <p:cNvPr id="267" name="Google Shape;267;p15"/>
            <p:cNvSpPr/>
            <p:nvPr/>
          </p:nvSpPr>
          <p:spPr>
            <a:xfrm rot="-1931420">
              <a:off x="8562904" y="-139309"/>
              <a:ext cx="780810" cy="214883"/>
            </a:xfrm>
            <a:custGeom>
              <a:avLst/>
              <a:gdLst/>
              <a:ahLst/>
              <a:cxnLst/>
              <a:rect l="l" t="t" r="r" b="b"/>
              <a:pathLst>
                <a:path w="17744" h="4883" extrusionOk="0">
                  <a:moveTo>
                    <a:pt x="14386" y="1"/>
                  </a:moveTo>
                  <a:cubicBezTo>
                    <a:pt x="13536" y="1"/>
                    <a:pt x="12733" y="86"/>
                    <a:pt x="12350" y="127"/>
                  </a:cubicBezTo>
                  <a:cubicBezTo>
                    <a:pt x="8814" y="508"/>
                    <a:pt x="5349" y="1449"/>
                    <a:pt x="1813" y="1925"/>
                  </a:cubicBezTo>
                  <a:cubicBezTo>
                    <a:pt x="0" y="2176"/>
                    <a:pt x="294" y="4882"/>
                    <a:pt x="1984" y="4882"/>
                  </a:cubicBezTo>
                  <a:cubicBezTo>
                    <a:pt x="2059" y="4882"/>
                    <a:pt x="2137" y="4877"/>
                    <a:pt x="2218" y="4866"/>
                  </a:cubicBezTo>
                  <a:lnTo>
                    <a:pt x="8980" y="3937"/>
                  </a:lnTo>
                  <a:cubicBezTo>
                    <a:pt x="10921" y="3675"/>
                    <a:pt x="12850" y="3663"/>
                    <a:pt x="14755" y="3175"/>
                  </a:cubicBezTo>
                  <a:cubicBezTo>
                    <a:pt x="15469" y="2985"/>
                    <a:pt x="16839" y="2711"/>
                    <a:pt x="17184" y="1925"/>
                  </a:cubicBezTo>
                  <a:cubicBezTo>
                    <a:pt x="17743" y="699"/>
                    <a:pt x="16779" y="223"/>
                    <a:pt x="15553" y="68"/>
                  </a:cubicBezTo>
                  <a:cubicBezTo>
                    <a:pt x="15178" y="19"/>
                    <a:pt x="14777" y="1"/>
                    <a:pt x="14386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5"/>
            <p:cNvSpPr/>
            <p:nvPr/>
          </p:nvSpPr>
          <p:spPr>
            <a:xfrm rot="-1931420">
              <a:off x="8686924" y="-282958"/>
              <a:ext cx="230582" cy="202869"/>
            </a:xfrm>
            <a:custGeom>
              <a:avLst/>
              <a:gdLst/>
              <a:ahLst/>
              <a:cxnLst/>
              <a:rect l="l" t="t" r="r" b="b"/>
              <a:pathLst>
                <a:path w="5240" h="4610" extrusionOk="0">
                  <a:moveTo>
                    <a:pt x="2586" y="0"/>
                  </a:moveTo>
                  <a:cubicBezTo>
                    <a:pt x="2291" y="0"/>
                    <a:pt x="1997" y="56"/>
                    <a:pt x="1727" y="174"/>
                  </a:cubicBezTo>
                  <a:cubicBezTo>
                    <a:pt x="548" y="674"/>
                    <a:pt x="1" y="2019"/>
                    <a:pt x="501" y="3198"/>
                  </a:cubicBezTo>
                  <a:cubicBezTo>
                    <a:pt x="866" y="4081"/>
                    <a:pt x="1719" y="4610"/>
                    <a:pt x="2619" y="4610"/>
                  </a:cubicBezTo>
                  <a:cubicBezTo>
                    <a:pt x="2921" y="4610"/>
                    <a:pt x="3229" y="4550"/>
                    <a:pt x="3525" y="4424"/>
                  </a:cubicBezTo>
                  <a:cubicBezTo>
                    <a:pt x="4692" y="3924"/>
                    <a:pt x="5239" y="2567"/>
                    <a:pt x="4739" y="1400"/>
                  </a:cubicBezTo>
                  <a:cubicBezTo>
                    <a:pt x="4407" y="521"/>
                    <a:pt x="3488" y="0"/>
                    <a:pt x="2586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5"/>
            <p:cNvSpPr/>
            <p:nvPr/>
          </p:nvSpPr>
          <p:spPr>
            <a:xfrm rot="-1931420">
              <a:off x="8960566" y="46226"/>
              <a:ext cx="219053" cy="202825"/>
            </a:xfrm>
            <a:custGeom>
              <a:avLst/>
              <a:gdLst/>
              <a:ahLst/>
              <a:cxnLst/>
              <a:rect l="l" t="t" r="r" b="b"/>
              <a:pathLst>
                <a:path w="4978" h="4609" extrusionOk="0">
                  <a:moveTo>
                    <a:pt x="2579" y="1"/>
                  </a:moveTo>
                  <a:cubicBezTo>
                    <a:pt x="2286" y="1"/>
                    <a:pt x="1995" y="56"/>
                    <a:pt x="1727" y="172"/>
                  </a:cubicBezTo>
                  <a:cubicBezTo>
                    <a:pt x="548" y="673"/>
                    <a:pt x="0" y="2030"/>
                    <a:pt x="500" y="3197"/>
                  </a:cubicBezTo>
                  <a:cubicBezTo>
                    <a:pt x="866" y="4079"/>
                    <a:pt x="1719" y="4608"/>
                    <a:pt x="2619" y="4608"/>
                  </a:cubicBezTo>
                  <a:cubicBezTo>
                    <a:pt x="2921" y="4608"/>
                    <a:pt x="3228" y="4549"/>
                    <a:pt x="3525" y="4423"/>
                  </a:cubicBezTo>
                  <a:cubicBezTo>
                    <a:pt x="4072" y="4185"/>
                    <a:pt x="4501" y="3744"/>
                    <a:pt x="4751" y="3197"/>
                  </a:cubicBezTo>
                  <a:cubicBezTo>
                    <a:pt x="4977" y="2613"/>
                    <a:pt x="4965" y="1970"/>
                    <a:pt x="4739" y="1399"/>
                  </a:cubicBezTo>
                  <a:cubicBezTo>
                    <a:pt x="4406" y="527"/>
                    <a:pt x="3483" y="1"/>
                    <a:pt x="2579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5"/>
            <p:cNvSpPr/>
            <p:nvPr/>
          </p:nvSpPr>
          <p:spPr>
            <a:xfrm rot="-1931420">
              <a:off x="8695003" y="-222083"/>
              <a:ext cx="225521" cy="144429"/>
            </a:xfrm>
            <a:custGeom>
              <a:avLst/>
              <a:gdLst/>
              <a:ahLst/>
              <a:cxnLst/>
              <a:rect l="l" t="t" r="r" b="b"/>
              <a:pathLst>
                <a:path w="5125" h="3282" extrusionOk="0">
                  <a:moveTo>
                    <a:pt x="743" y="1"/>
                  </a:moveTo>
                  <a:cubicBezTo>
                    <a:pt x="0" y="1607"/>
                    <a:pt x="1255" y="3281"/>
                    <a:pt x="2831" y="3281"/>
                  </a:cubicBezTo>
                  <a:cubicBezTo>
                    <a:pt x="3124" y="3281"/>
                    <a:pt x="3428" y="3223"/>
                    <a:pt x="3732" y="3096"/>
                  </a:cubicBezTo>
                  <a:cubicBezTo>
                    <a:pt x="4280" y="2846"/>
                    <a:pt x="4720" y="2406"/>
                    <a:pt x="4958" y="1858"/>
                  </a:cubicBezTo>
                  <a:cubicBezTo>
                    <a:pt x="5065" y="1572"/>
                    <a:pt x="5125" y="1275"/>
                    <a:pt x="5125" y="977"/>
                  </a:cubicBezTo>
                  <a:lnTo>
                    <a:pt x="5125" y="977"/>
                  </a:lnTo>
                  <a:cubicBezTo>
                    <a:pt x="4542" y="1348"/>
                    <a:pt x="3867" y="1575"/>
                    <a:pt x="3188" y="1575"/>
                  </a:cubicBezTo>
                  <a:cubicBezTo>
                    <a:pt x="2952" y="1575"/>
                    <a:pt x="2715" y="1547"/>
                    <a:pt x="2482" y="1489"/>
                  </a:cubicBezTo>
                  <a:cubicBezTo>
                    <a:pt x="1708" y="1275"/>
                    <a:pt x="1077" y="727"/>
                    <a:pt x="74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5"/>
            <p:cNvSpPr/>
            <p:nvPr/>
          </p:nvSpPr>
          <p:spPr>
            <a:xfrm rot="-1931420">
              <a:off x="8960508" y="95523"/>
              <a:ext cx="232342" cy="154066"/>
            </a:xfrm>
            <a:custGeom>
              <a:avLst/>
              <a:gdLst/>
              <a:ahLst/>
              <a:cxnLst/>
              <a:rect l="l" t="t" r="r" b="b"/>
              <a:pathLst>
                <a:path w="5280" h="3501" extrusionOk="0">
                  <a:moveTo>
                    <a:pt x="981" y="0"/>
                  </a:moveTo>
                  <a:lnTo>
                    <a:pt x="981" y="0"/>
                  </a:lnTo>
                  <a:cubicBezTo>
                    <a:pt x="1" y="1617"/>
                    <a:pt x="1269" y="3501"/>
                    <a:pt x="2934" y="3501"/>
                  </a:cubicBezTo>
                  <a:cubicBezTo>
                    <a:pt x="3231" y="3501"/>
                    <a:pt x="3540" y="3441"/>
                    <a:pt x="3851" y="3310"/>
                  </a:cubicBezTo>
                  <a:cubicBezTo>
                    <a:pt x="4398" y="3072"/>
                    <a:pt x="4827" y="2631"/>
                    <a:pt x="5065" y="2084"/>
                  </a:cubicBezTo>
                  <a:cubicBezTo>
                    <a:pt x="5232" y="1691"/>
                    <a:pt x="5279" y="1262"/>
                    <a:pt x="5208" y="845"/>
                  </a:cubicBezTo>
                  <a:lnTo>
                    <a:pt x="5208" y="845"/>
                  </a:lnTo>
                  <a:cubicBezTo>
                    <a:pt x="4791" y="1310"/>
                    <a:pt x="4101" y="1512"/>
                    <a:pt x="3470" y="1536"/>
                  </a:cubicBezTo>
                  <a:cubicBezTo>
                    <a:pt x="3412" y="1538"/>
                    <a:pt x="3353" y="1539"/>
                    <a:pt x="3295" y="1539"/>
                  </a:cubicBezTo>
                  <a:cubicBezTo>
                    <a:pt x="2743" y="1539"/>
                    <a:pt x="2182" y="1433"/>
                    <a:pt x="1719" y="1131"/>
                  </a:cubicBezTo>
                  <a:cubicBezTo>
                    <a:pt x="1326" y="869"/>
                    <a:pt x="1053" y="464"/>
                    <a:pt x="981" y="0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5"/>
            <p:cNvSpPr/>
            <p:nvPr/>
          </p:nvSpPr>
          <p:spPr>
            <a:xfrm rot="-1931420">
              <a:off x="8582432" y="-74875"/>
              <a:ext cx="761536" cy="150150"/>
            </a:xfrm>
            <a:custGeom>
              <a:avLst/>
              <a:gdLst/>
              <a:ahLst/>
              <a:cxnLst/>
              <a:rect l="l" t="t" r="r" b="b"/>
              <a:pathLst>
                <a:path w="17306" h="3412" extrusionOk="0">
                  <a:moveTo>
                    <a:pt x="17306" y="1"/>
                  </a:moveTo>
                  <a:cubicBezTo>
                    <a:pt x="14543" y="310"/>
                    <a:pt x="11781" y="644"/>
                    <a:pt x="9043" y="1144"/>
                  </a:cubicBezTo>
                  <a:cubicBezTo>
                    <a:pt x="7522" y="1426"/>
                    <a:pt x="5946" y="1754"/>
                    <a:pt x="4412" y="1754"/>
                  </a:cubicBezTo>
                  <a:cubicBezTo>
                    <a:pt x="3484" y="1754"/>
                    <a:pt x="2572" y="1634"/>
                    <a:pt x="1697" y="1310"/>
                  </a:cubicBezTo>
                  <a:lnTo>
                    <a:pt x="1685" y="477"/>
                  </a:lnTo>
                  <a:lnTo>
                    <a:pt x="1685" y="477"/>
                  </a:lnTo>
                  <a:cubicBezTo>
                    <a:pt x="1" y="830"/>
                    <a:pt x="307" y="3411"/>
                    <a:pt x="1958" y="3411"/>
                  </a:cubicBezTo>
                  <a:cubicBezTo>
                    <a:pt x="2035" y="3411"/>
                    <a:pt x="2114" y="3406"/>
                    <a:pt x="2197" y="3394"/>
                  </a:cubicBezTo>
                  <a:lnTo>
                    <a:pt x="8971" y="2477"/>
                  </a:lnTo>
                  <a:cubicBezTo>
                    <a:pt x="10888" y="2203"/>
                    <a:pt x="12829" y="2191"/>
                    <a:pt x="14722" y="1703"/>
                  </a:cubicBezTo>
                  <a:cubicBezTo>
                    <a:pt x="15448" y="1513"/>
                    <a:pt x="16806" y="1239"/>
                    <a:pt x="17151" y="453"/>
                  </a:cubicBezTo>
                  <a:cubicBezTo>
                    <a:pt x="17222" y="310"/>
                    <a:pt x="17282" y="155"/>
                    <a:pt x="17306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" name="Google Shape;273;p15"/>
          <p:cNvGrpSpPr/>
          <p:nvPr/>
        </p:nvGrpSpPr>
        <p:grpSpPr>
          <a:xfrm rot="-1182744">
            <a:off x="7736379" y="-479919"/>
            <a:ext cx="1769033" cy="2254029"/>
            <a:chOff x="7812689" y="-9317"/>
            <a:chExt cx="1769029" cy="1690517"/>
          </a:xfrm>
        </p:grpSpPr>
        <p:sp>
          <p:nvSpPr>
            <p:cNvPr id="274" name="Google Shape;274;p15"/>
            <p:cNvSpPr/>
            <p:nvPr/>
          </p:nvSpPr>
          <p:spPr>
            <a:xfrm rot="-1931420">
              <a:off x="7986489" y="122016"/>
              <a:ext cx="743187" cy="866968"/>
            </a:xfrm>
            <a:custGeom>
              <a:avLst/>
              <a:gdLst/>
              <a:ahLst/>
              <a:cxnLst/>
              <a:rect l="l" t="t" r="r" b="b"/>
              <a:pathLst>
                <a:path w="16889" h="19701" extrusionOk="0">
                  <a:moveTo>
                    <a:pt x="11961" y="0"/>
                  </a:moveTo>
                  <a:cubicBezTo>
                    <a:pt x="11730" y="0"/>
                    <a:pt x="11515" y="28"/>
                    <a:pt x="11324" y="89"/>
                  </a:cubicBezTo>
                  <a:cubicBezTo>
                    <a:pt x="10228" y="434"/>
                    <a:pt x="9728" y="1779"/>
                    <a:pt x="9062" y="2601"/>
                  </a:cubicBezTo>
                  <a:lnTo>
                    <a:pt x="6180" y="6149"/>
                  </a:lnTo>
                  <a:lnTo>
                    <a:pt x="3299" y="9697"/>
                  </a:lnTo>
                  <a:lnTo>
                    <a:pt x="1858" y="11471"/>
                  </a:lnTo>
                  <a:cubicBezTo>
                    <a:pt x="1084" y="12435"/>
                    <a:pt x="1" y="13221"/>
                    <a:pt x="96" y="14602"/>
                  </a:cubicBezTo>
                  <a:lnTo>
                    <a:pt x="430" y="19293"/>
                  </a:lnTo>
                  <a:cubicBezTo>
                    <a:pt x="418" y="19401"/>
                    <a:pt x="453" y="19508"/>
                    <a:pt x="513" y="19591"/>
                  </a:cubicBezTo>
                  <a:cubicBezTo>
                    <a:pt x="572" y="19670"/>
                    <a:pt x="659" y="19700"/>
                    <a:pt x="755" y="19700"/>
                  </a:cubicBezTo>
                  <a:cubicBezTo>
                    <a:pt x="889" y="19700"/>
                    <a:pt x="1043" y="19642"/>
                    <a:pt x="1168" y="19579"/>
                  </a:cubicBezTo>
                  <a:cubicBezTo>
                    <a:pt x="2513" y="18877"/>
                    <a:pt x="4061" y="18281"/>
                    <a:pt x="5299" y="17400"/>
                  </a:cubicBezTo>
                  <a:cubicBezTo>
                    <a:pt x="6216" y="16746"/>
                    <a:pt x="6799" y="15662"/>
                    <a:pt x="7442" y="14757"/>
                  </a:cubicBezTo>
                  <a:cubicBezTo>
                    <a:pt x="8431" y="13388"/>
                    <a:pt x="9443" y="12043"/>
                    <a:pt x="10467" y="10709"/>
                  </a:cubicBezTo>
                  <a:cubicBezTo>
                    <a:pt x="10776" y="10304"/>
                    <a:pt x="11133" y="9935"/>
                    <a:pt x="11467" y="9554"/>
                  </a:cubicBezTo>
                  <a:cubicBezTo>
                    <a:pt x="12348" y="8578"/>
                    <a:pt x="13217" y="7590"/>
                    <a:pt x="14062" y="6590"/>
                  </a:cubicBezTo>
                  <a:cubicBezTo>
                    <a:pt x="14729" y="5804"/>
                    <a:pt x="15753" y="4851"/>
                    <a:pt x="16134" y="3875"/>
                  </a:cubicBezTo>
                  <a:cubicBezTo>
                    <a:pt x="16888" y="1952"/>
                    <a:pt x="13878" y="0"/>
                    <a:pt x="119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5"/>
            <p:cNvSpPr/>
            <p:nvPr/>
          </p:nvSpPr>
          <p:spPr>
            <a:xfrm rot="-1931420">
              <a:off x="8021765" y="187894"/>
              <a:ext cx="707323" cy="796514"/>
            </a:xfrm>
            <a:custGeom>
              <a:avLst/>
              <a:gdLst/>
              <a:ahLst/>
              <a:cxnLst/>
              <a:rect l="l" t="t" r="r" b="b"/>
              <a:pathLst>
                <a:path w="16074" h="18100" extrusionOk="0">
                  <a:moveTo>
                    <a:pt x="15097" y="1"/>
                  </a:moveTo>
                  <a:cubicBezTo>
                    <a:pt x="14978" y="167"/>
                    <a:pt x="14859" y="334"/>
                    <a:pt x="14740" y="489"/>
                  </a:cubicBezTo>
                  <a:cubicBezTo>
                    <a:pt x="10942" y="5442"/>
                    <a:pt x="6608" y="9954"/>
                    <a:pt x="1810" y="13943"/>
                  </a:cubicBezTo>
                  <a:lnTo>
                    <a:pt x="0" y="16836"/>
                  </a:lnTo>
                  <a:cubicBezTo>
                    <a:pt x="12" y="17122"/>
                    <a:pt x="36" y="17408"/>
                    <a:pt x="60" y="17693"/>
                  </a:cubicBezTo>
                  <a:cubicBezTo>
                    <a:pt x="48" y="17801"/>
                    <a:pt x="83" y="17896"/>
                    <a:pt x="143" y="17991"/>
                  </a:cubicBezTo>
                  <a:cubicBezTo>
                    <a:pt x="202" y="18069"/>
                    <a:pt x="286" y="18099"/>
                    <a:pt x="381" y="18099"/>
                  </a:cubicBezTo>
                  <a:cubicBezTo>
                    <a:pt x="516" y="18099"/>
                    <a:pt x="671" y="18037"/>
                    <a:pt x="798" y="17967"/>
                  </a:cubicBezTo>
                  <a:cubicBezTo>
                    <a:pt x="2143" y="17277"/>
                    <a:pt x="3691" y="16681"/>
                    <a:pt x="4929" y="15800"/>
                  </a:cubicBezTo>
                  <a:cubicBezTo>
                    <a:pt x="5858" y="15146"/>
                    <a:pt x="6429" y="14062"/>
                    <a:pt x="7084" y="13157"/>
                  </a:cubicBezTo>
                  <a:cubicBezTo>
                    <a:pt x="8061" y="11788"/>
                    <a:pt x="9073" y="10431"/>
                    <a:pt x="10097" y="9097"/>
                  </a:cubicBezTo>
                  <a:cubicBezTo>
                    <a:pt x="10406" y="8704"/>
                    <a:pt x="10763" y="8323"/>
                    <a:pt x="11109" y="7954"/>
                  </a:cubicBezTo>
                  <a:cubicBezTo>
                    <a:pt x="11978" y="6966"/>
                    <a:pt x="12847" y="5990"/>
                    <a:pt x="13692" y="4978"/>
                  </a:cubicBezTo>
                  <a:cubicBezTo>
                    <a:pt x="14359" y="4192"/>
                    <a:pt x="15383" y="3251"/>
                    <a:pt x="15764" y="2275"/>
                  </a:cubicBezTo>
                  <a:cubicBezTo>
                    <a:pt x="16073" y="1477"/>
                    <a:pt x="15740" y="668"/>
                    <a:pt x="150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5"/>
            <p:cNvSpPr/>
            <p:nvPr/>
          </p:nvSpPr>
          <p:spPr>
            <a:xfrm rot="-1931420">
              <a:off x="8184094" y="797782"/>
              <a:ext cx="251660" cy="275171"/>
            </a:xfrm>
            <a:custGeom>
              <a:avLst/>
              <a:gdLst/>
              <a:ahLst/>
              <a:cxnLst/>
              <a:rect l="l" t="t" r="r" b="b"/>
              <a:pathLst>
                <a:path w="5719" h="6253" extrusionOk="0">
                  <a:moveTo>
                    <a:pt x="282" y="0"/>
                  </a:moveTo>
                  <a:cubicBezTo>
                    <a:pt x="268" y="0"/>
                    <a:pt x="253" y="0"/>
                    <a:pt x="239" y="0"/>
                  </a:cubicBezTo>
                  <a:cubicBezTo>
                    <a:pt x="167" y="96"/>
                    <a:pt x="120" y="203"/>
                    <a:pt x="84" y="322"/>
                  </a:cubicBezTo>
                  <a:cubicBezTo>
                    <a:pt x="12" y="596"/>
                    <a:pt x="0" y="882"/>
                    <a:pt x="36" y="1155"/>
                  </a:cubicBezTo>
                  <a:lnTo>
                    <a:pt x="370" y="5846"/>
                  </a:lnTo>
                  <a:cubicBezTo>
                    <a:pt x="358" y="5954"/>
                    <a:pt x="393" y="6049"/>
                    <a:pt x="453" y="6144"/>
                  </a:cubicBezTo>
                  <a:cubicBezTo>
                    <a:pt x="512" y="6222"/>
                    <a:pt x="596" y="6252"/>
                    <a:pt x="691" y="6252"/>
                  </a:cubicBezTo>
                  <a:cubicBezTo>
                    <a:pt x="826" y="6252"/>
                    <a:pt x="981" y="6190"/>
                    <a:pt x="1108" y="6120"/>
                  </a:cubicBezTo>
                  <a:cubicBezTo>
                    <a:pt x="2453" y="5430"/>
                    <a:pt x="4001" y="4834"/>
                    <a:pt x="5239" y="3953"/>
                  </a:cubicBezTo>
                  <a:cubicBezTo>
                    <a:pt x="5382" y="3846"/>
                    <a:pt x="5513" y="3739"/>
                    <a:pt x="5632" y="3620"/>
                  </a:cubicBezTo>
                  <a:cubicBezTo>
                    <a:pt x="5718" y="2737"/>
                    <a:pt x="5015" y="1999"/>
                    <a:pt x="4166" y="1999"/>
                  </a:cubicBezTo>
                  <a:cubicBezTo>
                    <a:pt x="4076" y="1999"/>
                    <a:pt x="3986" y="2008"/>
                    <a:pt x="3894" y="2025"/>
                  </a:cubicBezTo>
                  <a:cubicBezTo>
                    <a:pt x="4022" y="1257"/>
                    <a:pt x="3411" y="679"/>
                    <a:pt x="2761" y="679"/>
                  </a:cubicBezTo>
                  <a:cubicBezTo>
                    <a:pt x="2503" y="679"/>
                    <a:pt x="2239" y="770"/>
                    <a:pt x="2013" y="977"/>
                  </a:cubicBezTo>
                  <a:cubicBezTo>
                    <a:pt x="1744" y="299"/>
                    <a:pt x="1029" y="0"/>
                    <a:pt x="2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5"/>
            <p:cNvSpPr/>
            <p:nvPr/>
          </p:nvSpPr>
          <p:spPr>
            <a:xfrm rot="-1931420">
              <a:off x="8240293" y="963537"/>
              <a:ext cx="124752" cy="127442"/>
            </a:xfrm>
            <a:custGeom>
              <a:avLst/>
              <a:gdLst/>
              <a:ahLst/>
              <a:cxnLst/>
              <a:rect l="l" t="t" r="r" b="b"/>
              <a:pathLst>
                <a:path w="2835" h="2896" extrusionOk="0">
                  <a:moveTo>
                    <a:pt x="1" y="0"/>
                  </a:moveTo>
                  <a:cubicBezTo>
                    <a:pt x="49" y="833"/>
                    <a:pt x="108" y="1655"/>
                    <a:pt x="168" y="2488"/>
                  </a:cubicBezTo>
                  <a:cubicBezTo>
                    <a:pt x="168" y="2596"/>
                    <a:pt x="203" y="2703"/>
                    <a:pt x="263" y="2786"/>
                  </a:cubicBezTo>
                  <a:cubicBezTo>
                    <a:pt x="322" y="2865"/>
                    <a:pt x="409" y="2895"/>
                    <a:pt x="505" y="2895"/>
                  </a:cubicBezTo>
                  <a:cubicBezTo>
                    <a:pt x="639" y="2895"/>
                    <a:pt x="793" y="2837"/>
                    <a:pt x="918" y="2774"/>
                  </a:cubicBezTo>
                  <a:cubicBezTo>
                    <a:pt x="1537" y="2453"/>
                    <a:pt x="2192" y="2155"/>
                    <a:pt x="2835" y="1834"/>
                  </a:cubicBezTo>
                  <a:cubicBezTo>
                    <a:pt x="2763" y="1715"/>
                    <a:pt x="2692" y="1595"/>
                    <a:pt x="2608" y="1476"/>
                  </a:cubicBezTo>
                  <a:cubicBezTo>
                    <a:pt x="2299" y="1024"/>
                    <a:pt x="1882" y="643"/>
                    <a:pt x="1418" y="369"/>
                  </a:cubicBezTo>
                  <a:cubicBezTo>
                    <a:pt x="977" y="131"/>
                    <a:pt x="489" y="0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5"/>
            <p:cNvSpPr/>
            <p:nvPr/>
          </p:nvSpPr>
          <p:spPr>
            <a:xfrm rot="-1931420">
              <a:off x="8560209" y="403586"/>
              <a:ext cx="860854" cy="851566"/>
            </a:xfrm>
            <a:custGeom>
              <a:avLst/>
              <a:gdLst/>
              <a:ahLst/>
              <a:cxnLst/>
              <a:rect l="l" t="t" r="r" b="b"/>
              <a:pathLst>
                <a:path w="19563" h="19351" extrusionOk="0">
                  <a:moveTo>
                    <a:pt x="5732" y="1"/>
                  </a:moveTo>
                  <a:cubicBezTo>
                    <a:pt x="5525" y="1"/>
                    <a:pt x="5362" y="24"/>
                    <a:pt x="5251" y="74"/>
                  </a:cubicBezTo>
                  <a:cubicBezTo>
                    <a:pt x="5251" y="74"/>
                    <a:pt x="1" y="18421"/>
                    <a:pt x="322" y="19314"/>
                  </a:cubicBezTo>
                  <a:cubicBezTo>
                    <a:pt x="331" y="19338"/>
                    <a:pt x="354" y="19350"/>
                    <a:pt x="389" y="19350"/>
                  </a:cubicBezTo>
                  <a:cubicBezTo>
                    <a:pt x="1662" y="19350"/>
                    <a:pt x="19563" y="4288"/>
                    <a:pt x="19563" y="4288"/>
                  </a:cubicBezTo>
                  <a:cubicBezTo>
                    <a:pt x="19563" y="4288"/>
                    <a:pt x="8549" y="1"/>
                    <a:pt x="5732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5"/>
            <p:cNvSpPr/>
            <p:nvPr/>
          </p:nvSpPr>
          <p:spPr>
            <a:xfrm rot="-1931420">
              <a:off x="8579891" y="512087"/>
              <a:ext cx="284003" cy="182890"/>
            </a:xfrm>
            <a:custGeom>
              <a:avLst/>
              <a:gdLst/>
              <a:ahLst/>
              <a:cxnLst/>
              <a:rect l="l" t="t" r="r" b="b"/>
              <a:pathLst>
                <a:path w="6454" h="4156" extrusionOk="0">
                  <a:moveTo>
                    <a:pt x="1614" y="0"/>
                  </a:moveTo>
                  <a:cubicBezTo>
                    <a:pt x="1407" y="0"/>
                    <a:pt x="1243" y="23"/>
                    <a:pt x="1131" y="73"/>
                  </a:cubicBezTo>
                  <a:cubicBezTo>
                    <a:pt x="1131" y="73"/>
                    <a:pt x="655" y="1740"/>
                    <a:pt x="0" y="4085"/>
                  </a:cubicBezTo>
                  <a:cubicBezTo>
                    <a:pt x="335" y="4126"/>
                    <a:pt x="721" y="4155"/>
                    <a:pt x="1138" y="4155"/>
                  </a:cubicBezTo>
                  <a:cubicBezTo>
                    <a:pt x="2920" y="4155"/>
                    <a:pt x="5257" y="3617"/>
                    <a:pt x="6454" y="1108"/>
                  </a:cubicBezTo>
                  <a:cubicBezTo>
                    <a:pt x="4405" y="474"/>
                    <a:pt x="2556" y="0"/>
                    <a:pt x="16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5"/>
            <p:cNvSpPr/>
            <p:nvPr/>
          </p:nvSpPr>
          <p:spPr>
            <a:xfrm rot="-1931420">
              <a:off x="8605324" y="536309"/>
              <a:ext cx="854033" cy="705817"/>
            </a:xfrm>
            <a:custGeom>
              <a:avLst/>
              <a:gdLst/>
              <a:ahLst/>
              <a:cxnLst/>
              <a:rect l="l" t="t" r="r" b="b"/>
              <a:pathLst>
                <a:path w="19408" h="16039" extrusionOk="0">
                  <a:moveTo>
                    <a:pt x="16824" y="0"/>
                  </a:moveTo>
                  <a:cubicBezTo>
                    <a:pt x="14109" y="2739"/>
                    <a:pt x="10835" y="4906"/>
                    <a:pt x="7156" y="6060"/>
                  </a:cubicBezTo>
                  <a:cubicBezTo>
                    <a:pt x="6401" y="6293"/>
                    <a:pt x="5603" y="6488"/>
                    <a:pt x="4817" y="6488"/>
                  </a:cubicBezTo>
                  <a:cubicBezTo>
                    <a:pt x="4437" y="6488"/>
                    <a:pt x="4060" y="6443"/>
                    <a:pt x="3691" y="6334"/>
                  </a:cubicBezTo>
                  <a:cubicBezTo>
                    <a:pt x="3287" y="6215"/>
                    <a:pt x="2918" y="6001"/>
                    <a:pt x="2596" y="5727"/>
                  </a:cubicBezTo>
                  <a:cubicBezTo>
                    <a:pt x="1298" y="10525"/>
                    <a:pt x="1" y="15550"/>
                    <a:pt x="167" y="16002"/>
                  </a:cubicBezTo>
                  <a:cubicBezTo>
                    <a:pt x="176" y="16026"/>
                    <a:pt x="199" y="16038"/>
                    <a:pt x="234" y="16038"/>
                  </a:cubicBezTo>
                  <a:cubicBezTo>
                    <a:pt x="1507" y="16038"/>
                    <a:pt x="19408" y="976"/>
                    <a:pt x="19408" y="976"/>
                  </a:cubicBezTo>
                  <a:cubicBezTo>
                    <a:pt x="19408" y="976"/>
                    <a:pt x="18360" y="560"/>
                    <a:pt x="16824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5"/>
            <p:cNvSpPr/>
            <p:nvPr/>
          </p:nvSpPr>
          <p:spPr>
            <a:xfrm rot="-1931420">
              <a:off x="8431006" y="1318801"/>
              <a:ext cx="315202" cy="301619"/>
            </a:xfrm>
            <a:custGeom>
              <a:avLst/>
              <a:gdLst/>
              <a:ahLst/>
              <a:cxnLst/>
              <a:rect l="l" t="t" r="r" b="b"/>
              <a:pathLst>
                <a:path w="7163" h="6854" extrusionOk="0">
                  <a:moveTo>
                    <a:pt x="4996" y="1"/>
                  </a:moveTo>
                  <a:cubicBezTo>
                    <a:pt x="4741" y="1"/>
                    <a:pt x="4478" y="109"/>
                    <a:pt x="4247" y="368"/>
                  </a:cubicBezTo>
                  <a:cubicBezTo>
                    <a:pt x="3831" y="833"/>
                    <a:pt x="3426" y="1297"/>
                    <a:pt x="3021" y="1773"/>
                  </a:cubicBezTo>
                  <a:cubicBezTo>
                    <a:pt x="2854" y="1607"/>
                    <a:pt x="2676" y="1440"/>
                    <a:pt x="2509" y="1273"/>
                  </a:cubicBezTo>
                  <a:cubicBezTo>
                    <a:pt x="2278" y="1039"/>
                    <a:pt x="2019" y="941"/>
                    <a:pt x="1769" y="941"/>
                  </a:cubicBezTo>
                  <a:cubicBezTo>
                    <a:pt x="942" y="941"/>
                    <a:pt x="220" y="2025"/>
                    <a:pt x="961" y="2821"/>
                  </a:cubicBezTo>
                  <a:cubicBezTo>
                    <a:pt x="1176" y="3059"/>
                    <a:pt x="1414" y="3285"/>
                    <a:pt x="1652" y="3524"/>
                  </a:cubicBezTo>
                  <a:cubicBezTo>
                    <a:pt x="1271" y="4024"/>
                    <a:pt x="914" y="4548"/>
                    <a:pt x="580" y="5083"/>
                  </a:cubicBezTo>
                  <a:cubicBezTo>
                    <a:pt x="0" y="6012"/>
                    <a:pt x="816" y="6853"/>
                    <a:pt x="1663" y="6853"/>
                  </a:cubicBezTo>
                  <a:cubicBezTo>
                    <a:pt x="2033" y="6853"/>
                    <a:pt x="2408" y="6693"/>
                    <a:pt x="2676" y="6310"/>
                  </a:cubicBezTo>
                  <a:lnTo>
                    <a:pt x="3474" y="5167"/>
                  </a:lnTo>
                  <a:cubicBezTo>
                    <a:pt x="3950" y="5560"/>
                    <a:pt x="4426" y="5941"/>
                    <a:pt x="4926" y="6322"/>
                  </a:cubicBezTo>
                  <a:cubicBezTo>
                    <a:pt x="5128" y="6471"/>
                    <a:pt x="5332" y="6535"/>
                    <a:pt x="5525" y="6535"/>
                  </a:cubicBezTo>
                  <a:cubicBezTo>
                    <a:pt x="6472" y="6535"/>
                    <a:pt x="7163" y="4988"/>
                    <a:pt x="6105" y="4286"/>
                  </a:cubicBezTo>
                  <a:cubicBezTo>
                    <a:pt x="5664" y="3988"/>
                    <a:pt x="5212" y="3655"/>
                    <a:pt x="4795" y="3321"/>
                  </a:cubicBezTo>
                  <a:cubicBezTo>
                    <a:pt x="5140" y="2869"/>
                    <a:pt x="5486" y="2416"/>
                    <a:pt x="5843" y="1976"/>
                  </a:cubicBezTo>
                  <a:cubicBezTo>
                    <a:pt x="6552" y="1131"/>
                    <a:pt x="5818" y="1"/>
                    <a:pt x="49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5"/>
            <p:cNvSpPr/>
            <p:nvPr/>
          </p:nvSpPr>
          <p:spPr>
            <a:xfrm rot="-1931420">
              <a:off x="8445209" y="1368098"/>
              <a:ext cx="293200" cy="254004"/>
            </a:xfrm>
            <a:custGeom>
              <a:avLst/>
              <a:gdLst/>
              <a:ahLst/>
              <a:cxnLst/>
              <a:rect l="l" t="t" r="r" b="b"/>
              <a:pathLst>
                <a:path w="6663" h="5772" extrusionOk="0">
                  <a:moveTo>
                    <a:pt x="1268" y="1"/>
                  </a:moveTo>
                  <a:cubicBezTo>
                    <a:pt x="696" y="310"/>
                    <a:pt x="375" y="1120"/>
                    <a:pt x="958" y="1739"/>
                  </a:cubicBezTo>
                  <a:cubicBezTo>
                    <a:pt x="1185" y="1977"/>
                    <a:pt x="1411" y="2204"/>
                    <a:pt x="1649" y="2442"/>
                  </a:cubicBezTo>
                  <a:cubicBezTo>
                    <a:pt x="1280" y="2954"/>
                    <a:pt x="911" y="3466"/>
                    <a:pt x="589" y="4001"/>
                  </a:cubicBezTo>
                  <a:cubicBezTo>
                    <a:pt x="1" y="4930"/>
                    <a:pt x="820" y="5772"/>
                    <a:pt x="1666" y="5772"/>
                  </a:cubicBezTo>
                  <a:cubicBezTo>
                    <a:pt x="2035" y="5772"/>
                    <a:pt x="2409" y="5611"/>
                    <a:pt x="2673" y="5228"/>
                  </a:cubicBezTo>
                  <a:lnTo>
                    <a:pt x="3471" y="4085"/>
                  </a:lnTo>
                  <a:cubicBezTo>
                    <a:pt x="3947" y="4478"/>
                    <a:pt x="4423" y="4871"/>
                    <a:pt x="4923" y="5240"/>
                  </a:cubicBezTo>
                  <a:cubicBezTo>
                    <a:pt x="5126" y="5392"/>
                    <a:pt x="5330" y="5457"/>
                    <a:pt x="5524" y="5457"/>
                  </a:cubicBezTo>
                  <a:cubicBezTo>
                    <a:pt x="6150" y="5457"/>
                    <a:pt x="6662" y="4772"/>
                    <a:pt x="6626" y="4109"/>
                  </a:cubicBezTo>
                  <a:cubicBezTo>
                    <a:pt x="6126" y="3990"/>
                    <a:pt x="5626" y="3811"/>
                    <a:pt x="5161" y="3585"/>
                  </a:cubicBezTo>
                  <a:cubicBezTo>
                    <a:pt x="3566" y="2799"/>
                    <a:pt x="2387" y="1382"/>
                    <a:pt x="12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" name="Google Shape;283;p15"/>
          <p:cNvGrpSpPr/>
          <p:nvPr/>
        </p:nvGrpSpPr>
        <p:grpSpPr>
          <a:xfrm rot="1070396">
            <a:off x="238125" y="837598"/>
            <a:ext cx="396340" cy="461437"/>
            <a:chOff x="172325" y="562000"/>
            <a:chExt cx="1712584" cy="1495403"/>
          </a:xfrm>
        </p:grpSpPr>
        <p:sp>
          <p:nvSpPr>
            <p:cNvPr id="284" name="Google Shape;284;p15"/>
            <p:cNvSpPr/>
            <p:nvPr/>
          </p:nvSpPr>
          <p:spPr>
            <a:xfrm>
              <a:off x="172325" y="562000"/>
              <a:ext cx="1712584" cy="610612"/>
            </a:xfrm>
            <a:custGeom>
              <a:avLst/>
              <a:gdLst/>
              <a:ahLst/>
              <a:cxnLst/>
              <a:rect l="l" t="t" r="r" b="b"/>
              <a:pathLst>
                <a:path w="14610" h="5209" extrusionOk="0">
                  <a:moveTo>
                    <a:pt x="11552" y="1"/>
                  </a:moveTo>
                  <a:cubicBezTo>
                    <a:pt x="8221" y="1"/>
                    <a:pt x="4891" y="370"/>
                    <a:pt x="1560" y="517"/>
                  </a:cubicBezTo>
                  <a:cubicBezTo>
                    <a:pt x="1" y="587"/>
                    <a:pt x="200" y="5208"/>
                    <a:pt x="1739" y="5208"/>
                  </a:cubicBezTo>
                  <a:cubicBezTo>
                    <a:pt x="1751" y="5208"/>
                    <a:pt x="1763" y="5208"/>
                    <a:pt x="1775" y="5208"/>
                  </a:cubicBezTo>
                  <a:lnTo>
                    <a:pt x="7406" y="4958"/>
                  </a:lnTo>
                  <a:lnTo>
                    <a:pt x="11395" y="4791"/>
                  </a:lnTo>
                  <a:cubicBezTo>
                    <a:pt x="11462" y="4788"/>
                    <a:pt x="11534" y="4786"/>
                    <a:pt x="11607" y="4786"/>
                  </a:cubicBezTo>
                  <a:cubicBezTo>
                    <a:pt x="11843" y="4786"/>
                    <a:pt x="12107" y="4799"/>
                    <a:pt x="12374" y="4799"/>
                  </a:cubicBezTo>
                  <a:cubicBezTo>
                    <a:pt x="12924" y="4799"/>
                    <a:pt x="13487" y="4745"/>
                    <a:pt x="13836" y="4410"/>
                  </a:cubicBezTo>
                  <a:cubicBezTo>
                    <a:pt x="14610" y="3696"/>
                    <a:pt x="14395" y="1767"/>
                    <a:pt x="14002" y="898"/>
                  </a:cubicBezTo>
                  <a:cubicBezTo>
                    <a:pt x="13741" y="302"/>
                    <a:pt x="13431" y="112"/>
                    <a:pt x="12990" y="40"/>
                  </a:cubicBezTo>
                  <a:cubicBezTo>
                    <a:pt x="12705" y="17"/>
                    <a:pt x="12419" y="5"/>
                    <a:pt x="12133" y="5"/>
                  </a:cubicBezTo>
                  <a:cubicBezTo>
                    <a:pt x="11939" y="2"/>
                    <a:pt x="11746" y="1"/>
                    <a:pt x="1155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5"/>
            <p:cNvSpPr/>
            <p:nvPr/>
          </p:nvSpPr>
          <p:spPr>
            <a:xfrm>
              <a:off x="186274" y="1447143"/>
              <a:ext cx="1693008" cy="610260"/>
            </a:xfrm>
            <a:custGeom>
              <a:avLst/>
              <a:gdLst/>
              <a:ahLst/>
              <a:cxnLst/>
              <a:rect l="l" t="t" r="r" b="b"/>
              <a:pathLst>
                <a:path w="14443" h="5206" extrusionOk="0">
                  <a:moveTo>
                    <a:pt x="13042" y="1"/>
                  </a:moveTo>
                  <a:cubicBezTo>
                    <a:pt x="13025" y="1"/>
                    <a:pt x="13008" y="1"/>
                    <a:pt x="12991" y="2"/>
                  </a:cubicBezTo>
                  <a:lnTo>
                    <a:pt x="11800" y="50"/>
                  </a:lnTo>
                  <a:lnTo>
                    <a:pt x="1561" y="514"/>
                  </a:lnTo>
                  <a:cubicBezTo>
                    <a:pt x="1" y="585"/>
                    <a:pt x="188" y="5206"/>
                    <a:pt x="1739" y="5206"/>
                  </a:cubicBezTo>
                  <a:cubicBezTo>
                    <a:pt x="1751" y="5206"/>
                    <a:pt x="1763" y="5206"/>
                    <a:pt x="1775" y="5205"/>
                  </a:cubicBezTo>
                  <a:lnTo>
                    <a:pt x="7406" y="4955"/>
                  </a:lnTo>
                  <a:cubicBezTo>
                    <a:pt x="8788" y="4896"/>
                    <a:pt x="10300" y="4824"/>
                    <a:pt x="11717" y="4765"/>
                  </a:cubicBezTo>
                  <a:cubicBezTo>
                    <a:pt x="12693" y="4717"/>
                    <a:pt x="13729" y="4824"/>
                    <a:pt x="14110" y="3717"/>
                  </a:cubicBezTo>
                  <a:cubicBezTo>
                    <a:pt x="14416" y="2882"/>
                    <a:pt x="14442" y="1"/>
                    <a:pt x="130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5"/>
            <p:cNvSpPr/>
            <p:nvPr/>
          </p:nvSpPr>
          <p:spPr>
            <a:xfrm>
              <a:off x="177600" y="635029"/>
              <a:ext cx="1685038" cy="538989"/>
            </a:xfrm>
            <a:custGeom>
              <a:avLst/>
              <a:gdLst/>
              <a:ahLst/>
              <a:cxnLst/>
              <a:rect l="l" t="t" r="r" b="b"/>
              <a:pathLst>
                <a:path w="14375" h="4598" extrusionOk="0">
                  <a:moveTo>
                    <a:pt x="1182" y="1"/>
                  </a:moveTo>
                  <a:cubicBezTo>
                    <a:pt x="0" y="674"/>
                    <a:pt x="273" y="4597"/>
                    <a:pt x="1698" y="4597"/>
                  </a:cubicBezTo>
                  <a:cubicBezTo>
                    <a:pt x="1708" y="4597"/>
                    <a:pt x="1719" y="4597"/>
                    <a:pt x="1730" y="4597"/>
                  </a:cubicBezTo>
                  <a:lnTo>
                    <a:pt x="7361" y="4347"/>
                  </a:lnTo>
                  <a:lnTo>
                    <a:pt x="11350" y="4168"/>
                  </a:lnTo>
                  <a:cubicBezTo>
                    <a:pt x="11417" y="4165"/>
                    <a:pt x="11489" y="4163"/>
                    <a:pt x="11562" y="4163"/>
                  </a:cubicBezTo>
                  <a:cubicBezTo>
                    <a:pt x="11798" y="4163"/>
                    <a:pt x="12062" y="4176"/>
                    <a:pt x="12329" y="4176"/>
                  </a:cubicBezTo>
                  <a:cubicBezTo>
                    <a:pt x="12879" y="4176"/>
                    <a:pt x="13442" y="4122"/>
                    <a:pt x="13791" y="3787"/>
                  </a:cubicBezTo>
                  <a:cubicBezTo>
                    <a:pt x="14291" y="3334"/>
                    <a:pt x="14374" y="2382"/>
                    <a:pt x="14279" y="1525"/>
                  </a:cubicBezTo>
                  <a:lnTo>
                    <a:pt x="14279" y="1525"/>
                  </a:lnTo>
                  <a:cubicBezTo>
                    <a:pt x="11338" y="2525"/>
                    <a:pt x="8123" y="2668"/>
                    <a:pt x="4992" y="2668"/>
                  </a:cubicBezTo>
                  <a:cubicBezTo>
                    <a:pt x="4016" y="2668"/>
                    <a:pt x="2980" y="2632"/>
                    <a:pt x="2146" y="2120"/>
                  </a:cubicBezTo>
                  <a:cubicBezTo>
                    <a:pt x="1444" y="1680"/>
                    <a:pt x="980" y="763"/>
                    <a:pt x="11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5"/>
            <p:cNvSpPr/>
            <p:nvPr/>
          </p:nvSpPr>
          <p:spPr>
            <a:xfrm>
              <a:off x="186040" y="1510091"/>
              <a:ext cx="1672378" cy="547312"/>
            </a:xfrm>
            <a:custGeom>
              <a:avLst/>
              <a:gdLst/>
              <a:ahLst/>
              <a:cxnLst/>
              <a:rect l="l" t="t" r="r" b="b"/>
              <a:pathLst>
                <a:path w="14267" h="4669" extrusionOk="0">
                  <a:moveTo>
                    <a:pt x="1372" y="1"/>
                  </a:moveTo>
                  <a:lnTo>
                    <a:pt x="1372" y="1"/>
                  </a:lnTo>
                  <a:cubicBezTo>
                    <a:pt x="0" y="403"/>
                    <a:pt x="238" y="4669"/>
                    <a:pt x="1722" y="4669"/>
                  </a:cubicBezTo>
                  <a:cubicBezTo>
                    <a:pt x="1732" y="4669"/>
                    <a:pt x="1743" y="4669"/>
                    <a:pt x="1753" y="4668"/>
                  </a:cubicBezTo>
                  <a:lnTo>
                    <a:pt x="7397" y="4418"/>
                  </a:lnTo>
                  <a:cubicBezTo>
                    <a:pt x="8778" y="4359"/>
                    <a:pt x="10290" y="4287"/>
                    <a:pt x="11719" y="4228"/>
                  </a:cubicBezTo>
                  <a:cubicBezTo>
                    <a:pt x="12695" y="4192"/>
                    <a:pt x="13731" y="4299"/>
                    <a:pt x="14112" y="3192"/>
                  </a:cubicBezTo>
                  <a:cubicBezTo>
                    <a:pt x="14207" y="2858"/>
                    <a:pt x="14255" y="2525"/>
                    <a:pt x="14266" y="2192"/>
                  </a:cubicBezTo>
                  <a:lnTo>
                    <a:pt x="14266" y="2192"/>
                  </a:lnTo>
                  <a:cubicBezTo>
                    <a:pt x="12488" y="2567"/>
                    <a:pt x="10682" y="2755"/>
                    <a:pt x="8874" y="2755"/>
                  </a:cubicBezTo>
                  <a:cubicBezTo>
                    <a:pt x="7753" y="2755"/>
                    <a:pt x="6632" y="2683"/>
                    <a:pt x="5515" y="2537"/>
                  </a:cubicBezTo>
                  <a:cubicBezTo>
                    <a:pt x="4587" y="2418"/>
                    <a:pt x="3646" y="2239"/>
                    <a:pt x="2836" y="1763"/>
                  </a:cubicBezTo>
                  <a:cubicBezTo>
                    <a:pt x="2158" y="1370"/>
                    <a:pt x="1586" y="739"/>
                    <a:pt x="13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" name="Google Shape;288;p15"/>
          <p:cNvGrpSpPr/>
          <p:nvPr/>
        </p:nvGrpSpPr>
        <p:grpSpPr>
          <a:xfrm rot="-822690">
            <a:off x="715069" y="384795"/>
            <a:ext cx="341248" cy="472247"/>
            <a:chOff x="614950" y="1682850"/>
            <a:chExt cx="438175" cy="454900"/>
          </a:xfrm>
        </p:grpSpPr>
        <p:sp>
          <p:nvSpPr>
            <p:cNvPr id="289" name="Google Shape;289;p15"/>
            <p:cNvSpPr/>
            <p:nvPr/>
          </p:nvSpPr>
          <p:spPr>
            <a:xfrm>
              <a:off x="614950" y="1682850"/>
              <a:ext cx="438175" cy="454900"/>
            </a:xfrm>
            <a:custGeom>
              <a:avLst/>
              <a:gdLst/>
              <a:ahLst/>
              <a:cxnLst/>
              <a:rect l="l" t="t" r="r" b="b"/>
              <a:pathLst>
                <a:path w="17527" h="18196" extrusionOk="0">
                  <a:moveTo>
                    <a:pt x="9682" y="1"/>
                  </a:moveTo>
                  <a:cubicBezTo>
                    <a:pt x="6586" y="1"/>
                    <a:pt x="1400" y="4345"/>
                    <a:pt x="762" y="5582"/>
                  </a:cubicBezTo>
                  <a:cubicBezTo>
                    <a:pt x="0" y="7082"/>
                    <a:pt x="2882" y="11261"/>
                    <a:pt x="4084" y="12249"/>
                  </a:cubicBezTo>
                  <a:cubicBezTo>
                    <a:pt x="4502" y="12589"/>
                    <a:pt x="4976" y="12766"/>
                    <a:pt x="5510" y="12766"/>
                  </a:cubicBezTo>
                  <a:cubicBezTo>
                    <a:pt x="6529" y="12766"/>
                    <a:pt x="7767" y="12124"/>
                    <a:pt x="9251" y="10749"/>
                  </a:cubicBezTo>
                  <a:cubicBezTo>
                    <a:pt x="9763" y="10272"/>
                    <a:pt x="10433" y="10032"/>
                    <a:pt x="11064" y="10032"/>
                  </a:cubicBezTo>
                  <a:cubicBezTo>
                    <a:pt x="11961" y="10032"/>
                    <a:pt x="12780" y="10516"/>
                    <a:pt x="12954" y="11487"/>
                  </a:cubicBezTo>
                  <a:cubicBezTo>
                    <a:pt x="13264" y="13142"/>
                    <a:pt x="12347" y="13737"/>
                    <a:pt x="10728" y="14095"/>
                  </a:cubicBezTo>
                  <a:cubicBezTo>
                    <a:pt x="9097" y="14452"/>
                    <a:pt x="7073" y="15333"/>
                    <a:pt x="7680" y="17178"/>
                  </a:cubicBezTo>
                  <a:cubicBezTo>
                    <a:pt x="7910" y="17887"/>
                    <a:pt x="8685" y="18196"/>
                    <a:pt x="9683" y="18196"/>
                  </a:cubicBezTo>
                  <a:cubicBezTo>
                    <a:pt x="11265" y="18196"/>
                    <a:pt x="13407" y="17420"/>
                    <a:pt x="14824" y="16238"/>
                  </a:cubicBezTo>
                  <a:cubicBezTo>
                    <a:pt x="17133" y="14321"/>
                    <a:pt x="17526" y="10761"/>
                    <a:pt x="16336" y="8630"/>
                  </a:cubicBezTo>
                  <a:cubicBezTo>
                    <a:pt x="15497" y="7137"/>
                    <a:pt x="13561" y="6088"/>
                    <a:pt x="11616" y="6088"/>
                  </a:cubicBezTo>
                  <a:cubicBezTo>
                    <a:pt x="10798" y="6088"/>
                    <a:pt x="9979" y="6273"/>
                    <a:pt x="9240" y="6689"/>
                  </a:cubicBezTo>
                  <a:cubicBezTo>
                    <a:pt x="6739" y="8082"/>
                    <a:pt x="6025" y="8749"/>
                    <a:pt x="6025" y="8749"/>
                  </a:cubicBezTo>
                  <a:cubicBezTo>
                    <a:pt x="6025" y="8749"/>
                    <a:pt x="5894" y="7641"/>
                    <a:pt x="5346" y="7129"/>
                  </a:cubicBezTo>
                  <a:cubicBezTo>
                    <a:pt x="5346" y="7129"/>
                    <a:pt x="13621" y="3331"/>
                    <a:pt x="11311" y="664"/>
                  </a:cubicBezTo>
                  <a:cubicBezTo>
                    <a:pt x="10906" y="198"/>
                    <a:pt x="10341" y="1"/>
                    <a:pt x="96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5"/>
            <p:cNvSpPr/>
            <p:nvPr/>
          </p:nvSpPr>
          <p:spPr>
            <a:xfrm>
              <a:off x="686375" y="1706975"/>
              <a:ext cx="183400" cy="114275"/>
            </a:xfrm>
            <a:custGeom>
              <a:avLst/>
              <a:gdLst/>
              <a:ahLst/>
              <a:cxnLst/>
              <a:rect l="l" t="t" r="r" b="b"/>
              <a:pathLst>
                <a:path w="7336" h="4571" extrusionOk="0">
                  <a:moveTo>
                    <a:pt x="6697" y="0"/>
                  </a:moveTo>
                  <a:cubicBezTo>
                    <a:pt x="5771" y="0"/>
                    <a:pt x="3285" y="1082"/>
                    <a:pt x="1775" y="2319"/>
                  </a:cubicBezTo>
                  <a:cubicBezTo>
                    <a:pt x="1" y="3759"/>
                    <a:pt x="84" y="4307"/>
                    <a:pt x="322" y="4545"/>
                  </a:cubicBezTo>
                  <a:cubicBezTo>
                    <a:pt x="339" y="4562"/>
                    <a:pt x="366" y="4570"/>
                    <a:pt x="401" y="4570"/>
                  </a:cubicBezTo>
                  <a:cubicBezTo>
                    <a:pt x="862" y="4570"/>
                    <a:pt x="2810" y="3198"/>
                    <a:pt x="4204" y="2402"/>
                  </a:cubicBezTo>
                  <a:cubicBezTo>
                    <a:pt x="5704" y="1545"/>
                    <a:pt x="7335" y="497"/>
                    <a:pt x="7026" y="104"/>
                  </a:cubicBezTo>
                  <a:cubicBezTo>
                    <a:pt x="6972" y="33"/>
                    <a:pt x="6858" y="0"/>
                    <a:pt x="6697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5"/>
            <p:cNvSpPr/>
            <p:nvPr/>
          </p:nvSpPr>
          <p:spPr>
            <a:xfrm>
              <a:off x="656325" y="1827450"/>
              <a:ext cx="22050" cy="22050"/>
            </a:xfrm>
            <a:custGeom>
              <a:avLst/>
              <a:gdLst/>
              <a:ahLst/>
              <a:cxnLst/>
              <a:rect l="l" t="t" r="r" b="b"/>
              <a:pathLst>
                <a:path w="882" h="882" extrusionOk="0">
                  <a:moveTo>
                    <a:pt x="441" y="0"/>
                  </a:moveTo>
                  <a:cubicBezTo>
                    <a:pt x="203" y="0"/>
                    <a:pt x="0" y="202"/>
                    <a:pt x="0" y="441"/>
                  </a:cubicBezTo>
                  <a:cubicBezTo>
                    <a:pt x="0" y="679"/>
                    <a:pt x="203" y="881"/>
                    <a:pt x="441" y="881"/>
                  </a:cubicBezTo>
                  <a:cubicBezTo>
                    <a:pt x="691" y="881"/>
                    <a:pt x="881" y="679"/>
                    <a:pt x="881" y="441"/>
                  </a:cubicBezTo>
                  <a:cubicBezTo>
                    <a:pt x="881" y="202"/>
                    <a:pt x="691" y="0"/>
                    <a:pt x="441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2" name="Google Shape;292;p15"/>
          <p:cNvSpPr txBox="1">
            <a:spLocks noGrp="1"/>
          </p:cNvSpPr>
          <p:nvPr>
            <p:ph type="subTitle" idx="1"/>
          </p:nvPr>
        </p:nvSpPr>
        <p:spPr>
          <a:xfrm>
            <a:off x="1279200" y="1898600"/>
            <a:ext cx="6585600" cy="30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6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293" name="Google Shape;293;p15"/>
          <p:cNvSpPr txBox="1">
            <a:spLocks noGrp="1"/>
          </p:cNvSpPr>
          <p:nvPr>
            <p:ph type="title"/>
          </p:nvPr>
        </p:nvSpPr>
        <p:spPr>
          <a:xfrm>
            <a:off x="3168900" y="5131067"/>
            <a:ext cx="4695900" cy="4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">
  <p:cSld name="Title and three Columns ">
    <p:bg>
      <p:bgPr>
        <a:solidFill>
          <a:schemeClr val="lt1"/>
        </a:solidFill>
        <a:effectLst/>
      </p:bgPr>
    </p:bg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6"/>
          <p:cNvSpPr/>
          <p:nvPr/>
        </p:nvSpPr>
        <p:spPr>
          <a:xfrm rot="10800000" flipH="1">
            <a:off x="0" y="39"/>
            <a:ext cx="9153602" cy="7480259"/>
          </a:xfrm>
          <a:custGeom>
            <a:avLst/>
            <a:gdLst/>
            <a:ahLst/>
            <a:cxnLst/>
            <a:rect l="l" t="t" r="r" b="b"/>
            <a:pathLst>
              <a:path w="67748" h="49441" extrusionOk="0">
                <a:moveTo>
                  <a:pt x="40003" y="0"/>
                </a:moveTo>
                <a:cubicBezTo>
                  <a:pt x="36827" y="0"/>
                  <a:pt x="33637" y="786"/>
                  <a:pt x="30707" y="2029"/>
                </a:cubicBezTo>
                <a:cubicBezTo>
                  <a:pt x="27849" y="3232"/>
                  <a:pt x="25075" y="4958"/>
                  <a:pt x="23396" y="7566"/>
                </a:cubicBezTo>
                <a:cubicBezTo>
                  <a:pt x="21503" y="10507"/>
                  <a:pt x="21087" y="14388"/>
                  <a:pt x="18539" y="16769"/>
                </a:cubicBezTo>
                <a:cubicBezTo>
                  <a:pt x="15300" y="19794"/>
                  <a:pt x="9811" y="19305"/>
                  <a:pt x="6644" y="22413"/>
                </a:cubicBezTo>
                <a:cubicBezTo>
                  <a:pt x="4144" y="24866"/>
                  <a:pt x="3894" y="28830"/>
                  <a:pt x="4406" y="32307"/>
                </a:cubicBezTo>
                <a:cubicBezTo>
                  <a:pt x="5144" y="37331"/>
                  <a:pt x="8025" y="48226"/>
                  <a:pt x="1" y="49416"/>
                </a:cubicBezTo>
                <a:cubicBezTo>
                  <a:pt x="5692" y="49428"/>
                  <a:pt x="11383" y="49440"/>
                  <a:pt x="17074" y="49440"/>
                </a:cubicBezTo>
                <a:lnTo>
                  <a:pt x="67747" y="49440"/>
                </a:lnTo>
                <a:cubicBezTo>
                  <a:pt x="62366" y="49440"/>
                  <a:pt x="60449" y="45332"/>
                  <a:pt x="60449" y="40534"/>
                </a:cubicBezTo>
                <a:cubicBezTo>
                  <a:pt x="60449" y="35546"/>
                  <a:pt x="64354" y="31057"/>
                  <a:pt x="63580" y="26068"/>
                </a:cubicBezTo>
                <a:cubicBezTo>
                  <a:pt x="63044" y="22675"/>
                  <a:pt x="60318" y="20329"/>
                  <a:pt x="58472" y="17627"/>
                </a:cubicBezTo>
                <a:cubicBezTo>
                  <a:pt x="56424" y="14638"/>
                  <a:pt x="55079" y="11197"/>
                  <a:pt x="53603" y="7911"/>
                </a:cubicBezTo>
                <a:cubicBezTo>
                  <a:pt x="51817" y="3923"/>
                  <a:pt x="47780" y="1196"/>
                  <a:pt x="43506" y="339"/>
                </a:cubicBezTo>
                <a:cubicBezTo>
                  <a:pt x="42350" y="107"/>
                  <a:pt x="41177" y="0"/>
                  <a:pt x="4000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16"/>
          <p:cNvSpPr txBox="1">
            <a:spLocks noGrp="1"/>
          </p:cNvSpPr>
          <p:nvPr>
            <p:ph type="title"/>
          </p:nvPr>
        </p:nvSpPr>
        <p:spPr>
          <a:xfrm>
            <a:off x="723900" y="593367"/>
            <a:ext cx="4516200" cy="8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297" name="Google Shape;297;p16"/>
          <p:cNvSpPr txBox="1">
            <a:spLocks noGrp="1"/>
          </p:cNvSpPr>
          <p:nvPr>
            <p:ph type="subTitle" idx="1"/>
          </p:nvPr>
        </p:nvSpPr>
        <p:spPr>
          <a:xfrm>
            <a:off x="1088725" y="3429000"/>
            <a:ext cx="17526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298" name="Google Shape;298;p16"/>
          <p:cNvSpPr txBox="1">
            <a:spLocks noGrp="1"/>
          </p:cNvSpPr>
          <p:nvPr>
            <p:ph type="subTitle" idx="2"/>
          </p:nvPr>
        </p:nvSpPr>
        <p:spPr>
          <a:xfrm>
            <a:off x="3697500" y="3429000"/>
            <a:ext cx="17526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299" name="Google Shape;299;p16"/>
          <p:cNvSpPr txBox="1">
            <a:spLocks noGrp="1"/>
          </p:cNvSpPr>
          <p:nvPr>
            <p:ph type="subTitle" idx="3"/>
          </p:nvPr>
        </p:nvSpPr>
        <p:spPr>
          <a:xfrm>
            <a:off x="6302675" y="3429000"/>
            <a:ext cx="17526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00" name="Google Shape;300;p16"/>
          <p:cNvSpPr txBox="1">
            <a:spLocks noGrp="1"/>
          </p:cNvSpPr>
          <p:nvPr>
            <p:ph type="subTitle" idx="4"/>
          </p:nvPr>
        </p:nvSpPr>
        <p:spPr>
          <a:xfrm>
            <a:off x="914875" y="4089167"/>
            <a:ext cx="2100300" cy="79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01" name="Google Shape;301;p16"/>
          <p:cNvSpPr txBox="1">
            <a:spLocks noGrp="1"/>
          </p:cNvSpPr>
          <p:nvPr>
            <p:ph type="subTitle" idx="5"/>
          </p:nvPr>
        </p:nvSpPr>
        <p:spPr>
          <a:xfrm>
            <a:off x="3521850" y="4089167"/>
            <a:ext cx="2100300" cy="79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02" name="Google Shape;302;p16"/>
          <p:cNvSpPr txBox="1">
            <a:spLocks noGrp="1"/>
          </p:cNvSpPr>
          <p:nvPr>
            <p:ph type="subTitle" idx="6"/>
          </p:nvPr>
        </p:nvSpPr>
        <p:spPr>
          <a:xfrm>
            <a:off x="6128825" y="4089167"/>
            <a:ext cx="2100300" cy="79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03" name="Google Shape;303;p16"/>
          <p:cNvSpPr/>
          <p:nvPr/>
        </p:nvSpPr>
        <p:spPr>
          <a:xfrm rot="8549447">
            <a:off x="7736842" y="6122152"/>
            <a:ext cx="222571" cy="280824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16"/>
          <p:cNvSpPr/>
          <p:nvPr/>
        </p:nvSpPr>
        <p:spPr>
          <a:xfrm rot="-7207332">
            <a:off x="722384" y="2468590"/>
            <a:ext cx="308583" cy="219006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">
  <p:cSld name="Title and four columns ">
    <p:bg>
      <p:bgPr>
        <a:solidFill>
          <a:schemeClr val="lt1"/>
        </a:solidFill>
        <a:effectLst/>
      </p:bgPr>
    </p:bg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7"/>
          <p:cNvSpPr/>
          <p:nvPr/>
        </p:nvSpPr>
        <p:spPr>
          <a:xfrm flipH="1">
            <a:off x="-1072400" y="2748586"/>
            <a:ext cx="3821326" cy="4103932"/>
          </a:xfrm>
          <a:custGeom>
            <a:avLst/>
            <a:gdLst/>
            <a:ahLst/>
            <a:cxnLst/>
            <a:rect l="l" t="t" r="r" b="b"/>
            <a:pathLst>
              <a:path w="67748" h="49441" extrusionOk="0">
                <a:moveTo>
                  <a:pt x="40003" y="0"/>
                </a:moveTo>
                <a:cubicBezTo>
                  <a:pt x="36827" y="0"/>
                  <a:pt x="33637" y="786"/>
                  <a:pt x="30707" y="2029"/>
                </a:cubicBezTo>
                <a:cubicBezTo>
                  <a:pt x="27849" y="3232"/>
                  <a:pt x="25075" y="4958"/>
                  <a:pt x="23396" y="7566"/>
                </a:cubicBezTo>
                <a:cubicBezTo>
                  <a:pt x="21503" y="10507"/>
                  <a:pt x="21087" y="14388"/>
                  <a:pt x="18539" y="16769"/>
                </a:cubicBezTo>
                <a:cubicBezTo>
                  <a:pt x="15300" y="19794"/>
                  <a:pt x="9811" y="19305"/>
                  <a:pt x="6644" y="22413"/>
                </a:cubicBezTo>
                <a:cubicBezTo>
                  <a:pt x="4144" y="24866"/>
                  <a:pt x="3894" y="28830"/>
                  <a:pt x="4406" y="32307"/>
                </a:cubicBezTo>
                <a:cubicBezTo>
                  <a:pt x="5144" y="37331"/>
                  <a:pt x="8025" y="48226"/>
                  <a:pt x="1" y="49416"/>
                </a:cubicBezTo>
                <a:cubicBezTo>
                  <a:pt x="5692" y="49428"/>
                  <a:pt x="11383" y="49440"/>
                  <a:pt x="17074" y="49440"/>
                </a:cubicBezTo>
                <a:lnTo>
                  <a:pt x="67747" y="49440"/>
                </a:lnTo>
                <a:cubicBezTo>
                  <a:pt x="62366" y="49440"/>
                  <a:pt x="60449" y="45332"/>
                  <a:pt x="60449" y="40534"/>
                </a:cubicBezTo>
                <a:cubicBezTo>
                  <a:pt x="60449" y="35546"/>
                  <a:pt x="64354" y="31057"/>
                  <a:pt x="63580" y="26068"/>
                </a:cubicBezTo>
                <a:cubicBezTo>
                  <a:pt x="63044" y="22675"/>
                  <a:pt x="60318" y="20329"/>
                  <a:pt x="58472" y="17627"/>
                </a:cubicBezTo>
                <a:cubicBezTo>
                  <a:pt x="56424" y="14638"/>
                  <a:pt x="55079" y="11197"/>
                  <a:pt x="53603" y="7911"/>
                </a:cubicBezTo>
                <a:cubicBezTo>
                  <a:pt x="51817" y="3923"/>
                  <a:pt x="47780" y="1196"/>
                  <a:pt x="43506" y="339"/>
                </a:cubicBezTo>
                <a:cubicBezTo>
                  <a:pt x="42350" y="107"/>
                  <a:pt x="41177" y="0"/>
                  <a:pt x="4000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17"/>
          <p:cNvSpPr/>
          <p:nvPr/>
        </p:nvSpPr>
        <p:spPr>
          <a:xfrm rot="10800000" flipH="1">
            <a:off x="2695575" y="47"/>
            <a:ext cx="6448336" cy="3110087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17"/>
          <p:cNvSpPr txBox="1">
            <a:spLocks noGrp="1"/>
          </p:cNvSpPr>
          <p:nvPr>
            <p:ph type="title"/>
          </p:nvPr>
        </p:nvSpPr>
        <p:spPr>
          <a:xfrm>
            <a:off x="723900" y="593367"/>
            <a:ext cx="4328100" cy="7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09" name="Google Shape;309;p17"/>
          <p:cNvSpPr txBox="1">
            <a:spLocks noGrp="1"/>
          </p:cNvSpPr>
          <p:nvPr>
            <p:ph type="subTitle" idx="1"/>
          </p:nvPr>
        </p:nvSpPr>
        <p:spPr>
          <a:xfrm>
            <a:off x="1804607" y="2051067"/>
            <a:ext cx="16578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10" name="Google Shape;310;p17"/>
          <p:cNvSpPr txBox="1">
            <a:spLocks noGrp="1"/>
          </p:cNvSpPr>
          <p:nvPr>
            <p:ph type="subTitle" idx="2"/>
          </p:nvPr>
        </p:nvSpPr>
        <p:spPr>
          <a:xfrm>
            <a:off x="1806310" y="4261024"/>
            <a:ext cx="16578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11" name="Google Shape;311;p17"/>
          <p:cNvSpPr txBox="1">
            <a:spLocks noGrp="1"/>
          </p:cNvSpPr>
          <p:nvPr>
            <p:ph type="subTitle" idx="3"/>
          </p:nvPr>
        </p:nvSpPr>
        <p:spPr>
          <a:xfrm>
            <a:off x="5677924" y="4260856"/>
            <a:ext cx="16242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12" name="Google Shape;312;p17"/>
          <p:cNvSpPr txBox="1">
            <a:spLocks noGrp="1"/>
          </p:cNvSpPr>
          <p:nvPr>
            <p:ph type="subTitle" idx="4"/>
          </p:nvPr>
        </p:nvSpPr>
        <p:spPr>
          <a:xfrm>
            <a:off x="1053525" y="2711233"/>
            <a:ext cx="2411100" cy="7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13" name="Google Shape;313;p17"/>
          <p:cNvSpPr txBox="1">
            <a:spLocks noGrp="1"/>
          </p:cNvSpPr>
          <p:nvPr>
            <p:ph type="subTitle" idx="5"/>
          </p:nvPr>
        </p:nvSpPr>
        <p:spPr>
          <a:xfrm>
            <a:off x="1053450" y="4921143"/>
            <a:ext cx="2411100" cy="7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14" name="Google Shape;314;p17"/>
          <p:cNvSpPr txBox="1">
            <a:spLocks noGrp="1"/>
          </p:cNvSpPr>
          <p:nvPr>
            <p:ph type="subTitle" idx="6"/>
          </p:nvPr>
        </p:nvSpPr>
        <p:spPr>
          <a:xfrm>
            <a:off x="5675700" y="4921033"/>
            <a:ext cx="2411100" cy="7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15" name="Google Shape;315;p17"/>
          <p:cNvSpPr txBox="1">
            <a:spLocks noGrp="1"/>
          </p:cNvSpPr>
          <p:nvPr>
            <p:ph type="subTitle" idx="7"/>
          </p:nvPr>
        </p:nvSpPr>
        <p:spPr>
          <a:xfrm>
            <a:off x="5675700" y="2051067"/>
            <a:ext cx="16242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16" name="Google Shape;316;p17"/>
          <p:cNvSpPr txBox="1">
            <a:spLocks noGrp="1"/>
          </p:cNvSpPr>
          <p:nvPr>
            <p:ph type="subTitle" idx="8"/>
          </p:nvPr>
        </p:nvSpPr>
        <p:spPr>
          <a:xfrm>
            <a:off x="5675700" y="2711240"/>
            <a:ext cx="2411100" cy="7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17" name="Google Shape;317;p17"/>
          <p:cNvSpPr/>
          <p:nvPr/>
        </p:nvSpPr>
        <p:spPr>
          <a:xfrm rot="-4086701">
            <a:off x="419815" y="-16284"/>
            <a:ext cx="379063" cy="247096"/>
          </a:xfrm>
          <a:custGeom>
            <a:avLst/>
            <a:gdLst/>
            <a:ahLst/>
            <a:cxnLst/>
            <a:rect l="l" t="t" r="r" b="b"/>
            <a:pathLst>
              <a:path w="2894" h="2199" extrusionOk="0">
                <a:moveTo>
                  <a:pt x="981" y="0"/>
                </a:moveTo>
                <a:cubicBezTo>
                  <a:pt x="865" y="0"/>
                  <a:pt x="744" y="77"/>
                  <a:pt x="750" y="215"/>
                </a:cubicBezTo>
                <a:lnTo>
                  <a:pt x="810" y="942"/>
                </a:lnTo>
                <a:cubicBezTo>
                  <a:pt x="715" y="947"/>
                  <a:pt x="619" y="950"/>
                  <a:pt x="523" y="950"/>
                </a:cubicBezTo>
                <a:cubicBezTo>
                  <a:pt x="426" y="950"/>
                  <a:pt x="328" y="947"/>
                  <a:pt x="226" y="942"/>
                </a:cubicBezTo>
                <a:cubicBezTo>
                  <a:pt x="36" y="942"/>
                  <a:pt x="0" y="1215"/>
                  <a:pt x="179" y="1275"/>
                </a:cubicBezTo>
                <a:cubicBezTo>
                  <a:pt x="405" y="1323"/>
                  <a:pt x="619" y="1370"/>
                  <a:pt x="846" y="1394"/>
                </a:cubicBezTo>
                <a:cubicBezTo>
                  <a:pt x="857" y="1680"/>
                  <a:pt x="846" y="1942"/>
                  <a:pt x="1072" y="2156"/>
                </a:cubicBezTo>
                <a:cubicBezTo>
                  <a:pt x="1101" y="2185"/>
                  <a:pt x="1138" y="2198"/>
                  <a:pt x="1175" y="2198"/>
                </a:cubicBezTo>
                <a:cubicBezTo>
                  <a:pt x="1230" y="2198"/>
                  <a:pt x="1286" y="2170"/>
                  <a:pt x="1322" y="2120"/>
                </a:cubicBezTo>
                <a:cubicBezTo>
                  <a:pt x="1465" y="1894"/>
                  <a:pt x="1429" y="1680"/>
                  <a:pt x="1381" y="1430"/>
                </a:cubicBezTo>
                <a:cubicBezTo>
                  <a:pt x="1917" y="1430"/>
                  <a:pt x="2453" y="1334"/>
                  <a:pt x="2774" y="977"/>
                </a:cubicBezTo>
                <a:cubicBezTo>
                  <a:pt x="2893" y="858"/>
                  <a:pt x="2810" y="668"/>
                  <a:pt x="2643" y="668"/>
                </a:cubicBezTo>
                <a:cubicBezTo>
                  <a:pt x="2598" y="662"/>
                  <a:pt x="2554" y="659"/>
                  <a:pt x="2509" y="659"/>
                </a:cubicBezTo>
                <a:cubicBezTo>
                  <a:pt x="2187" y="659"/>
                  <a:pt x="1872" y="795"/>
                  <a:pt x="1548" y="858"/>
                </a:cubicBezTo>
                <a:cubicBezTo>
                  <a:pt x="1465" y="870"/>
                  <a:pt x="1381" y="882"/>
                  <a:pt x="1298" y="894"/>
                </a:cubicBezTo>
                <a:cubicBezTo>
                  <a:pt x="1262" y="644"/>
                  <a:pt x="1227" y="406"/>
                  <a:pt x="1179" y="156"/>
                </a:cubicBezTo>
                <a:cubicBezTo>
                  <a:pt x="1163" y="50"/>
                  <a:pt x="1074" y="0"/>
                  <a:pt x="98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17"/>
          <p:cNvSpPr/>
          <p:nvPr/>
        </p:nvSpPr>
        <p:spPr>
          <a:xfrm rot="-4086574">
            <a:off x="344047" y="408635"/>
            <a:ext cx="261715" cy="170605"/>
          </a:xfrm>
          <a:custGeom>
            <a:avLst/>
            <a:gdLst/>
            <a:ahLst/>
            <a:cxnLst/>
            <a:rect l="l" t="t" r="r" b="b"/>
            <a:pathLst>
              <a:path w="2894" h="2199" extrusionOk="0">
                <a:moveTo>
                  <a:pt x="981" y="0"/>
                </a:moveTo>
                <a:cubicBezTo>
                  <a:pt x="865" y="0"/>
                  <a:pt x="744" y="77"/>
                  <a:pt x="750" y="215"/>
                </a:cubicBezTo>
                <a:lnTo>
                  <a:pt x="810" y="942"/>
                </a:lnTo>
                <a:cubicBezTo>
                  <a:pt x="715" y="947"/>
                  <a:pt x="619" y="950"/>
                  <a:pt x="523" y="950"/>
                </a:cubicBezTo>
                <a:cubicBezTo>
                  <a:pt x="426" y="950"/>
                  <a:pt x="328" y="947"/>
                  <a:pt x="226" y="942"/>
                </a:cubicBezTo>
                <a:cubicBezTo>
                  <a:pt x="36" y="942"/>
                  <a:pt x="0" y="1215"/>
                  <a:pt x="179" y="1275"/>
                </a:cubicBezTo>
                <a:cubicBezTo>
                  <a:pt x="405" y="1323"/>
                  <a:pt x="619" y="1370"/>
                  <a:pt x="846" y="1394"/>
                </a:cubicBezTo>
                <a:cubicBezTo>
                  <a:pt x="857" y="1680"/>
                  <a:pt x="846" y="1942"/>
                  <a:pt x="1072" y="2156"/>
                </a:cubicBezTo>
                <a:cubicBezTo>
                  <a:pt x="1101" y="2185"/>
                  <a:pt x="1138" y="2198"/>
                  <a:pt x="1175" y="2198"/>
                </a:cubicBezTo>
                <a:cubicBezTo>
                  <a:pt x="1230" y="2198"/>
                  <a:pt x="1286" y="2170"/>
                  <a:pt x="1322" y="2120"/>
                </a:cubicBezTo>
                <a:cubicBezTo>
                  <a:pt x="1465" y="1894"/>
                  <a:pt x="1429" y="1680"/>
                  <a:pt x="1381" y="1430"/>
                </a:cubicBezTo>
                <a:cubicBezTo>
                  <a:pt x="1917" y="1430"/>
                  <a:pt x="2453" y="1334"/>
                  <a:pt x="2774" y="977"/>
                </a:cubicBezTo>
                <a:cubicBezTo>
                  <a:pt x="2893" y="858"/>
                  <a:pt x="2810" y="668"/>
                  <a:pt x="2643" y="668"/>
                </a:cubicBezTo>
                <a:cubicBezTo>
                  <a:pt x="2598" y="662"/>
                  <a:pt x="2554" y="659"/>
                  <a:pt x="2509" y="659"/>
                </a:cubicBezTo>
                <a:cubicBezTo>
                  <a:pt x="2187" y="659"/>
                  <a:pt x="1872" y="795"/>
                  <a:pt x="1548" y="858"/>
                </a:cubicBezTo>
                <a:cubicBezTo>
                  <a:pt x="1465" y="870"/>
                  <a:pt x="1381" y="882"/>
                  <a:pt x="1298" y="894"/>
                </a:cubicBezTo>
                <a:cubicBezTo>
                  <a:pt x="1262" y="644"/>
                  <a:pt x="1227" y="406"/>
                  <a:pt x="1179" y="156"/>
                </a:cubicBezTo>
                <a:cubicBezTo>
                  <a:pt x="1163" y="50"/>
                  <a:pt x="1074" y="0"/>
                  <a:pt x="98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17"/>
          <p:cNvSpPr/>
          <p:nvPr/>
        </p:nvSpPr>
        <p:spPr>
          <a:xfrm rot="-9295189">
            <a:off x="8751586" y="2107308"/>
            <a:ext cx="196285" cy="227472"/>
          </a:xfrm>
          <a:custGeom>
            <a:avLst/>
            <a:gdLst/>
            <a:ahLst/>
            <a:cxnLst/>
            <a:rect l="l" t="t" r="r" b="b"/>
            <a:pathLst>
              <a:path w="2894" h="2199" extrusionOk="0">
                <a:moveTo>
                  <a:pt x="981" y="0"/>
                </a:moveTo>
                <a:cubicBezTo>
                  <a:pt x="865" y="0"/>
                  <a:pt x="744" y="77"/>
                  <a:pt x="750" y="215"/>
                </a:cubicBezTo>
                <a:lnTo>
                  <a:pt x="810" y="942"/>
                </a:lnTo>
                <a:cubicBezTo>
                  <a:pt x="715" y="947"/>
                  <a:pt x="619" y="950"/>
                  <a:pt x="523" y="950"/>
                </a:cubicBezTo>
                <a:cubicBezTo>
                  <a:pt x="426" y="950"/>
                  <a:pt x="328" y="947"/>
                  <a:pt x="226" y="942"/>
                </a:cubicBezTo>
                <a:cubicBezTo>
                  <a:pt x="36" y="942"/>
                  <a:pt x="0" y="1215"/>
                  <a:pt x="179" y="1275"/>
                </a:cubicBezTo>
                <a:cubicBezTo>
                  <a:pt x="405" y="1323"/>
                  <a:pt x="619" y="1370"/>
                  <a:pt x="846" y="1394"/>
                </a:cubicBezTo>
                <a:cubicBezTo>
                  <a:pt x="857" y="1680"/>
                  <a:pt x="846" y="1942"/>
                  <a:pt x="1072" y="2156"/>
                </a:cubicBezTo>
                <a:cubicBezTo>
                  <a:pt x="1101" y="2185"/>
                  <a:pt x="1138" y="2198"/>
                  <a:pt x="1175" y="2198"/>
                </a:cubicBezTo>
                <a:cubicBezTo>
                  <a:pt x="1230" y="2198"/>
                  <a:pt x="1286" y="2170"/>
                  <a:pt x="1322" y="2120"/>
                </a:cubicBezTo>
                <a:cubicBezTo>
                  <a:pt x="1465" y="1894"/>
                  <a:pt x="1429" y="1680"/>
                  <a:pt x="1381" y="1430"/>
                </a:cubicBezTo>
                <a:cubicBezTo>
                  <a:pt x="1917" y="1430"/>
                  <a:pt x="2453" y="1334"/>
                  <a:pt x="2774" y="977"/>
                </a:cubicBezTo>
                <a:cubicBezTo>
                  <a:pt x="2893" y="858"/>
                  <a:pt x="2810" y="668"/>
                  <a:pt x="2643" y="668"/>
                </a:cubicBezTo>
                <a:cubicBezTo>
                  <a:pt x="2598" y="662"/>
                  <a:pt x="2554" y="659"/>
                  <a:pt x="2509" y="659"/>
                </a:cubicBezTo>
                <a:cubicBezTo>
                  <a:pt x="2187" y="659"/>
                  <a:pt x="1872" y="795"/>
                  <a:pt x="1548" y="858"/>
                </a:cubicBezTo>
                <a:cubicBezTo>
                  <a:pt x="1465" y="870"/>
                  <a:pt x="1381" y="882"/>
                  <a:pt x="1298" y="894"/>
                </a:cubicBezTo>
                <a:cubicBezTo>
                  <a:pt x="1262" y="644"/>
                  <a:pt x="1227" y="406"/>
                  <a:pt x="1179" y="156"/>
                </a:cubicBezTo>
                <a:cubicBezTo>
                  <a:pt x="1163" y="50"/>
                  <a:pt x="1074" y="0"/>
                  <a:pt x="98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bg>
      <p:bgPr>
        <a:solidFill>
          <a:schemeClr val="lt1"/>
        </a:solidFill>
        <a:effectLst/>
      </p:bgPr>
    </p:bg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8"/>
          <p:cNvSpPr/>
          <p:nvPr/>
        </p:nvSpPr>
        <p:spPr>
          <a:xfrm rot="10800000">
            <a:off x="0" y="14"/>
            <a:ext cx="6448336" cy="3110087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18"/>
          <p:cNvSpPr txBox="1">
            <a:spLocks noGrp="1"/>
          </p:cNvSpPr>
          <p:nvPr>
            <p:ph type="title" hasCustomPrompt="1"/>
          </p:nvPr>
        </p:nvSpPr>
        <p:spPr>
          <a:xfrm>
            <a:off x="2125088" y="1349633"/>
            <a:ext cx="4890000" cy="91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23" name="Google Shape;323;p18"/>
          <p:cNvSpPr/>
          <p:nvPr/>
        </p:nvSpPr>
        <p:spPr>
          <a:xfrm>
            <a:off x="5886345" y="4389030"/>
            <a:ext cx="3305284" cy="2468980"/>
          </a:xfrm>
          <a:custGeom>
            <a:avLst/>
            <a:gdLst/>
            <a:ahLst/>
            <a:cxnLst/>
            <a:rect l="l" t="t" r="r" b="b"/>
            <a:pathLst>
              <a:path w="97775" h="54781" extrusionOk="0">
                <a:moveTo>
                  <a:pt x="97774" y="0"/>
                </a:moveTo>
                <a:cubicBezTo>
                  <a:pt x="86952" y="4370"/>
                  <a:pt x="82380" y="20122"/>
                  <a:pt x="76379" y="26634"/>
                </a:cubicBezTo>
                <a:cubicBezTo>
                  <a:pt x="70134" y="33404"/>
                  <a:pt x="56141" y="33809"/>
                  <a:pt x="41131" y="33809"/>
                </a:cubicBezTo>
                <a:cubicBezTo>
                  <a:pt x="39086" y="33809"/>
                  <a:pt x="37023" y="33802"/>
                  <a:pt x="34957" y="33802"/>
                </a:cubicBezTo>
                <a:cubicBezTo>
                  <a:pt x="18836" y="33802"/>
                  <a:pt x="0" y="54781"/>
                  <a:pt x="0" y="54781"/>
                </a:cubicBezTo>
                <a:lnTo>
                  <a:pt x="97774" y="54781"/>
                </a:lnTo>
                <a:lnTo>
                  <a:pt x="9777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18"/>
          <p:cNvSpPr txBox="1">
            <a:spLocks noGrp="1"/>
          </p:cNvSpPr>
          <p:nvPr>
            <p:ph type="subTitle" idx="1"/>
          </p:nvPr>
        </p:nvSpPr>
        <p:spPr>
          <a:xfrm>
            <a:off x="2646050" y="1856872"/>
            <a:ext cx="3852000" cy="5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25" name="Google Shape;325;p18"/>
          <p:cNvSpPr txBox="1">
            <a:spLocks noGrp="1"/>
          </p:cNvSpPr>
          <p:nvPr>
            <p:ph type="title" idx="2" hasCustomPrompt="1"/>
          </p:nvPr>
        </p:nvSpPr>
        <p:spPr>
          <a:xfrm>
            <a:off x="2125088" y="2841217"/>
            <a:ext cx="4890000" cy="91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26" name="Google Shape;326;p18"/>
          <p:cNvSpPr txBox="1">
            <a:spLocks noGrp="1"/>
          </p:cNvSpPr>
          <p:nvPr>
            <p:ph type="subTitle" idx="3"/>
          </p:nvPr>
        </p:nvSpPr>
        <p:spPr>
          <a:xfrm>
            <a:off x="1926412" y="3629983"/>
            <a:ext cx="5291100" cy="5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27" name="Google Shape;327;p18"/>
          <p:cNvSpPr txBox="1">
            <a:spLocks noGrp="1"/>
          </p:cNvSpPr>
          <p:nvPr>
            <p:ph type="title" idx="4" hasCustomPrompt="1"/>
          </p:nvPr>
        </p:nvSpPr>
        <p:spPr>
          <a:xfrm>
            <a:off x="2125088" y="4336767"/>
            <a:ext cx="4890000" cy="91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28" name="Google Shape;328;p18"/>
          <p:cNvSpPr txBox="1">
            <a:spLocks noGrp="1"/>
          </p:cNvSpPr>
          <p:nvPr>
            <p:ph type="subTitle" idx="5"/>
          </p:nvPr>
        </p:nvSpPr>
        <p:spPr>
          <a:xfrm>
            <a:off x="2645925" y="5437073"/>
            <a:ext cx="3852000" cy="5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29" name="Google Shape;329;p18"/>
          <p:cNvSpPr/>
          <p:nvPr/>
        </p:nvSpPr>
        <p:spPr>
          <a:xfrm rot="-4086701">
            <a:off x="6287215" y="532583"/>
            <a:ext cx="379063" cy="247096"/>
          </a:xfrm>
          <a:custGeom>
            <a:avLst/>
            <a:gdLst/>
            <a:ahLst/>
            <a:cxnLst/>
            <a:rect l="l" t="t" r="r" b="b"/>
            <a:pathLst>
              <a:path w="2894" h="2199" extrusionOk="0">
                <a:moveTo>
                  <a:pt x="981" y="0"/>
                </a:moveTo>
                <a:cubicBezTo>
                  <a:pt x="865" y="0"/>
                  <a:pt x="744" y="77"/>
                  <a:pt x="750" y="215"/>
                </a:cubicBezTo>
                <a:lnTo>
                  <a:pt x="810" y="942"/>
                </a:lnTo>
                <a:cubicBezTo>
                  <a:pt x="715" y="947"/>
                  <a:pt x="619" y="950"/>
                  <a:pt x="523" y="950"/>
                </a:cubicBezTo>
                <a:cubicBezTo>
                  <a:pt x="426" y="950"/>
                  <a:pt x="328" y="947"/>
                  <a:pt x="226" y="942"/>
                </a:cubicBezTo>
                <a:cubicBezTo>
                  <a:pt x="36" y="942"/>
                  <a:pt x="0" y="1215"/>
                  <a:pt x="179" y="1275"/>
                </a:cubicBezTo>
                <a:cubicBezTo>
                  <a:pt x="405" y="1323"/>
                  <a:pt x="619" y="1370"/>
                  <a:pt x="846" y="1394"/>
                </a:cubicBezTo>
                <a:cubicBezTo>
                  <a:pt x="857" y="1680"/>
                  <a:pt x="846" y="1942"/>
                  <a:pt x="1072" y="2156"/>
                </a:cubicBezTo>
                <a:cubicBezTo>
                  <a:pt x="1101" y="2185"/>
                  <a:pt x="1138" y="2198"/>
                  <a:pt x="1175" y="2198"/>
                </a:cubicBezTo>
                <a:cubicBezTo>
                  <a:pt x="1230" y="2198"/>
                  <a:pt x="1286" y="2170"/>
                  <a:pt x="1322" y="2120"/>
                </a:cubicBezTo>
                <a:cubicBezTo>
                  <a:pt x="1465" y="1894"/>
                  <a:pt x="1429" y="1680"/>
                  <a:pt x="1381" y="1430"/>
                </a:cubicBezTo>
                <a:cubicBezTo>
                  <a:pt x="1917" y="1430"/>
                  <a:pt x="2453" y="1334"/>
                  <a:pt x="2774" y="977"/>
                </a:cubicBezTo>
                <a:cubicBezTo>
                  <a:pt x="2893" y="858"/>
                  <a:pt x="2810" y="668"/>
                  <a:pt x="2643" y="668"/>
                </a:cubicBezTo>
                <a:cubicBezTo>
                  <a:pt x="2598" y="662"/>
                  <a:pt x="2554" y="659"/>
                  <a:pt x="2509" y="659"/>
                </a:cubicBezTo>
                <a:cubicBezTo>
                  <a:pt x="2187" y="659"/>
                  <a:pt x="1872" y="795"/>
                  <a:pt x="1548" y="858"/>
                </a:cubicBezTo>
                <a:cubicBezTo>
                  <a:pt x="1465" y="870"/>
                  <a:pt x="1381" y="882"/>
                  <a:pt x="1298" y="894"/>
                </a:cubicBezTo>
                <a:cubicBezTo>
                  <a:pt x="1262" y="644"/>
                  <a:pt x="1227" y="406"/>
                  <a:pt x="1179" y="156"/>
                </a:cubicBezTo>
                <a:cubicBezTo>
                  <a:pt x="1163" y="50"/>
                  <a:pt x="1074" y="0"/>
                  <a:pt x="98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18"/>
          <p:cNvSpPr/>
          <p:nvPr/>
        </p:nvSpPr>
        <p:spPr>
          <a:xfrm rot="-4086806">
            <a:off x="5672063" y="6361966"/>
            <a:ext cx="337453" cy="219962"/>
          </a:xfrm>
          <a:custGeom>
            <a:avLst/>
            <a:gdLst/>
            <a:ahLst/>
            <a:cxnLst/>
            <a:rect l="l" t="t" r="r" b="b"/>
            <a:pathLst>
              <a:path w="2894" h="2199" extrusionOk="0">
                <a:moveTo>
                  <a:pt x="981" y="0"/>
                </a:moveTo>
                <a:cubicBezTo>
                  <a:pt x="865" y="0"/>
                  <a:pt x="744" y="77"/>
                  <a:pt x="750" y="215"/>
                </a:cubicBezTo>
                <a:lnTo>
                  <a:pt x="810" y="942"/>
                </a:lnTo>
                <a:cubicBezTo>
                  <a:pt x="715" y="947"/>
                  <a:pt x="619" y="950"/>
                  <a:pt x="523" y="950"/>
                </a:cubicBezTo>
                <a:cubicBezTo>
                  <a:pt x="426" y="950"/>
                  <a:pt x="328" y="947"/>
                  <a:pt x="226" y="942"/>
                </a:cubicBezTo>
                <a:cubicBezTo>
                  <a:pt x="36" y="942"/>
                  <a:pt x="0" y="1215"/>
                  <a:pt x="179" y="1275"/>
                </a:cubicBezTo>
                <a:cubicBezTo>
                  <a:pt x="405" y="1323"/>
                  <a:pt x="619" y="1370"/>
                  <a:pt x="846" y="1394"/>
                </a:cubicBezTo>
                <a:cubicBezTo>
                  <a:pt x="857" y="1680"/>
                  <a:pt x="846" y="1942"/>
                  <a:pt x="1072" y="2156"/>
                </a:cubicBezTo>
                <a:cubicBezTo>
                  <a:pt x="1101" y="2185"/>
                  <a:pt x="1138" y="2198"/>
                  <a:pt x="1175" y="2198"/>
                </a:cubicBezTo>
                <a:cubicBezTo>
                  <a:pt x="1230" y="2198"/>
                  <a:pt x="1286" y="2170"/>
                  <a:pt x="1322" y="2120"/>
                </a:cubicBezTo>
                <a:cubicBezTo>
                  <a:pt x="1465" y="1894"/>
                  <a:pt x="1429" y="1680"/>
                  <a:pt x="1381" y="1430"/>
                </a:cubicBezTo>
                <a:cubicBezTo>
                  <a:pt x="1917" y="1430"/>
                  <a:pt x="2453" y="1334"/>
                  <a:pt x="2774" y="977"/>
                </a:cubicBezTo>
                <a:cubicBezTo>
                  <a:pt x="2893" y="858"/>
                  <a:pt x="2810" y="668"/>
                  <a:pt x="2643" y="668"/>
                </a:cubicBezTo>
                <a:cubicBezTo>
                  <a:pt x="2598" y="662"/>
                  <a:pt x="2554" y="659"/>
                  <a:pt x="2509" y="659"/>
                </a:cubicBezTo>
                <a:cubicBezTo>
                  <a:pt x="2187" y="659"/>
                  <a:pt x="1872" y="795"/>
                  <a:pt x="1548" y="858"/>
                </a:cubicBezTo>
                <a:cubicBezTo>
                  <a:pt x="1465" y="870"/>
                  <a:pt x="1381" y="882"/>
                  <a:pt x="1298" y="894"/>
                </a:cubicBezTo>
                <a:cubicBezTo>
                  <a:pt x="1262" y="644"/>
                  <a:pt x="1227" y="406"/>
                  <a:pt x="1179" y="156"/>
                </a:cubicBezTo>
                <a:cubicBezTo>
                  <a:pt x="1163" y="50"/>
                  <a:pt x="1074" y="0"/>
                  <a:pt x="98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oogle Shape;331;p18"/>
          <p:cNvGrpSpPr/>
          <p:nvPr/>
        </p:nvGrpSpPr>
        <p:grpSpPr>
          <a:xfrm rot="-257086">
            <a:off x="8394633" y="819793"/>
            <a:ext cx="439326" cy="636503"/>
            <a:chOff x="1761950" y="1669000"/>
            <a:chExt cx="482700" cy="529100"/>
          </a:xfrm>
        </p:grpSpPr>
        <p:sp>
          <p:nvSpPr>
            <p:cNvPr id="332" name="Google Shape;332;p18"/>
            <p:cNvSpPr/>
            <p:nvPr/>
          </p:nvSpPr>
          <p:spPr>
            <a:xfrm>
              <a:off x="1761950" y="1669000"/>
              <a:ext cx="482700" cy="529100"/>
            </a:xfrm>
            <a:custGeom>
              <a:avLst/>
              <a:gdLst/>
              <a:ahLst/>
              <a:cxnLst/>
              <a:rect l="l" t="t" r="r" b="b"/>
              <a:pathLst>
                <a:path w="19308" h="21164" extrusionOk="0">
                  <a:moveTo>
                    <a:pt x="8652" y="3590"/>
                  </a:moveTo>
                  <a:cubicBezTo>
                    <a:pt x="9200" y="3590"/>
                    <a:pt x="9762" y="3731"/>
                    <a:pt x="10282" y="4028"/>
                  </a:cubicBezTo>
                  <a:cubicBezTo>
                    <a:pt x="11794" y="4897"/>
                    <a:pt x="12366" y="6767"/>
                    <a:pt x="11532" y="8207"/>
                  </a:cubicBezTo>
                  <a:cubicBezTo>
                    <a:pt x="10983" y="9165"/>
                    <a:pt x="9973" y="9693"/>
                    <a:pt x="8916" y="9693"/>
                  </a:cubicBezTo>
                  <a:cubicBezTo>
                    <a:pt x="8369" y="9693"/>
                    <a:pt x="7809" y="9551"/>
                    <a:pt x="7294" y="9255"/>
                  </a:cubicBezTo>
                  <a:cubicBezTo>
                    <a:pt x="5770" y="8386"/>
                    <a:pt x="5210" y="6517"/>
                    <a:pt x="6043" y="5064"/>
                  </a:cubicBezTo>
                  <a:cubicBezTo>
                    <a:pt x="6592" y="4115"/>
                    <a:pt x="7595" y="3590"/>
                    <a:pt x="8652" y="3590"/>
                  </a:cubicBezTo>
                  <a:close/>
                  <a:moveTo>
                    <a:pt x="8921" y="0"/>
                  </a:moveTo>
                  <a:cubicBezTo>
                    <a:pt x="3425" y="0"/>
                    <a:pt x="1" y="7231"/>
                    <a:pt x="3460" y="11124"/>
                  </a:cubicBezTo>
                  <a:cubicBezTo>
                    <a:pt x="4980" y="12835"/>
                    <a:pt x="6651" y="13348"/>
                    <a:pt x="8108" y="13348"/>
                  </a:cubicBezTo>
                  <a:cubicBezTo>
                    <a:pt x="10292" y="13348"/>
                    <a:pt x="11996" y="12196"/>
                    <a:pt x="11997" y="12196"/>
                  </a:cubicBezTo>
                  <a:lnTo>
                    <a:pt x="11997" y="12196"/>
                  </a:lnTo>
                  <a:cubicBezTo>
                    <a:pt x="11997" y="12196"/>
                    <a:pt x="10818" y="15958"/>
                    <a:pt x="7520" y="16423"/>
                  </a:cubicBezTo>
                  <a:cubicBezTo>
                    <a:pt x="4210" y="16899"/>
                    <a:pt x="1912" y="17518"/>
                    <a:pt x="2305" y="19173"/>
                  </a:cubicBezTo>
                  <a:cubicBezTo>
                    <a:pt x="2626" y="20508"/>
                    <a:pt x="3836" y="21163"/>
                    <a:pt x="5444" y="21163"/>
                  </a:cubicBezTo>
                  <a:cubicBezTo>
                    <a:pt x="8423" y="21163"/>
                    <a:pt x="12767" y="18912"/>
                    <a:pt x="15342" y="14565"/>
                  </a:cubicBezTo>
                  <a:cubicBezTo>
                    <a:pt x="19307" y="7874"/>
                    <a:pt x="17033" y="1873"/>
                    <a:pt x="10592" y="218"/>
                  </a:cubicBezTo>
                  <a:cubicBezTo>
                    <a:pt x="10018" y="69"/>
                    <a:pt x="9460" y="0"/>
                    <a:pt x="89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18"/>
            <p:cNvSpPr/>
            <p:nvPr/>
          </p:nvSpPr>
          <p:spPr>
            <a:xfrm>
              <a:off x="2046075" y="2061100"/>
              <a:ext cx="36350" cy="36050"/>
            </a:xfrm>
            <a:custGeom>
              <a:avLst/>
              <a:gdLst/>
              <a:ahLst/>
              <a:cxnLst/>
              <a:rect l="l" t="t" r="r" b="b"/>
              <a:pathLst>
                <a:path w="1454" h="1442" extrusionOk="0">
                  <a:moveTo>
                    <a:pt x="727" y="0"/>
                  </a:moveTo>
                  <a:cubicBezTo>
                    <a:pt x="322" y="0"/>
                    <a:pt x="1" y="322"/>
                    <a:pt x="1" y="727"/>
                  </a:cubicBezTo>
                  <a:cubicBezTo>
                    <a:pt x="1" y="1120"/>
                    <a:pt x="322" y="1441"/>
                    <a:pt x="727" y="1441"/>
                  </a:cubicBezTo>
                  <a:cubicBezTo>
                    <a:pt x="1132" y="1441"/>
                    <a:pt x="1453" y="1120"/>
                    <a:pt x="1453" y="727"/>
                  </a:cubicBezTo>
                  <a:cubicBezTo>
                    <a:pt x="1453" y="322"/>
                    <a:pt x="1132" y="0"/>
                    <a:pt x="7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18"/>
            <p:cNvSpPr/>
            <p:nvPr/>
          </p:nvSpPr>
          <p:spPr>
            <a:xfrm>
              <a:off x="1866425" y="2108000"/>
              <a:ext cx="179675" cy="64750"/>
            </a:xfrm>
            <a:custGeom>
              <a:avLst/>
              <a:gdLst/>
              <a:ahLst/>
              <a:cxnLst/>
              <a:rect l="l" t="t" r="r" b="b"/>
              <a:pathLst>
                <a:path w="7187" h="2590" extrusionOk="0">
                  <a:moveTo>
                    <a:pt x="6473" y="0"/>
                  </a:moveTo>
                  <a:cubicBezTo>
                    <a:pt x="5731" y="0"/>
                    <a:pt x="4264" y="1127"/>
                    <a:pt x="2950" y="1127"/>
                  </a:cubicBezTo>
                  <a:cubicBezTo>
                    <a:pt x="2917" y="1127"/>
                    <a:pt x="2885" y="1126"/>
                    <a:pt x="2853" y="1125"/>
                  </a:cubicBezTo>
                  <a:cubicBezTo>
                    <a:pt x="2772" y="1122"/>
                    <a:pt x="2693" y="1120"/>
                    <a:pt x="2615" y="1120"/>
                  </a:cubicBezTo>
                  <a:cubicBezTo>
                    <a:pt x="1103" y="1120"/>
                    <a:pt x="0" y="1654"/>
                    <a:pt x="555" y="2220"/>
                  </a:cubicBezTo>
                  <a:cubicBezTo>
                    <a:pt x="816" y="2482"/>
                    <a:pt x="1430" y="2589"/>
                    <a:pt x="2132" y="2589"/>
                  </a:cubicBezTo>
                  <a:cubicBezTo>
                    <a:pt x="3028" y="2589"/>
                    <a:pt x="4069" y="2414"/>
                    <a:pt x="4710" y="2161"/>
                  </a:cubicBezTo>
                  <a:cubicBezTo>
                    <a:pt x="5853" y="1708"/>
                    <a:pt x="7187" y="756"/>
                    <a:pt x="6853" y="196"/>
                  </a:cubicBezTo>
                  <a:cubicBezTo>
                    <a:pt x="6770" y="57"/>
                    <a:pt x="6640" y="0"/>
                    <a:pt x="64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" name="Google Shape;335;p18"/>
          <p:cNvGrpSpPr/>
          <p:nvPr/>
        </p:nvGrpSpPr>
        <p:grpSpPr>
          <a:xfrm rot="651154">
            <a:off x="7391679" y="85676"/>
            <a:ext cx="754008" cy="1003875"/>
            <a:chOff x="345025" y="221948"/>
            <a:chExt cx="1016224" cy="1014094"/>
          </a:xfrm>
        </p:grpSpPr>
        <p:sp>
          <p:nvSpPr>
            <p:cNvPr id="336" name="Google Shape;336;p18"/>
            <p:cNvSpPr/>
            <p:nvPr/>
          </p:nvSpPr>
          <p:spPr>
            <a:xfrm rot="3022827">
              <a:off x="496652" y="364477"/>
              <a:ext cx="712970" cy="729036"/>
            </a:xfrm>
            <a:custGeom>
              <a:avLst/>
              <a:gdLst/>
              <a:ahLst/>
              <a:cxnLst/>
              <a:rect l="l" t="t" r="r" b="b"/>
              <a:pathLst>
                <a:path w="16287" h="16654" extrusionOk="0">
                  <a:moveTo>
                    <a:pt x="6602" y="1"/>
                  </a:moveTo>
                  <a:cubicBezTo>
                    <a:pt x="4440" y="1"/>
                    <a:pt x="2474" y="1200"/>
                    <a:pt x="1536" y="2842"/>
                  </a:cubicBezTo>
                  <a:cubicBezTo>
                    <a:pt x="0" y="5533"/>
                    <a:pt x="310" y="8021"/>
                    <a:pt x="1917" y="8473"/>
                  </a:cubicBezTo>
                  <a:cubicBezTo>
                    <a:pt x="2144" y="8536"/>
                    <a:pt x="2350" y="8566"/>
                    <a:pt x="2539" y="8566"/>
                  </a:cubicBezTo>
                  <a:cubicBezTo>
                    <a:pt x="4027" y="8566"/>
                    <a:pt x="4420" y="6743"/>
                    <a:pt x="4906" y="5211"/>
                  </a:cubicBezTo>
                  <a:cubicBezTo>
                    <a:pt x="5274" y="4041"/>
                    <a:pt x="5978" y="3410"/>
                    <a:pt x="6827" y="3410"/>
                  </a:cubicBezTo>
                  <a:cubicBezTo>
                    <a:pt x="7239" y="3410"/>
                    <a:pt x="7685" y="3558"/>
                    <a:pt x="8144" y="3866"/>
                  </a:cubicBezTo>
                  <a:cubicBezTo>
                    <a:pt x="9549" y="4818"/>
                    <a:pt x="8168" y="8938"/>
                    <a:pt x="7013" y="11057"/>
                  </a:cubicBezTo>
                  <a:cubicBezTo>
                    <a:pt x="5858" y="13165"/>
                    <a:pt x="5037" y="16605"/>
                    <a:pt x="7894" y="16653"/>
                  </a:cubicBezTo>
                  <a:cubicBezTo>
                    <a:pt x="7908" y="16653"/>
                    <a:pt x="7922" y="16653"/>
                    <a:pt x="7936" y="16653"/>
                  </a:cubicBezTo>
                  <a:cubicBezTo>
                    <a:pt x="10817" y="16653"/>
                    <a:pt x="16286" y="11800"/>
                    <a:pt x="15883" y="10378"/>
                  </a:cubicBezTo>
                  <a:cubicBezTo>
                    <a:pt x="15623" y="9451"/>
                    <a:pt x="14750" y="9032"/>
                    <a:pt x="13847" y="9032"/>
                  </a:cubicBezTo>
                  <a:cubicBezTo>
                    <a:pt x="13348" y="9032"/>
                    <a:pt x="12839" y="9160"/>
                    <a:pt x="12419" y="9402"/>
                  </a:cubicBezTo>
                  <a:cubicBezTo>
                    <a:pt x="11668" y="9855"/>
                    <a:pt x="11014" y="10438"/>
                    <a:pt x="10490" y="11140"/>
                  </a:cubicBezTo>
                  <a:cubicBezTo>
                    <a:pt x="10490" y="11140"/>
                    <a:pt x="14157" y="4675"/>
                    <a:pt x="10764" y="1663"/>
                  </a:cubicBezTo>
                  <a:cubicBezTo>
                    <a:pt x="9441" y="489"/>
                    <a:pt x="7982" y="1"/>
                    <a:pt x="66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8"/>
            <p:cNvSpPr/>
            <p:nvPr/>
          </p:nvSpPr>
          <p:spPr>
            <a:xfrm rot="3022827">
              <a:off x="774226" y="318054"/>
              <a:ext cx="184557" cy="226056"/>
            </a:xfrm>
            <a:custGeom>
              <a:avLst/>
              <a:gdLst/>
              <a:ahLst/>
              <a:cxnLst/>
              <a:rect l="l" t="t" r="r" b="b"/>
              <a:pathLst>
                <a:path w="4216" h="5164" extrusionOk="0">
                  <a:moveTo>
                    <a:pt x="3680" y="0"/>
                  </a:moveTo>
                  <a:cubicBezTo>
                    <a:pt x="3129" y="0"/>
                    <a:pt x="1983" y="685"/>
                    <a:pt x="1286" y="1779"/>
                  </a:cubicBezTo>
                  <a:cubicBezTo>
                    <a:pt x="429" y="3112"/>
                    <a:pt x="1" y="4887"/>
                    <a:pt x="715" y="5148"/>
                  </a:cubicBezTo>
                  <a:cubicBezTo>
                    <a:pt x="742" y="5159"/>
                    <a:pt x="768" y="5163"/>
                    <a:pt x="794" y="5163"/>
                  </a:cubicBezTo>
                  <a:cubicBezTo>
                    <a:pt x="1353" y="5163"/>
                    <a:pt x="1689" y="2929"/>
                    <a:pt x="2406" y="2053"/>
                  </a:cubicBezTo>
                  <a:cubicBezTo>
                    <a:pt x="3156" y="1124"/>
                    <a:pt x="4215" y="529"/>
                    <a:pt x="3953" y="112"/>
                  </a:cubicBezTo>
                  <a:cubicBezTo>
                    <a:pt x="3902" y="36"/>
                    <a:pt x="3807" y="0"/>
                    <a:pt x="368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18"/>
            <p:cNvSpPr/>
            <p:nvPr/>
          </p:nvSpPr>
          <p:spPr>
            <a:xfrm rot="3022827">
              <a:off x="1023192" y="438639"/>
              <a:ext cx="36027" cy="35983"/>
            </a:xfrm>
            <a:custGeom>
              <a:avLst/>
              <a:gdLst/>
              <a:ahLst/>
              <a:cxnLst/>
              <a:rect l="l" t="t" r="r" b="b"/>
              <a:pathLst>
                <a:path w="823" h="822" extrusionOk="0">
                  <a:moveTo>
                    <a:pt x="405" y="0"/>
                  </a:moveTo>
                  <a:cubicBezTo>
                    <a:pt x="179" y="0"/>
                    <a:pt x="1" y="191"/>
                    <a:pt x="1" y="417"/>
                  </a:cubicBezTo>
                  <a:cubicBezTo>
                    <a:pt x="1" y="643"/>
                    <a:pt x="179" y="822"/>
                    <a:pt x="405" y="822"/>
                  </a:cubicBezTo>
                  <a:cubicBezTo>
                    <a:pt x="632" y="822"/>
                    <a:pt x="822" y="643"/>
                    <a:pt x="822" y="417"/>
                  </a:cubicBezTo>
                  <a:cubicBezTo>
                    <a:pt x="822" y="191"/>
                    <a:pt x="632" y="0"/>
                    <a:pt x="4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" name="Google Shape;339;p18"/>
          <p:cNvGrpSpPr/>
          <p:nvPr/>
        </p:nvGrpSpPr>
        <p:grpSpPr>
          <a:xfrm rot="-1928199">
            <a:off x="7753170" y="1652695"/>
            <a:ext cx="732066" cy="999277"/>
            <a:chOff x="2797650" y="3803725"/>
            <a:chExt cx="787175" cy="819250"/>
          </a:xfrm>
        </p:grpSpPr>
        <p:sp>
          <p:nvSpPr>
            <p:cNvPr id="340" name="Google Shape;340;p18"/>
            <p:cNvSpPr/>
            <p:nvPr/>
          </p:nvSpPr>
          <p:spPr>
            <a:xfrm>
              <a:off x="2797650" y="3803725"/>
              <a:ext cx="787175" cy="819250"/>
            </a:xfrm>
            <a:custGeom>
              <a:avLst/>
              <a:gdLst/>
              <a:ahLst/>
              <a:cxnLst/>
              <a:rect l="l" t="t" r="r" b="b"/>
              <a:pathLst>
                <a:path w="31487" h="32770" extrusionOk="0">
                  <a:moveTo>
                    <a:pt x="19368" y="5206"/>
                  </a:moveTo>
                  <a:cubicBezTo>
                    <a:pt x="20885" y="5206"/>
                    <a:pt x="22337" y="6384"/>
                    <a:pt x="22337" y="8157"/>
                  </a:cubicBezTo>
                  <a:cubicBezTo>
                    <a:pt x="22337" y="9788"/>
                    <a:pt x="21015" y="11110"/>
                    <a:pt x="19384" y="11110"/>
                  </a:cubicBezTo>
                  <a:lnTo>
                    <a:pt x="19372" y="11110"/>
                  </a:lnTo>
                  <a:cubicBezTo>
                    <a:pt x="16741" y="11098"/>
                    <a:pt x="15443" y="7919"/>
                    <a:pt x="17301" y="6074"/>
                  </a:cubicBezTo>
                  <a:cubicBezTo>
                    <a:pt x="17904" y="5474"/>
                    <a:pt x="18644" y="5206"/>
                    <a:pt x="19368" y="5206"/>
                  </a:cubicBezTo>
                  <a:close/>
                  <a:moveTo>
                    <a:pt x="14622" y="16964"/>
                  </a:moveTo>
                  <a:cubicBezTo>
                    <a:pt x="15232" y="16964"/>
                    <a:pt x="15847" y="17082"/>
                    <a:pt x="16431" y="17325"/>
                  </a:cubicBezTo>
                  <a:cubicBezTo>
                    <a:pt x="18217" y="18063"/>
                    <a:pt x="19372" y="19802"/>
                    <a:pt x="19372" y="21730"/>
                  </a:cubicBezTo>
                  <a:cubicBezTo>
                    <a:pt x="19372" y="24362"/>
                    <a:pt x="17241" y="26493"/>
                    <a:pt x="14610" y="26493"/>
                  </a:cubicBezTo>
                  <a:cubicBezTo>
                    <a:pt x="12681" y="26493"/>
                    <a:pt x="10943" y="25326"/>
                    <a:pt x="10216" y="23552"/>
                  </a:cubicBezTo>
                  <a:cubicBezTo>
                    <a:pt x="9478" y="21766"/>
                    <a:pt x="9883" y="19718"/>
                    <a:pt x="11240" y="18361"/>
                  </a:cubicBezTo>
                  <a:cubicBezTo>
                    <a:pt x="12158" y="17451"/>
                    <a:pt x="13381" y="16964"/>
                    <a:pt x="14622" y="16964"/>
                  </a:cubicBezTo>
                  <a:close/>
                  <a:moveTo>
                    <a:pt x="19725" y="1"/>
                  </a:moveTo>
                  <a:cubicBezTo>
                    <a:pt x="19020" y="1"/>
                    <a:pt x="18278" y="84"/>
                    <a:pt x="17503" y="263"/>
                  </a:cubicBezTo>
                  <a:cubicBezTo>
                    <a:pt x="7323" y="2621"/>
                    <a:pt x="10812" y="12110"/>
                    <a:pt x="10812" y="12110"/>
                  </a:cubicBezTo>
                  <a:cubicBezTo>
                    <a:pt x="7811" y="12336"/>
                    <a:pt x="1" y="18694"/>
                    <a:pt x="4632" y="27291"/>
                  </a:cubicBezTo>
                  <a:cubicBezTo>
                    <a:pt x="6708" y="31143"/>
                    <a:pt x="10415" y="32769"/>
                    <a:pt x="14135" y="32769"/>
                  </a:cubicBezTo>
                  <a:cubicBezTo>
                    <a:pt x="18716" y="32769"/>
                    <a:pt x="23317" y="30304"/>
                    <a:pt x="24921" y="26493"/>
                  </a:cubicBezTo>
                  <a:cubicBezTo>
                    <a:pt x="27826" y="19587"/>
                    <a:pt x="23885" y="14884"/>
                    <a:pt x="23885" y="14884"/>
                  </a:cubicBezTo>
                  <a:cubicBezTo>
                    <a:pt x="31486" y="12321"/>
                    <a:pt x="28294" y="1"/>
                    <a:pt x="1972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8"/>
            <p:cNvSpPr/>
            <p:nvPr/>
          </p:nvSpPr>
          <p:spPr>
            <a:xfrm>
              <a:off x="3095025" y="3993950"/>
              <a:ext cx="52100" cy="52425"/>
            </a:xfrm>
            <a:custGeom>
              <a:avLst/>
              <a:gdLst/>
              <a:ahLst/>
              <a:cxnLst/>
              <a:rect l="l" t="t" r="r" b="b"/>
              <a:pathLst>
                <a:path w="2084" h="2097" extrusionOk="0">
                  <a:moveTo>
                    <a:pt x="1048" y="1"/>
                  </a:moveTo>
                  <a:cubicBezTo>
                    <a:pt x="465" y="1"/>
                    <a:pt x="0" y="465"/>
                    <a:pt x="0" y="1048"/>
                  </a:cubicBezTo>
                  <a:cubicBezTo>
                    <a:pt x="0" y="1620"/>
                    <a:pt x="465" y="2096"/>
                    <a:pt x="1048" y="2096"/>
                  </a:cubicBezTo>
                  <a:cubicBezTo>
                    <a:pt x="1619" y="2096"/>
                    <a:pt x="2084" y="1620"/>
                    <a:pt x="2084" y="1048"/>
                  </a:cubicBezTo>
                  <a:cubicBezTo>
                    <a:pt x="2084" y="465"/>
                    <a:pt x="1619" y="1"/>
                    <a:pt x="104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8"/>
            <p:cNvSpPr/>
            <p:nvPr/>
          </p:nvSpPr>
          <p:spPr>
            <a:xfrm>
              <a:off x="2908675" y="4172500"/>
              <a:ext cx="142325" cy="208700"/>
            </a:xfrm>
            <a:custGeom>
              <a:avLst/>
              <a:gdLst/>
              <a:ahLst/>
              <a:cxnLst/>
              <a:rect l="l" t="t" r="r" b="b"/>
              <a:pathLst>
                <a:path w="5693" h="8348" extrusionOk="0">
                  <a:moveTo>
                    <a:pt x="4297" y="1"/>
                  </a:moveTo>
                  <a:cubicBezTo>
                    <a:pt x="3111" y="1"/>
                    <a:pt x="1775" y="1987"/>
                    <a:pt x="1025" y="4170"/>
                  </a:cubicBezTo>
                  <a:cubicBezTo>
                    <a:pt x="239" y="6456"/>
                    <a:pt x="1" y="8110"/>
                    <a:pt x="882" y="8325"/>
                  </a:cubicBezTo>
                  <a:cubicBezTo>
                    <a:pt x="951" y="8340"/>
                    <a:pt x="1015" y="8348"/>
                    <a:pt x="1075" y="8348"/>
                  </a:cubicBezTo>
                  <a:cubicBezTo>
                    <a:pt x="2349" y="8348"/>
                    <a:pt x="1783" y="4988"/>
                    <a:pt x="2966" y="3658"/>
                  </a:cubicBezTo>
                  <a:cubicBezTo>
                    <a:pt x="4204" y="2265"/>
                    <a:pt x="5692" y="217"/>
                    <a:pt x="4466" y="14"/>
                  </a:cubicBezTo>
                  <a:cubicBezTo>
                    <a:pt x="4410" y="5"/>
                    <a:pt x="4354" y="1"/>
                    <a:pt x="429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8"/>
            <p:cNvSpPr/>
            <p:nvPr/>
          </p:nvSpPr>
          <p:spPr>
            <a:xfrm>
              <a:off x="3101875" y="3858125"/>
              <a:ext cx="155675" cy="104675"/>
            </a:xfrm>
            <a:custGeom>
              <a:avLst/>
              <a:gdLst/>
              <a:ahLst/>
              <a:cxnLst/>
              <a:rect l="l" t="t" r="r" b="b"/>
              <a:pathLst>
                <a:path w="6227" h="4187" extrusionOk="0">
                  <a:moveTo>
                    <a:pt x="5196" y="1"/>
                  </a:moveTo>
                  <a:cubicBezTo>
                    <a:pt x="4415" y="1"/>
                    <a:pt x="3142" y="589"/>
                    <a:pt x="2179" y="1362"/>
                  </a:cubicBezTo>
                  <a:cubicBezTo>
                    <a:pt x="845" y="2409"/>
                    <a:pt x="0" y="3838"/>
                    <a:pt x="714" y="4148"/>
                  </a:cubicBezTo>
                  <a:cubicBezTo>
                    <a:pt x="776" y="4174"/>
                    <a:pt x="835" y="4186"/>
                    <a:pt x="892" y="4186"/>
                  </a:cubicBezTo>
                  <a:cubicBezTo>
                    <a:pt x="1587" y="4186"/>
                    <a:pt x="2016" y="2368"/>
                    <a:pt x="3512" y="1862"/>
                  </a:cubicBezTo>
                  <a:cubicBezTo>
                    <a:pt x="5144" y="1326"/>
                    <a:pt x="6227" y="945"/>
                    <a:pt x="5822" y="266"/>
                  </a:cubicBezTo>
                  <a:cubicBezTo>
                    <a:pt x="5709" y="82"/>
                    <a:pt x="5487" y="1"/>
                    <a:pt x="5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bg>
      <p:bgPr>
        <a:solidFill>
          <a:schemeClr val="lt1"/>
        </a:solidFill>
        <a:effectLst/>
      </p:bgPr>
    </p:bg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9"/>
          <p:cNvSpPr/>
          <p:nvPr/>
        </p:nvSpPr>
        <p:spPr>
          <a:xfrm flipH="1">
            <a:off x="-5" y="4389030"/>
            <a:ext cx="3305284" cy="2468980"/>
          </a:xfrm>
          <a:custGeom>
            <a:avLst/>
            <a:gdLst/>
            <a:ahLst/>
            <a:cxnLst/>
            <a:rect l="l" t="t" r="r" b="b"/>
            <a:pathLst>
              <a:path w="97775" h="54781" extrusionOk="0">
                <a:moveTo>
                  <a:pt x="97774" y="0"/>
                </a:moveTo>
                <a:cubicBezTo>
                  <a:pt x="86952" y="4370"/>
                  <a:pt x="82380" y="20122"/>
                  <a:pt x="76379" y="26634"/>
                </a:cubicBezTo>
                <a:cubicBezTo>
                  <a:pt x="70134" y="33404"/>
                  <a:pt x="56141" y="33809"/>
                  <a:pt x="41131" y="33809"/>
                </a:cubicBezTo>
                <a:cubicBezTo>
                  <a:pt x="39086" y="33809"/>
                  <a:pt x="37023" y="33802"/>
                  <a:pt x="34957" y="33802"/>
                </a:cubicBezTo>
                <a:cubicBezTo>
                  <a:pt x="18836" y="33802"/>
                  <a:pt x="0" y="54781"/>
                  <a:pt x="0" y="54781"/>
                </a:cubicBezTo>
                <a:lnTo>
                  <a:pt x="97774" y="54781"/>
                </a:lnTo>
                <a:lnTo>
                  <a:pt x="9777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19"/>
          <p:cNvSpPr txBox="1">
            <a:spLocks noGrp="1"/>
          </p:cNvSpPr>
          <p:nvPr>
            <p:ph type="subTitle" idx="1"/>
          </p:nvPr>
        </p:nvSpPr>
        <p:spPr>
          <a:xfrm>
            <a:off x="1022050" y="2400300"/>
            <a:ext cx="17526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47" name="Google Shape;347;p19"/>
          <p:cNvSpPr txBox="1">
            <a:spLocks noGrp="1"/>
          </p:cNvSpPr>
          <p:nvPr>
            <p:ph type="subTitle" idx="2"/>
          </p:nvPr>
        </p:nvSpPr>
        <p:spPr>
          <a:xfrm>
            <a:off x="3697500" y="2400300"/>
            <a:ext cx="17526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48" name="Google Shape;348;p19"/>
          <p:cNvSpPr/>
          <p:nvPr/>
        </p:nvSpPr>
        <p:spPr>
          <a:xfrm rot="10800000">
            <a:off x="4695818" y="-99805"/>
            <a:ext cx="4524383" cy="7057623"/>
          </a:xfrm>
          <a:custGeom>
            <a:avLst/>
            <a:gdLst/>
            <a:ahLst/>
            <a:cxnLst/>
            <a:rect l="l" t="t" r="r" b="b"/>
            <a:pathLst>
              <a:path w="39363" h="46052" extrusionOk="0">
                <a:moveTo>
                  <a:pt x="795" y="1"/>
                </a:moveTo>
                <a:cubicBezTo>
                  <a:pt x="713" y="1"/>
                  <a:pt x="630" y="28"/>
                  <a:pt x="560" y="78"/>
                </a:cubicBezTo>
                <a:cubicBezTo>
                  <a:pt x="0" y="555"/>
                  <a:pt x="274" y="3007"/>
                  <a:pt x="274" y="3722"/>
                </a:cubicBezTo>
                <a:lnTo>
                  <a:pt x="274" y="45941"/>
                </a:lnTo>
                <a:lnTo>
                  <a:pt x="334" y="45941"/>
                </a:lnTo>
                <a:lnTo>
                  <a:pt x="17407" y="45917"/>
                </a:lnTo>
                <a:lnTo>
                  <a:pt x="29647" y="45905"/>
                </a:lnTo>
                <a:cubicBezTo>
                  <a:pt x="29685" y="45905"/>
                  <a:pt x="29722" y="45905"/>
                  <a:pt x="29760" y="45905"/>
                </a:cubicBezTo>
                <a:cubicBezTo>
                  <a:pt x="31414" y="45905"/>
                  <a:pt x="33224" y="46051"/>
                  <a:pt x="34997" y="46051"/>
                </a:cubicBezTo>
                <a:cubicBezTo>
                  <a:pt x="36273" y="46051"/>
                  <a:pt x="37530" y="45976"/>
                  <a:pt x="38696" y="45715"/>
                </a:cubicBezTo>
                <a:cubicBezTo>
                  <a:pt x="39362" y="45572"/>
                  <a:pt x="38696" y="40143"/>
                  <a:pt x="38600" y="39559"/>
                </a:cubicBezTo>
                <a:cubicBezTo>
                  <a:pt x="38255" y="37166"/>
                  <a:pt x="37457" y="34725"/>
                  <a:pt x="35457" y="33213"/>
                </a:cubicBezTo>
                <a:cubicBezTo>
                  <a:pt x="33540" y="31773"/>
                  <a:pt x="31028" y="31523"/>
                  <a:pt x="28659" y="31166"/>
                </a:cubicBezTo>
                <a:cubicBezTo>
                  <a:pt x="26051" y="30761"/>
                  <a:pt x="23444" y="30153"/>
                  <a:pt x="21110" y="28939"/>
                </a:cubicBezTo>
                <a:cubicBezTo>
                  <a:pt x="18777" y="27713"/>
                  <a:pt x="16717" y="25843"/>
                  <a:pt x="15681" y="23403"/>
                </a:cubicBezTo>
                <a:cubicBezTo>
                  <a:pt x="14645" y="20950"/>
                  <a:pt x="14728" y="18188"/>
                  <a:pt x="14264" y="15580"/>
                </a:cubicBezTo>
                <a:cubicBezTo>
                  <a:pt x="12966" y="8222"/>
                  <a:pt x="7418" y="3257"/>
                  <a:pt x="1001" y="66"/>
                </a:cubicBezTo>
                <a:cubicBezTo>
                  <a:pt x="939" y="22"/>
                  <a:pt x="867" y="1"/>
                  <a:pt x="79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19"/>
          <p:cNvSpPr txBox="1">
            <a:spLocks noGrp="1"/>
          </p:cNvSpPr>
          <p:nvPr>
            <p:ph type="subTitle" idx="3"/>
          </p:nvPr>
        </p:nvSpPr>
        <p:spPr>
          <a:xfrm>
            <a:off x="6369350" y="2400300"/>
            <a:ext cx="17526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50" name="Google Shape;350;p19"/>
          <p:cNvSpPr txBox="1">
            <a:spLocks noGrp="1"/>
          </p:cNvSpPr>
          <p:nvPr>
            <p:ph type="subTitle" idx="4"/>
          </p:nvPr>
        </p:nvSpPr>
        <p:spPr>
          <a:xfrm>
            <a:off x="723875" y="2933467"/>
            <a:ext cx="2357700" cy="8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51" name="Google Shape;351;p19"/>
          <p:cNvSpPr txBox="1">
            <a:spLocks noGrp="1"/>
          </p:cNvSpPr>
          <p:nvPr>
            <p:ph type="subTitle" idx="5"/>
          </p:nvPr>
        </p:nvSpPr>
        <p:spPr>
          <a:xfrm>
            <a:off x="3393873" y="2933467"/>
            <a:ext cx="2357700" cy="8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52" name="Google Shape;352;p19"/>
          <p:cNvSpPr txBox="1">
            <a:spLocks noGrp="1"/>
          </p:cNvSpPr>
          <p:nvPr>
            <p:ph type="subTitle" idx="6"/>
          </p:nvPr>
        </p:nvSpPr>
        <p:spPr>
          <a:xfrm>
            <a:off x="6063872" y="2933467"/>
            <a:ext cx="2357700" cy="8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chemeClr val="accent4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53" name="Google Shape;353;p19"/>
          <p:cNvSpPr txBox="1">
            <a:spLocks noGrp="1"/>
          </p:cNvSpPr>
          <p:nvPr>
            <p:ph type="subTitle" idx="7"/>
          </p:nvPr>
        </p:nvSpPr>
        <p:spPr>
          <a:xfrm>
            <a:off x="1023850" y="4825841"/>
            <a:ext cx="17526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54" name="Google Shape;354;p19"/>
          <p:cNvSpPr txBox="1">
            <a:spLocks noGrp="1"/>
          </p:cNvSpPr>
          <p:nvPr>
            <p:ph type="subTitle" idx="8"/>
          </p:nvPr>
        </p:nvSpPr>
        <p:spPr>
          <a:xfrm>
            <a:off x="3699300" y="4825841"/>
            <a:ext cx="17526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55" name="Google Shape;355;p19"/>
          <p:cNvSpPr txBox="1">
            <a:spLocks noGrp="1"/>
          </p:cNvSpPr>
          <p:nvPr>
            <p:ph type="subTitle" idx="9"/>
          </p:nvPr>
        </p:nvSpPr>
        <p:spPr>
          <a:xfrm>
            <a:off x="6371150" y="4825841"/>
            <a:ext cx="17526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56" name="Google Shape;356;p19"/>
          <p:cNvSpPr txBox="1">
            <a:spLocks noGrp="1"/>
          </p:cNvSpPr>
          <p:nvPr>
            <p:ph type="subTitle" idx="13"/>
          </p:nvPr>
        </p:nvSpPr>
        <p:spPr>
          <a:xfrm>
            <a:off x="725900" y="5359008"/>
            <a:ext cx="2357700" cy="8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57" name="Google Shape;357;p19"/>
          <p:cNvSpPr txBox="1">
            <a:spLocks noGrp="1"/>
          </p:cNvSpPr>
          <p:nvPr>
            <p:ph type="subTitle" idx="14"/>
          </p:nvPr>
        </p:nvSpPr>
        <p:spPr>
          <a:xfrm>
            <a:off x="3395890" y="5359008"/>
            <a:ext cx="2357700" cy="8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58" name="Google Shape;358;p19"/>
          <p:cNvSpPr txBox="1">
            <a:spLocks noGrp="1"/>
          </p:cNvSpPr>
          <p:nvPr>
            <p:ph type="subTitle" idx="15"/>
          </p:nvPr>
        </p:nvSpPr>
        <p:spPr>
          <a:xfrm>
            <a:off x="6065879" y="5359008"/>
            <a:ext cx="2357700" cy="8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59" name="Google Shape;359;p19"/>
          <p:cNvSpPr txBox="1">
            <a:spLocks noGrp="1"/>
          </p:cNvSpPr>
          <p:nvPr>
            <p:ph type="title"/>
          </p:nvPr>
        </p:nvSpPr>
        <p:spPr>
          <a:xfrm>
            <a:off x="723900" y="593367"/>
            <a:ext cx="6872700" cy="8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60" name="Google Shape;360;p19"/>
          <p:cNvSpPr/>
          <p:nvPr/>
        </p:nvSpPr>
        <p:spPr>
          <a:xfrm rot="-4086701">
            <a:off x="105490" y="4107416"/>
            <a:ext cx="379063" cy="247096"/>
          </a:xfrm>
          <a:custGeom>
            <a:avLst/>
            <a:gdLst/>
            <a:ahLst/>
            <a:cxnLst/>
            <a:rect l="l" t="t" r="r" b="b"/>
            <a:pathLst>
              <a:path w="2894" h="2199" extrusionOk="0">
                <a:moveTo>
                  <a:pt x="981" y="0"/>
                </a:moveTo>
                <a:cubicBezTo>
                  <a:pt x="865" y="0"/>
                  <a:pt x="744" y="77"/>
                  <a:pt x="750" y="215"/>
                </a:cubicBezTo>
                <a:lnTo>
                  <a:pt x="810" y="942"/>
                </a:lnTo>
                <a:cubicBezTo>
                  <a:pt x="715" y="947"/>
                  <a:pt x="619" y="950"/>
                  <a:pt x="523" y="950"/>
                </a:cubicBezTo>
                <a:cubicBezTo>
                  <a:pt x="426" y="950"/>
                  <a:pt x="328" y="947"/>
                  <a:pt x="226" y="942"/>
                </a:cubicBezTo>
                <a:cubicBezTo>
                  <a:pt x="36" y="942"/>
                  <a:pt x="0" y="1215"/>
                  <a:pt x="179" y="1275"/>
                </a:cubicBezTo>
                <a:cubicBezTo>
                  <a:pt x="405" y="1323"/>
                  <a:pt x="619" y="1370"/>
                  <a:pt x="846" y="1394"/>
                </a:cubicBezTo>
                <a:cubicBezTo>
                  <a:pt x="857" y="1680"/>
                  <a:pt x="846" y="1942"/>
                  <a:pt x="1072" y="2156"/>
                </a:cubicBezTo>
                <a:cubicBezTo>
                  <a:pt x="1101" y="2185"/>
                  <a:pt x="1138" y="2198"/>
                  <a:pt x="1175" y="2198"/>
                </a:cubicBezTo>
                <a:cubicBezTo>
                  <a:pt x="1230" y="2198"/>
                  <a:pt x="1286" y="2170"/>
                  <a:pt x="1322" y="2120"/>
                </a:cubicBezTo>
                <a:cubicBezTo>
                  <a:pt x="1465" y="1894"/>
                  <a:pt x="1429" y="1680"/>
                  <a:pt x="1381" y="1430"/>
                </a:cubicBezTo>
                <a:cubicBezTo>
                  <a:pt x="1917" y="1430"/>
                  <a:pt x="2453" y="1334"/>
                  <a:pt x="2774" y="977"/>
                </a:cubicBezTo>
                <a:cubicBezTo>
                  <a:pt x="2893" y="858"/>
                  <a:pt x="2810" y="668"/>
                  <a:pt x="2643" y="668"/>
                </a:cubicBezTo>
                <a:cubicBezTo>
                  <a:pt x="2598" y="662"/>
                  <a:pt x="2554" y="659"/>
                  <a:pt x="2509" y="659"/>
                </a:cubicBezTo>
                <a:cubicBezTo>
                  <a:pt x="2187" y="659"/>
                  <a:pt x="1872" y="795"/>
                  <a:pt x="1548" y="858"/>
                </a:cubicBezTo>
                <a:cubicBezTo>
                  <a:pt x="1465" y="870"/>
                  <a:pt x="1381" y="882"/>
                  <a:pt x="1298" y="894"/>
                </a:cubicBezTo>
                <a:cubicBezTo>
                  <a:pt x="1262" y="644"/>
                  <a:pt x="1227" y="406"/>
                  <a:pt x="1179" y="156"/>
                </a:cubicBezTo>
                <a:cubicBezTo>
                  <a:pt x="1163" y="50"/>
                  <a:pt x="1074" y="0"/>
                  <a:pt x="98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19"/>
          <p:cNvSpPr/>
          <p:nvPr/>
        </p:nvSpPr>
        <p:spPr>
          <a:xfrm rot="-4086701">
            <a:off x="8516065" y="380183"/>
            <a:ext cx="379063" cy="247096"/>
          </a:xfrm>
          <a:custGeom>
            <a:avLst/>
            <a:gdLst/>
            <a:ahLst/>
            <a:cxnLst/>
            <a:rect l="l" t="t" r="r" b="b"/>
            <a:pathLst>
              <a:path w="2894" h="2199" extrusionOk="0">
                <a:moveTo>
                  <a:pt x="981" y="0"/>
                </a:moveTo>
                <a:cubicBezTo>
                  <a:pt x="865" y="0"/>
                  <a:pt x="744" y="77"/>
                  <a:pt x="750" y="215"/>
                </a:cubicBezTo>
                <a:lnTo>
                  <a:pt x="810" y="942"/>
                </a:lnTo>
                <a:cubicBezTo>
                  <a:pt x="715" y="947"/>
                  <a:pt x="619" y="950"/>
                  <a:pt x="523" y="950"/>
                </a:cubicBezTo>
                <a:cubicBezTo>
                  <a:pt x="426" y="950"/>
                  <a:pt x="328" y="947"/>
                  <a:pt x="226" y="942"/>
                </a:cubicBezTo>
                <a:cubicBezTo>
                  <a:pt x="36" y="942"/>
                  <a:pt x="0" y="1215"/>
                  <a:pt x="179" y="1275"/>
                </a:cubicBezTo>
                <a:cubicBezTo>
                  <a:pt x="405" y="1323"/>
                  <a:pt x="619" y="1370"/>
                  <a:pt x="846" y="1394"/>
                </a:cubicBezTo>
                <a:cubicBezTo>
                  <a:pt x="857" y="1680"/>
                  <a:pt x="846" y="1942"/>
                  <a:pt x="1072" y="2156"/>
                </a:cubicBezTo>
                <a:cubicBezTo>
                  <a:pt x="1101" y="2185"/>
                  <a:pt x="1138" y="2198"/>
                  <a:pt x="1175" y="2198"/>
                </a:cubicBezTo>
                <a:cubicBezTo>
                  <a:pt x="1230" y="2198"/>
                  <a:pt x="1286" y="2170"/>
                  <a:pt x="1322" y="2120"/>
                </a:cubicBezTo>
                <a:cubicBezTo>
                  <a:pt x="1465" y="1894"/>
                  <a:pt x="1429" y="1680"/>
                  <a:pt x="1381" y="1430"/>
                </a:cubicBezTo>
                <a:cubicBezTo>
                  <a:pt x="1917" y="1430"/>
                  <a:pt x="2453" y="1334"/>
                  <a:pt x="2774" y="977"/>
                </a:cubicBezTo>
                <a:cubicBezTo>
                  <a:pt x="2893" y="858"/>
                  <a:pt x="2810" y="668"/>
                  <a:pt x="2643" y="668"/>
                </a:cubicBezTo>
                <a:cubicBezTo>
                  <a:pt x="2598" y="662"/>
                  <a:pt x="2554" y="659"/>
                  <a:pt x="2509" y="659"/>
                </a:cubicBezTo>
                <a:cubicBezTo>
                  <a:pt x="2187" y="659"/>
                  <a:pt x="1872" y="795"/>
                  <a:pt x="1548" y="858"/>
                </a:cubicBezTo>
                <a:cubicBezTo>
                  <a:pt x="1465" y="870"/>
                  <a:pt x="1381" y="882"/>
                  <a:pt x="1298" y="894"/>
                </a:cubicBezTo>
                <a:cubicBezTo>
                  <a:pt x="1262" y="644"/>
                  <a:pt x="1227" y="406"/>
                  <a:pt x="1179" y="156"/>
                </a:cubicBezTo>
                <a:cubicBezTo>
                  <a:pt x="1163" y="50"/>
                  <a:pt x="1074" y="0"/>
                  <a:pt x="98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20"/>
          <p:cNvSpPr txBox="1">
            <a:spLocks noGrp="1"/>
          </p:cNvSpPr>
          <p:nvPr>
            <p:ph type="title"/>
          </p:nvPr>
        </p:nvSpPr>
        <p:spPr>
          <a:xfrm>
            <a:off x="720000" y="1499800"/>
            <a:ext cx="3914700" cy="236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5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64" name="Google Shape;364;p20"/>
          <p:cNvSpPr txBox="1">
            <a:spLocks noGrp="1"/>
          </p:cNvSpPr>
          <p:nvPr>
            <p:ph type="subTitle" idx="1"/>
          </p:nvPr>
        </p:nvSpPr>
        <p:spPr>
          <a:xfrm>
            <a:off x="720000" y="4010200"/>
            <a:ext cx="3914700" cy="13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600"/>
            </a:lvl1pPr>
            <a:lvl2pPr lvl="1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65" name="Google Shape;365;p20"/>
          <p:cNvSpPr/>
          <p:nvPr/>
        </p:nvSpPr>
        <p:spPr>
          <a:xfrm rot="-2955853">
            <a:off x="696303" y="836979"/>
            <a:ext cx="272368" cy="177548"/>
          </a:xfrm>
          <a:custGeom>
            <a:avLst/>
            <a:gdLst/>
            <a:ahLst/>
            <a:cxnLst/>
            <a:rect l="l" t="t" r="r" b="b"/>
            <a:pathLst>
              <a:path w="2894" h="2199" extrusionOk="0">
                <a:moveTo>
                  <a:pt x="981" y="0"/>
                </a:moveTo>
                <a:cubicBezTo>
                  <a:pt x="865" y="0"/>
                  <a:pt x="744" y="77"/>
                  <a:pt x="750" y="215"/>
                </a:cubicBezTo>
                <a:lnTo>
                  <a:pt x="810" y="942"/>
                </a:lnTo>
                <a:cubicBezTo>
                  <a:pt x="715" y="947"/>
                  <a:pt x="619" y="950"/>
                  <a:pt x="523" y="950"/>
                </a:cubicBezTo>
                <a:cubicBezTo>
                  <a:pt x="426" y="950"/>
                  <a:pt x="328" y="947"/>
                  <a:pt x="226" y="942"/>
                </a:cubicBezTo>
                <a:cubicBezTo>
                  <a:pt x="36" y="942"/>
                  <a:pt x="0" y="1215"/>
                  <a:pt x="179" y="1275"/>
                </a:cubicBezTo>
                <a:cubicBezTo>
                  <a:pt x="405" y="1323"/>
                  <a:pt x="619" y="1370"/>
                  <a:pt x="846" y="1394"/>
                </a:cubicBezTo>
                <a:cubicBezTo>
                  <a:pt x="857" y="1680"/>
                  <a:pt x="846" y="1942"/>
                  <a:pt x="1072" y="2156"/>
                </a:cubicBezTo>
                <a:cubicBezTo>
                  <a:pt x="1101" y="2185"/>
                  <a:pt x="1138" y="2198"/>
                  <a:pt x="1175" y="2198"/>
                </a:cubicBezTo>
                <a:cubicBezTo>
                  <a:pt x="1230" y="2198"/>
                  <a:pt x="1286" y="2170"/>
                  <a:pt x="1322" y="2120"/>
                </a:cubicBezTo>
                <a:cubicBezTo>
                  <a:pt x="1465" y="1894"/>
                  <a:pt x="1429" y="1680"/>
                  <a:pt x="1381" y="1430"/>
                </a:cubicBezTo>
                <a:cubicBezTo>
                  <a:pt x="1917" y="1430"/>
                  <a:pt x="2453" y="1334"/>
                  <a:pt x="2774" y="977"/>
                </a:cubicBezTo>
                <a:cubicBezTo>
                  <a:pt x="2893" y="858"/>
                  <a:pt x="2810" y="668"/>
                  <a:pt x="2643" y="668"/>
                </a:cubicBezTo>
                <a:cubicBezTo>
                  <a:pt x="2598" y="662"/>
                  <a:pt x="2554" y="659"/>
                  <a:pt x="2509" y="659"/>
                </a:cubicBezTo>
                <a:cubicBezTo>
                  <a:pt x="2187" y="659"/>
                  <a:pt x="1872" y="795"/>
                  <a:pt x="1548" y="858"/>
                </a:cubicBezTo>
                <a:cubicBezTo>
                  <a:pt x="1465" y="870"/>
                  <a:pt x="1381" y="882"/>
                  <a:pt x="1298" y="894"/>
                </a:cubicBezTo>
                <a:cubicBezTo>
                  <a:pt x="1262" y="644"/>
                  <a:pt x="1227" y="406"/>
                  <a:pt x="1179" y="156"/>
                </a:cubicBezTo>
                <a:cubicBezTo>
                  <a:pt x="1163" y="50"/>
                  <a:pt x="1074" y="0"/>
                  <a:pt x="98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20"/>
          <p:cNvSpPr/>
          <p:nvPr/>
        </p:nvSpPr>
        <p:spPr>
          <a:xfrm rot="-2955913">
            <a:off x="423441" y="478821"/>
            <a:ext cx="379061" cy="247092"/>
          </a:xfrm>
          <a:custGeom>
            <a:avLst/>
            <a:gdLst/>
            <a:ahLst/>
            <a:cxnLst/>
            <a:rect l="l" t="t" r="r" b="b"/>
            <a:pathLst>
              <a:path w="2894" h="2199" extrusionOk="0">
                <a:moveTo>
                  <a:pt x="981" y="0"/>
                </a:moveTo>
                <a:cubicBezTo>
                  <a:pt x="865" y="0"/>
                  <a:pt x="744" y="77"/>
                  <a:pt x="750" y="215"/>
                </a:cubicBezTo>
                <a:lnTo>
                  <a:pt x="810" y="942"/>
                </a:lnTo>
                <a:cubicBezTo>
                  <a:pt x="715" y="947"/>
                  <a:pt x="619" y="950"/>
                  <a:pt x="523" y="950"/>
                </a:cubicBezTo>
                <a:cubicBezTo>
                  <a:pt x="426" y="950"/>
                  <a:pt x="328" y="947"/>
                  <a:pt x="226" y="942"/>
                </a:cubicBezTo>
                <a:cubicBezTo>
                  <a:pt x="36" y="942"/>
                  <a:pt x="0" y="1215"/>
                  <a:pt x="179" y="1275"/>
                </a:cubicBezTo>
                <a:cubicBezTo>
                  <a:pt x="405" y="1323"/>
                  <a:pt x="619" y="1370"/>
                  <a:pt x="846" y="1394"/>
                </a:cubicBezTo>
                <a:cubicBezTo>
                  <a:pt x="857" y="1680"/>
                  <a:pt x="846" y="1942"/>
                  <a:pt x="1072" y="2156"/>
                </a:cubicBezTo>
                <a:cubicBezTo>
                  <a:pt x="1101" y="2185"/>
                  <a:pt x="1138" y="2198"/>
                  <a:pt x="1175" y="2198"/>
                </a:cubicBezTo>
                <a:cubicBezTo>
                  <a:pt x="1230" y="2198"/>
                  <a:pt x="1286" y="2170"/>
                  <a:pt x="1322" y="2120"/>
                </a:cubicBezTo>
                <a:cubicBezTo>
                  <a:pt x="1465" y="1894"/>
                  <a:pt x="1429" y="1680"/>
                  <a:pt x="1381" y="1430"/>
                </a:cubicBezTo>
                <a:cubicBezTo>
                  <a:pt x="1917" y="1430"/>
                  <a:pt x="2453" y="1334"/>
                  <a:pt x="2774" y="977"/>
                </a:cubicBezTo>
                <a:cubicBezTo>
                  <a:pt x="2893" y="858"/>
                  <a:pt x="2810" y="668"/>
                  <a:pt x="2643" y="668"/>
                </a:cubicBezTo>
                <a:cubicBezTo>
                  <a:pt x="2598" y="662"/>
                  <a:pt x="2554" y="659"/>
                  <a:pt x="2509" y="659"/>
                </a:cubicBezTo>
                <a:cubicBezTo>
                  <a:pt x="2187" y="659"/>
                  <a:pt x="1872" y="795"/>
                  <a:pt x="1548" y="858"/>
                </a:cubicBezTo>
                <a:cubicBezTo>
                  <a:pt x="1465" y="870"/>
                  <a:pt x="1381" y="882"/>
                  <a:pt x="1298" y="894"/>
                </a:cubicBezTo>
                <a:cubicBezTo>
                  <a:pt x="1262" y="644"/>
                  <a:pt x="1227" y="406"/>
                  <a:pt x="1179" y="156"/>
                </a:cubicBezTo>
                <a:cubicBezTo>
                  <a:pt x="1163" y="50"/>
                  <a:pt x="1074" y="0"/>
                  <a:pt x="98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20"/>
          <p:cNvSpPr/>
          <p:nvPr/>
        </p:nvSpPr>
        <p:spPr>
          <a:xfrm rot="10800000" flipH="1">
            <a:off x="6962775" y="94"/>
            <a:ext cx="2181288" cy="6870607"/>
          </a:xfrm>
          <a:custGeom>
            <a:avLst/>
            <a:gdLst/>
            <a:ahLst/>
            <a:cxnLst/>
            <a:rect l="l" t="t" r="r" b="b"/>
            <a:pathLst>
              <a:path w="34625" h="76391" extrusionOk="0">
                <a:moveTo>
                  <a:pt x="34624" y="0"/>
                </a:moveTo>
                <a:lnTo>
                  <a:pt x="10050" y="72"/>
                </a:lnTo>
                <a:cubicBezTo>
                  <a:pt x="10050" y="72"/>
                  <a:pt x="1" y="6370"/>
                  <a:pt x="10050" y="20670"/>
                </a:cubicBezTo>
                <a:cubicBezTo>
                  <a:pt x="20110" y="34969"/>
                  <a:pt x="18979" y="38791"/>
                  <a:pt x="16288" y="51257"/>
                </a:cubicBezTo>
                <a:cubicBezTo>
                  <a:pt x="13598" y="63722"/>
                  <a:pt x="34624" y="76391"/>
                  <a:pt x="34624" y="76391"/>
                </a:cubicBezTo>
                <a:lnTo>
                  <a:pt x="3462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"/>
          <p:cNvSpPr/>
          <p:nvPr/>
        </p:nvSpPr>
        <p:spPr>
          <a:xfrm>
            <a:off x="0" y="33"/>
            <a:ext cx="7047994" cy="6857961"/>
          </a:xfrm>
          <a:custGeom>
            <a:avLst/>
            <a:gdLst/>
            <a:ahLst/>
            <a:cxnLst/>
            <a:rect l="l" t="t" r="r" b="b"/>
            <a:pathLst>
              <a:path w="67748" h="49441" extrusionOk="0">
                <a:moveTo>
                  <a:pt x="40003" y="0"/>
                </a:moveTo>
                <a:cubicBezTo>
                  <a:pt x="36827" y="0"/>
                  <a:pt x="33637" y="786"/>
                  <a:pt x="30707" y="2029"/>
                </a:cubicBezTo>
                <a:cubicBezTo>
                  <a:pt x="27849" y="3232"/>
                  <a:pt x="25075" y="4958"/>
                  <a:pt x="23396" y="7566"/>
                </a:cubicBezTo>
                <a:cubicBezTo>
                  <a:pt x="21503" y="10507"/>
                  <a:pt x="21087" y="14388"/>
                  <a:pt x="18539" y="16769"/>
                </a:cubicBezTo>
                <a:cubicBezTo>
                  <a:pt x="15300" y="19794"/>
                  <a:pt x="9811" y="19305"/>
                  <a:pt x="6644" y="22413"/>
                </a:cubicBezTo>
                <a:cubicBezTo>
                  <a:pt x="4144" y="24866"/>
                  <a:pt x="3894" y="28830"/>
                  <a:pt x="4406" y="32307"/>
                </a:cubicBezTo>
                <a:cubicBezTo>
                  <a:pt x="5144" y="37331"/>
                  <a:pt x="8025" y="48226"/>
                  <a:pt x="1" y="49416"/>
                </a:cubicBezTo>
                <a:cubicBezTo>
                  <a:pt x="5692" y="49428"/>
                  <a:pt x="11383" y="49440"/>
                  <a:pt x="17074" y="49440"/>
                </a:cubicBezTo>
                <a:lnTo>
                  <a:pt x="67747" y="49440"/>
                </a:lnTo>
                <a:cubicBezTo>
                  <a:pt x="62366" y="49440"/>
                  <a:pt x="60449" y="45332"/>
                  <a:pt x="60449" y="40534"/>
                </a:cubicBezTo>
                <a:cubicBezTo>
                  <a:pt x="60449" y="35546"/>
                  <a:pt x="64354" y="31057"/>
                  <a:pt x="63580" y="26068"/>
                </a:cubicBezTo>
                <a:cubicBezTo>
                  <a:pt x="63044" y="22675"/>
                  <a:pt x="60318" y="20329"/>
                  <a:pt x="58472" y="17627"/>
                </a:cubicBezTo>
                <a:cubicBezTo>
                  <a:pt x="56424" y="14638"/>
                  <a:pt x="55079" y="11197"/>
                  <a:pt x="53603" y="7911"/>
                </a:cubicBezTo>
                <a:cubicBezTo>
                  <a:pt x="51817" y="3923"/>
                  <a:pt x="47780" y="1196"/>
                  <a:pt x="43506" y="339"/>
                </a:cubicBezTo>
                <a:cubicBezTo>
                  <a:pt x="42350" y="107"/>
                  <a:pt x="41177" y="0"/>
                  <a:pt x="400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3"/>
          <p:cNvSpPr txBox="1">
            <a:spLocks noGrp="1"/>
          </p:cNvSpPr>
          <p:nvPr>
            <p:ph type="ctrTitle"/>
          </p:nvPr>
        </p:nvSpPr>
        <p:spPr>
          <a:xfrm>
            <a:off x="1323975" y="1256184"/>
            <a:ext cx="3309900" cy="146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Black Han Sans"/>
              <a:buNone/>
              <a:defRPr sz="6400">
                <a:solidFill>
                  <a:srgbClr val="FFFFFF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60" name="Google Shape;60;p3"/>
          <p:cNvSpPr txBox="1">
            <a:spLocks noGrp="1"/>
          </p:cNvSpPr>
          <p:nvPr>
            <p:ph type="subTitle" idx="1"/>
          </p:nvPr>
        </p:nvSpPr>
        <p:spPr>
          <a:xfrm>
            <a:off x="1323975" y="2508951"/>
            <a:ext cx="4552800" cy="152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omfortaa Regular"/>
              <a:buNone/>
              <a:defRPr sz="1600">
                <a:solidFill>
                  <a:srgbClr val="FFFFFF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grpSp>
        <p:nvGrpSpPr>
          <p:cNvPr id="2" name="Google Shape;61;p3"/>
          <p:cNvGrpSpPr/>
          <p:nvPr/>
        </p:nvGrpSpPr>
        <p:grpSpPr>
          <a:xfrm rot="1438450">
            <a:off x="8196315" y="3119353"/>
            <a:ext cx="466779" cy="619304"/>
            <a:chOff x="1193082" y="841697"/>
            <a:chExt cx="1170763" cy="1162329"/>
          </a:xfrm>
        </p:grpSpPr>
        <p:sp>
          <p:nvSpPr>
            <p:cNvPr id="62" name="Google Shape;62;p3"/>
            <p:cNvSpPr/>
            <p:nvPr/>
          </p:nvSpPr>
          <p:spPr>
            <a:xfrm rot="-2361516">
              <a:off x="1348852" y="1023586"/>
              <a:ext cx="859224" cy="798550"/>
            </a:xfrm>
            <a:custGeom>
              <a:avLst/>
              <a:gdLst/>
              <a:ahLst/>
              <a:cxnLst/>
              <a:rect l="l" t="t" r="r" b="b"/>
              <a:pathLst>
                <a:path w="21610" h="20084" extrusionOk="0">
                  <a:moveTo>
                    <a:pt x="8206" y="1"/>
                  </a:moveTo>
                  <a:cubicBezTo>
                    <a:pt x="8099" y="1"/>
                    <a:pt x="8014" y="11"/>
                    <a:pt x="7954" y="31"/>
                  </a:cubicBezTo>
                  <a:cubicBezTo>
                    <a:pt x="6811" y="423"/>
                    <a:pt x="4418" y="2674"/>
                    <a:pt x="13204" y="6103"/>
                  </a:cubicBezTo>
                  <a:cubicBezTo>
                    <a:pt x="13669" y="6281"/>
                    <a:pt x="7478" y="5876"/>
                    <a:pt x="7418" y="8198"/>
                  </a:cubicBezTo>
                  <a:cubicBezTo>
                    <a:pt x="7347" y="10520"/>
                    <a:pt x="14252" y="10115"/>
                    <a:pt x="13907" y="13544"/>
                  </a:cubicBezTo>
                  <a:cubicBezTo>
                    <a:pt x="13758" y="15074"/>
                    <a:pt x="11953" y="15954"/>
                    <a:pt x="9911" y="15954"/>
                  </a:cubicBezTo>
                  <a:cubicBezTo>
                    <a:pt x="7392" y="15954"/>
                    <a:pt x="4514" y="14613"/>
                    <a:pt x="3941" y="11496"/>
                  </a:cubicBezTo>
                  <a:cubicBezTo>
                    <a:pt x="3858" y="11064"/>
                    <a:pt x="3254" y="10464"/>
                    <a:pt x="2625" y="10464"/>
                  </a:cubicBezTo>
                  <a:cubicBezTo>
                    <a:pt x="2352" y="10464"/>
                    <a:pt x="2075" y="10577"/>
                    <a:pt x="1834" y="10865"/>
                  </a:cubicBezTo>
                  <a:cubicBezTo>
                    <a:pt x="1036" y="11830"/>
                    <a:pt x="0" y="17199"/>
                    <a:pt x="8263" y="19747"/>
                  </a:cubicBezTo>
                  <a:cubicBezTo>
                    <a:pt x="9009" y="19978"/>
                    <a:pt x="9751" y="20084"/>
                    <a:pt x="10474" y="20084"/>
                  </a:cubicBezTo>
                  <a:cubicBezTo>
                    <a:pt x="16046" y="20084"/>
                    <a:pt x="20444" y="13805"/>
                    <a:pt x="16407" y="10401"/>
                  </a:cubicBezTo>
                  <a:lnTo>
                    <a:pt x="16407" y="10401"/>
                  </a:lnTo>
                  <a:cubicBezTo>
                    <a:pt x="16407" y="10401"/>
                    <a:pt x="16985" y="10502"/>
                    <a:pt x="17725" y="10502"/>
                  </a:cubicBezTo>
                  <a:cubicBezTo>
                    <a:pt x="19299" y="10502"/>
                    <a:pt x="21609" y="10045"/>
                    <a:pt x="20670" y="7186"/>
                  </a:cubicBezTo>
                  <a:cubicBezTo>
                    <a:pt x="19361" y="3193"/>
                    <a:pt x="10142" y="1"/>
                    <a:pt x="8206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 rot="-2361516">
              <a:off x="1906814" y="1116052"/>
              <a:ext cx="65843" cy="66321"/>
            </a:xfrm>
            <a:custGeom>
              <a:avLst/>
              <a:gdLst/>
              <a:ahLst/>
              <a:cxnLst/>
              <a:rect l="l" t="t" r="r" b="b"/>
              <a:pathLst>
                <a:path w="1656" h="1668" extrusionOk="0">
                  <a:moveTo>
                    <a:pt x="822" y="1"/>
                  </a:moveTo>
                  <a:cubicBezTo>
                    <a:pt x="370" y="1"/>
                    <a:pt x="1" y="382"/>
                    <a:pt x="1" y="834"/>
                  </a:cubicBezTo>
                  <a:cubicBezTo>
                    <a:pt x="1" y="1299"/>
                    <a:pt x="370" y="1668"/>
                    <a:pt x="822" y="1668"/>
                  </a:cubicBezTo>
                  <a:cubicBezTo>
                    <a:pt x="1287" y="1668"/>
                    <a:pt x="1656" y="1299"/>
                    <a:pt x="1656" y="834"/>
                  </a:cubicBezTo>
                  <a:cubicBezTo>
                    <a:pt x="1656" y="382"/>
                    <a:pt x="1287" y="1"/>
                    <a:pt x="822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 rot="-2361516">
              <a:off x="1534264" y="1075884"/>
              <a:ext cx="331404" cy="186755"/>
            </a:xfrm>
            <a:custGeom>
              <a:avLst/>
              <a:gdLst/>
              <a:ahLst/>
              <a:cxnLst/>
              <a:rect l="l" t="t" r="r" b="b"/>
              <a:pathLst>
                <a:path w="8335" h="4697" extrusionOk="0">
                  <a:moveTo>
                    <a:pt x="729" y="0"/>
                  </a:moveTo>
                  <a:cubicBezTo>
                    <a:pt x="587" y="0"/>
                    <a:pt x="452" y="83"/>
                    <a:pt x="381" y="223"/>
                  </a:cubicBezTo>
                  <a:lnTo>
                    <a:pt x="84" y="866"/>
                  </a:lnTo>
                  <a:cubicBezTo>
                    <a:pt x="0" y="1057"/>
                    <a:pt x="84" y="1283"/>
                    <a:pt x="274" y="1366"/>
                  </a:cubicBezTo>
                  <a:lnTo>
                    <a:pt x="7442" y="4664"/>
                  </a:lnTo>
                  <a:cubicBezTo>
                    <a:pt x="7492" y="4686"/>
                    <a:pt x="7544" y="4696"/>
                    <a:pt x="7596" y="4696"/>
                  </a:cubicBezTo>
                  <a:cubicBezTo>
                    <a:pt x="7741" y="4696"/>
                    <a:pt x="7880" y="4614"/>
                    <a:pt x="7942" y="4474"/>
                  </a:cubicBezTo>
                  <a:lnTo>
                    <a:pt x="8239" y="3819"/>
                  </a:lnTo>
                  <a:cubicBezTo>
                    <a:pt x="8335" y="3628"/>
                    <a:pt x="8251" y="3402"/>
                    <a:pt x="8061" y="3319"/>
                  </a:cubicBezTo>
                  <a:lnTo>
                    <a:pt x="881" y="33"/>
                  </a:lnTo>
                  <a:cubicBezTo>
                    <a:pt x="831" y="11"/>
                    <a:pt x="780" y="0"/>
                    <a:pt x="729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" name="Google Shape;65;p3"/>
          <p:cNvGrpSpPr/>
          <p:nvPr/>
        </p:nvGrpSpPr>
        <p:grpSpPr>
          <a:xfrm>
            <a:off x="7493103" y="5582359"/>
            <a:ext cx="472610" cy="603685"/>
            <a:chOff x="7039475" y="481968"/>
            <a:chExt cx="476805" cy="456783"/>
          </a:xfrm>
        </p:grpSpPr>
        <p:sp>
          <p:nvSpPr>
            <p:cNvPr id="66" name="Google Shape;66;p3"/>
            <p:cNvSpPr/>
            <p:nvPr/>
          </p:nvSpPr>
          <p:spPr>
            <a:xfrm>
              <a:off x="7090867" y="779324"/>
              <a:ext cx="159854" cy="159427"/>
            </a:xfrm>
            <a:custGeom>
              <a:avLst/>
              <a:gdLst/>
              <a:ahLst/>
              <a:cxnLst/>
              <a:rect l="l" t="t" r="r" b="b"/>
              <a:pathLst>
                <a:path w="4871" h="4858" extrusionOk="0">
                  <a:moveTo>
                    <a:pt x="2430" y="0"/>
                  </a:moveTo>
                  <a:cubicBezTo>
                    <a:pt x="1096" y="0"/>
                    <a:pt x="1" y="1083"/>
                    <a:pt x="1" y="2429"/>
                  </a:cubicBezTo>
                  <a:cubicBezTo>
                    <a:pt x="1" y="3774"/>
                    <a:pt x="1096" y="4858"/>
                    <a:pt x="2430" y="4858"/>
                  </a:cubicBezTo>
                  <a:cubicBezTo>
                    <a:pt x="3775" y="4858"/>
                    <a:pt x="4870" y="3774"/>
                    <a:pt x="4870" y="2429"/>
                  </a:cubicBezTo>
                  <a:cubicBezTo>
                    <a:pt x="4870" y="1083"/>
                    <a:pt x="3775" y="0"/>
                    <a:pt x="24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7306541" y="481968"/>
              <a:ext cx="153980" cy="154374"/>
            </a:xfrm>
            <a:custGeom>
              <a:avLst/>
              <a:gdLst/>
              <a:ahLst/>
              <a:cxnLst/>
              <a:rect l="l" t="t" r="r" b="b"/>
              <a:pathLst>
                <a:path w="4692" h="4704" extrusionOk="0">
                  <a:moveTo>
                    <a:pt x="2346" y="0"/>
                  </a:moveTo>
                  <a:cubicBezTo>
                    <a:pt x="1049" y="0"/>
                    <a:pt x="1" y="1060"/>
                    <a:pt x="1" y="2358"/>
                  </a:cubicBezTo>
                  <a:cubicBezTo>
                    <a:pt x="1" y="3656"/>
                    <a:pt x="1049" y="4703"/>
                    <a:pt x="2346" y="4703"/>
                  </a:cubicBezTo>
                  <a:cubicBezTo>
                    <a:pt x="3644" y="4703"/>
                    <a:pt x="4692" y="3656"/>
                    <a:pt x="4692" y="2358"/>
                  </a:cubicBezTo>
                  <a:cubicBezTo>
                    <a:pt x="4692" y="1060"/>
                    <a:pt x="3644" y="0"/>
                    <a:pt x="234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7039475" y="552394"/>
              <a:ext cx="476805" cy="303037"/>
            </a:xfrm>
            <a:custGeom>
              <a:avLst/>
              <a:gdLst/>
              <a:ahLst/>
              <a:cxnLst/>
              <a:rect l="l" t="t" r="r" b="b"/>
              <a:pathLst>
                <a:path w="14529" h="9234" extrusionOk="0">
                  <a:moveTo>
                    <a:pt x="2186" y="0"/>
                  </a:moveTo>
                  <a:cubicBezTo>
                    <a:pt x="796" y="0"/>
                    <a:pt x="1" y="1696"/>
                    <a:pt x="447" y="2403"/>
                  </a:cubicBezTo>
                  <a:cubicBezTo>
                    <a:pt x="1186" y="3557"/>
                    <a:pt x="9365" y="8034"/>
                    <a:pt x="10925" y="8951"/>
                  </a:cubicBezTo>
                  <a:cubicBezTo>
                    <a:pt x="11263" y="9147"/>
                    <a:pt x="11634" y="9233"/>
                    <a:pt x="11998" y="9233"/>
                  </a:cubicBezTo>
                  <a:cubicBezTo>
                    <a:pt x="13315" y="9233"/>
                    <a:pt x="14528" y="8100"/>
                    <a:pt x="13651" y="6915"/>
                  </a:cubicBezTo>
                  <a:cubicBezTo>
                    <a:pt x="12235" y="5010"/>
                    <a:pt x="4615" y="748"/>
                    <a:pt x="2829" y="117"/>
                  </a:cubicBezTo>
                  <a:cubicBezTo>
                    <a:pt x="2603" y="36"/>
                    <a:pt x="2388" y="0"/>
                    <a:pt x="218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7140486" y="805873"/>
              <a:ext cx="43024" cy="43024"/>
            </a:xfrm>
            <a:custGeom>
              <a:avLst/>
              <a:gdLst/>
              <a:ahLst/>
              <a:cxnLst/>
              <a:rect l="l" t="t" r="r" b="b"/>
              <a:pathLst>
                <a:path w="1311" h="1311" extrusionOk="0">
                  <a:moveTo>
                    <a:pt x="656" y="1"/>
                  </a:moveTo>
                  <a:cubicBezTo>
                    <a:pt x="298" y="1"/>
                    <a:pt x="1" y="298"/>
                    <a:pt x="1" y="655"/>
                  </a:cubicBezTo>
                  <a:cubicBezTo>
                    <a:pt x="1" y="1025"/>
                    <a:pt x="298" y="1310"/>
                    <a:pt x="656" y="1310"/>
                  </a:cubicBezTo>
                  <a:cubicBezTo>
                    <a:pt x="1025" y="1310"/>
                    <a:pt x="1310" y="1025"/>
                    <a:pt x="1310" y="655"/>
                  </a:cubicBezTo>
                  <a:cubicBezTo>
                    <a:pt x="1310" y="298"/>
                    <a:pt x="1025" y="1"/>
                    <a:pt x="6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7125653" y="595549"/>
              <a:ext cx="243440" cy="158705"/>
            </a:xfrm>
            <a:custGeom>
              <a:avLst/>
              <a:gdLst/>
              <a:ahLst/>
              <a:cxnLst/>
              <a:rect l="l" t="t" r="r" b="b"/>
              <a:pathLst>
                <a:path w="7418" h="4836" extrusionOk="0">
                  <a:moveTo>
                    <a:pt x="756" y="1"/>
                  </a:moveTo>
                  <a:cubicBezTo>
                    <a:pt x="594" y="1"/>
                    <a:pt x="438" y="86"/>
                    <a:pt x="357" y="230"/>
                  </a:cubicBezTo>
                  <a:lnTo>
                    <a:pt x="131" y="623"/>
                  </a:lnTo>
                  <a:cubicBezTo>
                    <a:pt x="0" y="838"/>
                    <a:pt x="84" y="1123"/>
                    <a:pt x="298" y="1254"/>
                  </a:cubicBezTo>
                  <a:lnTo>
                    <a:pt x="6442" y="4778"/>
                  </a:lnTo>
                  <a:cubicBezTo>
                    <a:pt x="6511" y="4817"/>
                    <a:pt x="6587" y="4835"/>
                    <a:pt x="6663" y="4835"/>
                  </a:cubicBezTo>
                  <a:cubicBezTo>
                    <a:pt x="6824" y="4835"/>
                    <a:pt x="6984" y="4753"/>
                    <a:pt x="7073" y="4600"/>
                  </a:cubicBezTo>
                  <a:lnTo>
                    <a:pt x="7287" y="4219"/>
                  </a:lnTo>
                  <a:cubicBezTo>
                    <a:pt x="7418" y="4005"/>
                    <a:pt x="7346" y="3719"/>
                    <a:pt x="7120" y="3588"/>
                  </a:cubicBezTo>
                  <a:lnTo>
                    <a:pt x="989" y="64"/>
                  </a:lnTo>
                  <a:cubicBezTo>
                    <a:pt x="915" y="21"/>
                    <a:pt x="835" y="1"/>
                    <a:pt x="7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" name="Google Shape;71;p3"/>
          <p:cNvGrpSpPr/>
          <p:nvPr/>
        </p:nvGrpSpPr>
        <p:grpSpPr>
          <a:xfrm rot="769044">
            <a:off x="7062323" y="132505"/>
            <a:ext cx="762405" cy="1042129"/>
            <a:chOff x="614950" y="1682850"/>
            <a:chExt cx="438175" cy="454900"/>
          </a:xfrm>
        </p:grpSpPr>
        <p:sp>
          <p:nvSpPr>
            <p:cNvPr id="72" name="Google Shape;72;p3"/>
            <p:cNvSpPr/>
            <p:nvPr/>
          </p:nvSpPr>
          <p:spPr>
            <a:xfrm>
              <a:off x="614950" y="1682850"/>
              <a:ext cx="438175" cy="454900"/>
            </a:xfrm>
            <a:custGeom>
              <a:avLst/>
              <a:gdLst/>
              <a:ahLst/>
              <a:cxnLst/>
              <a:rect l="l" t="t" r="r" b="b"/>
              <a:pathLst>
                <a:path w="17527" h="18196" extrusionOk="0">
                  <a:moveTo>
                    <a:pt x="9682" y="1"/>
                  </a:moveTo>
                  <a:cubicBezTo>
                    <a:pt x="6586" y="1"/>
                    <a:pt x="1400" y="4345"/>
                    <a:pt x="762" y="5582"/>
                  </a:cubicBezTo>
                  <a:cubicBezTo>
                    <a:pt x="0" y="7082"/>
                    <a:pt x="2882" y="11261"/>
                    <a:pt x="4084" y="12249"/>
                  </a:cubicBezTo>
                  <a:cubicBezTo>
                    <a:pt x="4502" y="12589"/>
                    <a:pt x="4976" y="12766"/>
                    <a:pt x="5510" y="12766"/>
                  </a:cubicBezTo>
                  <a:cubicBezTo>
                    <a:pt x="6529" y="12766"/>
                    <a:pt x="7767" y="12124"/>
                    <a:pt x="9251" y="10749"/>
                  </a:cubicBezTo>
                  <a:cubicBezTo>
                    <a:pt x="9763" y="10272"/>
                    <a:pt x="10433" y="10032"/>
                    <a:pt x="11064" y="10032"/>
                  </a:cubicBezTo>
                  <a:cubicBezTo>
                    <a:pt x="11961" y="10032"/>
                    <a:pt x="12780" y="10516"/>
                    <a:pt x="12954" y="11487"/>
                  </a:cubicBezTo>
                  <a:cubicBezTo>
                    <a:pt x="13264" y="13142"/>
                    <a:pt x="12347" y="13737"/>
                    <a:pt x="10728" y="14095"/>
                  </a:cubicBezTo>
                  <a:cubicBezTo>
                    <a:pt x="9097" y="14452"/>
                    <a:pt x="7073" y="15333"/>
                    <a:pt x="7680" y="17178"/>
                  </a:cubicBezTo>
                  <a:cubicBezTo>
                    <a:pt x="7910" y="17887"/>
                    <a:pt x="8685" y="18196"/>
                    <a:pt x="9683" y="18196"/>
                  </a:cubicBezTo>
                  <a:cubicBezTo>
                    <a:pt x="11265" y="18196"/>
                    <a:pt x="13407" y="17420"/>
                    <a:pt x="14824" y="16238"/>
                  </a:cubicBezTo>
                  <a:cubicBezTo>
                    <a:pt x="17133" y="14321"/>
                    <a:pt x="17526" y="10761"/>
                    <a:pt x="16336" y="8630"/>
                  </a:cubicBezTo>
                  <a:cubicBezTo>
                    <a:pt x="15497" y="7137"/>
                    <a:pt x="13561" y="6088"/>
                    <a:pt x="11616" y="6088"/>
                  </a:cubicBezTo>
                  <a:cubicBezTo>
                    <a:pt x="10798" y="6088"/>
                    <a:pt x="9979" y="6273"/>
                    <a:pt x="9240" y="6689"/>
                  </a:cubicBezTo>
                  <a:cubicBezTo>
                    <a:pt x="6739" y="8082"/>
                    <a:pt x="6025" y="8749"/>
                    <a:pt x="6025" y="8749"/>
                  </a:cubicBezTo>
                  <a:cubicBezTo>
                    <a:pt x="6025" y="8749"/>
                    <a:pt x="5894" y="7641"/>
                    <a:pt x="5346" y="7129"/>
                  </a:cubicBezTo>
                  <a:cubicBezTo>
                    <a:pt x="5346" y="7129"/>
                    <a:pt x="13621" y="3331"/>
                    <a:pt x="11311" y="664"/>
                  </a:cubicBezTo>
                  <a:cubicBezTo>
                    <a:pt x="10906" y="198"/>
                    <a:pt x="10341" y="1"/>
                    <a:pt x="96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686375" y="1706975"/>
              <a:ext cx="183400" cy="114275"/>
            </a:xfrm>
            <a:custGeom>
              <a:avLst/>
              <a:gdLst/>
              <a:ahLst/>
              <a:cxnLst/>
              <a:rect l="l" t="t" r="r" b="b"/>
              <a:pathLst>
                <a:path w="7336" h="4571" extrusionOk="0">
                  <a:moveTo>
                    <a:pt x="6697" y="0"/>
                  </a:moveTo>
                  <a:cubicBezTo>
                    <a:pt x="5771" y="0"/>
                    <a:pt x="3285" y="1082"/>
                    <a:pt x="1775" y="2319"/>
                  </a:cubicBezTo>
                  <a:cubicBezTo>
                    <a:pt x="1" y="3759"/>
                    <a:pt x="84" y="4307"/>
                    <a:pt x="322" y="4545"/>
                  </a:cubicBezTo>
                  <a:cubicBezTo>
                    <a:pt x="339" y="4562"/>
                    <a:pt x="366" y="4570"/>
                    <a:pt x="401" y="4570"/>
                  </a:cubicBezTo>
                  <a:cubicBezTo>
                    <a:pt x="862" y="4570"/>
                    <a:pt x="2810" y="3198"/>
                    <a:pt x="4204" y="2402"/>
                  </a:cubicBezTo>
                  <a:cubicBezTo>
                    <a:pt x="5704" y="1545"/>
                    <a:pt x="7335" y="497"/>
                    <a:pt x="7026" y="104"/>
                  </a:cubicBezTo>
                  <a:cubicBezTo>
                    <a:pt x="6972" y="33"/>
                    <a:pt x="6858" y="0"/>
                    <a:pt x="66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656325" y="1827450"/>
              <a:ext cx="22050" cy="22050"/>
            </a:xfrm>
            <a:custGeom>
              <a:avLst/>
              <a:gdLst/>
              <a:ahLst/>
              <a:cxnLst/>
              <a:rect l="l" t="t" r="r" b="b"/>
              <a:pathLst>
                <a:path w="882" h="882" extrusionOk="0">
                  <a:moveTo>
                    <a:pt x="441" y="0"/>
                  </a:moveTo>
                  <a:cubicBezTo>
                    <a:pt x="203" y="0"/>
                    <a:pt x="0" y="202"/>
                    <a:pt x="0" y="441"/>
                  </a:cubicBezTo>
                  <a:cubicBezTo>
                    <a:pt x="0" y="679"/>
                    <a:pt x="203" y="881"/>
                    <a:pt x="441" y="881"/>
                  </a:cubicBezTo>
                  <a:cubicBezTo>
                    <a:pt x="691" y="881"/>
                    <a:pt x="881" y="679"/>
                    <a:pt x="881" y="441"/>
                  </a:cubicBezTo>
                  <a:cubicBezTo>
                    <a:pt x="881" y="202"/>
                    <a:pt x="691" y="0"/>
                    <a:pt x="44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" name="Google Shape;75;p3"/>
          <p:cNvGrpSpPr/>
          <p:nvPr/>
        </p:nvGrpSpPr>
        <p:grpSpPr>
          <a:xfrm rot="-9891192">
            <a:off x="8192316" y="1615533"/>
            <a:ext cx="474769" cy="621789"/>
            <a:chOff x="1761950" y="1669000"/>
            <a:chExt cx="482700" cy="529100"/>
          </a:xfrm>
        </p:grpSpPr>
        <p:sp>
          <p:nvSpPr>
            <p:cNvPr id="76" name="Google Shape;76;p3"/>
            <p:cNvSpPr/>
            <p:nvPr/>
          </p:nvSpPr>
          <p:spPr>
            <a:xfrm>
              <a:off x="1761950" y="1669000"/>
              <a:ext cx="482700" cy="529100"/>
            </a:xfrm>
            <a:custGeom>
              <a:avLst/>
              <a:gdLst/>
              <a:ahLst/>
              <a:cxnLst/>
              <a:rect l="l" t="t" r="r" b="b"/>
              <a:pathLst>
                <a:path w="19308" h="21164" extrusionOk="0">
                  <a:moveTo>
                    <a:pt x="8652" y="3590"/>
                  </a:moveTo>
                  <a:cubicBezTo>
                    <a:pt x="9200" y="3590"/>
                    <a:pt x="9762" y="3731"/>
                    <a:pt x="10282" y="4028"/>
                  </a:cubicBezTo>
                  <a:cubicBezTo>
                    <a:pt x="11794" y="4897"/>
                    <a:pt x="12366" y="6767"/>
                    <a:pt x="11532" y="8207"/>
                  </a:cubicBezTo>
                  <a:cubicBezTo>
                    <a:pt x="10983" y="9165"/>
                    <a:pt x="9973" y="9693"/>
                    <a:pt x="8916" y="9693"/>
                  </a:cubicBezTo>
                  <a:cubicBezTo>
                    <a:pt x="8369" y="9693"/>
                    <a:pt x="7809" y="9551"/>
                    <a:pt x="7294" y="9255"/>
                  </a:cubicBezTo>
                  <a:cubicBezTo>
                    <a:pt x="5770" y="8386"/>
                    <a:pt x="5210" y="6517"/>
                    <a:pt x="6043" y="5064"/>
                  </a:cubicBezTo>
                  <a:cubicBezTo>
                    <a:pt x="6592" y="4115"/>
                    <a:pt x="7595" y="3590"/>
                    <a:pt x="8652" y="3590"/>
                  </a:cubicBezTo>
                  <a:close/>
                  <a:moveTo>
                    <a:pt x="8921" y="0"/>
                  </a:moveTo>
                  <a:cubicBezTo>
                    <a:pt x="3425" y="0"/>
                    <a:pt x="1" y="7231"/>
                    <a:pt x="3460" y="11124"/>
                  </a:cubicBezTo>
                  <a:cubicBezTo>
                    <a:pt x="4980" y="12835"/>
                    <a:pt x="6651" y="13348"/>
                    <a:pt x="8108" y="13348"/>
                  </a:cubicBezTo>
                  <a:cubicBezTo>
                    <a:pt x="10292" y="13348"/>
                    <a:pt x="11996" y="12196"/>
                    <a:pt x="11997" y="12196"/>
                  </a:cubicBezTo>
                  <a:lnTo>
                    <a:pt x="11997" y="12196"/>
                  </a:lnTo>
                  <a:cubicBezTo>
                    <a:pt x="11997" y="12196"/>
                    <a:pt x="10818" y="15958"/>
                    <a:pt x="7520" y="16423"/>
                  </a:cubicBezTo>
                  <a:cubicBezTo>
                    <a:pt x="4210" y="16899"/>
                    <a:pt x="1912" y="17518"/>
                    <a:pt x="2305" y="19173"/>
                  </a:cubicBezTo>
                  <a:cubicBezTo>
                    <a:pt x="2626" y="20508"/>
                    <a:pt x="3836" y="21163"/>
                    <a:pt x="5444" y="21163"/>
                  </a:cubicBezTo>
                  <a:cubicBezTo>
                    <a:pt x="8423" y="21163"/>
                    <a:pt x="12767" y="18912"/>
                    <a:pt x="15342" y="14565"/>
                  </a:cubicBezTo>
                  <a:cubicBezTo>
                    <a:pt x="19307" y="7874"/>
                    <a:pt x="17033" y="1873"/>
                    <a:pt x="10592" y="218"/>
                  </a:cubicBezTo>
                  <a:cubicBezTo>
                    <a:pt x="10018" y="69"/>
                    <a:pt x="9460" y="0"/>
                    <a:pt x="89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2046075" y="2061100"/>
              <a:ext cx="36350" cy="36050"/>
            </a:xfrm>
            <a:custGeom>
              <a:avLst/>
              <a:gdLst/>
              <a:ahLst/>
              <a:cxnLst/>
              <a:rect l="l" t="t" r="r" b="b"/>
              <a:pathLst>
                <a:path w="1454" h="1442" extrusionOk="0">
                  <a:moveTo>
                    <a:pt x="727" y="0"/>
                  </a:moveTo>
                  <a:cubicBezTo>
                    <a:pt x="322" y="0"/>
                    <a:pt x="1" y="322"/>
                    <a:pt x="1" y="727"/>
                  </a:cubicBezTo>
                  <a:cubicBezTo>
                    <a:pt x="1" y="1120"/>
                    <a:pt x="322" y="1441"/>
                    <a:pt x="727" y="1441"/>
                  </a:cubicBezTo>
                  <a:cubicBezTo>
                    <a:pt x="1132" y="1441"/>
                    <a:pt x="1453" y="1120"/>
                    <a:pt x="1453" y="727"/>
                  </a:cubicBezTo>
                  <a:cubicBezTo>
                    <a:pt x="1453" y="322"/>
                    <a:pt x="1132" y="0"/>
                    <a:pt x="7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1866425" y="2108000"/>
              <a:ext cx="179675" cy="64750"/>
            </a:xfrm>
            <a:custGeom>
              <a:avLst/>
              <a:gdLst/>
              <a:ahLst/>
              <a:cxnLst/>
              <a:rect l="l" t="t" r="r" b="b"/>
              <a:pathLst>
                <a:path w="7187" h="2590" extrusionOk="0">
                  <a:moveTo>
                    <a:pt x="6473" y="0"/>
                  </a:moveTo>
                  <a:cubicBezTo>
                    <a:pt x="5731" y="0"/>
                    <a:pt x="4264" y="1127"/>
                    <a:pt x="2950" y="1127"/>
                  </a:cubicBezTo>
                  <a:cubicBezTo>
                    <a:pt x="2917" y="1127"/>
                    <a:pt x="2885" y="1126"/>
                    <a:pt x="2853" y="1125"/>
                  </a:cubicBezTo>
                  <a:cubicBezTo>
                    <a:pt x="2772" y="1122"/>
                    <a:pt x="2693" y="1120"/>
                    <a:pt x="2615" y="1120"/>
                  </a:cubicBezTo>
                  <a:cubicBezTo>
                    <a:pt x="1103" y="1120"/>
                    <a:pt x="0" y="1654"/>
                    <a:pt x="555" y="2220"/>
                  </a:cubicBezTo>
                  <a:cubicBezTo>
                    <a:pt x="816" y="2482"/>
                    <a:pt x="1430" y="2589"/>
                    <a:pt x="2132" y="2589"/>
                  </a:cubicBezTo>
                  <a:cubicBezTo>
                    <a:pt x="3028" y="2589"/>
                    <a:pt x="4069" y="2414"/>
                    <a:pt x="4710" y="2161"/>
                  </a:cubicBezTo>
                  <a:cubicBezTo>
                    <a:pt x="5853" y="1708"/>
                    <a:pt x="7187" y="756"/>
                    <a:pt x="6853" y="196"/>
                  </a:cubicBezTo>
                  <a:cubicBezTo>
                    <a:pt x="6770" y="57"/>
                    <a:pt x="6640" y="0"/>
                    <a:pt x="64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" name="Google Shape;79;p3"/>
          <p:cNvGrpSpPr/>
          <p:nvPr/>
        </p:nvGrpSpPr>
        <p:grpSpPr>
          <a:xfrm rot="890291">
            <a:off x="7009976" y="4222966"/>
            <a:ext cx="389794" cy="591268"/>
            <a:chOff x="1761950" y="1669000"/>
            <a:chExt cx="482700" cy="529100"/>
          </a:xfrm>
        </p:grpSpPr>
        <p:sp>
          <p:nvSpPr>
            <p:cNvPr id="80" name="Google Shape;80;p3"/>
            <p:cNvSpPr/>
            <p:nvPr/>
          </p:nvSpPr>
          <p:spPr>
            <a:xfrm>
              <a:off x="1761950" y="1669000"/>
              <a:ext cx="482700" cy="529100"/>
            </a:xfrm>
            <a:custGeom>
              <a:avLst/>
              <a:gdLst/>
              <a:ahLst/>
              <a:cxnLst/>
              <a:rect l="l" t="t" r="r" b="b"/>
              <a:pathLst>
                <a:path w="19308" h="21164" extrusionOk="0">
                  <a:moveTo>
                    <a:pt x="8652" y="3590"/>
                  </a:moveTo>
                  <a:cubicBezTo>
                    <a:pt x="9200" y="3590"/>
                    <a:pt x="9762" y="3731"/>
                    <a:pt x="10282" y="4028"/>
                  </a:cubicBezTo>
                  <a:cubicBezTo>
                    <a:pt x="11794" y="4897"/>
                    <a:pt x="12366" y="6767"/>
                    <a:pt x="11532" y="8207"/>
                  </a:cubicBezTo>
                  <a:cubicBezTo>
                    <a:pt x="10983" y="9165"/>
                    <a:pt x="9973" y="9693"/>
                    <a:pt x="8916" y="9693"/>
                  </a:cubicBezTo>
                  <a:cubicBezTo>
                    <a:pt x="8369" y="9693"/>
                    <a:pt x="7809" y="9551"/>
                    <a:pt x="7294" y="9255"/>
                  </a:cubicBezTo>
                  <a:cubicBezTo>
                    <a:pt x="5770" y="8386"/>
                    <a:pt x="5210" y="6517"/>
                    <a:pt x="6043" y="5064"/>
                  </a:cubicBezTo>
                  <a:cubicBezTo>
                    <a:pt x="6592" y="4115"/>
                    <a:pt x="7595" y="3590"/>
                    <a:pt x="8652" y="3590"/>
                  </a:cubicBezTo>
                  <a:close/>
                  <a:moveTo>
                    <a:pt x="8921" y="0"/>
                  </a:moveTo>
                  <a:cubicBezTo>
                    <a:pt x="3425" y="0"/>
                    <a:pt x="1" y="7231"/>
                    <a:pt x="3460" y="11124"/>
                  </a:cubicBezTo>
                  <a:cubicBezTo>
                    <a:pt x="4980" y="12835"/>
                    <a:pt x="6651" y="13348"/>
                    <a:pt x="8108" y="13348"/>
                  </a:cubicBezTo>
                  <a:cubicBezTo>
                    <a:pt x="10292" y="13348"/>
                    <a:pt x="11996" y="12196"/>
                    <a:pt x="11997" y="12196"/>
                  </a:cubicBezTo>
                  <a:lnTo>
                    <a:pt x="11997" y="12196"/>
                  </a:lnTo>
                  <a:cubicBezTo>
                    <a:pt x="11997" y="12196"/>
                    <a:pt x="10818" y="15958"/>
                    <a:pt x="7520" y="16423"/>
                  </a:cubicBezTo>
                  <a:cubicBezTo>
                    <a:pt x="4210" y="16899"/>
                    <a:pt x="1912" y="17518"/>
                    <a:pt x="2305" y="19173"/>
                  </a:cubicBezTo>
                  <a:cubicBezTo>
                    <a:pt x="2626" y="20508"/>
                    <a:pt x="3836" y="21163"/>
                    <a:pt x="5444" y="21163"/>
                  </a:cubicBezTo>
                  <a:cubicBezTo>
                    <a:pt x="8423" y="21163"/>
                    <a:pt x="12767" y="18912"/>
                    <a:pt x="15342" y="14565"/>
                  </a:cubicBezTo>
                  <a:cubicBezTo>
                    <a:pt x="19307" y="7874"/>
                    <a:pt x="17033" y="1873"/>
                    <a:pt x="10592" y="218"/>
                  </a:cubicBezTo>
                  <a:cubicBezTo>
                    <a:pt x="10018" y="69"/>
                    <a:pt x="9460" y="0"/>
                    <a:pt x="89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2046075" y="2061100"/>
              <a:ext cx="36350" cy="36050"/>
            </a:xfrm>
            <a:custGeom>
              <a:avLst/>
              <a:gdLst/>
              <a:ahLst/>
              <a:cxnLst/>
              <a:rect l="l" t="t" r="r" b="b"/>
              <a:pathLst>
                <a:path w="1454" h="1442" extrusionOk="0">
                  <a:moveTo>
                    <a:pt x="727" y="0"/>
                  </a:moveTo>
                  <a:cubicBezTo>
                    <a:pt x="322" y="0"/>
                    <a:pt x="1" y="322"/>
                    <a:pt x="1" y="727"/>
                  </a:cubicBezTo>
                  <a:cubicBezTo>
                    <a:pt x="1" y="1120"/>
                    <a:pt x="322" y="1441"/>
                    <a:pt x="727" y="1441"/>
                  </a:cubicBezTo>
                  <a:cubicBezTo>
                    <a:pt x="1132" y="1441"/>
                    <a:pt x="1453" y="1120"/>
                    <a:pt x="1453" y="727"/>
                  </a:cubicBezTo>
                  <a:cubicBezTo>
                    <a:pt x="1453" y="322"/>
                    <a:pt x="1132" y="0"/>
                    <a:pt x="7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1866425" y="2108000"/>
              <a:ext cx="179675" cy="64750"/>
            </a:xfrm>
            <a:custGeom>
              <a:avLst/>
              <a:gdLst/>
              <a:ahLst/>
              <a:cxnLst/>
              <a:rect l="l" t="t" r="r" b="b"/>
              <a:pathLst>
                <a:path w="7187" h="2590" extrusionOk="0">
                  <a:moveTo>
                    <a:pt x="6473" y="0"/>
                  </a:moveTo>
                  <a:cubicBezTo>
                    <a:pt x="5731" y="0"/>
                    <a:pt x="4264" y="1127"/>
                    <a:pt x="2950" y="1127"/>
                  </a:cubicBezTo>
                  <a:cubicBezTo>
                    <a:pt x="2917" y="1127"/>
                    <a:pt x="2885" y="1126"/>
                    <a:pt x="2853" y="1125"/>
                  </a:cubicBezTo>
                  <a:cubicBezTo>
                    <a:pt x="2772" y="1122"/>
                    <a:pt x="2693" y="1120"/>
                    <a:pt x="2615" y="1120"/>
                  </a:cubicBezTo>
                  <a:cubicBezTo>
                    <a:pt x="1103" y="1120"/>
                    <a:pt x="0" y="1654"/>
                    <a:pt x="555" y="2220"/>
                  </a:cubicBezTo>
                  <a:cubicBezTo>
                    <a:pt x="816" y="2482"/>
                    <a:pt x="1430" y="2589"/>
                    <a:pt x="2132" y="2589"/>
                  </a:cubicBezTo>
                  <a:cubicBezTo>
                    <a:pt x="3028" y="2589"/>
                    <a:pt x="4069" y="2414"/>
                    <a:pt x="4710" y="2161"/>
                  </a:cubicBezTo>
                  <a:cubicBezTo>
                    <a:pt x="5853" y="1708"/>
                    <a:pt x="7187" y="756"/>
                    <a:pt x="6853" y="196"/>
                  </a:cubicBezTo>
                  <a:cubicBezTo>
                    <a:pt x="6770" y="57"/>
                    <a:pt x="6640" y="0"/>
                    <a:pt x="64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" name="Google Shape;83;p3"/>
          <p:cNvGrpSpPr/>
          <p:nvPr/>
        </p:nvGrpSpPr>
        <p:grpSpPr>
          <a:xfrm rot="-871861">
            <a:off x="6460483" y="1280030"/>
            <a:ext cx="699981" cy="844364"/>
            <a:chOff x="2321700" y="1787550"/>
            <a:chExt cx="450675" cy="386425"/>
          </a:xfrm>
        </p:grpSpPr>
        <p:sp>
          <p:nvSpPr>
            <p:cNvPr id="84" name="Google Shape;84;p3"/>
            <p:cNvSpPr/>
            <p:nvPr/>
          </p:nvSpPr>
          <p:spPr>
            <a:xfrm>
              <a:off x="2321700" y="1787550"/>
              <a:ext cx="450675" cy="386425"/>
            </a:xfrm>
            <a:custGeom>
              <a:avLst/>
              <a:gdLst/>
              <a:ahLst/>
              <a:cxnLst/>
              <a:rect l="l" t="t" r="r" b="b"/>
              <a:pathLst>
                <a:path w="18027" h="15457" extrusionOk="0">
                  <a:moveTo>
                    <a:pt x="6484" y="0"/>
                  </a:moveTo>
                  <a:cubicBezTo>
                    <a:pt x="6270" y="0"/>
                    <a:pt x="6046" y="42"/>
                    <a:pt x="5811" y="132"/>
                  </a:cubicBezTo>
                  <a:cubicBezTo>
                    <a:pt x="3465" y="1025"/>
                    <a:pt x="6502" y="6990"/>
                    <a:pt x="6406" y="7216"/>
                  </a:cubicBezTo>
                  <a:cubicBezTo>
                    <a:pt x="6299" y="7442"/>
                    <a:pt x="1" y="8906"/>
                    <a:pt x="1191" y="11514"/>
                  </a:cubicBezTo>
                  <a:cubicBezTo>
                    <a:pt x="1500" y="12194"/>
                    <a:pt x="2065" y="12444"/>
                    <a:pt x="2736" y="12444"/>
                  </a:cubicBezTo>
                  <a:cubicBezTo>
                    <a:pt x="4599" y="12444"/>
                    <a:pt x="7287" y="10521"/>
                    <a:pt x="7644" y="10521"/>
                  </a:cubicBezTo>
                  <a:cubicBezTo>
                    <a:pt x="7654" y="10521"/>
                    <a:pt x="7662" y="10523"/>
                    <a:pt x="7668" y="10526"/>
                  </a:cubicBezTo>
                  <a:cubicBezTo>
                    <a:pt x="7946" y="10654"/>
                    <a:pt x="9383" y="15457"/>
                    <a:pt x="11790" y="15457"/>
                  </a:cubicBezTo>
                  <a:cubicBezTo>
                    <a:pt x="12066" y="15457"/>
                    <a:pt x="12355" y="15393"/>
                    <a:pt x="12657" y="15252"/>
                  </a:cubicBezTo>
                  <a:cubicBezTo>
                    <a:pt x="15586" y="13871"/>
                    <a:pt x="11550" y="9014"/>
                    <a:pt x="11633" y="8775"/>
                  </a:cubicBezTo>
                  <a:cubicBezTo>
                    <a:pt x="11717" y="8549"/>
                    <a:pt x="18027" y="6620"/>
                    <a:pt x="16812" y="4358"/>
                  </a:cubicBezTo>
                  <a:cubicBezTo>
                    <a:pt x="16512" y="3790"/>
                    <a:pt x="15959" y="3579"/>
                    <a:pt x="15293" y="3579"/>
                  </a:cubicBezTo>
                  <a:cubicBezTo>
                    <a:pt x="13348" y="3579"/>
                    <a:pt x="10443" y="5387"/>
                    <a:pt x="10096" y="5387"/>
                  </a:cubicBezTo>
                  <a:cubicBezTo>
                    <a:pt x="10087" y="5387"/>
                    <a:pt x="10079" y="5385"/>
                    <a:pt x="10073" y="5382"/>
                  </a:cubicBezTo>
                  <a:cubicBezTo>
                    <a:pt x="9920" y="5284"/>
                    <a:pt x="8893" y="0"/>
                    <a:pt x="64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2526500" y="1936425"/>
              <a:ext cx="34550" cy="29700"/>
            </a:xfrm>
            <a:custGeom>
              <a:avLst/>
              <a:gdLst/>
              <a:ahLst/>
              <a:cxnLst/>
              <a:rect l="l" t="t" r="r" b="b"/>
              <a:pathLst>
                <a:path w="1382" h="1188" extrusionOk="0">
                  <a:moveTo>
                    <a:pt x="707" y="1"/>
                  </a:moveTo>
                  <a:cubicBezTo>
                    <a:pt x="639" y="1"/>
                    <a:pt x="569" y="11"/>
                    <a:pt x="500" y="34"/>
                  </a:cubicBezTo>
                  <a:cubicBezTo>
                    <a:pt x="179" y="153"/>
                    <a:pt x="0" y="487"/>
                    <a:pt x="107" y="796"/>
                  </a:cubicBezTo>
                  <a:cubicBezTo>
                    <a:pt x="192" y="1040"/>
                    <a:pt x="423" y="1187"/>
                    <a:pt x="674" y="1187"/>
                  </a:cubicBezTo>
                  <a:cubicBezTo>
                    <a:pt x="743" y="1187"/>
                    <a:pt x="813" y="1177"/>
                    <a:pt x="881" y="1154"/>
                  </a:cubicBezTo>
                  <a:cubicBezTo>
                    <a:pt x="1203" y="1035"/>
                    <a:pt x="1381" y="701"/>
                    <a:pt x="1274" y="392"/>
                  </a:cubicBezTo>
                  <a:cubicBezTo>
                    <a:pt x="1190" y="148"/>
                    <a:pt x="959" y="1"/>
                    <a:pt x="707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2485125" y="1819000"/>
              <a:ext cx="57775" cy="104050"/>
            </a:xfrm>
            <a:custGeom>
              <a:avLst/>
              <a:gdLst/>
              <a:ahLst/>
              <a:cxnLst/>
              <a:rect l="l" t="t" r="r" b="b"/>
              <a:pathLst>
                <a:path w="2311" h="4162" extrusionOk="0">
                  <a:moveTo>
                    <a:pt x="591" y="0"/>
                  </a:moveTo>
                  <a:cubicBezTo>
                    <a:pt x="556" y="0"/>
                    <a:pt x="521" y="6"/>
                    <a:pt x="488" y="17"/>
                  </a:cubicBezTo>
                  <a:cubicBezTo>
                    <a:pt x="48" y="159"/>
                    <a:pt x="0" y="1195"/>
                    <a:pt x="369" y="2338"/>
                  </a:cubicBezTo>
                  <a:cubicBezTo>
                    <a:pt x="712" y="3389"/>
                    <a:pt x="1291" y="4162"/>
                    <a:pt x="1725" y="4162"/>
                  </a:cubicBezTo>
                  <a:cubicBezTo>
                    <a:pt x="1758" y="4162"/>
                    <a:pt x="1791" y="4157"/>
                    <a:pt x="1822" y="4148"/>
                  </a:cubicBezTo>
                  <a:cubicBezTo>
                    <a:pt x="2251" y="4005"/>
                    <a:pt x="2310" y="2969"/>
                    <a:pt x="1941" y="1826"/>
                  </a:cubicBezTo>
                  <a:cubicBezTo>
                    <a:pt x="1600" y="771"/>
                    <a:pt x="1016" y="0"/>
                    <a:pt x="591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" name="Google Shape;87;p3"/>
          <p:cNvGrpSpPr/>
          <p:nvPr/>
        </p:nvGrpSpPr>
        <p:grpSpPr>
          <a:xfrm rot="-822949">
            <a:off x="7676470" y="3976154"/>
            <a:ext cx="1198778" cy="1595020"/>
            <a:chOff x="345025" y="221948"/>
            <a:chExt cx="1016224" cy="1014094"/>
          </a:xfrm>
        </p:grpSpPr>
        <p:sp>
          <p:nvSpPr>
            <p:cNvPr id="88" name="Google Shape;88;p3"/>
            <p:cNvSpPr/>
            <p:nvPr/>
          </p:nvSpPr>
          <p:spPr>
            <a:xfrm rot="3022827">
              <a:off x="496652" y="364477"/>
              <a:ext cx="712970" cy="729036"/>
            </a:xfrm>
            <a:custGeom>
              <a:avLst/>
              <a:gdLst/>
              <a:ahLst/>
              <a:cxnLst/>
              <a:rect l="l" t="t" r="r" b="b"/>
              <a:pathLst>
                <a:path w="16287" h="16654" extrusionOk="0">
                  <a:moveTo>
                    <a:pt x="6602" y="1"/>
                  </a:moveTo>
                  <a:cubicBezTo>
                    <a:pt x="4440" y="1"/>
                    <a:pt x="2474" y="1200"/>
                    <a:pt x="1536" y="2842"/>
                  </a:cubicBezTo>
                  <a:cubicBezTo>
                    <a:pt x="0" y="5533"/>
                    <a:pt x="310" y="8021"/>
                    <a:pt x="1917" y="8473"/>
                  </a:cubicBezTo>
                  <a:cubicBezTo>
                    <a:pt x="2144" y="8536"/>
                    <a:pt x="2350" y="8566"/>
                    <a:pt x="2539" y="8566"/>
                  </a:cubicBezTo>
                  <a:cubicBezTo>
                    <a:pt x="4027" y="8566"/>
                    <a:pt x="4420" y="6743"/>
                    <a:pt x="4906" y="5211"/>
                  </a:cubicBezTo>
                  <a:cubicBezTo>
                    <a:pt x="5274" y="4041"/>
                    <a:pt x="5978" y="3410"/>
                    <a:pt x="6827" y="3410"/>
                  </a:cubicBezTo>
                  <a:cubicBezTo>
                    <a:pt x="7239" y="3410"/>
                    <a:pt x="7685" y="3558"/>
                    <a:pt x="8144" y="3866"/>
                  </a:cubicBezTo>
                  <a:cubicBezTo>
                    <a:pt x="9549" y="4818"/>
                    <a:pt x="8168" y="8938"/>
                    <a:pt x="7013" y="11057"/>
                  </a:cubicBezTo>
                  <a:cubicBezTo>
                    <a:pt x="5858" y="13165"/>
                    <a:pt x="5037" y="16605"/>
                    <a:pt x="7894" y="16653"/>
                  </a:cubicBezTo>
                  <a:cubicBezTo>
                    <a:pt x="7908" y="16653"/>
                    <a:pt x="7922" y="16653"/>
                    <a:pt x="7936" y="16653"/>
                  </a:cubicBezTo>
                  <a:cubicBezTo>
                    <a:pt x="10817" y="16653"/>
                    <a:pt x="16286" y="11800"/>
                    <a:pt x="15883" y="10378"/>
                  </a:cubicBezTo>
                  <a:cubicBezTo>
                    <a:pt x="15623" y="9451"/>
                    <a:pt x="14750" y="9032"/>
                    <a:pt x="13847" y="9032"/>
                  </a:cubicBezTo>
                  <a:cubicBezTo>
                    <a:pt x="13348" y="9032"/>
                    <a:pt x="12839" y="9160"/>
                    <a:pt x="12419" y="9402"/>
                  </a:cubicBezTo>
                  <a:cubicBezTo>
                    <a:pt x="11668" y="9855"/>
                    <a:pt x="11014" y="10438"/>
                    <a:pt x="10490" y="11140"/>
                  </a:cubicBezTo>
                  <a:cubicBezTo>
                    <a:pt x="10490" y="11140"/>
                    <a:pt x="14157" y="4675"/>
                    <a:pt x="10764" y="1663"/>
                  </a:cubicBezTo>
                  <a:cubicBezTo>
                    <a:pt x="9441" y="489"/>
                    <a:pt x="7982" y="1"/>
                    <a:pt x="66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3"/>
            <p:cNvSpPr/>
            <p:nvPr/>
          </p:nvSpPr>
          <p:spPr>
            <a:xfrm rot="3022827">
              <a:off x="774226" y="318054"/>
              <a:ext cx="184557" cy="226056"/>
            </a:xfrm>
            <a:custGeom>
              <a:avLst/>
              <a:gdLst/>
              <a:ahLst/>
              <a:cxnLst/>
              <a:rect l="l" t="t" r="r" b="b"/>
              <a:pathLst>
                <a:path w="4216" h="5164" extrusionOk="0">
                  <a:moveTo>
                    <a:pt x="3680" y="0"/>
                  </a:moveTo>
                  <a:cubicBezTo>
                    <a:pt x="3129" y="0"/>
                    <a:pt x="1983" y="685"/>
                    <a:pt x="1286" y="1779"/>
                  </a:cubicBezTo>
                  <a:cubicBezTo>
                    <a:pt x="429" y="3112"/>
                    <a:pt x="1" y="4887"/>
                    <a:pt x="715" y="5148"/>
                  </a:cubicBezTo>
                  <a:cubicBezTo>
                    <a:pt x="742" y="5159"/>
                    <a:pt x="768" y="5163"/>
                    <a:pt x="794" y="5163"/>
                  </a:cubicBezTo>
                  <a:cubicBezTo>
                    <a:pt x="1353" y="5163"/>
                    <a:pt x="1689" y="2929"/>
                    <a:pt x="2406" y="2053"/>
                  </a:cubicBezTo>
                  <a:cubicBezTo>
                    <a:pt x="3156" y="1124"/>
                    <a:pt x="4215" y="529"/>
                    <a:pt x="3953" y="112"/>
                  </a:cubicBezTo>
                  <a:cubicBezTo>
                    <a:pt x="3902" y="36"/>
                    <a:pt x="3807" y="0"/>
                    <a:pt x="368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3"/>
            <p:cNvSpPr/>
            <p:nvPr/>
          </p:nvSpPr>
          <p:spPr>
            <a:xfrm rot="3022827">
              <a:off x="1023192" y="438639"/>
              <a:ext cx="36027" cy="35983"/>
            </a:xfrm>
            <a:custGeom>
              <a:avLst/>
              <a:gdLst/>
              <a:ahLst/>
              <a:cxnLst/>
              <a:rect l="l" t="t" r="r" b="b"/>
              <a:pathLst>
                <a:path w="823" h="822" extrusionOk="0">
                  <a:moveTo>
                    <a:pt x="405" y="0"/>
                  </a:moveTo>
                  <a:cubicBezTo>
                    <a:pt x="179" y="0"/>
                    <a:pt x="1" y="191"/>
                    <a:pt x="1" y="417"/>
                  </a:cubicBezTo>
                  <a:cubicBezTo>
                    <a:pt x="1" y="643"/>
                    <a:pt x="179" y="822"/>
                    <a:pt x="405" y="822"/>
                  </a:cubicBezTo>
                  <a:cubicBezTo>
                    <a:pt x="632" y="822"/>
                    <a:pt x="822" y="643"/>
                    <a:pt x="822" y="417"/>
                  </a:cubicBezTo>
                  <a:cubicBezTo>
                    <a:pt x="822" y="191"/>
                    <a:pt x="632" y="0"/>
                    <a:pt x="4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1" name="Google Shape;91;p3"/>
          <p:cNvSpPr/>
          <p:nvPr/>
        </p:nvSpPr>
        <p:spPr>
          <a:xfrm>
            <a:off x="339225" y="2154336"/>
            <a:ext cx="280152" cy="344328"/>
          </a:xfrm>
          <a:custGeom>
            <a:avLst/>
            <a:gdLst/>
            <a:ahLst/>
            <a:cxnLst/>
            <a:rect l="l" t="t" r="r" b="b"/>
            <a:pathLst>
              <a:path w="3403" h="3137" extrusionOk="0">
                <a:moveTo>
                  <a:pt x="1673" y="0"/>
                </a:moveTo>
                <a:cubicBezTo>
                  <a:pt x="1551" y="0"/>
                  <a:pt x="1429" y="84"/>
                  <a:pt x="1429" y="250"/>
                </a:cubicBezTo>
                <a:cubicBezTo>
                  <a:pt x="1382" y="631"/>
                  <a:pt x="1370" y="1012"/>
                  <a:pt x="1370" y="1405"/>
                </a:cubicBezTo>
                <a:cubicBezTo>
                  <a:pt x="1013" y="1429"/>
                  <a:pt x="655" y="1417"/>
                  <a:pt x="298" y="1453"/>
                </a:cubicBezTo>
                <a:cubicBezTo>
                  <a:pt x="48" y="1453"/>
                  <a:pt x="1" y="1798"/>
                  <a:pt x="239" y="1870"/>
                </a:cubicBezTo>
                <a:cubicBezTo>
                  <a:pt x="620" y="2013"/>
                  <a:pt x="1025" y="2084"/>
                  <a:pt x="1429" y="2096"/>
                </a:cubicBezTo>
                <a:cubicBezTo>
                  <a:pt x="1465" y="2417"/>
                  <a:pt x="1584" y="2715"/>
                  <a:pt x="1751" y="2989"/>
                </a:cubicBezTo>
                <a:cubicBezTo>
                  <a:pt x="1820" y="3090"/>
                  <a:pt x="1924" y="3136"/>
                  <a:pt x="2026" y="3136"/>
                </a:cubicBezTo>
                <a:cubicBezTo>
                  <a:pt x="2189" y="3136"/>
                  <a:pt x="2346" y="3020"/>
                  <a:pt x="2346" y="2822"/>
                </a:cubicBezTo>
                <a:cubicBezTo>
                  <a:pt x="2358" y="2560"/>
                  <a:pt x="2310" y="2298"/>
                  <a:pt x="2227" y="2036"/>
                </a:cubicBezTo>
                <a:cubicBezTo>
                  <a:pt x="2560" y="1989"/>
                  <a:pt x="2882" y="1882"/>
                  <a:pt x="3168" y="1703"/>
                </a:cubicBezTo>
                <a:cubicBezTo>
                  <a:pt x="3402" y="1550"/>
                  <a:pt x="3336" y="1143"/>
                  <a:pt x="3038" y="1143"/>
                </a:cubicBezTo>
                <a:cubicBezTo>
                  <a:pt x="3033" y="1143"/>
                  <a:pt x="3029" y="1143"/>
                  <a:pt x="3025" y="1143"/>
                </a:cubicBezTo>
                <a:cubicBezTo>
                  <a:pt x="2703" y="1167"/>
                  <a:pt x="2382" y="1227"/>
                  <a:pt x="2072" y="1310"/>
                </a:cubicBezTo>
                <a:cubicBezTo>
                  <a:pt x="2001" y="965"/>
                  <a:pt x="1953" y="608"/>
                  <a:pt x="1917" y="250"/>
                </a:cubicBezTo>
                <a:cubicBezTo>
                  <a:pt x="1917" y="84"/>
                  <a:pt x="1795" y="0"/>
                  <a:pt x="167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3"/>
          <p:cNvSpPr/>
          <p:nvPr/>
        </p:nvSpPr>
        <p:spPr>
          <a:xfrm rot="1938657">
            <a:off x="8146029" y="353881"/>
            <a:ext cx="259678" cy="327643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3"/>
          <p:cNvSpPr/>
          <p:nvPr/>
        </p:nvSpPr>
        <p:spPr>
          <a:xfrm rot="1938657">
            <a:off x="8364240" y="671545"/>
            <a:ext cx="244370" cy="209025"/>
          </a:xfrm>
          <a:custGeom>
            <a:avLst/>
            <a:gdLst/>
            <a:ahLst/>
            <a:cxnLst/>
            <a:rect l="l" t="t" r="r" b="b"/>
            <a:pathLst>
              <a:path w="3049" h="1956" extrusionOk="0">
                <a:moveTo>
                  <a:pt x="1465" y="0"/>
                </a:moveTo>
                <a:cubicBezTo>
                  <a:pt x="1250" y="143"/>
                  <a:pt x="1191" y="381"/>
                  <a:pt x="1203" y="667"/>
                </a:cubicBezTo>
                <a:cubicBezTo>
                  <a:pt x="893" y="691"/>
                  <a:pt x="584" y="715"/>
                  <a:pt x="274" y="727"/>
                </a:cubicBezTo>
                <a:cubicBezTo>
                  <a:pt x="72" y="727"/>
                  <a:pt x="0" y="1072"/>
                  <a:pt x="226" y="1096"/>
                </a:cubicBezTo>
                <a:cubicBezTo>
                  <a:pt x="572" y="1155"/>
                  <a:pt x="929" y="1179"/>
                  <a:pt x="1286" y="1179"/>
                </a:cubicBezTo>
                <a:cubicBezTo>
                  <a:pt x="1334" y="1381"/>
                  <a:pt x="1405" y="1572"/>
                  <a:pt x="1488" y="1751"/>
                </a:cubicBezTo>
                <a:cubicBezTo>
                  <a:pt x="1545" y="1893"/>
                  <a:pt x="1674" y="1956"/>
                  <a:pt x="1800" y="1956"/>
                </a:cubicBezTo>
                <a:cubicBezTo>
                  <a:pt x="1989" y="1956"/>
                  <a:pt x="2170" y="1813"/>
                  <a:pt x="2084" y="1584"/>
                </a:cubicBezTo>
                <a:cubicBezTo>
                  <a:pt x="2024" y="1441"/>
                  <a:pt x="1965" y="1286"/>
                  <a:pt x="1917" y="1143"/>
                </a:cubicBezTo>
                <a:cubicBezTo>
                  <a:pt x="2286" y="1096"/>
                  <a:pt x="2691" y="1048"/>
                  <a:pt x="2965" y="774"/>
                </a:cubicBezTo>
                <a:cubicBezTo>
                  <a:pt x="3048" y="691"/>
                  <a:pt x="3001" y="548"/>
                  <a:pt x="2893" y="512"/>
                </a:cubicBezTo>
                <a:cubicBezTo>
                  <a:pt x="2792" y="483"/>
                  <a:pt x="2690" y="471"/>
                  <a:pt x="2588" y="471"/>
                </a:cubicBezTo>
                <a:cubicBezTo>
                  <a:pt x="2317" y="471"/>
                  <a:pt x="2042" y="552"/>
                  <a:pt x="1774" y="596"/>
                </a:cubicBezTo>
                <a:cubicBezTo>
                  <a:pt x="1727" y="346"/>
                  <a:pt x="1715" y="155"/>
                  <a:pt x="147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" name="Google Shape;94;p3"/>
          <p:cNvGrpSpPr/>
          <p:nvPr/>
        </p:nvGrpSpPr>
        <p:grpSpPr>
          <a:xfrm rot="493885">
            <a:off x="6825598" y="2349512"/>
            <a:ext cx="937979" cy="1238771"/>
            <a:chOff x="2797650" y="3803725"/>
            <a:chExt cx="787175" cy="819250"/>
          </a:xfrm>
        </p:grpSpPr>
        <p:sp>
          <p:nvSpPr>
            <p:cNvPr id="95" name="Google Shape;95;p3"/>
            <p:cNvSpPr/>
            <p:nvPr/>
          </p:nvSpPr>
          <p:spPr>
            <a:xfrm>
              <a:off x="2797650" y="3803725"/>
              <a:ext cx="787175" cy="819250"/>
            </a:xfrm>
            <a:custGeom>
              <a:avLst/>
              <a:gdLst/>
              <a:ahLst/>
              <a:cxnLst/>
              <a:rect l="l" t="t" r="r" b="b"/>
              <a:pathLst>
                <a:path w="31487" h="32770" extrusionOk="0">
                  <a:moveTo>
                    <a:pt x="19368" y="5206"/>
                  </a:moveTo>
                  <a:cubicBezTo>
                    <a:pt x="20885" y="5206"/>
                    <a:pt x="22337" y="6384"/>
                    <a:pt x="22337" y="8157"/>
                  </a:cubicBezTo>
                  <a:cubicBezTo>
                    <a:pt x="22337" y="9788"/>
                    <a:pt x="21015" y="11110"/>
                    <a:pt x="19384" y="11110"/>
                  </a:cubicBezTo>
                  <a:lnTo>
                    <a:pt x="19372" y="11110"/>
                  </a:lnTo>
                  <a:cubicBezTo>
                    <a:pt x="16741" y="11098"/>
                    <a:pt x="15443" y="7919"/>
                    <a:pt x="17301" y="6074"/>
                  </a:cubicBezTo>
                  <a:cubicBezTo>
                    <a:pt x="17904" y="5474"/>
                    <a:pt x="18644" y="5206"/>
                    <a:pt x="19368" y="5206"/>
                  </a:cubicBezTo>
                  <a:close/>
                  <a:moveTo>
                    <a:pt x="14622" y="16964"/>
                  </a:moveTo>
                  <a:cubicBezTo>
                    <a:pt x="15232" y="16964"/>
                    <a:pt x="15847" y="17082"/>
                    <a:pt x="16431" y="17325"/>
                  </a:cubicBezTo>
                  <a:cubicBezTo>
                    <a:pt x="18217" y="18063"/>
                    <a:pt x="19372" y="19802"/>
                    <a:pt x="19372" y="21730"/>
                  </a:cubicBezTo>
                  <a:cubicBezTo>
                    <a:pt x="19372" y="24362"/>
                    <a:pt x="17241" y="26493"/>
                    <a:pt x="14610" y="26493"/>
                  </a:cubicBezTo>
                  <a:cubicBezTo>
                    <a:pt x="12681" y="26493"/>
                    <a:pt x="10943" y="25326"/>
                    <a:pt x="10216" y="23552"/>
                  </a:cubicBezTo>
                  <a:cubicBezTo>
                    <a:pt x="9478" y="21766"/>
                    <a:pt x="9883" y="19718"/>
                    <a:pt x="11240" y="18361"/>
                  </a:cubicBezTo>
                  <a:cubicBezTo>
                    <a:pt x="12158" y="17451"/>
                    <a:pt x="13381" y="16964"/>
                    <a:pt x="14622" y="16964"/>
                  </a:cubicBezTo>
                  <a:close/>
                  <a:moveTo>
                    <a:pt x="19725" y="1"/>
                  </a:moveTo>
                  <a:cubicBezTo>
                    <a:pt x="19020" y="1"/>
                    <a:pt x="18278" y="84"/>
                    <a:pt x="17503" y="263"/>
                  </a:cubicBezTo>
                  <a:cubicBezTo>
                    <a:pt x="7323" y="2621"/>
                    <a:pt x="10812" y="12110"/>
                    <a:pt x="10812" y="12110"/>
                  </a:cubicBezTo>
                  <a:cubicBezTo>
                    <a:pt x="7811" y="12336"/>
                    <a:pt x="1" y="18694"/>
                    <a:pt x="4632" y="27291"/>
                  </a:cubicBezTo>
                  <a:cubicBezTo>
                    <a:pt x="6708" y="31143"/>
                    <a:pt x="10415" y="32769"/>
                    <a:pt x="14135" y="32769"/>
                  </a:cubicBezTo>
                  <a:cubicBezTo>
                    <a:pt x="18716" y="32769"/>
                    <a:pt x="23317" y="30304"/>
                    <a:pt x="24921" y="26493"/>
                  </a:cubicBezTo>
                  <a:cubicBezTo>
                    <a:pt x="27826" y="19587"/>
                    <a:pt x="23885" y="14884"/>
                    <a:pt x="23885" y="14884"/>
                  </a:cubicBezTo>
                  <a:cubicBezTo>
                    <a:pt x="31486" y="12321"/>
                    <a:pt x="28294" y="1"/>
                    <a:pt x="1972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3095025" y="3993950"/>
              <a:ext cx="52100" cy="52425"/>
            </a:xfrm>
            <a:custGeom>
              <a:avLst/>
              <a:gdLst/>
              <a:ahLst/>
              <a:cxnLst/>
              <a:rect l="l" t="t" r="r" b="b"/>
              <a:pathLst>
                <a:path w="2084" h="2097" extrusionOk="0">
                  <a:moveTo>
                    <a:pt x="1048" y="1"/>
                  </a:moveTo>
                  <a:cubicBezTo>
                    <a:pt x="465" y="1"/>
                    <a:pt x="0" y="465"/>
                    <a:pt x="0" y="1048"/>
                  </a:cubicBezTo>
                  <a:cubicBezTo>
                    <a:pt x="0" y="1620"/>
                    <a:pt x="465" y="2096"/>
                    <a:pt x="1048" y="2096"/>
                  </a:cubicBezTo>
                  <a:cubicBezTo>
                    <a:pt x="1619" y="2096"/>
                    <a:pt x="2084" y="1620"/>
                    <a:pt x="2084" y="1048"/>
                  </a:cubicBezTo>
                  <a:cubicBezTo>
                    <a:pt x="2084" y="465"/>
                    <a:pt x="1619" y="1"/>
                    <a:pt x="104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2908675" y="4172500"/>
              <a:ext cx="142325" cy="208700"/>
            </a:xfrm>
            <a:custGeom>
              <a:avLst/>
              <a:gdLst/>
              <a:ahLst/>
              <a:cxnLst/>
              <a:rect l="l" t="t" r="r" b="b"/>
              <a:pathLst>
                <a:path w="5693" h="8348" extrusionOk="0">
                  <a:moveTo>
                    <a:pt x="4297" y="1"/>
                  </a:moveTo>
                  <a:cubicBezTo>
                    <a:pt x="3111" y="1"/>
                    <a:pt x="1775" y="1987"/>
                    <a:pt x="1025" y="4170"/>
                  </a:cubicBezTo>
                  <a:cubicBezTo>
                    <a:pt x="239" y="6456"/>
                    <a:pt x="1" y="8110"/>
                    <a:pt x="882" y="8325"/>
                  </a:cubicBezTo>
                  <a:cubicBezTo>
                    <a:pt x="951" y="8340"/>
                    <a:pt x="1015" y="8348"/>
                    <a:pt x="1075" y="8348"/>
                  </a:cubicBezTo>
                  <a:cubicBezTo>
                    <a:pt x="2349" y="8348"/>
                    <a:pt x="1783" y="4988"/>
                    <a:pt x="2966" y="3658"/>
                  </a:cubicBezTo>
                  <a:cubicBezTo>
                    <a:pt x="4204" y="2265"/>
                    <a:pt x="5692" y="217"/>
                    <a:pt x="4466" y="14"/>
                  </a:cubicBezTo>
                  <a:cubicBezTo>
                    <a:pt x="4410" y="5"/>
                    <a:pt x="4354" y="1"/>
                    <a:pt x="429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3101875" y="3858125"/>
              <a:ext cx="155675" cy="104675"/>
            </a:xfrm>
            <a:custGeom>
              <a:avLst/>
              <a:gdLst/>
              <a:ahLst/>
              <a:cxnLst/>
              <a:rect l="l" t="t" r="r" b="b"/>
              <a:pathLst>
                <a:path w="6227" h="4187" extrusionOk="0">
                  <a:moveTo>
                    <a:pt x="5196" y="1"/>
                  </a:moveTo>
                  <a:cubicBezTo>
                    <a:pt x="4415" y="1"/>
                    <a:pt x="3142" y="589"/>
                    <a:pt x="2179" y="1362"/>
                  </a:cubicBezTo>
                  <a:cubicBezTo>
                    <a:pt x="845" y="2409"/>
                    <a:pt x="0" y="3838"/>
                    <a:pt x="714" y="4148"/>
                  </a:cubicBezTo>
                  <a:cubicBezTo>
                    <a:pt x="776" y="4174"/>
                    <a:pt x="835" y="4186"/>
                    <a:pt x="892" y="4186"/>
                  </a:cubicBezTo>
                  <a:cubicBezTo>
                    <a:pt x="1587" y="4186"/>
                    <a:pt x="2016" y="2368"/>
                    <a:pt x="3512" y="1862"/>
                  </a:cubicBezTo>
                  <a:cubicBezTo>
                    <a:pt x="5144" y="1326"/>
                    <a:pt x="6227" y="945"/>
                    <a:pt x="5822" y="266"/>
                  </a:cubicBezTo>
                  <a:cubicBezTo>
                    <a:pt x="5709" y="82"/>
                    <a:pt x="5487" y="1"/>
                    <a:pt x="5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9" name="Google Shape;99;p3"/>
          <p:cNvSpPr/>
          <p:nvPr/>
        </p:nvSpPr>
        <p:spPr>
          <a:xfrm rot="7925415">
            <a:off x="8316216" y="5776528"/>
            <a:ext cx="543239" cy="385547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"/>
          <p:cNvSpPr/>
          <p:nvPr/>
        </p:nvSpPr>
        <p:spPr>
          <a:xfrm rot="7925529">
            <a:off x="1310768" y="6357708"/>
            <a:ext cx="325827" cy="156769"/>
          </a:xfrm>
          <a:custGeom>
            <a:avLst/>
            <a:gdLst/>
            <a:ahLst/>
            <a:cxnLst/>
            <a:rect l="l" t="t" r="r" b="b"/>
            <a:pathLst>
              <a:path w="3049" h="1956" extrusionOk="0">
                <a:moveTo>
                  <a:pt x="1465" y="0"/>
                </a:moveTo>
                <a:cubicBezTo>
                  <a:pt x="1250" y="143"/>
                  <a:pt x="1191" y="381"/>
                  <a:pt x="1203" y="667"/>
                </a:cubicBezTo>
                <a:cubicBezTo>
                  <a:pt x="893" y="691"/>
                  <a:pt x="584" y="715"/>
                  <a:pt x="274" y="727"/>
                </a:cubicBezTo>
                <a:cubicBezTo>
                  <a:pt x="72" y="727"/>
                  <a:pt x="0" y="1072"/>
                  <a:pt x="226" y="1096"/>
                </a:cubicBezTo>
                <a:cubicBezTo>
                  <a:pt x="572" y="1155"/>
                  <a:pt x="929" y="1179"/>
                  <a:pt x="1286" y="1179"/>
                </a:cubicBezTo>
                <a:cubicBezTo>
                  <a:pt x="1334" y="1381"/>
                  <a:pt x="1405" y="1572"/>
                  <a:pt x="1488" y="1751"/>
                </a:cubicBezTo>
                <a:cubicBezTo>
                  <a:pt x="1545" y="1893"/>
                  <a:pt x="1674" y="1956"/>
                  <a:pt x="1800" y="1956"/>
                </a:cubicBezTo>
                <a:cubicBezTo>
                  <a:pt x="1989" y="1956"/>
                  <a:pt x="2170" y="1813"/>
                  <a:pt x="2084" y="1584"/>
                </a:cubicBezTo>
                <a:cubicBezTo>
                  <a:pt x="2024" y="1441"/>
                  <a:pt x="1965" y="1286"/>
                  <a:pt x="1917" y="1143"/>
                </a:cubicBezTo>
                <a:cubicBezTo>
                  <a:pt x="2286" y="1096"/>
                  <a:pt x="2691" y="1048"/>
                  <a:pt x="2965" y="774"/>
                </a:cubicBezTo>
                <a:cubicBezTo>
                  <a:pt x="3048" y="691"/>
                  <a:pt x="3001" y="548"/>
                  <a:pt x="2893" y="512"/>
                </a:cubicBezTo>
                <a:cubicBezTo>
                  <a:pt x="2792" y="483"/>
                  <a:pt x="2690" y="471"/>
                  <a:pt x="2588" y="471"/>
                </a:cubicBezTo>
                <a:cubicBezTo>
                  <a:pt x="2317" y="471"/>
                  <a:pt x="2042" y="552"/>
                  <a:pt x="1774" y="596"/>
                </a:cubicBezTo>
                <a:cubicBezTo>
                  <a:pt x="1727" y="346"/>
                  <a:pt x="1715" y="155"/>
                  <a:pt x="147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" name="Google Shape;101;p3"/>
          <p:cNvGrpSpPr/>
          <p:nvPr/>
        </p:nvGrpSpPr>
        <p:grpSpPr>
          <a:xfrm rot="2390256">
            <a:off x="6591891" y="5832565"/>
            <a:ext cx="341244" cy="472235"/>
            <a:chOff x="614950" y="1682850"/>
            <a:chExt cx="438175" cy="454900"/>
          </a:xfrm>
        </p:grpSpPr>
        <p:sp>
          <p:nvSpPr>
            <p:cNvPr id="102" name="Google Shape;102;p3"/>
            <p:cNvSpPr/>
            <p:nvPr/>
          </p:nvSpPr>
          <p:spPr>
            <a:xfrm>
              <a:off x="614950" y="1682850"/>
              <a:ext cx="438175" cy="454900"/>
            </a:xfrm>
            <a:custGeom>
              <a:avLst/>
              <a:gdLst/>
              <a:ahLst/>
              <a:cxnLst/>
              <a:rect l="l" t="t" r="r" b="b"/>
              <a:pathLst>
                <a:path w="17527" h="18196" extrusionOk="0">
                  <a:moveTo>
                    <a:pt x="9682" y="1"/>
                  </a:moveTo>
                  <a:cubicBezTo>
                    <a:pt x="6586" y="1"/>
                    <a:pt x="1400" y="4345"/>
                    <a:pt x="762" y="5582"/>
                  </a:cubicBezTo>
                  <a:cubicBezTo>
                    <a:pt x="0" y="7082"/>
                    <a:pt x="2882" y="11261"/>
                    <a:pt x="4084" y="12249"/>
                  </a:cubicBezTo>
                  <a:cubicBezTo>
                    <a:pt x="4502" y="12589"/>
                    <a:pt x="4976" y="12766"/>
                    <a:pt x="5510" y="12766"/>
                  </a:cubicBezTo>
                  <a:cubicBezTo>
                    <a:pt x="6529" y="12766"/>
                    <a:pt x="7767" y="12124"/>
                    <a:pt x="9251" y="10749"/>
                  </a:cubicBezTo>
                  <a:cubicBezTo>
                    <a:pt x="9763" y="10272"/>
                    <a:pt x="10433" y="10032"/>
                    <a:pt x="11064" y="10032"/>
                  </a:cubicBezTo>
                  <a:cubicBezTo>
                    <a:pt x="11961" y="10032"/>
                    <a:pt x="12780" y="10516"/>
                    <a:pt x="12954" y="11487"/>
                  </a:cubicBezTo>
                  <a:cubicBezTo>
                    <a:pt x="13264" y="13142"/>
                    <a:pt x="12347" y="13737"/>
                    <a:pt x="10728" y="14095"/>
                  </a:cubicBezTo>
                  <a:cubicBezTo>
                    <a:pt x="9097" y="14452"/>
                    <a:pt x="7073" y="15333"/>
                    <a:pt x="7680" y="17178"/>
                  </a:cubicBezTo>
                  <a:cubicBezTo>
                    <a:pt x="7910" y="17887"/>
                    <a:pt x="8685" y="18196"/>
                    <a:pt x="9683" y="18196"/>
                  </a:cubicBezTo>
                  <a:cubicBezTo>
                    <a:pt x="11265" y="18196"/>
                    <a:pt x="13407" y="17420"/>
                    <a:pt x="14824" y="16238"/>
                  </a:cubicBezTo>
                  <a:cubicBezTo>
                    <a:pt x="17133" y="14321"/>
                    <a:pt x="17526" y="10761"/>
                    <a:pt x="16336" y="8630"/>
                  </a:cubicBezTo>
                  <a:cubicBezTo>
                    <a:pt x="15497" y="7137"/>
                    <a:pt x="13561" y="6088"/>
                    <a:pt x="11616" y="6088"/>
                  </a:cubicBezTo>
                  <a:cubicBezTo>
                    <a:pt x="10798" y="6088"/>
                    <a:pt x="9979" y="6273"/>
                    <a:pt x="9240" y="6689"/>
                  </a:cubicBezTo>
                  <a:cubicBezTo>
                    <a:pt x="6739" y="8082"/>
                    <a:pt x="6025" y="8749"/>
                    <a:pt x="6025" y="8749"/>
                  </a:cubicBezTo>
                  <a:cubicBezTo>
                    <a:pt x="6025" y="8749"/>
                    <a:pt x="5894" y="7641"/>
                    <a:pt x="5346" y="7129"/>
                  </a:cubicBezTo>
                  <a:cubicBezTo>
                    <a:pt x="5346" y="7129"/>
                    <a:pt x="13621" y="3331"/>
                    <a:pt x="11311" y="664"/>
                  </a:cubicBezTo>
                  <a:cubicBezTo>
                    <a:pt x="10906" y="198"/>
                    <a:pt x="10341" y="1"/>
                    <a:pt x="96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686375" y="1706975"/>
              <a:ext cx="183400" cy="114275"/>
            </a:xfrm>
            <a:custGeom>
              <a:avLst/>
              <a:gdLst/>
              <a:ahLst/>
              <a:cxnLst/>
              <a:rect l="l" t="t" r="r" b="b"/>
              <a:pathLst>
                <a:path w="7336" h="4571" extrusionOk="0">
                  <a:moveTo>
                    <a:pt x="6697" y="0"/>
                  </a:moveTo>
                  <a:cubicBezTo>
                    <a:pt x="5771" y="0"/>
                    <a:pt x="3285" y="1082"/>
                    <a:pt x="1775" y="2319"/>
                  </a:cubicBezTo>
                  <a:cubicBezTo>
                    <a:pt x="1" y="3759"/>
                    <a:pt x="84" y="4307"/>
                    <a:pt x="322" y="4545"/>
                  </a:cubicBezTo>
                  <a:cubicBezTo>
                    <a:pt x="339" y="4562"/>
                    <a:pt x="366" y="4570"/>
                    <a:pt x="401" y="4570"/>
                  </a:cubicBezTo>
                  <a:cubicBezTo>
                    <a:pt x="862" y="4570"/>
                    <a:pt x="2810" y="3198"/>
                    <a:pt x="4204" y="2402"/>
                  </a:cubicBezTo>
                  <a:cubicBezTo>
                    <a:pt x="5704" y="1545"/>
                    <a:pt x="7335" y="497"/>
                    <a:pt x="7026" y="104"/>
                  </a:cubicBezTo>
                  <a:cubicBezTo>
                    <a:pt x="6972" y="33"/>
                    <a:pt x="6858" y="0"/>
                    <a:pt x="6697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656325" y="1827450"/>
              <a:ext cx="22050" cy="22050"/>
            </a:xfrm>
            <a:custGeom>
              <a:avLst/>
              <a:gdLst/>
              <a:ahLst/>
              <a:cxnLst/>
              <a:rect l="l" t="t" r="r" b="b"/>
              <a:pathLst>
                <a:path w="882" h="882" extrusionOk="0">
                  <a:moveTo>
                    <a:pt x="441" y="0"/>
                  </a:moveTo>
                  <a:cubicBezTo>
                    <a:pt x="203" y="0"/>
                    <a:pt x="0" y="202"/>
                    <a:pt x="0" y="441"/>
                  </a:cubicBezTo>
                  <a:cubicBezTo>
                    <a:pt x="0" y="679"/>
                    <a:pt x="203" y="881"/>
                    <a:pt x="441" y="881"/>
                  </a:cubicBezTo>
                  <a:cubicBezTo>
                    <a:pt x="691" y="881"/>
                    <a:pt x="881" y="679"/>
                    <a:pt x="881" y="441"/>
                  </a:cubicBezTo>
                  <a:cubicBezTo>
                    <a:pt x="881" y="202"/>
                    <a:pt x="691" y="0"/>
                    <a:pt x="441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" name="Google Shape;105;p3"/>
          <p:cNvSpPr/>
          <p:nvPr/>
        </p:nvSpPr>
        <p:spPr>
          <a:xfrm rot="7925529">
            <a:off x="5086530" y="912549"/>
            <a:ext cx="346237" cy="245733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3"/>
          <p:cNvSpPr txBox="1"/>
          <p:nvPr/>
        </p:nvSpPr>
        <p:spPr>
          <a:xfrm>
            <a:off x="1323975" y="4821167"/>
            <a:ext cx="5391300" cy="11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rPr>
              <a:t>CREDITS: </a:t>
            </a:r>
            <a:r>
              <a:rPr lang="en" sz="1200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rPr>
              <a:t>This presentation template was created by </a:t>
            </a:r>
            <a:r>
              <a:rPr lang="en" sz="1200" b="1">
                <a:solidFill>
                  <a:srgbClr val="FFFFFF"/>
                </a:solidFill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rPr>
              <a:t>, including icons by </a:t>
            </a:r>
            <a:r>
              <a:rPr lang="en" sz="1200" b="1">
                <a:solidFill>
                  <a:srgbClr val="FFFFFF"/>
                </a:solidFill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rPr>
              <a:t>, and infographics &amp; images by </a:t>
            </a:r>
            <a:r>
              <a:rPr lang="en" sz="1200" b="1">
                <a:solidFill>
                  <a:srgbClr val="FFFFFF"/>
                </a:solidFill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endParaRPr sz="1600" b="1">
              <a:solidFill>
                <a:srgbClr val="FFFFFF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21"/>
          <p:cNvSpPr/>
          <p:nvPr/>
        </p:nvSpPr>
        <p:spPr>
          <a:xfrm rot="10800000">
            <a:off x="0" y="-6306"/>
            <a:ext cx="2181288" cy="6870607"/>
          </a:xfrm>
          <a:custGeom>
            <a:avLst/>
            <a:gdLst/>
            <a:ahLst/>
            <a:cxnLst/>
            <a:rect l="l" t="t" r="r" b="b"/>
            <a:pathLst>
              <a:path w="34625" h="76391" extrusionOk="0">
                <a:moveTo>
                  <a:pt x="34624" y="0"/>
                </a:moveTo>
                <a:lnTo>
                  <a:pt x="10050" y="72"/>
                </a:lnTo>
                <a:cubicBezTo>
                  <a:pt x="10050" y="72"/>
                  <a:pt x="1" y="6370"/>
                  <a:pt x="10050" y="20670"/>
                </a:cubicBezTo>
                <a:cubicBezTo>
                  <a:pt x="20110" y="34969"/>
                  <a:pt x="18979" y="38791"/>
                  <a:pt x="16288" y="51257"/>
                </a:cubicBezTo>
                <a:cubicBezTo>
                  <a:pt x="13598" y="63722"/>
                  <a:pt x="34624" y="76391"/>
                  <a:pt x="34624" y="76391"/>
                </a:cubicBezTo>
                <a:lnTo>
                  <a:pt x="3462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21"/>
          <p:cNvSpPr txBox="1">
            <a:spLocks noGrp="1"/>
          </p:cNvSpPr>
          <p:nvPr>
            <p:ph type="title"/>
          </p:nvPr>
        </p:nvSpPr>
        <p:spPr>
          <a:xfrm>
            <a:off x="723900" y="593367"/>
            <a:ext cx="5067300" cy="100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71" name="Google Shape;371;p21"/>
          <p:cNvSpPr txBox="1">
            <a:spLocks noGrp="1"/>
          </p:cNvSpPr>
          <p:nvPr>
            <p:ph type="body" idx="1"/>
          </p:nvPr>
        </p:nvSpPr>
        <p:spPr>
          <a:xfrm>
            <a:off x="723875" y="2759000"/>
            <a:ext cx="2924700" cy="13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400">
                <a:solidFill>
                  <a:srgbClr val="FFFFFF"/>
                </a:solidFill>
              </a:defRPr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72" name="Google Shape;372;p21"/>
          <p:cNvSpPr/>
          <p:nvPr/>
        </p:nvSpPr>
        <p:spPr>
          <a:xfrm rot="930717">
            <a:off x="519435" y="861233"/>
            <a:ext cx="204276" cy="236729"/>
          </a:xfrm>
          <a:custGeom>
            <a:avLst/>
            <a:gdLst/>
            <a:ahLst/>
            <a:cxnLst/>
            <a:rect l="l" t="t" r="r" b="b"/>
            <a:pathLst>
              <a:path w="2894" h="2199" extrusionOk="0">
                <a:moveTo>
                  <a:pt x="981" y="0"/>
                </a:moveTo>
                <a:cubicBezTo>
                  <a:pt x="865" y="0"/>
                  <a:pt x="744" y="77"/>
                  <a:pt x="750" y="215"/>
                </a:cubicBezTo>
                <a:lnTo>
                  <a:pt x="810" y="942"/>
                </a:lnTo>
                <a:cubicBezTo>
                  <a:pt x="715" y="947"/>
                  <a:pt x="619" y="950"/>
                  <a:pt x="523" y="950"/>
                </a:cubicBezTo>
                <a:cubicBezTo>
                  <a:pt x="426" y="950"/>
                  <a:pt x="328" y="947"/>
                  <a:pt x="226" y="942"/>
                </a:cubicBezTo>
                <a:cubicBezTo>
                  <a:pt x="36" y="942"/>
                  <a:pt x="0" y="1215"/>
                  <a:pt x="179" y="1275"/>
                </a:cubicBezTo>
                <a:cubicBezTo>
                  <a:pt x="405" y="1323"/>
                  <a:pt x="619" y="1370"/>
                  <a:pt x="846" y="1394"/>
                </a:cubicBezTo>
                <a:cubicBezTo>
                  <a:pt x="857" y="1680"/>
                  <a:pt x="846" y="1942"/>
                  <a:pt x="1072" y="2156"/>
                </a:cubicBezTo>
                <a:cubicBezTo>
                  <a:pt x="1101" y="2185"/>
                  <a:pt x="1138" y="2198"/>
                  <a:pt x="1175" y="2198"/>
                </a:cubicBezTo>
                <a:cubicBezTo>
                  <a:pt x="1230" y="2198"/>
                  <a:pt x="1286" y="2170"/>
                  <a:pt x="1322" y="2120"/>
                </a:cubicBezTo>
                <a:cubicBezTo>
                  <a:pt x="1465" y="1894"/>
                  <a:pt x="1429" y="1680"/>
                  <a:pt x="1381" y="1430"/>
                </a:cubicBezTo>
                <a:cubicBezTo>
                  <a:pt x="1917" y="1430"/>
                  <a:pt x="2453" y="1334"/>
                  <a:pt x="2774" y="977"/>
                </a:cubicBezTo>
                <a:cubicBezTo>
                  <a:pt x="2893" y="858"/>
                  <a:pt x="2810" y="668"/>
                  <a:pt x="2643" y="668"/>
                </a:cubicBezTo>
                <a:cubicBezTo>
                  <a:pt x="2598" y="662"/>
                  <a:pt x="2554" y="659"/>
                  <a:pt x="2509" y="659"/>
                </a:cubicBezTo>
                <a:cubicBezTo>
                  <a:pt x="2187" y="659"/>
                  <a:pt x="1872" y="795"/>
                  <a:pt x="1548" y="858"/>
                </a:cubicBezTo>
                <a:cubicBezTo>
                  <a:pt x="1465" y="870"/>
                  <a:pt x="1381" y="882"/>
                  <a:pt x="1298" y="894"/>
                </a:cubicBezTo>
                <a:cubicBezTo>
                  <a:pt x="1262" y="644"/>
                  <a:pt x="1227" y="406"/>
                  <a:pt x="1179" y="156"/>
                </a:cubicBezTo>
                <a:cubicBezTo>
                  <a:pt x="1163" y="50"/>
                  <a:pt x="1074" y="0"/>
                  <a:pt x="98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21"/>
          <p:cNvSpPr/>
          <p:nvPr/>
        </p:nvSpPr>
        <p:spPr>
          <a:xfrm rot="-522159">
            <a:off x="8365261" y="790724"/>
            <a:ext cx="204273" cy="236728"/>
          </a:xfrm>
          <a:custGeom>
            <a:avLst/>
            <a:gdLst/>
            <a:ahLst/>
            <a:cxnLst/>
            <a:rect l="l" t="t" r="r" b="b"/>
            <a:pathLst>
              <a:path w="2894" h="2199" extrusionOk="0">
                <a:moveTo>
                  <a:pt x="981" y="0"/>
                </a:moveTo>
                <a:cubicBezTo>
                  <a:pt x="865" y="0"/>
                  <a:pt x="744" y="77"/>
                  <a:pt x="750" y="215"/>
                </a:cubicBezTo>
                <a:lnTo>
                  <a:pt x="810" y="942"/>
                </a:lnTo>
                <a:cubicBezTo>
                  <a:pt x="715" y="947"/>
                  <a:pt x="619" y="950"/>
                  <a:pt x="523" y="950"/>
                </a:cubicBezTo>
                <a:cubicBezTo>
                  <a:pt x="426" y="950"/>
                  <a:pt x="328" y="947"/>
                  <a:pt x="226" y="942"/>
                </a:cubicBezTo>
                <a:cubicBezTo>
                  <a:pt x="36" y="942"/>
                  <a:pt x="0" y="1215"/>
                  <a:pt x="179" y="1275"/>
                </a:cubicBezTo>
                <a:cubicBezTo>
                  <a:pt x="405" y="1323"/>
                  <a:pt x="619" y="1370"/>
                  <a:pt x="846" y="1394"/>
                </a:cubicBezTo>
                <a:cubicBezTo>
                  <a:pt x="857" y="1680"/>
                  <a:pt x="846" y="1942"/>
                  <a:pt x="1072" y="2156"/>
                </a:cubicBezTo>
                <a:cubicBezTo>
                  <a:pt x="1101" y="2185"/>
                  <a:pt x="1138" y="2198"/>
                  <a:pt x="1175" y="2198"/>
                </a:cubicBezTo>
                <a:cubicBezTo>
                  <a:pt x="1230" y="2198"/>
                  <a:pt x="1286" y="2170"/>
                  <a:pt x="1322" y="2120"/>
                </a:cubicBezTo>
                <a:cubicBezTo>
                  <a:pt x="1465" y="1894"/>
                  <a:pt x="1429" y="1680"/>
                  <a:pt x="1381" y="1430"/>
                </a:cubicBezTo>
                <a:cubicBezTo>
                  <a:pt x="1917" y="1430"/>
                  <a:pt x="2453" y="1334"/>
                  <a:pt x="2774" y="977"/>
                </a:cubicBezTo>
                <a:cubicBezTo>
                  <a:pt x="2893" y="858"/>
                  <a:pt x="2810" y="668"/>
                  <a:pt x="2643" y="668"/>
                </a:cubicBezTo>
                <a:cubicBezTo>
                  <a:pt x="2598" y="662"/>
                  <a:pt x="2554" y="659"/>
                  <a:pt x="2509" y="659"/>
                </a:cubicBezTo>
                <a:cubicBezTo>
                  <a:pt x="2187" y="659"/>
                  <a:pt x="1872" y="795"/>
                  <a:pt x="1548" y="858"/>
                </a:cubicBezTo>
                <a:cubicBezTo>
                  <a:pt x="1465" y="870"/>
                  <a:pt x="1381" y="882"/>
                  <a:pt x="1298" y="894"/>
                </a:cubicBezTo>
                <a:cubicBezTo>
                  <a:pt x="1262" y="644"/>
                  <a:pt x="1227" y="406"/>
                  <a:pt x="1179" y="156"/>
                </a:cubicBezTo>
                <a:cubicBezTo>
                  <a:pt x="1163" y="50"/>
                  <a:pt x="1074" y="0"/>
                  <a:pt x="98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21"/>
          <p:cNvSpPr/>
          <p:nvPr/>
        </p:nvSpPr>
        <p:spPr>
          <a:xfrm rot="-522202">
            <a:off x="8111670" y="474159"/>
            <a:ext cx="284296" cy="329455"/>
          </a:xfrm>
          <a:custGeom>
            <a:avLst/>
            <a:gdLst/>
            <a:ahLst/>
            <a:cxnLst/>
            <a:rect l="l" t="t" r="r" b="b"/>
            <a:pathLst>
              <a:path w="2894" h="2199" extrusionOk="0">
                <a:moveTo>
                  <a:pt x="981" y="0"/>
                </a:moveTo>
                <a:cubicBezTo>
                  <a:pt x="865" y="0"/>
                  <a:pt x="744" y="77"/>
                  <a:pt x="750" y="215"/>
                </a:cubicBezTo>
                <a:lnTo>
                  <a:pt x="810" y="942"/>
                </a:lnTo>
                <a:cubicBezTo>
                  <a:pt x="715" y="947"/>
                  <a:pt x="619" y="950"/>
                  <a:pt x="523" y="950"/>
                </a:cubicBezTo>
                <a:cubicBezTo>
                  <a:pt x="426" y="950"/>
                  <a:pt x="328" y="947"/>
                  <a:pt x="226" y="942"/>
                </a:cubicBezTo>
                <a:cubicBezTo>
                  <a:pt x="36" y="942"/>
                  <a:pt x="0" y="1215"/>
                  <a:pt x="179" y="1275"/>
                </a:cubicBezTo>
                <a:cubicBezTo>
                  <a:pt x="405" y="1323"/>
                  <a:pt x="619" y="1370"/>
                  <a:pt x="846" y="1394"/>
                </a:cubicBezTo>
                <a:cubicBezTo>
                  <a:pt x="857" y="1680"/>
                  <a:pt x="846" y="1942"/>
                  <a:pt x="1072" y="2156"/>
                </a:cubicBezTo>
                <a:cubicBezTo>
                  <a:pt x="1101" y="2185"/>
                  <a:pt x="1138" y="2198"/>
                  <a:pt x="1175" y="2198"/>
                </a:cubicBezTo>
                <a:cubicBezTo>
                  <a:pt x="1230" y="2198"/>
                  <a:pt x="1286" y="2170"/>
                  <a:pt x="1322" y="2120"/>
                </a:cubicBezTo>
                <a:cubicBezTo>
                  <a:pt x="1465" y="1894"/>
                  <a:pt x="1429" y="1680"/>
                  <a:pt x="1381" y="1430"/>
                </a:cubicBezTo>
                <a:cubicBezTo>
                  <a:pt x="1917" y="1430"/>
                  <a:pt x="2453" y="1334"/>
                  <a:pt x="2774" y="977"/>
                </a:cubicBezTo>
                <a:cubicBezTo>
                  <a:pt x="2893" y="858"/>
                  <a:pt x="2810" y="668"/>
                  <a:pt x="2643" y="668"/>
                </a:cubicBezTo>
                <a:cubicBezTo>
                  <a:pt x="2598" y="662"/>
                  <a:pt x="2554" y="659"/>
                  <a:pt x="2509" y="659"/>
                </a:cubicBezTo>
                <a:cubicBezTo>
                  <a:pt x="2187" y="659"/>
                  <a:pt x="1872" y="795"/>
                  <a:pt x="1548" y="858"/>
                </a:cubicBezTo>
                <a:cubicBezTo>
                  <a:pt x="1465" y="870"/>
                  <a:pt x="1381" y="882"/>
                  <a:pt x="1298" y="894"/>
                </a:cubicBezTo>
                <a:cubicBezTo>
                  <a:pt x="1262" y="644"/>
                  <a:pt x="1227" y="406"/>
                  <a:pt x="1179" y="156"/>
                </a:cubicBezTo>
                <a:cubicBezTo>
                  <a:pt x="1163" y="50"/>
                  <a:pt x="1074" y="0"/>
                  <a:pt x="98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ly Title 2">
  <p:cSld name="Only Title 2">
    <p:bg>
      <p:bgPr>
        <a:solidFill>
          <a:schemeClr val="lt1"/>
        </a:solidFill>
        <a:effectLst/>
      </p:bgPr>
    </p:bg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22"/>
          <p:cNvSpPr/>
          <p:nvPr/>
        </p:nvSpPr>
        <p:spPr>
          <a:xfrm flipH="1">
            <a:off x="6" y="1393240"/>
            <a:ext cx="7315281" cy="5464769"/>
          </a:xfrm>
          <a:custGeom>
            <a:avLst/>
            <a:gdLst/>
            <a:ahLst/>
            <a:cxnLst/>
            <a:rect l="l" t="t" r="r" b="b"/>
            <a:pathLst>
              <a:path w="97775" h="54781" extrusionOk="0">
                <a:moveTo>
                  <a:pt x="97774" y="0"/>
                </a:moveTo>
                <a:cubicBezTo>
                  <a:pt x="86952" y="4370"/>
                  <a:pt x="82380" y="20122"/>
                  <a:pt x="76379" y="26634"/>
                </a:cubicBezTo>
                <a:cubicBezTo>
                  <a:pt x="70134" y="33404"/>
                  <a:pt x="56141" y="33809"/>
                  <a:pt x="41131" y="33809"/>
                </a:cubicBezTo>
                <a:cubicBezTo>
                  <a:pt x="39086" y="33809"/>
                  <a:pt x="37023" y="33802"/>
                  <a:pt x="34957" y="33802"/>
                </a:cubicBezTo>
                <a:cubicBezTo>
                  <a:pt x="18836" y="33802"/>
                  <a:pt x="0" y="54781"/>
                  <a:pt x="0" y="54781"/>
                </a:cubicBezTo>
                <a:lnTo>
                  <a:pt x="97774" y="54781"/>
                </a:lnTo>
                <a:lnTo>
                  <a:pt x="9777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22"/>
          <p:cNvSpPr txBox="1">
            <a:spLocks noGrp="1"/>
          </p:cNvSpPr>
          <p:nvPr>
            <p:ph type="title"/>
          </p:nvPr>
        </p:nvSpPr>
        <p:spPr>
          <a:xfrm>
            <a:off x="723900" y="593367"/>
            <a:ext cx="3933900" cy="8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78" name="Google Shape;378;p22"/>
          <p:cNvSpPr/>
          <p:nvPr/>
        </p:nvSpPr>
        <p:spPr>
          <a:xfrm rot="-2700178">
            <a:off x="189847" y="2049655"/>
            <a:ext cx="271335" cy="197488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22"/>
          <p:cNvSpPr/>
          <p:nvPr/>
        </p:nvSpPr>
        <p:spPr>
          <a:xfrm rot="-2700178">
            <a:off x="7562197" y="6266055"/>
            <a:ext cx="271335" cy="197488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ly Title 3">
  <p:cSld name="Only Title 3">
    <p:bg>
      <p:bgPr>
        <a:solidFill>
          <a:schemeClr val="lt1"/>
        </a:solidFill>
        <a:effectLst/>
      </p:bgPr>
    </p:bg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23"/>
          <p:cNvSpPr/>
          <p:nvPr/>
        </p:nvSpPr>
        <p:spPr>
          <a:xfrm rot="10800000" flipH="1">
            <a:off x="375550" y="-5"/>
            <a:ext cx="8768466" cy="4229105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23"/>
          <p:cNvSpPr txBox="1">
            <a:spLocks noGrp="1"/>
          </p:cNvSpPr>
          <p:nvPr>
            <p:ph type="title"/>
          </p:nvPr>
        </p:nvSpPr>
        <p:spPr>
          <a:xfrm>
            <a:off x="723900" y="593367"/>
            <a:ext cx="5877000" cy="8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83" name="Google Shape;383;p23"/>
          <p:cNvSpPr/>
          <p:nvPr/>
        </p:nvSpPr>
        <p:spPr>
          <a:xfrm rot="-2700000">
            <a:off x="7800520" y="910311"/>
            <a:ext cx="288216" cy="372932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ly Title 4">
  <p:cSld name="Only Title 4">
    <p:bg>
      <p:bgPr>
        <a:solidFill>
          <a:schemeClr val="dk1"/>
        </a:solidFill>
        <a:effectLst/>
      </p:bgPr>
    </p:bg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24"/>
          <p:cNvSpPr/>
          <p:nvPr/>
        </p:nvSpPr>
        <p:spPr>
          <a:xfrm flipH="1">
            <a:off x="9" y="4229100"/>
            <a:ext cx="8768466" cy="2641565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24"/>
          <p:cNvSpPr txBox="1">
            <a:spLocks noGrp="1"/>
          </p:cNvSpPr>
          <p:nvPr>
            <p:ph type="title"/>
          </p:nvPr>
        </p:nvSpPr>
        <p:spPr>
          <a:xfrm>
            <a:off x="723900" y="593367"/>
            <a:ext cx="5877000" cy="8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87" name="Google Shape;387;p24"/>
          <p:cNvSpPr/>
          <p:nvPr/>
        </p:nvSpPr>
        <p:spPr>
          <a:xfrm rot="-2700000">
            <a:off x="8423570" y="5164811"/>
            <a:ext cx="288216" cy="372932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ly Title 5">
  <p:cSld name="Only Title 5">
    <p:bg>
      <p:bgPr>
        <a:solidFill>
          <a:schemeClr val="dk1"/>
        </a:solidFill>
        <a:effectLst/>
      </p:bgPr>
    </p:bg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25"/>
          <p:cNvSpPr/>
          <p:nvPr/>
        </p:nvSpPr>
        <p:spPr>
          <a:xfrm>
            <a:off x="723900" y="2222503"/>
            <a:ext cx="8420278" cy="4635419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25"/>
          <p:cNvSpPr txBox="1">
            <a:spLocks noGrp="1"/>
          </p:cNvSpPr>
          <p:nvPr>
            <p:ph type="title"/>
          </p:nvPr>
        </p:nvSpPr>
        <p:spPr>
          <a:xfrm>
            <a:off x="723900" y="593367"/>
            <a:ext cx="2286000" cy="8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91" name="Google Shape;391;p25"/>
          <p:cNvSpPr/>
          <p:nvPr/>
        </p:nvSpPr>
        <p:spPr>
          <a:xfrm rot="-2700000">
            <a:off x="441620" y="3120111"/>
            <a:ext cx="288216" cy="372932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Title and text 4">
    <p:bg>
      <p:bgPr>
        <a:solidFill>
          <a:schemeClr val="dk1"/>
        </a:solidFill>
        <a:effectLst/>
      </p:bgPr>
    </p:bg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26"/>
          <p:cNvSpPr txBox="1">
            <a:spLocks noGrp="1"/>
          </p:cNvSpPr>
          <p:nvPr>
            <p:ph type="subTitle" idx="1"/>
          </p:nvPr>
        </p:nvSpPr>
        <p:spPr>
          <a:xfrm>
            <a:off x="723900" y="1410699"/>
            <a:ext cx="7700100" cy="47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1pPr>
            <a:lvl2pPr lvl="1">
              <a:spcBef>
                <a:spcPts val="1600"/>
              </a:spcBef>
              <a:spcAft>
                <a:spcPts val="0"/>
              </a:spcAft>
              <a:buSzPts val="1500"/>
              <a:buAutoNum type="alphaLcPeriod"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AutoNum type="romanLcPeriod"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AutoNum type="arabicPeriod"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AutoNum type="alphaLcPeriod"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AutoNum type="romanLcPeriod"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394" name="Google Shape;394;p26"/>
          <p:cNvSpPr txBox="1">
            <a:spLocks noGrp="1"/>
          </p:cNvSpPr>
          <p:nvPr>
            <p:ph type="title"/>
          </p:nvPr>
        </p:nvSpPr>
        <p:spPr>
          <a:xfrm>
            <a:off x="723900" y="593367"/>
            <a:ext cx="6715200" cy="8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ubtitle ">
  <p:cSld name="Title and subtitle ">
    <p:bg>
      <p:bgPr>
        <a:solidFill>
          <a:schemeClr val="dk1"/>
        </a:solidFill>
        <a:effectLst/>
      </p:bgPr>
    </p:bg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7"/>
          <p:cNvSpPr/>
          <p:nvPr/>
        </p:nvSpPr>
        <p:spPr>
          <a:xfrm flipH="1">
            <a:off x="-11" y="2222569"/>
            <a:ext cx="8420278" cy="4635419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27"/>
          <p:cNvSpPr txBox="1">
            <a:spLocks noGrp="1"/>
          </p:cNvSpPr>
          <p:nvPr>
            <p:ph type="title"/>
          </p:nvPr>
        </p:nvSpPr>
        <p:spPr>
          <a:xfrm>
            <a:off x="723900" y="593367"/>
            <a:ext cx="2295600" cy="8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98" name="Google Shape;398;p27"/>
          <p:cNvSpPr/>
          <p:nvPr/>
        </p:nvSpPr>
        <p:spPr>
          <a:xfrm rot="2700000" flipH="1">
            <a:off x="8366296" y="3166795"/>
            <a:ext cx="384288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27"/>
          <p:cNvSpPr txBox="1">
            <a:spLocks noGrp="1"/>
          </p:cNvSpPr>
          <p:nvPr>
            <p:ph type="subTitle" idx="1"/>
          </p:nvPr>
        </p:nvSpPr>
        <p:spPr>
          <a:xfrm>
            <a:off x="1412100" y="4048767"/>
            <a:ext cx="6319800" cy="6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algn="ctr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algn="ctr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algn="ctr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algn="ctr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algn="ct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bg>
      <p:bgPr>
        <a:solidFill>
          <a:schemeClr val="dk1"/>
        </a:solidFill>
        <a:effectLst/>
      </p:bgPr>
    </p:bg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28"/>
          <p:cNvSpPr/>
          <p:nvPr/>
        </p:nvSpPr>
        <p:spPr>
          <a:xfrm rot="10800000">
            <a:off x="5245934" y="-14"/>
            <a:ext cx="3174163" cy="2715300"/>
          </a:xfrm>
          <a:custGeom>
            <a:avLst/>
            <a:gdLst/>
            <a:ahLst/>
            <a:cxnLst/>
            <a:rect l="l" t="t" r="r" b="b"/>
            <a:pathLst>
              <a:path w="67748" h="49441" extrusionOk="0">
                <a:moveTo>
                  <a:pt x="40003" y="0"/>
                </a:moveTo>
                <a:cubicBezTo>
                  <a:pt x="36827" y="0"/>
                  <a:pt x="33637" y="786"/>
                  <a:pt x="30707" y="2029"/>
                </a:cubicBezTo>
                <a:cubicBezTo>
                  <a:pt x="27849" y="3232"/>
                  <a:pt x="25075" y="4958"/>
                  <a:pt x="23396" y="7566"/>
                </a:cubicBezTo>
                <a:cubicBezTo>
                  <a:pt x="21503" y="10507"/>
                  <a:pt x="21087" y="14388"/>
                  <a:pt x="18539" y="16769"/>
                </a:cubicBezTo>
                <a:cubicBezTo>
                  <a:pt x="15300" y="19794"/>
                  <a:pt x="9811" y="19305"/>
                  <a:pt x="6644" y="22413"/>
                </a:cubicBezTo>
                <a:cubicBezTo>
                  <a:pt x="4144" y="24866"/>
                  <a:pt x="3894" y="28830"/>
                  <a:pt x="4406" y="32307"/>
                </a:cubicBezTo>
                <a:cubicBezTo>
                  <a:pt x="5144" y="37331"/>
                  <a:pt x="8025" y="48226"/>
                  <a:pt x="1" y="49416"/>
                </a:cubicBezTo>
                <a:cubicBezTo>
                  <a:pt x="5692" y="49428"/>
                  <a:pt x="11383" y="49440"/>
                  <a:pt x="17074" y="49440"/>
                </a:cubicBezTo>
                <a:lnTo>
                  <a:pt x="67747" y="49440"/>
                </a:lnTo>
                <a:cubicBezTo>
                  <a:pt x="62366" y="49440"/>
                  <a:pt x="60449" y="45332"/>
                  <a:pt x="60449" y="40534"/>
                </a:cubicBezTo>
                <a:cubicBezTo>
                  <a:pt x="60449" y="35546"/>
                  <a:pt x="64354" y="31057"/>
                  <a:pt x="63580" y="26068"/>
                </a:cubicBezTo>
                <a:cubicBezTo>
                  <a:pt x="63044" y="22675"/>
                  <a:pt x="60318" y="20329"/>
                  <a:pt x="58472" y="17627"/>
                </a:cubicBezTo>
                <a:cubicBezTo>
                  <a:pt x="56424" y="14638"/>
                  <a:pt x="55079" y="11197"/>
                  <a:pt x="53603" y="7911"/>
                </a:cubicBezTo>
                <a:cubicBezTo>
                  <a:pt x="51817" y="3923"/>
                  <a:pt x="47780" y="1196"/>
                  <a:pt x="43506" y="339"/>
                </a:cubicBezTo>
                <a:cubicBezTo>
                  <a:pt x="42350" y="107"/>
                  <a:pt x="41177" y="0"/>
                  <a:pt x="400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28"/>
          <p:cNvSpPr/>
          <p:nvPr/>
        </p:nvSpPr>
        <p:spPr>
          <a:xfrm>
            <a:off x="723901" y="4135883"/>
            <a:ext cx="3174163" cy="2715300"/>
          </a:xfrm>
          <a:custGeom>
            <a:avLst/>
            <a:gdLst/>
            <a:ahLst/>
            <a:cxnLst/>
            <a:rect l="l" t="t" r="r" b="b"/>
            <a:pathLst>
              <a:path w="67748" h="49441" extrusionOk="0">
                <a:moveTo>
                  <a:pt x="40003" y="0"/>
                </a:moveTo>
                <a:cubicBezTo>
                  <a:pt x="36827" y="0"/>
                  <a:pt x="33637" y="786"/>
                  <a:pt x="30707" y="2029"/>
                </a:cubicBezTo>
                <a:cubicBezTo>
                  <a:pt x="27849" y="3232"/>
                  <a:pt x="25075" y="4958"/>
                  <a:pt x="23396" y="7566"/>
                </a:cubicBezTo>
                <a:cubicBezTo>
                  <a:pt x="21503" y="10507"/>
                  <a:pt x="21087" y="14388"/>
                  <a:pt x="18539" y="16769"/>
                </a:cubicBezTo>
                <a:cubicBezTo>
                  <a:pt x="15300" y="19794"/>
                  <a:pt x="9811" y="19305"/>
                  <a:pt x="6644" y="22413"/>
                </a:cubicBezTo>
                <a:cubicBezTo>
                  <a:pt x="4144" y="24866"/>
                  <a:pt x="3894" y="28830"/>
                  <a:pt x="4406" y="32307"/>
                </a:cubicBezTo>
                <a:cubicBezTo>
                  <a:pt x="5144" y="37331"/>
                  <a:pt x="8025" y="48226"/>
                  <a:pt x="1" y="49416"/>
                </a:cubicBezTo>
                <a:cubicBezTo>
                  <a:pt x="5692" y="49428"/>
                  <a:pt x="11383" y="49440"/>
                  <a:pt x="17074" y="49440"/>
                </a:cubicBezTo>
                <a:lnTo>
                  <a:pt x="67747" y="49440"/>
                </a:lnTo>
                <a:cubicBezTo>
                  <a:pt x="62366" y="49440"/>
                  <a:pt x="60449" y="45332"/>
                  <a:pt x="60449" y="40534"/>
                </a:cubicBezTo>
                <a:cubicBezTo>
                  <a:pt x="60449" y="35546"/>
                  <a:pt x="64354" y="31057"/>
                  <a:pt x="63580" y="26068"/>
                </a:cubicBezTo>
                <a:cubicBezTo>
                  <a:pt x="63044" y="22675"/>
                  <a:pt x="60318" y="20329"/>
                  <a:pt x="58472" y="17627"/>
                </a:cubicBezTo>
                <a:cubicBezTo>
                  <a:pt x="56424" y="14638"/>
                  <a:pt x="55079" y="11197"/>
                  <a:pt x="53603" y="7911"/>
                </a:cubicBezTo>
                <a:cubicBezTo>
                  <a:pt x="51817" y="3923"/>
                  <a:pt x="47780" y="1196"/>
                  <a:pt x="43506" y="339"/>
                </a:cubicBezTo>
                <a:cubicBezTo>
                  <a:pt x="42350" y="107"/>
                  <a:pt x="41177" y="0"/>
                  <a:pt x="400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28"/>
          <p:cNvSpPr txBox="1">
            <a:spLocks noGrp="1"/>
          </p:cNvSpPr>
          <p:nvPr>
            <p:ph type="title"/>
          </p:nvPr>
        </p:nvSpPr>
        <p:spPr>
          <a:xfrm>
            <a:off x="723900" y="593367"/>
            <a:ext cx="5877000" cy="8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29"/>
          <p:cNvSpPr/>
          <p:nvPr/>
        </p:nvSpPr>
        <p:spPr>
          <a:xfrm flipH="1">
            <a:off x="-109" y="4724401"/>
            <a:ext cx="4314932" cy="2133585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29"/>
          <p:cNvSpPr/>
          <p:nvPr/>
        </p:nvSpPr>
        <p:spPr>
          <a:xfrm rot="10800000" flipH="1">
            <a:off x="3267077" y="16"/>
            <a:ext cx="5876845" cy="2133585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29"/>
          <p:cNvSpPr/>
          <p:nvPr/>
        </p:nvSpPr>
        <p:spPr>
          <a:xfrm rot="2700000" flipH="1">
            <a:off x="5794546" y="1829661"/>
            <a:ext cx="384288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29"/>
          <p:cNvSpPr/>
          <p:nvPr/>
        </p:nvSpPr>
        <p:spPr>
          <a:xfrm rot="2700000" flipH="1">
            <a:off x="1889296" y="4852261"/>
            <a:ext cx="384288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lt1"/>
        </a:solidFill>
        <a:effectLst/>
      </p:bgPr>
    </p:bg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30"/>
          <p:cNvSpPr/>
          <p:nvPr/>
        </p:nvSpPr>
        <p:spPr>
          <a:xfrm>
            <a:off x="0" y="-1110767"/>
            <a:ext cx="9143948" cy="7968736"/>
          </a:xfrm>
          <a:custGeom>
            <a:avLst/>
            <a:gdLst/>
            <a:ahLst/>
            <a:cxnLst/>
            <a:rect l="l" t="t" r="r" b="b"/>
            <a:pathLst>
              <a:path w="67748" h="49441" extrusionOk="0">
                <a:moveTo>
                  <a:pt x="40003" y="0"/>
                </a:moveTo>
                <a:cubicBezTo>
                  <a:pt x="36827" y="0"/>
                  <a:pt x="33637" y="786"/>
                  <a:pt x="30707" y="2029"/>
                </a:cubicBezTo>
                <a:cubicBezTo>
                  <a:pt x="27849" y="3232"/>
                  <a:pt x="25075" y="4958"/>
                  <a:pt x="23396" y="7566"/>
                </a:cubicBezTo>
                <a:cubicBezTo>
                  <a:pt x="21503" y="10507"/>
                  <a:pt x="21087" y="14388"/>
                  <a:pt x="18539" y="16769"/>
                </a:cubicBezTo>
                <a:cubicBezTo>
                  <a:pt x="15300" y="19794"/>
                  <a:pt x="9811" y="19305"/>
                  <a:pt x="6644" y="22413"/>
                </a:cubicBezTo>
                <a:cubicBezTo>
                  <a:pt x="4144" y="24866"/>
                  <a:pt x="3894" y="28830"/>
                  <a:pt x="4406" y="32307"/>
                </a:cubicBezTo>
                <a:cubicBezTo>
                  <a:pt x="5144" y="37331"/>
                  <a:pt x="8025" y="48226"/>
                  <a:pt x="1" y="49416"/>
                </a:cubicBezTo>
                <a:cubicBezTo>
                  <a:pt x="5692" y="49428"/>
                  <a:pt x="11383" y="49440"/>
                  <a:pt x="17074" y="49440"/>
                </a:cubicBezTo>
                <a:lnTo>
                  <a:pt x="67747" y="49440"/>
                </a:lnTo>
                <a:cubicBezTo>
                  <a:pt x="62366" y="49440"/>
                  <a:pt x="60449" y="45332"/>
                  <a:pt x="60449" y="40534"/>
                </a:cubicBezTo>
                <a:cubicBezTo>
                  <a:pt x="60449" y="35546"/>
                  <a:pt x="64354" y="31057"/>
                  <a:pt x="63580" y="26068"/>
                </a:cubicBezTo>
                <a:cubicBezTo>
                  <a:pt x="63044" y="22675"/>
                  <a:pt x="60318" y="20329"/>
                  <a:pt x="58472" y="17627"/>
                </a:cubicBezTo>
                <a:cubicBezTo>
                  <a:pt x="56424" y="14638"/>
                  <a:pt x="55079" y="11197"/>
                  <a:pt x="53603" y="7911"/>
                </a:cubicBezTo>
                <a:cubicBezTo>
                  <a:pt x="51817" y="3923"/>
                  <a:pt x="47780" y="1196"/>
                  <a:pt x="43506" y="339"/>
                </a:cubicBezTo>
                <a:cubicBezTo>
                  <a:pt x="42350" y="107"/>
                  <a:pt x="41177" y="0"/>
                  <a:pt x="4000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30"/>
          <p:cNvSpPr/>
          <p:nvPr/>
        </p:nvSpPr>
        <p:spPr>
          <a:xfrm rot="2700000" flipH="1">
            <a:off x="1041571" y="2845661"/>
            <a:ext cx="384288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p30"/>
          <p:cNvSpPr/>
          <p:nvPr/>
        </p:nvSpPr>
        <p:spPr>
          <a:xfrm rot="2700000" flipH="1">
            <a:off x="8031071" y="1385161"/>
            <a:ext cx="384288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/>
          <p:nvPr/>
        </p:nvSpPr>
        <p:spPr>
          <a:xfrm rot="10800000">
            <a:off x="-152390" y="2126252"/>
            <a:ext cx="9486890" cy="4871449"/>
          </a:xfrm>
          <a:custGeom>
            <a:avLst/>
            <a:gdLst/>
            <a:ahLst/>
            <a:cxnLst/>
            <a:rect l="l" t="t" r="r" b="b"/>
            <a:pathLst>
              <a:path w="112241" h="40653" extrusionOk="0">
                <a:moveTo>
                  <a:pt x="9" y="482"/>
                </a:moveTo>
                <a:cubicBezTo>
                  <a:pt x="6" y="482"/>
                  <a:pt x="3" y="482"/>
                  <a:pt x="1" y="482"/>
                </a:cubicBezTo>
                <a:cubicBezTo>
                  <a:pt x="1" y="482"/>
                  <a:pt x="4" y="482"/>
                  <a:pt x="9" y="482"/>
                </a:cubicBezTo>
                <a:close/>
                <a:moveTo>
                  <a:pt x="84716" y="1"/>
                </a:moveTo>
                <a:cubicBezTo>
                  <a:pt x="52481" y="1"/>
                  <a:pt x="765" y="475"/>
                  <a:pt x="9" y="482"/>
                </a:cubicBezTo>
                <a:lnTo>
                  <a:pt x="9" y="482"/>
                </a:lnTo>
                <a:cubicBezTo>
                  <a:pt x="61" y="482"/>
                  <a:pt x="113" y="481"/>
                  <a:pt x="165" y="481"/>
                </a:cubicBezTo>
                <a:cubicBezTo>
                  <a:pt x="10817" y="481"/>
                  <a:pt x="19426" y="9643"/>
                  <a:pt x="25182" y="17579"/>
                </a:cubicBezTo>
                <a:cubicBezTo>
                  <a:pt x="29623" y="23711"/>
                  <a:pt x="33767" y="30271"/>
                  <a:pt x="39851" y="34784"/>
                </a:cubicBezTo>
                <a:cubicBezTo>
                  <a:pt x="45062" y="38640"/>
                  <a:pt x="51556" y="40652"/>
                  <a:pt x="58034" y="40652"/>
                </a:cubicBezTo>
                <a:cubicBezTo>
                  <a:pt x="61798" y="40652"/>
                  <a:pt x="65557" y="39973"/>
                  <a:pt x="69057" y="38582"/>
                </a:cubicBezTo>
                <a:cubicBezTo>
                  <a:pt x="75165" y="36141"/>
                  <a:pt x="80344" y="31760"/>
                  <a:pt x="84594" y="26747"/>
                </a:cubicBezTo>
                <a:cubicBezTo>
                  <a:pt x="91738" y="18294"/>
                  <a:pt x="97025" y="2197"/>
                  <a:pt x="109598" y="482"/>
                </a:cubicBezTo>
                <a:cubicBezTo>
                  <a:pt x="112241" y="121"/>
                  <a:pt x="100948" y="1"/>
                  <a:pt x="8471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"/>
          <p:cNvSpPr/>
          <p:nvPr/>
        </p:nvSpPr>
        <p:spPr>
          <a:xfrm rot="8549447">
            <a:off x="818867" y="5271252"/>
            <a:ext cx="222571" cy="280824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"/>
          <p:cNvSpPr/>
          <p:nvPr/>
        </p:nvSpPr>
        <p:spPr>
          <a:xfrm rot="-7207332">
            <a:off x="8157371" y="817224"/>
            <a:ext cx="308583" cy="219006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4"/>
          <p:cNvSpPr/>
          <p:nvPr/>
        </p:nvSpPr>
        <p:spPr>
          <a:xfrm rot="-3647476">
            <a:off x="7568270" y="6072314"/>
            <a:ext cx="296761" cy="210618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"/>
          <p:cNvSpPr/>
          <p:nvPr/>
        </p:nvSpPr>
        <p:spPr>
          <a:xfrm rot="2195570">
            <a:off x="7453947" y="6263435"/>
            <a:ext cx="158461" cy="199935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"/>
          <p:cNvSpPr txBox="1">
            <a:spLocks noGrp="1"/>
          </p:cNvSpPr>
          <p:nvPr>
            <p:ph type="title"/>
          </p:nvPr>
        </p:nvSpPr>
        <p:spPr>
          <a:xfrm>
            <a:off x="4572000" y="2448000"/>
            <a:ext cx="3851700" cy="109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114" name="Google Shape;114;p4"/>
          <p:cNvSpPr txBox="1">
            <a:spLocks noGrp="1"/>
          </p:cNvSpPr>
          <p:nvPr>
            <p:ph type="title" idx="2" hasCustomPrompt="1"/>
          </p:nvPr>
        </p:nvSpPr>
        <p:spPr>
          <a:xfrm>
            <a:off x="1610350" y="2556000"/>
            <a:ext cx="2075100" cy="17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5" name="Google Shape;115;p4"/>
          <p:cNvSpPr txBox="1">
            <a:spLocks noGrp="1"/>
          </p:cNvSpPr>
          <p:nvPr>
            <p:ph type="subTitle" idx="1"/>
          </p:nvPr>
        </p:nvSpPr>
        <p:spPr>
          <a:xfrm>
            <a:off x="4572000" y="3540000"/>
            <a:ext cx="3781500" cy="8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600"/>
            </a:lvl1pPr>
            <a:lvl2pPr lvl="1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grpSp>
        <p:nvGrpSpPr>
          <p:cNvPr id="2" name="Google Shape;116;p4"/>
          <p:cNvGrpSpPr/>
          <p:nvPr/>
        </p:nvGrpSpPr>
        <p:grpSpPr>
          <a:xfrm>
            <a:off x="9" y="-306790"/>
            <a:ext cx="9222332" cy="2277265"/>
            <a:chOff x="9" y="-230093"/>
            <a:chExt cx="9222332" cy="1707949"/>
          </a:xfrm>
        </p:grpSpPr>
        <p:grpSp>
          <p:nvGrpSpPr>
            <p:cNvPr id="3" name="Google Shape;117;p4"/>
            <p:cNvGrpSpPr/>
            <p:nvPr/>
          </p:nvGrpSpPr>
          <p:grpSpPr>
            <a:xfrm rot="-4110747">
              <a:off x="225859" y="835922"/>
              <a:ext cx="514564" cy="482509"/>
              <a:chOff x="1808966" y="570473"/>
              <a:chExt cx="514562" cy="482508"/>
            </a:xfrm>
          </p:grpSpPr>
          <p:sp>
            <p:nvSpPr>
              <p:cNvPr id="118" name="Google Shape;118;p4"/>
              <p:cNvSpPr/>
              <p:nvPr/>
            </p:nvSpPr>
            <p:spPr>
              <a:xfrm rot="1336399">
                <a:off x="1860484" y="635298"/>
                <a:ext cx="411526" cy="352857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457" extrusionOk="0">
                    <a:moveTo>
                      <a:pt x="6484" y="0"/>
                    </a:moveTo>
                    <a:cubicBezTo>
                      <a:pt x="6270" y="0"/>
                      <a:pt x="6046" y="42"/>
                      <a:pt x="5811" y="132"/>
                    </a:cubicBezTo>
                    <a:cubicBezTo>
                      <a:pt x="3465" y="1025"/>
                      <a:pt x="6502" y="6990"/>
                      <a:pt x="6406" y="7216"/>
                    </a:cubicBezTo>
                    <a:cubicBezTo>
                      <a:pt x="6299" y="7442"/>
                      <a:pt x="1" y="8906"/>
                      <a:pt x="1191" y="11514"/>
                    </a:cubicBezTo>
                    <a:cubicBezTo>
                      <a:pt x="1500" y="12194"/>
                      <a:pt x="2065" y="12444"/>
                      <a:pt x="2736" y="12444"/>
                    </a:cubicBezTo>
                    <a:cubicBezTo>
                      <a:pt x="4599" y="12444"/>
                      <a:pt x="7287" y="10521"/>
                      <a:pt x="7644" y="10521"/>
                    </a:cubicBezTo>
                    <a:cubicBezTo>
                      <a:pt x="7654" y="10521"/>
                      <a:pt x="7662" y="10523"/>
                      <a:pt x="7668" y="10526"/>
                    </a:cubicBezTo>
                    <a:cubicBezTo>
                      <a:pt x="7946" y="10654"/>
                      <a:pt x="9383" y="15457"/>
                      <a:pt x="11790" y="15457"/>
                    </a:cubicBezTo>
                    <a:cubicBezTo>
                      <a:pt x="12066" y="15457"/>
                      <a:pt x="12355" y="15393"/>
                      <a:pt x="12657" y="15252"/>
                    </a:cubicBezTo>
                    <a:cubicBezTo>
                      <a:pt x="15586" y="13871"/>
                      <a:pt x="11550" y="9014"/>
                      <a:pt x="11633" y="8775"/>
                    </a:cubicBezTo>
                    <a:cubicBezTo>
                      <a:pt x="11717" y="8549"/>
                      <a:pt x="18027" y="6620"/>
                      <a:pt x="16812" y="4358"/>
                    </a:cubicBezTo>
                    <a:cubicBezTo>
                      <a:pt x="16512" y="3790"/>
                      <a:pt x="15959" y="3579"/>
                      <a:pt x="15293" y="3579"/>
                    </a:cubicBezTo>
                    <a:cubicBezTo>
                      <a:pt x="13348" y="3579"/>
                      <a:pt x="10443" y="5387"/>
                      <a:pt x="10096" y="5387"/>
                    </a:cubicBezTo>
                    <a:cubicBezTo>
                      <a:pt x="10087" y="5387"/>
                      <a:pt x="10079" y="5385"/>
                      <a:pt x="10073" y="5382"/>
                    </a:cubicBezTo>
                    <a:cubicBezTo>
                      <a:pt x="9920" y="5284"/>
                      <a:pt x="8893" y="0"/>
                      <a:pt x="6484" y="0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4"/>
              <p:cNvSpPr/>
              <p:nvPr/>
            </p:nvSpPr>
            <p:spPr>
              <a:xfrm rot="1336399">
                <a:off x="2057921" y="772127"/>
                <a:ext cx="31549" cy="27120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1188" extrusionOk="0">
                    <a:moveTo>
                      <a:pt x="707" y="1"/>
                    </a:moveTo>
                    <a:cubicBezTo>
                      <a:pt x="639" y="1"/>
                      <a:pt x="569" y="11"/>
                      <a:pt x="500" y="34"/>
                    </a:cubicBezTo>
                    <a:cubicBezTo>
                      <a:pt x="179" y="153"/>
                      <a:pt x="0" y="487"/>
                      <a:pt x="107" y="796"/>
                    </a:cubicBezTo>
                    <a:cubicBezTo>
                      <a:pt x="192" y="1040"/>
                      <a:pt x="423" y="1187"/>
                      <a:pt x="674" y="1187"/>
                    </a:cubicBezTo>
                    <a:cubicBezTo>
                      <a:pt x="743" y="1187"/>
                      <a:pt x="813" y="1177"/>
                      <a:pt x="881" y="1154"/>
                    </a:cubicBezTo>
                    <a:cubicBezTo>
                      <a:pt x="1203" y="1035"/>
                      <a:pt x="1381" y="701"/>
                      <a:pt x="1274" y="392"/>
                    </a:cubicBezTo>
                    <a:cubicBezTo>
                      <a:pt x="1190" y="148"/>
                      <a:pt x="959" y="1"/>
                      <a:pt x="707" y="1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4"/>
              <p:cNvSpPr/>
              <p:nvPr/>
            </p:nvSpPr>
            <p:spPr>
              <a:xfrm rot="1336399">
                <a:off x="2049945" y="660067"/>
                <a:ext cx="52756" cy="95011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4162" extrusionOk="0">
                    <a:moveTo>
                      <a:pt x="591" y="0"/>
                    </a:moveTo>
                    <a:cubicBezTo>
                      <a:pt x="556" y="0"/>
                      <a:pt x="521" y="6"/>
                      <a:pt x="488" y="17"/>
                    </a:cubicBezTo>
                    <a:cubicBezTo>
                      <a:pt x="48" y="159"/>
                      <a:pt x="0" y="1195"/>
                      <a:pt x="369" y="2338"/>
                    </a:cubicBezTo>
                    <a:cubicBezTo>
                      <a:pt x="712" y="3389"/>
                      <a:pt x="1291" y="4162"/>
                      <a:pt x="1725" y="4162"/>
                    </a:cubicBezTo>
                    <a:cubicBezTo>
                      <a:pt x="1758" y="4162"/>
                      <a:pt x="1791" y="4157"/>
                      <a:pt x="1822" y="4148"/>
                    </a:cubicBezTo>
                    <a:cubicBezTo>
                      <a:pt x="2251" y="4005"/>
                      <a:pt x="2310" y="2969"/>
                      <a:pt x="1941" y="1826"/>
                    </a:cubicBezTo>
                    <a:cubicBezTo>
                      <a:pt x="1600" y="771"/>
                      <a:pt x="1016" y="0"/>
                      <a:pt x="591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" name="Google Shape;121;p4"/>
            <p:cNvGrpSpPr/>
            <p:nvPr/>
          </p:nvGrpSpPr>
          <p:grpSpPr>
            <a:xfrm>
              <a:off x="8431055" y="995377"/>
              <a:ext cx="367699" cy="482479"/>
              <a:chOff x="2295201" y="456788"/>
              <a:chExt cx="624170" cy="819010"/>
            </a:xfrm>
          </p:grpSpPr>
          <p:sp>
            <p:nvSpPr>
              <p:cNvPr id="122" name="Google Shape;122;p4"/>
              <p:cNvSpPr/>
              <p:nvPr/>
            </p:nvSpPr>
            <p:spPr>
              <a:xfrm rot="-265425">
                <a:off x="2324324" y="477457"/>
                <a:ext cx="565924" cy="777671"/>
              </a:xfrm>
              <a:custGeom>
                <a:avLst/>
                <a:gdLst/>
                <a:ahLst/>
                <a:cxnLst/>
                <a:rect l="l" t="t" r="r" b="b"/>
                <a:pathLst>
                  <a:path w="15183" h="20864" extrusionOk="0">
                    <a:moveTo>
                      <a:pt x="5535" y="1"/>
                    </a:moveTo>
                    <a:cubicBezTo>
                      <a:pt x="2828" y="1"/>
                      <a:pt x="1" y="8910"/>
                      <a:pt x="1788" y="10310"/>
                    </a:cubicBezTo>
                    <a:cubicBezTo>
                      <a:pt x="3657" y="11786"/>
                      <a:pt x="7289" y="11953"/>
                      <a:pt x="7289" y="11953"/>
                    </a:cubicBezTo>
                    <a:cubicBezTo>
                      <a:pt x="7289" y="11953"/>
                      <a:pt x="4372" y="19656"/>
                      <a:pt x="7015" y="20752"/>
                    </a:cubicBezTo>
                    <a:cubicBezTo>
                      <a:pt x="7196" y="20827"/>
                      <a:pt x="7372" y="20863"/>
                      <a:pt x="7545" y="20863"/>
                    </a:cubicBezTo>
                    <a:cubicBezTo>
                      <a:pt x="9884" y="20863"/>
                      <a:pt x="11503" y="14240"/>
                      <a:pt x="13277" y="8774"/>
                    </a:cubicBezTo>
                    <a:cubicBezTo>
                      <a:pt x="15182" y="2916"/>
                      <a:pt x="13754" y="2857"/>
                      <a:pt x="12384" y="2511"/>
                    </a:cubicBezTo>
                    <a:cubicBezTo>
                      <a:pt x="12343" y="2501"/>
                      <a:pt x="12302" y="2497"/>
                      <a:pt x="12260" y="2497"/>
                    </a:cubicBezTo>
                    <a:cubicBezTo>
                      <a:pt x="10905" y="2497"/>
                      <a:pt x="9152" y="7564"/>
                      <a:pt x="8979" y="8465"/>
                    </a:cubicBezTo>
                    <a:cubicBezTo>
                      <a:pt x="8979" y="8465"/>
                      <a:pt x="8979" y="8465"/>
                      <a:pt x="8979" y="8465"/>
                    </a:cubicBezTo>
                    <a:cubicBezTo>
                      <a:pt x="8977" y="8465"/>
                      <a:pt x="7518" y="7226"/>
                      <a:pt x="5729" y="7131"/>
                    </a:cubicBezTo>
                    <a:cubicBezTo>
                      <a:pt x="5729" y="7131"/>
                      <a:pt x="8729" y="952"/>
                      <a:pt x="5907" y="59"/>
                    </a:cubicBezTo>
                    <a:cubicBezTo>
                      <a:pt x="5784" y="19"/>
                      <a:pt x="5660" y="1"/>
                      <a:pt x="5535" y="1"/>
                    </a:cubicBezTo>
                    <a:close/>
                  </a:path>
                </a:pathLst>
              </a:custGeom>
              <a:solidFill>
                <a:srgbClr val="73C3B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4"/>
              <p:cNvSpPr/>
              <p:nvPr/>
            </p:nvSpPr>
            <p:spPr>
              <a:xfrm rot="-265425">
                <a:off x="2377983" y="520434"/>
                <a:ext cx="134856" cy="237506"/>
              </a:xfrm>
              <a:custGeom>
                <a:avLst/>
                <a:gdLst/>
                <a:ahLst/>
                <a:cxnLst/>
                <a:rect l="l" t="t" r="r" b="b"/>
                <a:pathLst>
                  <a:path w="3618" h="6372" extrusionOk="0">
                    <a:moveTo>
                      <a:pt x="2894" y="1"/>
                    </a:moveTo>
                    <a:cubicBezTo>
                      <a:pt x="2158" y="1"/>
                      <a:pt x="0" y="6168"/>
                      <a:pt x="759" y="6366"/>
                    </a:cubicBezTo>
                    <a:cubicBezTo>
                      <a:pt x="771" y="6370"/>
                      <a:pt x="784" y="6371"/>
                      <a:pt x="797" y="6371"/>
                    </a:cubicBezTo>
                    <a:cubicBezTo>
                      <a:pt x="1610" y="6371"/>
                      <a:pt x="3617" y="266"/>
                      <a:pt x="2938" y="9"/>
                    </a:cubicBezTo>
                    <a:cubicBezTo>
                      <a:pt x="2924" y="3"/>
                      <a:pt x="2909" y="1"/>
                      <a:pt x="2894" y="1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4"/>
              <p:cNvSpPr/>
              <p:nvPr/>
            </p:nvSpPr>
            <p:spPr>
              <a:xfrm rot="-265425">
                <a:off x="2567619" y="589139"/>
                <a:ext cx="233444" cy="606400"/>
              </a:xfrm>
              <a:custGeom>
                <a:avLst/>
                <a:gdLst/>
                <a:ahLst/>
                <a:cxnLst/>
                <a:rect l="l" t="t" r="r" b="b"/>
                <a:pathLst>
                  <a:path w="6263" h="16269" extrusionOk="0">
                    <a:moveTo>
                      <a:pt x="5623" y="0"/>
                    </a:moveTo>
                    <a:cubicBezTo>
                      <a:pt x="5237" y="0"/>
                      <a:pt x="2897" y="5871"/>
                      <a:pt x="1845" y="8883"/>
                    </a:cubicBezTo>
                    <a:cubicBezTo>
                      <a:pt x="786" y="11919"/>
                      <a:pt x="0" y="16087"/>
                      <a:pt x="417" y="16265"/>
                    </a:cubicBezTo>
                    <a:cubicBezTo>
                      <a:pt x="422" y="16267"/>
                      <a:pt x="427" y="16268"/>
                      <a:pt x="433" y="16268"/>
                    </a:cubicBezTo>
                    <a:cubicBezTo>
                      <a:pt x="883" y="16268"/>
                      <a:pt x="2882" y="9144"/>
                      <a:pt x="3941" y="6097"/>
                    </a:cubicBezTo>
                    <a:cubicBezTo>
                      <a:pt x="5024" y="3014"/>
                      <a:pt x="6263" y="168"/>
                      <a:pt x="5632" y="1"/>
                    </a:cubicBezTo>
                    <a:cubicBezTo>
                      <a:pt x="5629" y="1"/>
                      <a:pt x="5626" y="0"/>
                      <a:pt x="5623" y="0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4"/>
              <p:cNvSpPr/>
              <p:nvPr/>
            </p:nvSpPr>
            <p:spPr>
              <a:xfrm rot="-265425">
                <a:off x="2398304" y="791182"/>
                <a:ext cx="33323" cy="33322"/>
              </a:xfrm>
              <a:custGeom>
                <a:avLst/>
                <a:gdLst/>
                <a:ahLst/>
                <a:cxnLst/>
                <a:rect l="l" t="t" r="r" b="b"/>
                <a:pathLst>
                  <a:path w="894" h="894" extrusionOk="0">
                    <a:moveTo>
                      <a:pt x="453" y="1"/>
                    </a:moveTo>
                    <a:cubicBezTo>
                      <a:pt x="203" y="1"/>
                      <a:pt x="0" y="203"/>
                      <a:pt x="0" y="442"/>
                    </a:cubicBezTo>
                    <a:cubicBezTo>
                      <a:pt x="0" y="692"/>
                      <a:pt x="203" y="894"/>
                      <a:pt x="453" y="894"/>
                    </a:cubicBezTo>
                    <a:cubicBezTo>
                      <a:pt x="703" y="894"/>
                      <a:pt x="893" y="692"/>
                      <a:pt x="893" y="442"/>
                    </a:cubicBezTo>
                    <a:cubicBezTo>
                      <a:pt x="893" y="203"/>
                      <a:pt x="703" y="1"/>
                      <a:pt x="453" y="1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" name="Google Shape;126;p4"/>
            <p:cNvGrpSpPr/>
            <p:nvPr/>
          </p:nvGrpSpPr>
          <p:grpSpPr>
            <a:xfrm rot="312326">
              <a:off x="27316" y="107713"/>
              <a:ext cx="537653" cy="545141"/>
              <a:chOff x="881650" y="1773075"/>
              <a:chExt cx="407175" cy="416350"/>
            </a:xfrm>
          </p:grpSpPr>
          <p:sp>
            <p:nvSpPr>
              <p:cNvPr id="127" name="Google Shape;127;p4"/>
              <p:cNvSpPr/>
              <p:nvPr/>
            </p:nvSpPr>
            <p:spPr>
              <a:xfrm>
                <a:off x="881650" y="1773075"/>
                <a:ext cx="407175" cy="416350"/>
              </a:xfrm>
              <a:custGeom>
                <a:avLst/>
                <a:gdLst/>
                <a:ahLst/>
                <a:cxnLst/>
                <a:rect l="l" t="t" r="r" b="b"/>
                <a:pathLst>
                  <a:path w="16287" h="16654" extrusionOk="0">
                    <a:moveTo>
                      <a:pt x="6602" y="1"/>
                    </a:moveTo>
                    <a:cubicBezTo>
                      <a:pt x="4440" y="1"/>
                      <a:pt x="2474" y="1200"/>
                      <a:pt x="1536" y="2842"/>
                    </a:cubicBezTo>
                    <a:cubicBezTo>
                      <a:pt x="0" y="5533"/>
                      <a:pt x="310" y="8021"/>
                      <a:pt x="1917" y="8473"/>
                    </a:cubicBezTo>
                    <a:cubicBezTo>
                      <a:pt x="2144" y="8536"/>
                      <a:pt x="2350" y="8566"/>
                      <a:pt x="2539" y="8566"/>
                    </a:cubicBezTo>
                    <a:cubicBezTo>
                      <a:pt x="4027" y="8566"/>
                      <a:pt x="4420" y="6743"/>
                      <a:pt x="4906" y="5211"/>
                    </a:cubicBezTo>
                    <a:cubicBezTo>
                      <a:pt x="5274" y="4041"/>
                      <a:pt x="5978" y="3410"/>
                      <a:pt x="6827" y="3410"/>
                    </a:cubicBezTo>
                    <a:cubicBezTo>
                      <a:pt x="7239" y="3410"/>
                      <a:pt x="7685" y="3558"/>
                      <a:pt x="8144" y="3866"/>
                    </a:cubicBezTo>
                    <a:cubicBezTo>
                      <a:pt x="9549" y="4818"/>
                      <a:pt x="8168" y="8938"/>
                      <a:pt x="7013" y="11057"/>
                    </a:cubicBezTo>
                    <a:cubicBezTo>
                      <a:pt x="5858" y="13165"/>
                      <a:pt x="5037" y="16605"/>
                      <a:pt x="7894" y="16653"/>
                    </a:cubicBezTo>
                    <a:cubicBezTo>
                      <a:pt x="7908" y="16653"/>
                      <a:pt x="7922" y="16653"/>
                      <a:pt x="7936" y="16653"/>
                    </a:cubicBezTo>
                    <a:cubicBezTo>
                      <a:pt x="10817" y="16653"/>
                      <a:pt x="16286" y="11800"/>
                      <a:pt x="15883" y="10378"/>
                    </a:cubicBezTo>
                    <a:cubicBezTo>
                      <a:pt x="15623" y="9451"/>
                      <a:pt x="14750" y="9032"/>
                      <a:pt x="13847" y="9032"/>
                    </a:cubicBezTo>
                    <a:cubicBezTo>
                      <a:pt x="13348" y="9032"/>
                      <a:pt x="12839" y="9160"/>
                      <a:pt x="12419" y="9402"/>
                    </a:cubicBezTo>
                    <a:cubicBezTo>
                      <a:pt x="11668" y="9855"/>
                      <a:pt x="11014" y="10438"/>
                      <a:pt x="10490" y="11140"/>
                    </a:cubicBezTo>
                    <a:cubicBezTo>
                      <a:pt x="10490" y="11140"/>
                      <a:pt x="14157" y="4675"/>
                      <a:pt x="10764" y="1663"/>
                    </a:cubicBezTo>
                    <a:cubicBezTo>
                      <a:pt x="9441" y="489"/>
                      <a:pt x="7982" y="1"/>
                      <a:pt x="66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128;p4"/>
              <p:cNvSpPr/>
              <p:nvPr/>
            </p:nvSpPr>
            <p:spPr>
              <a:xfrm>
                <a:off x="906350" y="1802325"/>
                <a:ext cx="105400" cy="129100"/>
              </a:xfrm>
              <a:custGeom>
                <a:avLst/>
                <a:gdLst/>
                <a:ahLst/>
                <a:cxnLst/>
                <a:rect l="l" t="t" r="r" b="b"/>
                <a:pathLst>
                  <a:path w="4216" h="5164" extrusionOk="0">
                    <a:moveTo>
                      <a:pt x="3680" y="0"/>
                    </a:moveTo>
                    <a:cubicBezTo>
                      <a:pt x="3129" y="0"/>
                      <a:pt x="1983" y="685"/>
                      <a:pt x="1286" y="1779"/>
                    </a:cubicBezTo>
                    <a:cubicBezTo>
                      <a:pt x="429" y="3112"/>
                      <a:pt x="1" y="4887"/>
                      <a:pt x="715" y="5148"/>
                    </a:cubicBezTo>
                    <a:cubicBezTo>
                      <a:pt x="742" y="5159"/>
                      <a:pt x="768" y="5163"/>
                      <a:pt x="794" y="5163"/>
                    </a:cubicBezTo>
                    <a:cubicBezTo>
                      <a:pt x="1353" y="5163"/>
                      <a:pt x="1689" y="2929"/>
                      <a:pt x="2406" y="2053"/>
                    </a:cubicBezTo>
                    <a:cubicBezTo>
                      <a:pt x="3156" y="1124"/>
                      <a:pt x="4215" y="529"/>
                      <a:pt x="3953" y="112"/>
                    </a:cubicBezTo>
                    <a:cubicBezTo>
                      <a:pt x="3902" y="36"/>
                      <a:pt x="3807" y="0"/>
                      <a:pt x="368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129;p4"/>
              <p:cNvSpPr/>
              <p:nvPr/>
            </p:nvSpPr>
            <p:spPr>
              <a:xfrm>
                <a:off x="1023625" y="1789050"/>
                <a:ext cx="20575" cy="20550"/>
              </a:xfrm>
              <a:custGeom>
                <a:avLst/>
                <a:gdLst/>
                <a:ahLst/>
                <a:cxnLst/>
                <a:rect l="l" t="t" r="r" b="b"/>
                <a:pathLst>
                  <a:path w="823" h="822" extrusionOk="0">
                    <a:moveTo>
                      <a:pt x="405" y="0"/>
                    </a:moveTo>
                    <a:cubicBezTo>
                      <a:pt x="179" y="0"/>
                      <a:pt x="1" y="191"/>
                      <a:pt x="1" y="417"/>
                    </a:cubicBezTo>
                    <a:cubicBezTo>
                      <a:pt x="1" y="643"/>
                      <a:pt x="179" y="822"/>
                      <a:pt x="405" y="822"/>
                    </a:cubicBezTo>
                    <a:cubicBezTo>
                      <a:pt x="632" y="822"/>
                      <a:pt x="822" y="643"/>
                      <a:pt x="822" y="417"/>
                    </a:cubicBezTo>
                    <a:cubicBezTo>
                      <a:pt x="822" y="191"/>
                      <a:pt x="632" y="0"/>
                      <a:pt x="40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130;p4"/>
            <p:cNvGrpSpPr/>
            <p:nvPr/>
          </p:nvGrpSpPr>
          <p:grpSpPr>
            <a:xfrm rot="-705166">
              <a:off x="764605" y="339823"/>
              <a:ext cx="436681" cy="381309"/>
              <a:chOff x="2743525" y="601801"/>
              <a:chExt cx="333510" cy="291221"/>
            </a:xfrm>
          </p:grpSpPr>
          <p:sp>
            <p:nvSpPr>
              <p:cNvPr id="131" name="Google Shape;131;p4"/>
              <p:cNvSpPr/>
              <p:nvPr/>
            </p:nvSpPr>
            <p:spPr>
              <a:xfrm>
                <a:off x="2743525" y="601801"/>
                <a:ext cx="333510" cy="118908"/>
              </a:xfrm>
              <a:custGeom>
                <a:avLst/>
                <a:gdLst/>
                <a:ahLst/>
                <a:cxnLst/>
                <a:rect l="l" t="t" r="r" b="b"/>
                <a:pathLst>
                  <a:path w="14610" h="5209" extrusionOk="0">
                    <a:moveTo>
                      <a:pt x="11552" y="1"/>
                    </a:moveTo>
                    <a:cubicBezTo>
                      <a:pt x="8221" y="1"/>
                      <a:pt x="4891" y="370"/>
                      <a:pt x="1560" y="517"/>
                    </a:cubicBezTo>
                    <a:cubicBezTo>
                      <a:pt x="1" y="587"/>
                      <a:pt x="200" y="5208"/>
                      <a:pt x="1739" y="5208"/>
                    </a:cubicBezTo>
                    <a:cubicBezTo>
                      <a:pt x="1751" y="5208"/>
                      <a:pt x="1763" y="5208"/>
                      <a:pt x="1775" y="5208"/>
                    </a:cubicBezTo>
                    <a:lnTo>
                      <a:pt x="7406" y="4958"/>
                    </a:lnTo>
                    <a:lnTo>
                      <a:pt x="11395" y="4791"/>
                    </a:lnTo>
                    <a:cubicBezTo>
                      <a:pt x="11462" y="4788"/>
                      <a:pt x="11534" y="4786"/>
                      <a:pt x="11607" y="4786"/>
                    </a:cubicBezTo>
                    <a:cubicBezTo>
                      <a:pt x="11843" y="4786"/>
                      <a:pt x="12107" y="4799"/>
                      <a:pt x="12374" y="4799"/>
                    </a:cubicBezTo>
                    <a:cubicBezTo>
                      <a:pt x="12924" y="4799"/>
                      <a:pt x="13487" y="4745"/>
                      <a:pt x="13836" y="4410"/>
                    </a:cubicBezTo>
                    <a:cubicBezTo>
                      <a:pt x="14610" y="3696"/>
                      <a:pt x="14395" y="1767"/>
                      <a:pt x="14002" y="898"/>
                    </a:cubicBezTo>
                    <a:cubicBezTo>
                      <a:pt x="13741" y="302"/>
                      <a:pt x="13431" y="112"/>
                      <a:pt x="12990" y="40"/>
                    </a:cubicBezTo>
                    <a:cubicBezTo>
                      <a:pt x="12705" y="17"/>
                      <a:pt x="12419" y="5"/>
                      <a:pt x="12133" y="5"/>
                    </a:cubicBezTo>
                    <a:cubicBezTo>
                      <a:pt x="11939" y="2"/>
                      <a:pt x="11746" y="1"/>
                      <a:pt x="11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132;p4"/>
              <p:cNvSpPr/>
              <p:nvPr/>
            </p:nvSpPr>
            <p:spPr>
              <a:xfrm>
                <a:off x="2746241" y="774181"/>
                <a:ext cx="329698" cy="118840"/>
              </a:xfrm>
              <a:custGeom>
                <a:avLst/>
                <a:gdLst/>
                <a:ahLst/>
                <a:cxnLst/>
                <a:rect l="l" t="t" r="r" b="b"/>
                <a:pathLst>
                  <a:path w="14443" h="5206" extrusionOk="0">
                    <a:moveTo>
                      <a:pt x="13042" y="1"/>
                    </a:moveTo>
                    <a:cubicBezTo>
                      <a:pt x="13025" y="1"/>
                      <a:pt x="13008" y="1"/>
                      <a:pt x="12991" y="2"/>
                    </a:cubicBezTo>
                    <a:lnTo>
                      <a:pt x="11800" y="50"/>
                    </a:lnTo>
                    <a:lnTo>
                      <a:pt x="1561" y="514"/>
                    </a:lnTo>
                    <a:cubicBezTo>
                      <a:pt x="1" y="585"/>
                      <a:pt x="188" y="5206"/>
                      <a:pt x="1739" y="5206"/>
                    </a:cubicBezTo>
                    <a:cubicBezTo>
                      <a:pt x="1751" y="5206"/>
                      <a:pt x="1763" y="5206"/>
                      <a:pt x="1775" y="5205"/>
                    </a:cubicBezTo>
                    <a:lnTo>
                      <a:pt x="7406" y="4955"/>
                    </a:lnTo>
                    <a:cubicBezTo>
                      <a:pt x="8788" y="4896"/>
                      <a:pt x="10300" y="4824"/>
                      <a:pt x="11717" y="4765"/>
                    </a:cubicBezTo>
                    <a:cubicBezTo>
                      <a:pt x="12693" y="4717"/>
                      <a:pt x="13729" y="4824"/>
                      <a:pt x="14110" y="3717"/>
                    </a:cubicBezTo>
                    <a:cubicBezTo>
                      <a:pt x="14416" y="2882"/>
                      <a:pt x="14442" y="1"/>
                      <a:pt x="1304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133;p4"/>
              <p:cNvSpPr/>
              <p:nvPr/>
            </p:nvSpPr>
            <p:spPr>
              <a:xfrm>
                <a:off x="2744552" y="616023"/>
                <a:ext cx="328145" cy="104961"/>
              </a:xfrm>
              <a:custGeom>
                <a:avLst/>
                <a:gdLst/>
                <a:ahLst/>
                <a:cxnLst/>
                <a:rect l="l" t="t" r="r" b="b"/>
                <a:pathLst>
                  <a:path w="14375" h="4598" extrusionOk="0">
                    <a:moveTo>
                      <a:pt x="1182" y="1"/>
                    </a:moveTo>
                    <a:cubicBezTo>
                      <a:pt x="0" y="674"/>
                      <a:pt x="273" y="4597"/>
                      <a:pt x="1698" y="4597"/>
                    </a:cubicBezTo>
                    <a:cubicBezTo>
                      <a:pt x="1708" y="4597"/>
                      <a:pt x="1719" y="4597"/>
                      <a:pt x="1730" y="4597"/>
                    </a:cubicBezTo>
                    <a:lnTo>
                      <a:pt x="7361" y="4347"/>
                    </a:lnTo>
                    <a:lnTo>
                      <a:pt x="11350" y="4168"/>
                    </a:lnTo>
                    <a:cubicBezTo>
                      <a:pt x="11417" y="4165"/>
                      <a:pt x="11489" y="4163"/>
                      <a:pt x="11562" y="4163"/>
                    </a:cubicBezTo>
                    <a:cubicBezTo>
                      <a:pt x="11798" y="4163"/>
                      <a:pt x="12062" y="4176"/>
                      <a:pt x="12329" y="4176"/>
                    </a:cubicBezTo>
                    <a:cubicBezTo>
                      <a:pt x="12879" y="4176"/>
                      <a:pt x="13442" y="4122"/>
                      <a:pt x="13791" y="3787"/>
                    </a:cubicBezTo>
                    <a:cubicBezTo>
                      <a:pt x="14291" y="3334"/>
                      <a:pt x="14374" y="2382"/>
                      <a:pt x="14279" y="1525"/>
                    </a:cubicBezTo>
                    <a:lnTo>
                      <a:pt x="14279" y="1525"/>
                    </a:lnTo>
                    <a:cubicBezTo>
                      <a:pt x="11338" y="2525"/>
                      <a:pt x="8123" y="2668"/>
                      <a:pt x="4992" y="2668"/>
                    </a:cubicBezTo>
                    <a:cubicBezTo>
                      <a:pt x="4016" y="2668"/>
                      <a:pt x="2980" y="2632"/>
                      <a:pt x="2146" y="2120"/>
                    </a:cubicBezTo>
                    <a:cubicBezTo>
                      <a:pt x="1444" y="1680"/>
                      <a:pt x="980" y="763"/>
                      <a:pt x="11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4"/>
              <p:cNvSpPr/>
              <p:nvPr/>
            </p:nvSpPr>
            <p:spPr>
              <a:xfrm>
                <a:off x="2746196" y="786440"/>
                <a:ext cx="325680" cy="106582"/>
              </a:xfrm>
              <a:custGeom>
                <a:avLst/>
                <a:gdLst/>
                <a:ahLst/>
                <a:cxnLst/>
                <a:rect l="l" t="t" r="r" b="b"/>
                <a:pathLst>
                  <a:path w="14267" h="4669" extrusionOk="0">
                    <a:moveTo>
                      <a:pt x="1372" y="1"/>
                    </a:moveTo>
                    <a:lnTo>
                      <a:pt x="1372" y="1"/>
                    </a:lnTo>
                    <a:cubicBezTo>
                      <a:pt x="0" y="403"/>
                      <a:pt x="238" y="4669"/>
                      <a:pt x="1722" y="4669"/>
                    </a:cubicBezTo>
                    <a:cubicBezTo>
                      <a:pt x="1732" y="4669"/>
                      <a:pt x="1743" y="4669"/>
                      <a:pt x="1753" y="4668"/>
                    </a:cubicBezTo>
                    <a:lnTo>
                      <a:pt x="7397" y="4418"/>
                    </a:lnTo>
                    <a:cubicBezTo>
                      <a:pt x="8778" y="4359"/>
                      <a:pt x="10290" y="4287"/>
                      <a:pt x="11719" y="4228"/>
                    </a:cubicBezTo>
                    <a:cubicBezTo>
                      <a:pt x="12695" y="4192"/>
                      <a:pt x="13731" y="4299"/>
                      <a:pt x="14112" y="3192"/>
                    </a:cubicBezTo>
                    <a:cubicBezTo>
                      <a:pt x="14207" y="2858"/>
                      <a:pt x="14255" y="2525"/>
                      <a:pt x="14266" y="2192"/>
                    </a:cubicBezTo>
                    <a:lnTo>
                      <a:pt x="14266" y="2192"/>
                    </a:lnTo>
                    <a:cubicBezTo>
                      <a:pt x="12488" y="2567"/>
                      <a:pt x="10682" y="2755"/>
                      <a:pt x="8874" y="2755"/>
                    </a:cubicBezTo>
                    <a:cubicBezTo>
                      <a:pt x="7753" y="2755"/>
                      <a:pt x="6632" y="2683"/>
                      <a:pt x="5515" y="2537"/>
                    </a:cubicBezTo>
                    <a:cubicBezTo>
                      <a:pt x="4587" y="2418"/>
                      <a:pt x="3646" y="2239"/>
                      <a:pt x="2836" y="1763"/>
                    </a:cubicBezTo>
                    <a:cubicBezTo>
                      <a:pt x="2158" y="1370"/>
                      <a:pt x="1586" y="739"/>
                      <a:pt x="137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" name="Google Shape;135;p4"/>
            <p:cNvGrpSpPr/>
            <p:nvPr/>
          </p:nvGrpSpPr>
          <p:grpSpPr>
            <a:xfrm rot="1251702">
              <a:off x="7652250" y="-143698"/>
              <a:ext cx="612129" cy="587789"/>
              <a:chOff x="1761950" y="1669000"/>
              <a:chExt cx="482700" cy="529100"/>
            </a:xfrm>
          </p:grpSpPr>
          <p:sp>
            <p:nvSpPr>
              <p:cNvPr id="136" name="Google Shape;136;p4"/>
              <p:cNvSpPr/>
              <p:nvPr/>
            </p:nvSpPr>
            <p:spPr>
              <a:xfrm>
                <a:off x="1761950" y="1669000"/>
                <a:ext cx="482700" cy="529100"/>
              </a:xfrm>
              <a:custGeom>
                <a:avLst/>
                <a:gdLst/>
                <a:ahLst/>
                <a:cxnLst/>
                <a:rect l="l" t="t" r="r" b="b"/>
                <a:pathLst>
                  <a:path w="19308" h="21164" extrusionOk="0">
                    <a:moveTo>
                      <a:pt x="8652" y="3590"/>
                    </a:moveTo>
                    <a:cubicBezTo>
                      <a:pt x="9200" y="3590"/>
                      <a:pt x="9762" y="3731"/>
                      <a:pt x="10282" y="4028"/>
                    </a:cubicBezTo>
                    <a:cubicBezTo>
                      <a:pt x="11794" y="4897"/>
                      <a:pt x="12366" y="6767"/>
                      <a:pt x="11532" y="8207"/>
                    </a:cubicBezTo>
                    <a:cubicBezTo>
                      <a:pt x="10983" y="9165"/>
                      <a:pt x="9973" y="9693"/>
                      <a:pt x="8916" y="9693"/>
                    </a:cubicBezTo>
                    <a:cubicBezTo>
                      <a:pt x="8369" y="9693"/>
                      <a:pt x="7809" y="9551"/>
                      <a:pt x="7294" y="9255"/>
                    </a:cubicBezTo>
                    <a:cubicBezTo>
                      <a:pt x="5770" y="8386"/>
                      <a:pt x="5210" y="6517"/>
                      <a:pt x="6043" y="5064"/>
                    </a:cubicBezTo>
                    <a:cubicBezTo>
                      <a:pt x="6592" y="4115"/>
                      <a:pt x="7595" y="3590"/>
                      <a:pt x="8652" y="3590"/>
                    </a:cubicBezTo>
                    <a:close/>
                    <a:moveTo>
                      <a:pt x="8921" y="0"/>
                    </a:moveTo>
                    <a:cubicBezTo>
                      <a:pt x="3425" y="0"/>
                      <a:pt x="1" y="7231"/>
                      <a:pt x="3460" y="11124"/>
                    </a:cubicBezTo>
                    <a:cubicBezTo>
                      <a:pt x="4980" y="12835"/>
                      <a:pt x="6651" y="13348"/>
                      <a:pt x="8108" y="13348"/>
                    </a:cubicBezTo>
                    <a:cubicBezTo>
                      <a:pt x="10292" y="13348"/>
                      <a:pt x="11996" y="12196"/>
                      <a:pt x="11997" y="12196"/>
                    </a:cubicBezTo>
                    <a:lnTo>
                      <a:pt x="11997" y="12196"/>
                    </a:lnTo>
                    <a:cubicBezTo>
                      <a:pt x="11997" y="12196"/>
                      <a:pt x="10818" y="15958"/>
                      <a:pt x="7520" y="16423"/>
                    </a:cubicBezTo>
                    <a:cubicBezTo>
                      <a:pt x="4210" y="16899"/>
                      <a:pt x="1912" y="17518"/>
                      <a:pt x="2305" y="19173"/>
                    </a:cubicBezTo>
                    <a:cubicBezTo>
                      <a:pt x="2626" y="20508"/>
                      <a:pt x="3836" y="21163"/>
                      <a:pt x="5444" y="21163"/>
                    </a:cubicBezTo>
                    <a:cubicBezTo>
                      <a:pt x="8423" y="21163"/>
                      <a:pt x="12767" y="18912"/>
                      <a:pt x="15342" y="14565"/>
                    </a:cubicBezTo>
                    <a:cubicBezTo>
                      <a:pt x="19307" y="7874"/>
                      <a:pt x="17033" y="1873"/>
                      <a:pt x="10592" y="218"/>
                    </a:cubicBezTo>
                    <a:cubicBezTo>
                      <a:pt x="10018" y="69"/>
                      <a:pt x="9460" y="0"/>
                      <a:pt x="892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4"/>
              <p:cNvSpPr/>
              <p:nvPr/>
            </p:nvSpPr>
            <p:spPr>
              <a:xfrm>
                <a:off x="2046075" y="2061100"/>
                <a:ext cx="36350" cy="36050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1442" extrusionOk="0">
                    <a:moveTo>
                      <a:pt x="727" y="0"/>
                    </a:moveTo>
                    <a:cubicBezTo>
                      <a:pt x="322" y="0"/>
                      <a:pt x="1" y="322"/>
                      <a:pt x="1" y="727"/>
                    </a:cubicBezTo>
                    <a:cubicBezTo>
                      <a:pt x="1" y="1120"/>
                      <a:pt x="322" y="1441"/>
                      <a:pt x="727" y="1441"/>
                    </a:cubicBezTo>
                    <a:cubicBezTo>
                      <a:pt x="1132" y="1441"/>
                      <a:pt x="1453" y="1120"/>
                      <a:pt x="1453" y="727"/>
                    </a:cubicBezTo>
                    <a:cubicBezTo>
                      <a:pt x="1453" y="322"/>
                      <a:pt x="1132" y="0"/>
                      <a:pt x="72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4"/>
              <p:cNvSpPr/>
              <p:nvPr/>
            </p:nvSpPr>
            <p:spPr>
              <a:xfrm>
                <a:off x="1866425" y="2108000"/>
                <a:ext cx="179675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7187" h="2590" extrusionOk="0">
                    <a:moveTo>
                      <a:pt x="6473" y="0"/>
                    </a:moveTo>
                    <a:cubicBezTo>
                      <a:pt x="5731" y="0"/>
                      <a:pt x="4264" y="1127"/>
                      <a:pt x="2950" y="1127"/>
                    </a:cubicBezTo>
                    <a:cubicBezTo>
                      <a:pt x="2917" y="1127"/>
                      <a:pt x="2885" y="1126"/>
                      <a:pt x="2853" y="1125"/>
                    </a:cubicBezTo>
                    <a:cubicBezTo>
                      <a:pt x="2772" y="1122"/>
                      <a:pt x="2693" y="1120"/>
                      <a:pt x="2615" y="1120"/>
                    </a:cubicBezTo>
                    <a:cubicBezTo>
                      <a:pt x="1103" y="1120"/>
                      <a:pt x="0" y="1654"/>
                      <a:pt x="555" y="2220"/>
                    </a:cubicBezTo>
                    <a:cubicBezTo>
                      <a:pt x="816" y="2482"/>
                      <a:pt x="1430" y="2589"/>
                      <a:pt x="2132" y="2589"/>
                    </a:cubicBezTo>
                    <a:cubicBezTo>
                      <a:pt x="3028" y="2589"/>
                      <a:pt x="4069" y="2414"/>
                      <a:pt x="4710" y="2161"/>
                    </a:cubicBezTo>
                    <a:cubicBezTo>
                      <a:pt x="5853" y="1708"/>
                      <a:pt x="7187" y="756"/>
                      <a:pt x="6853" y="196"/>
                    </a:cubicBezTo>
                    <a:cubicBezTo>
                      <a:pt x="6770" y="57"/>
                      <a:pt x="6640" y="0"/>
                      <a:pt x="6473" y="0"/>
                    </a:cubicBezTo>
                    <a:close/>
                  </a:path>
                </a:pathLst>
              </a:custGeom>
              <a:solidFill>
                <a:srgbClr val="8F58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" name="Google Shape;139;p4"/>
            <p:cNvGrpSpPr/>
            <p:nvPr/>
          </p:nvGrpSpPr>
          <p:grpSpPr>
            <a:xfrm rot="4572509">
              <a:off x="8551189" y="72890"/>
              <a:ext cx="651112" cy="559644"/>
              <a:chOff x="5413039" y="3695766"/>
              <a:chExt cx="458683" cy="430121"/>
            </a:xfrm>
          </p:grpSpPr>
          <p:sp>
            <p:nvSpPr>
              <p:cNvPr id="140" name="Google Shape;140;p4"/>
              <p:cNvSpPr/>
              <p:nvPr/>
            </p:nvSpPr>
            <p:spPr>
              <a:xfrm>
                <a:off x="5413039" y="3720424"/>
                <a:ext cx="441374" cy="403818"/>
              </a:xfrm>
              <a:custGeom>
                <a:avLst/>
                <a:gdLst/>
                <a:ahLst/>
                <a:cxnLst/>
                <a:rect l="l" t="t" r="r" b="b"/>
                <a:pathLst>
                  <a:path w="13962" h="12774" extrusionOk="0">
                    <a:moveTo>
                      <a:pt x="11855" y="1"/>
                    </a:moveTo>
                    <a:cubicBezTo>
                      <a:pt x="11483" y="1"/>
                      <a:pt x="11125" y="143"/>
                      <a:pt x="10783" y="362"/>
                    </a:cubicBezTo>
                    <a:cubicBezTo>
                      <a:pt x="10080" y="803"/>
                      <a:pt x="9473" y="1577"/>
                      <a:pt x="9020" y="2053"/>
                    </a:cubicBezTo>
                    <a:cubicBezTo>
                      <a:pt x="7961" y="3172"/>
                      <a:pt x="6937" y="4327"/>
                      <a:pt x="5865" y="5410"/>
                    </a:cubicBezTo>
                    <a:lnTo>
                      <a:pt x="1031" y="10244"/>
                    </a:lnTo>
                    <a:cubicBezTo>
                      <a:pt x="0" y="11285"/>
                      <a:pt x="1012" y="12773"/>
                      <a:pt x="2146" y="12773"/>
                    </a:cubicBezTo>
                    <a:cubicBezTo>
                      <a:pt x="2478" y="12773"/>
                      <a:pt x="2822" y="12645"/>
                      <a:pt x="3127" y="12340"/>
                    </a:cubicBezTo>
                    <a:lnTo>
                      <a:pt x="7961" y="7506"/>
                    </a:lnTo>
                    <a:cubicBezTo>
                      <a:pt x="9437" y="6018"/>
                      <a:pt x="10890" y="4529"/>
                      <a:pt x="12378" y="3065"/>
                    </a:cubicBezTo>
                    <a:cubicBezTo>
                      <a:pt x="13259" y="2196"/>
                      <a:pt x="13962" y="434"/>
                      <a:pt x="12140" y="29"/>
                    </a:cubicBezTo>
                    <a:cubicBezTo>
                      <a:pt x="12044" y="10"/>
                      <a:pt x="11949" y="1"/>
                      <a:pt x="11855" y="1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4"/>
              <p:cNvSpPr/>
              <p:nvPr/>
            </p:nvSpPr>
            <p:spPr>
              <a:xfrm>
                <a:off x="5421542" y="3695766"/>
                <a:ext cx="202130" cy="185818"/>
              </a:xfrm>
              <a:custGeom>
                <a:avLst/>
                <a:gdLst/>
                <a:ahLst/>
                <a:cxnLst/>
                <a:rect l="l" t="t" r="r" b="b"/>
                <a:pathLst>
                  <a:path w="6394" h="5878" extrusionOk="0">
                    <a:moveTo>
                      <a:pt x="3377" y="1386"/>
                    </a:moveTo>
                    <a:cubicBezTo>
                      <a:pt x="3636" y="1386"/>
                      <a:pt x="3893" y="1451"/>
                      <a:pt x="4120" y="1595"/>
                    </a:cubicBezTo>
                    <a:cubicBezTo>
                      <a:pt x="4882" y="2023"/>
                      <a:pt x="5156" y="2988"/>
                      <a:pt x="4715" y="3750"/>
                    </a:cubicBezTo>
                    <a:lnTo>
                      <a:pt x="4727" y="3750"/>
                    </a:lnTo>
                    <a:cubicBezTo>
                      <a:pt x="4424" y="4252"/>
                      <a:pt x="3897" y="4530"/>
                      <a:pt x="3356" y="4530"/>
                    </a:cubicBezTo>
                    <a:cubicBezTo>
                      <a:pt x="3089" y="4530"/>
                      <a:pt x="2820" y="4463"/>
                      <a:pt x="2572" y="4321"/>
                    </a:cubicBezTo>
                    <a:cubicBezTo>
                      <a:pt x="1822" y="3881"/>
                      <a:pt x="1560" y="2940"/>
                      <a:pt x="1977" y="2178"/>
                    </a:cubicBezTo>
                    <a:cubicBezTo>
                      <a:pt x="2253" y="1690"/>
                      <a:pt x="2818" y="1386"/>
                      <a:pt x="3377" y="1386"/>
                    </a:cubicBezTo>
                    <a:close/>
                    <a:moveTo>
                      <a:pt x="3408" y="1"/>
                    </a:moveTo>
                    <a:cubicBezTo>
                      <a:pt x="2358" y="1"/>
                      <a:pt x="1294" y="569"/>
                      <a:pt x="774" y="1488"/>
                    </a:cubicBezTo>
                    <a:cubicBezTo>
                      <a:pt x="0" y="2904"/>
                      <a:pt x="500" y="4678"/>
                      <a:pt x="1905" y="5488"/>
                    </a:cubicBezTo>
                    <a:cubicBezTo>
                      <a:pt x="2370" y="5752"/>
                      <a:pt x="2877" y="5878"/>
                      <a:pt x="3377" y="5878"/>
                    </a:cubicBezTo>
                    <a:cubicBezTo>
                      <a:pt x="4387" y="5878"/>
                      <a:pt x="5368" y="5364"/>
                      <a:pt x="5918" y="4440"/>
                    </a:cubicBezTo>
                    <a:cubicBezTo>
                      <a:pt x="6299" y="3762"/>
                      <a:pt x="6394" y="2964"/>
                      <a:pt x="6215" y="2226"/>
                    </a:cubicBezTo>
                    <a:cubicBezTo>
                      <a:pt x="5989" y="1452"/>
                      <a:pt x="5489" y="797"/>
                      <a:pt x="4810" y="392"/>
                    </a:cubicBezTo>
                    <a:cubicBezTo>
                      <a:pt x="4383" y="124"/>
                      <a:pt x="3897" y="1"/>
                      <a:pt x="3408" y="1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4"/>
              <p:cNvSpPr/>
              <p:nvPr/>
            </p:nvSpPr>
            <p:spPr>
              <a:xfrm>
                <a:off x="5668043" y="3938552"/>
                <a:ext cx="203679" cy="187336"/>
              </a:xfrm>
              <a:custGeom>
                <a:avLst/>
                <a:gdLst/>
                <a:ahLst/>
                <a:cxnLst/>
                <a:rect l="l" t="t" r="r" b="b"/>
                <a:pathLst>
                  <a:path w="6443" h="5926" extrusionOk="0">
                    <a:moveTo>
                      <a:pt x="3429" y="1385"/>
                    </a:moveTo>
                    <a:cubicBezTo>
                      <a:pt x="3690" y="1385"/>
                      <a:pt x="3950" y="1451"/>
                      <a:pt x="4180" y="1594"/>
                    </a:cubicBezTo>
                    <a:cubicBezTo>
                      <a:pt x="4930" y="2023"/>
                      <a:pt x="5204" y="2987"/>
                      <a:pt x="4775" y="3749"/>
                    </a:cubicBezTo>
                    <a:lnTo>
                      <a:pt x="4763" y="3749"/>
                    </a:lnTo>
                    <a:cubicBezTo>
                      <a:pt x="4459" y="4210"/>
                      <a:pt x="3959" y="4461"/>
                      <a:pt x="3446" y="4461"/>
                    </a:cubicBezTo>
                    <a:cubicBezTo>
                      <a:pt x="3178" y="4461"/>
                      <a:pt x="2906" y="4392"/>
                      <a:pt x="2656" y="4249"/>
                    </a:cubicBezTo>
                    <a:cubicBezTo>
                      <a:pt x="1930" y="3833"/>
                      <a:pt x="1656" y="2928"/>
                      <a:pt x="2025" y="2178"/>
                    </a:cubicBezTo>
                    <a:cubicBezTo>
                      <a:pt x="2301" y="1690"/>
                      <a:pt x="2867" y="1385"/>
                      <a:pt x="3429" y="1385"/>
                    </a:cubicBezTo>
                    <a:close/>
                    <a:moveTo>
                      <a:pt x="3450" y="0"/>
                    </a:moveTo>
                    <a:cubicBezTo>
                      <a:pt x="2401" y="0"/>
                      <a:pt x="1334" y="569"/>
                      <a:pt x="822" y="1487"/>
                    </a:cubicBezTo>
                    <a:cubicBezTo>
                      <a:pt x="1" y="2904"/>
                      <a:pt x="501" y="4714"/>
                      <a:pt x="1918" y="5535"/>
                    </a:cubicBezTo>
                    <a:cubicBezTo>
                      <a:pt x="2381" y="5800"/>
                      <a:pt x="2887" y="5926"/>
                      <a:pt x="3386" y="5926"/>
                    </a:cubicBezTo>
                    <a:cubicBezTo>
                      <a:pt x="4413" y="5926"/>
                      <a:pt x="5413" y="5393"/>
                      <a:pt x="5966" y="4440"/>
                    </a:cubicBezTo>
                    <a:cubicBezTo>
                      <a:pt x="6335" y="3761"/>
                      <a:pt x="6442" y="2963"/>
                      <a:pt x="6252" y="2225"/>
                    </a:cubicBezTo>
                    <a:cubicBezTo>
                      <a:pt x="6037" y="1451"/>
                      <a:pt x="5537" y="796"/>
                      <a:pt x="4847" y="392"/>
                    </a:cubicBezTo>
                    <a:cubicBezTo>
                      <a:pt x="4423" y="123"/>
                      <a:pt x="3939" y="0"/>
                      <a:pt x="3450" y="0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4"/>
              <p:cNvSpPr/>
              <p:nvPr/>
            </p:nvSpPr>
            <p:spPr>
              <a:xfrm>
                <a:off x="5415884" y="3734871"/>
                <a:ext cx="203648" cy="149717"/>
              </a:xfrm>
              <a:custGeom>
                <a:avLst/>
                <a:gdLst/>
                <a:ahLst/>
                <a:cxnLst/>
                <a:rect l="l" t="t" r="r" b="b"/>
                <a:pathLst>
                  <a:path w="6442" h="4736" extrusionOk="0">
                    <a:moveTo>
                      <a:pt x="1108" y="0"/>
                    </a:moveTo>
                    <a:cubicBezTo>
                      <a:pt x="1060" y="84"/>
                      <a:pt x="1001" y="167"/>
                      <a:pt x="953" y="251"/>
                    </a:cubicBezTo>
                    <a:cubicBezTo>
                      <a:pt x="1" y="1858"/>
                      <a:pt x="751" y="3941"/>
                      <a:pt x="2513" y="4561"/>
                    </a:cubicBezTo>
                    <a:cubicBezTo>
                      <a:pt x="2845" y="4680"/>
                      <a:pt x="3182" y="4735"/>
                      <a:pt x="3512" y="4735"/>
                    </a:cubicBezTo>
                    <a:cubicBezTo>
                      <a:pt x="4932" y="4735"/>
                      <a:pt x="6220" y="3701"/>
                      <a:pt x="6442" y="2203"/>
                    </a:cubicBezTo>
                    <a:lnTo>
                      <a:pt x="6442" y="2203"/>
                    </a:lnTo>
                    <a:cubicBezTo>
                      <a:pt x="5930" y="2406"/>
                      <a:pt x="5394" y="2537"/>
                      <a:pt x="4858" y="2596"/>
                    </a:cubicBezTo>
                    <a:cubicBezTo>
                      <a:pt x="4529" y="3092"/>
                      <a:pt x="4041" y="3310"/>
                      <a:pt x="3558" y="3310"/>
                    </a:cubicBezTo>
                    <a:cubicBezTo>
                      <a:pt x="2694" y="3310"/>
                      <a:pt x="1846" y="2614"/>
                      <a:pt x="1953" y="1560"/>
                    </a:cubicBezTo>
                    <a:cubicBezTo>
                      <a:pt x="1525" y="1132"/>
                      <a:pt x="1239" y="596"/>
                      <a:pt x="1108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4"/>
              <p:cNvSpPr/>
              <p:nvPr/>
            </p:nvSpPr>
            <p:spPr>
              <a:xfrm>
                <a:off x="5413039" y="3751816"/>
                <a:ext cx="422944" cy="372427"/>
              </a:xfrm>
              <a:custGeom>
                <a:avLst/>
                <a:gdLst/>
                <a:ahLst/>
                <a:cxnLst/>
                <a:rect l="l" t="t" r="r" b="b"/>
                <a:pathLst>
                  <a:path w="13379" h="11781" extrusionOk="0">
                    <a:moveTo>
                      <a:pt x="13259" y="0"/>
                    </a:moveTo>
                    <a:lnTo>
                      <a:pt x="13259" y="0"/>
                    </a:lnTo>
                    <a:cubicBezTo>
                      <a:pt x="10592" y="2405"/>
                      <a:pt x="7830" y="4691"/>
                      <a:pt x="4948" y="6858"/>
                    </a:cubicBezTo>
                    <a:cubicBezTo>
                      <a:pt x="4294" y="7358"/>
                      <a:pt x="3615" y="7858"/>
                      <a:pt x="2829" y="8132"/>
                    </a:cubicBezTo>
                    <a:cubicBezTo>
                      <a:pt x="2555" y="8227"/>
                      <a:pt x="2258" y="8287"/>
                      <a:pt x="1972" y="8311"/>
                    </a:cubicBezTo>
                    <a:lnTo>
                      <a:pt x="1031" y="9251"/>
                    </a:lnTo>
                    <a:cubicBezTo>
                      <a:pt x="0" y="10292"/>
                      <a:pt x="1012" y="11780"/>
                      <a:pt x="2146" y="11780"/>
                    </a:cubicBezTo>
                    <a:cubicBezTo>
                      <a:pt x="2478" y="11780"/>
                      <a:pt x="2822" y="11652"/>
                      <a:pt x="3127" y="11347"/>
                    </a:cubicBezTo>
                    <a:lnTo>
                      <a:pt x="7961" y="6513"/>
                    </a:lnTo>
                    <a:cubicBezTo>
                      <a:pt x="9437" y="5025"/>
                      <a:pt x="10890" y="3536"/>
                      <a:pt x="12378" y="2072"/>
                    </a:cubicBezTo>
                    <a:cubicBezTo>
                      <a:pt x="12914" y="1536"/>
                      <a:pt x="13378" y="679"/>
                      <a:pt x="13259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4"/>
              <p:cNvSpPr/>
              <p:nvPr/>
            </p:nvSpPr>
            <p:spPr>
              <a:xfrm>
                <a:off x="5670319" y="3993811"/>
                <a:ext cx="198748" cy="130781"/>
              </a:xfrm>
              <a:custGeom>
                <a:avLst/>
                <a:gdLst/>
                <a:ahLst/>
                <a:cxnLst/>
                <a:rect l="l" t="t" r="r" b="b"/>
                <a:pathLst>
                  <a:path w="6287" h="4137" extrusionOk="0">
                    <a:moveTo>
                      <a:pt x="619" y="1"/>
                    </a:moveTo>
                    <a:lnTo>
                      <a:pt x="619" y="1"/>
                    </a:lnTo>
                    <a:cubicBezTo>
                      <a:pt x="0" y="1442"/>
                      <a:pt x="608" y="3108"/>
                      <a:pt x="2001" y="3811"/>
                    </a:cubicBezTo>
                    <a:cubicBezTo>
                      <a:pt x="2430" y="4031"/>
                      <a:pt x="2890" y="4136"/>
                      <a:pt x="3343" y="4136"/>
                    </a:cubicBezTo>
                    <a:cubicBezTo>
                      <a:pt x="4358" y="4136"/>
                      <a:pt x="5342" y="3610"/>
                      <a:pt x="5894" y="2680"/>
                    </a:cubicBezTo>
                    <a:cubicBezTo>
                      <a:pt x="6156" y="2204"/>
                      <a:pt x="6287" y="1680"/>
                      <a:pt x="6275" y="1144"/>
                    </a:cubicBezTo>
                    <a:lnTo>
                      <a:pt x="6275" y="1144"/>
                    </a:lnTo>
                    <a:cubicBezTo>
                      <a:pt x="5811" y="1311"/>
                      <a:pt x="5346" y="1454"/>
                      <a:pt x="4858" y="1537"/>
                    </a:cubicBezTo>
                    <a:cubicBezTo>
                      <a:pt x="4834" y="1704"/>
                      <a:pt x="4775" y="1858"/>
                      <a:pt x="4691" y="2001"/>
                    </a:cubicBezTo>
                    <a:cubicBezTo>
                      <a:pt x="4375" y="2554"/>
                      <a:pt x="3859" y="2798"/>
                      <a:pt x="3347" y="2798"/>
                    </a:cubicBezTo>
                    <a:cubicBezTo>
                      <a:pt x="2492" y="2798"/>
                      <a:pt x="1646" y="2118"/>
                      <a:pt x="1751" y="1061"/>
                    </a:cubicBezTo>
                    <a:cubicBezTo>
                      <a:pt x="1298" y="799"/>
                      <a:pt x="905" y="441"/>
                      <a:pt x="619" y="1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8546874-9574-4215-97EB-1BDC69C1C2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EDE8BEA-5A69-4E96-A04E-C96FA20BD519}" type="datetimeFigureOut">
              <a:rPr lang="es-ES" smtClean="0"/>
              <a:pPr/>
              <a:t>28/08/2020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8546874-9574-4215-97EB-1BDC69C1C2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 preserve="1">
  <p:cSld name="Blank slide"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"/>
          <p:cNvSpPr/>
          <p:nvPr/>
        </p:nvSpPr>
        <p:spPr>
          <a:xfrm flipH="1">
            <a:off x="7" y="1"/>
            <a:ext cx="14219160" cy="6858020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5"/>
          <p:cNvSpPr txBox="1">
            <a:spLocks noGrp="1"/>
          </p:cNvSpPr>
          <p:nvPr>
            <p:ph type="title"/>
          </p:nvPr>
        </p:nvSpPr>
        <p:spPr>
          <a:xfrm>
            <a:off x="2198575" y="3429000"/>
            <a:ext cx="4752900" cy="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149" name="Google Shape;149;p5"/>
          <p:cNvSpPr txBox="1">
            <a:spLocks noGrp="1"/>
          </p:cNvSpPr>
          <p:nvPr>
            <p:ph type="body" idx="1"/>
          </p:nvPr>
        </p:nvSpPr>
        <p:spPr>
          <a:xfrm>
            <a:off x="2195550" y="4384600"/>
            <a:ext cx="4752900" cy="17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400">
                <a:solidFill>
                  <a:srgbClr val="FFFFFF"/>
                </a:solidFill>
              </a:defRPr>
            </a:lvl1pPr>
            <a:lvl2pPr marL="914400" lvl="1" indent="-323850">
              <a:spcBef>
                <a:spcPts val="160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160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160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160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160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oogle Shape;150;p5"/>
          <p:cNvGrpSpPr/>
          <p:nvPr/>
        </p:nvGrpSpPr>
        <p:grpSpPr>
          <a:xfrm>
            <a:off x="4001668" y="920078"/>
            <a:ext cx="1218047" cy="2004209"/>
            <a:chOff x="4058918" y="739532"/>
            <a:chExt cx="1084830" cy="1338758"/>
          </a:xfrm>
        </p:grpSpPr>
        <p:sp>
          <p:nvSpPr>
            <p:cNvPr id="151" name="Google Shape;151;p5"/>
            <p:cNvSpPr/>
            <p:nvPr/>
          </p:nvSpPr>
          <p:spPr>
            <a:xfrm rot="-2700000">
              <a:off x="4836574" y="793805"/>
              <a:ext cx="256693" cy="249107"/>
            </a:xfrm>
            <a:custGeom>
              <a:avLst/>
              <a:gdLst/>
              <a:ahLst/>
              <a:cxnLst/>
              <a:rect l="l" t="t" r="r" b="b"/>
              <a:pathLst>
                <a:path w="2978" h="2890" extrusionOk="0">
                  <a:moveTo>
                    <a:pt x="1162" y="0"/>
                  </a:moveTo>
                  <a:cubicBezTo>
                    <a:pt x="1099" y="0"/>
                    <a:pt x="1037" y="30"/>
                    <a:pt x="1001" y="90"/>
                  </a:cubicBezTo>
                  <a:cubicBezTo>
                    <a:pt x="846" y="340"/>
                    <a:pt x="763" y="626"/>
                    <a:pt x="775" y="911"/>
                  </a:cubicBezTo>
                  <a:cubicBezTo>
                    <a:pt x="536" y="923"/>
                    <a:pt x="310" y="995"/>
                    <a:pt x="108" y="1114"/>
                  </a:cubicBezTo>
                  <a:cubicBezTo>
                    <a:pt x="1" y="1173"/>
                    <a:pt x="1" y="1328"/>
                    <a:pt x="108" y="1388"/>
                  </a:cubicBezTo>
                  <a:cubicBezTo>
                    <a:pt x="296" y="1471"/>
                    <a:pt x="502" y="1509"/>
                    <a:pt x="702" y="1509"/>
                  </a:cubicBezTo>
                  <a:cubicBezTo>
                    <a:pt x="731" y="1509"/>
                    <a:pt x="759" y="1508"/>
                    <a:pt x="787" y="1507"/>
                  </a:cubicBezTo>
                  <a:cubicBezTo>
                    <a:pt x="810" y="1923"/>
                    <a:pt x="834" y="2376"/>
                    <a:pt x="1025" y="2745"/>
                  </a:cubicBezTo>
                  <a:cubicBezTo>
                    <a:pt x="1082" y="2846"/>
                    <a:pt x="1169" y="2889"/>
                    <a:pt x="1257" y="2889"/>
                  </a:cubicBezTo>
                  <a:cubicBezTo>
                    <a:pt x="1406" y="2889"/>
                    <a:pt x="1557" y="2767"/>
                    <a:pt x="1572" y="2602"/>
                  </a:cubicBezTo>
                  <a:cubicBezTo>
                    <a:pt x="1608" y="2233"/>
                    <a:pt x="1525" y="1852"/>
                    <a:pt x="1477" y="1471"/>
                  </a:cubicBezTo>
                  <a:cubicBezTo>
                    <a:pt x="1535" y="1471"/>
                    <a:pt x="1593" y="1471"/>
                    <a:pt x="1651" y="1471"/>
                  </a:cubicBezTo>
                  <a:cubicBezTo>
                    <a:pt x="2000" y="1471"/>
                    <a:pt x="2353" y="1462"/>
                    <a:pt x="2680" y="1340"/>
                  </a:cubicBezTo>
                  <a:cubicBezTo>
                    <a:pt x="2918" y="1257"/>
                    <a:pt x="2977" y="864"/>
                    <a:pt x="2680" y="792"/>
                  </a:cubicBezTo>
                  <a:cubicBezTo>
                    <a:pt x="2559" y="771"/>
                    <a:pt x="2437" y="762"/>
                    <a:pt x="2315" y="762"/>
                  </a:cubicBezTo>
                  <a:cubicBezTo>
                    <a:pt x="2026" y="762"/>
                    <a:pt x="1734" y="810"/>
                    <a:pt x="1441" y="852"/>
                  </a:cubicBezTo>
                  <a:cubicBezTo>
                    <a:pt x="1465" y="590"/>
                    <a:pt x="1418" y="328"/>
                    <a:pt x="1322" y="90"/>
                  </a:cubicBezTo>
                  <a:cubicBezTo>
                    <a:pt x="1287" y="30"/>
                    <a:pt x="1224" y="0"/>
                    <a:pt x="11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5"/>
            <p:cNvSpPr/>
            <p:nvPr/>
          </p:nvSpPr>
          <p:spPr>
            <a:xfrm>
              <a:off x="4058918" y="1903050"/>
              <a:ext cx="178601" cy="175240"/>
            </a:xfrm>
            <a:custGeom>
              <a:avLst/>
              <a:gdLst/>
              <a:ahLst/>
              <a:cxnLst/>
              <a:rect l="l" t="t" r="r" b="b"/>
              <a:pathLst>
                <a:path w="2072" h="2033" extrusionOk="0">
                  <a:moveTo>
                    <a:pt x="804" y="1"/>
                  </a:moveTo>
                  <a:cubicBezTo>
                    <a:pt x="759" y="1"/>
                    <a:pt x="715" y="22"/>
                    <a:pt x="691" y="63"/>
                  </a:cubicBezTo>
                  <a:cubicBezTo>
                    <a:pt x="584" y="242"/>
                    <a:pt x="536" y="444"/>
                    <a:pt x="548" y="647"/>
                  </a:cubicBezTo>
                  <a:cubicBezTo>
                    <a:pt x="381" y="647"/>
                    <a:pt x="215" y="706"/>
                    <a:pt x="72" y="790"/>
                  </a:cubicBezTo>
                  <a:cubicBezTo>
                    <a:pt x="0" y="837"/>
                    <a:pt x="0" y="944"/>
                    <a:pt x="72" y="980"/>
                  </a:cubicBezTo>
                  <a:cubicBezTo>
                    <a:pt x="206" y="1032"/>
                    <a:pt x="350" y="1066"/>
                    <a:pt x="487" y="1066"/>
                  </a:cubicBezTo>
                  <a:cubicBezTo>
                    <a:pt x="508" y="1066"/>
                    <a:pt x="528" y="1065"/>
                    <a:pt x="548" y="1063"/>
                  </a:cubicBezTo>
                  <a:lnTo>
                    <a:pt x="548" y="1063"/>
                  </a:lnTo>
                  <a:cubicBezTo>
                    <a:pt x="536" y="1361"/>
                    <a:pt x="596" y="1659"/>
                    <a:pt x="715" y="1933"/>
                  </a:cubicBezTo>
                  <a:cubicBezTo>
                    <a:pt x="754" y="2003"/>
                    <a:pt x="815" y="2033"/>
                    <a:pt x="876" y="2033"/>
                  </a:cubicBezTo>
                  <a:cubicBezTo>
                    <a:pt x="981" y="2033"/>
                    <a:pt x="1088" y="1946"/>
                    <a:pt x="1096" y="1825"/>
                  </a:cubicBezTo>
                  <a:cubicBezTo>
                    <a:pt x="1108" y="1563"/>
                    <a:pt x="1084" y="1302"/>
                    <a:pt x="1036" y="1040"/>
                  </a:cubicBezTo>
                  <a:lnTo>
                    <a:pt x="1036" y="1040"/>
                  </a:lnTo>
                  <a:cubicBezTo>
                    <a:pt x="1081" y="1042"/>
                    <a:pt x="1125" y="1043"/>
                    <a:pt x="1170" y="1043"/>
                  </a:cubicBezTo>
                  <a:cubicBezTo>
                    <a:pt x="1402" y="1043"/>
                    <a:pt x="1640" y="1016"/>
                    <a:pt x="1870" y="956"/>
                  </a:cubicBezTo>
                  <a:cubicBezTo>
                    <a:pt x="2036" y="885"/>
                    <a:pt x="2072" y="599"/>
                    <a:pt x="1870" y="563"/>
                  </a:cubicBezTo>
                  <a:cubicBezTo>
                    <a:pt x="1758" y="550"/>
                    <a:pt x="1648" y="543"/>
                    <a:pt x="1539" y="543"/>
                  </a:cubicBezTo>
                  <a:cubicBezTo>
                    <a:pt x="1358" y="543"/>
                    <a:pt x="1179" y="562"/>
                    <a:pt x="1000" y="599"/>
                  </a:cubicBezTo>
                  <a:cubicBezTo>
                    <a:pt x="1012" y="420"/>
                    <a:pt x="988" y="230"/>
                    <a:pt x="917" y="63"/>
                  </a:cubicBezTo>
                  <a:cubicBezTo>
                    <a:pt x="893" y="22"/>
                    <a:pt x="849" y="1"/>
                    <a:pt x="8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bg>
      <p:bgPr>
        <a:solidFill>
          <a:schemeClr val="lt1"/>
        </a:solidFill>
        <a:effectLst/>
      </p:bgPr>
    </p:bg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6"/>
          <p:cNvSpPr/>
          <p:nvPr/>
        </p:nvSpPr>
        <p:spPr>
          <a:xfrm>
            <a:off x="1828806" y="1493706"/>
            <a:ext cx="7315281" cy="5464769"/>
          </a:xfrm>
          <a:custGeom>
            <a:avLst/>
            <a:gdLst/>
            <a:ahLst/>
            <a:cxnLst/>
            <a:rect l="l" t="t" r="r" b="b"/>
            <a:pathLst>
              <a:path w="97775" h="54781" extrusionOk="0">
                <a:moveTo>
                  <a:pt x="97774" y="0"/>
                </a:moveTo>
                <a:cubicBezTo>
                  <a:pt x="86952" y="4370"/>
                  <a:pt x="82380" y="20122"/>
                  <a:pt x="76379" y="26634"/>
                </a:cubicBezTo>
                <a:cubicBezTo>
                  <a:pt x="70134" y="33404"/>
                  <a:pt x="56141" y="33809"/>
                  <a:pt x="41131" y="33809"/>
                </a:cubicBezTo>
                <a:cubicBezTo>
                  <a:pt x="39086" y="33809"/>
                  <a:pt x="37023" y="33802"/>
                  <a:pt x="34957" y="33802"/>
                </a:cubicBezTo>
                <a:cubicBezTo>
                  <a:pt x="18836" y="33802"/>
                  <a:pt x="0" y="54781"/>
                  <a:pt x="0" y="54781"/>
                </a:cubicBezTo>
                <a:lnTo>
                  <a:pt x="97774" y="54781"/>
                </a:lnTo>
                <a:lnTo>
                  <a:pt x="9777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6"/>
          <p:cNvSpPr/>
          <p:nvPr/>
        </p:nvSpPr>
        <p:spPr>
          <a:xfrm rot="10800000" flipH="1">
            <a:off x="-13734" y="-18373"/>
            <a:ext cx="2028867" cy="2108260"/>
          </a:xfrm>
          <a:custGeom>
            <a:avLst/>
            <a:gdLst/>
            <a:ahLst/>
            <a:cxnLst/>
            <a:rect l="l" t="t" r="r" b="b"/>
            <a:pathLst>
              <a:path w="39363" h="46052" extrusionOk="0">
                <a:moveTo>
                  <a:pt x="795" y="1"/>
                </a:moveTo>
                <a:cubicBezTo>
                  <a:pt x="713" y="1"/>
                  <a:pt x="630" y="28"/>
                  <a:pt x="560" y="78"/>
                </a:cubicBezTo>
                <a:cubicBezTo>
                  <a:pt x="0" y="555"/>
                  <a:pt x="274" y="3007"/>
                  <a:pt x="274" y="3722"/>
                </a:cubicBezTo>
                <a:lnTo>
                  <a:pt x="274" y="45941"/>
                </a:lnTo>
                <a:lnTo>
                  <a:pt x="334" y="45941"/>
                </a:lnTo>
                <a:lnTo>
                  <a:pt x="17407" y="45917"/>
                </a:lnTo>
                <a:lnTo>
                  <a:pt x="29647" y="45905"/>
                </a:lnTo>
                <a:cubicBezTo>
                  <a:pt x="29685" y="45905"/>
                  <a:pt x="29722" y="45905"/>
                  <a:pt x="29760" y="45905"/>
                </a:cubicBezTo>
                <a:cubicBezTo>
                  <a:pt x="31414" y="45905"/>
                  <a:pt x="33224" y="46051"/>
                  <a:pt x="34997" y="46051"/>
                </a:cubicBezTo>
                <a:cubicBezTo>
                  <a:pt x="36273" y="46051"/>
                  <a:pt x="37530" y="45976"/>
                  <a:pt x="38696" y="45715"/>
                </a:cubicBezTo>
                <a:cubicBezTo>
                  <a:pt x="39362" y="45572"/>
                  <a:pt x="38696" y="40143"/>
                  <a:pt x="38600" y="39559"/>
                </a:cubicBezTo>
                <a:cubicBezTo>
                  <a:pt x="38255" y="37166"/>
                  <a:pt x="37457" y="34725"/>
                  <a:pt x="35457" y="33213"/>
                </a:cubicBezTo>
                <a:cubicBezTo>
                  <a:pt x="33540" y="31773"/>
                  <a:pt x="31028" y="31523"/>
                  <a:pt x="28659" y="31166"/>
                </a:cubicBezTo>
                <a:cubicBezTo>
                  <a:pt x="26051" y="30761"/>
                  <a:pt x="23444" y="30153"/>
                  <a:pt x="21110" y="28939"/>
                </a:cubicBezTo>
                <a:cubicBezTo>
                  <a:pt x="18777" y="27713"/>
                  <a:pt x="16717" y="25843"/>
                  <a:pt x="15681" y="23403"/>
                </a:cubicBezTo>
                <a:cubicBezTo>
                  <a:pt x="14645" y="20950"/>
                  <a:pt x="14728" y="18188"/>
                  <a:pt x="14264" y="15580"/>
                </a:cubicBezTo>
                <a:cubicBezTo>
                  <a:pt x="12966" y="8222"/>
                  <a:pt x="7418" y="3257"/>
                  <a:pt x="1001" y="66"/>
                </a:cubicBezTo>
                <a:cubicBezTo>
                  <a:pt x="939" y="22"/>
                  <a:pt x="867" y="1"/>
                  <a:pt x="79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6"/>
          <p:cNvSpPr txBox="1">
            <a:spLocks noGrp="1"/>
          </p:cNvSpPr>
          <p:nvPr>
            <p:ph type="subTitle" idx="1"/>
          </p:nvPr>
        </p:nvSpPr>
        <p:spPr>
          <a:xfrm>
            <a:off x="1143528" y="2508267"/>
            <a:ext cx="16446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157" name="Google Shape;157;p6"/>
          <p:cNvSpPr txBox="1">
            <a:spLocks noGrp="1"/>
          </p:cNvSpPr>
          <p:nvPr>
            <p:ph type="subTitle" idx="2"/>
          </p:nvPr>
        </p:nvSpPr>
        <p:spPr>
          <a:xfrm>
            <a:off x="6398325" y="2508267"/>
            <a:ext cx="15600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158" name="Google Shape;158;p6"/>
          <p:cNvSpPr txBox="1">
            <a:spLocks noGrp="1"/>
          </p:cNvSpPr>
          <p:nvPr>
            <p:ph type="subTitle" idx="3"/>
          </p:nvPr>
        </p:nvSpPr>
        <p:spPr>
          <a:xfrm>
            <a:off x="721875" y="3168567"/>
            <a:ext cx="2487900" cy="11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159" name="Google Shape;159;p6"/>
          <p:cNvSpPr txBox="1">
            <a:spLocks noGrp="1"/>
          </p:cNvSpPr>
          <p:nvPr>
            <p:ph type="subTitle" idx="4"/>
          </p:nvPr>
        </p:nvSpPr>
        <p:spPr>
          <a:xfrm>
            <a:off x="5934375" y="3168567"/>
            <a:ext cx="2487900" cy="11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160" name="Google Shape;160;p6"/>
          <p:cNvSpPr txBox="1">
            <a:spLocks noGrp="1"/>
          </p:cNvSpPr>
          <p:nvPr>
            <p:ph type="title"/>
          </p:nvPr>
        </p:nvSpPr>
        <p:spPr>
          <a:xfrm>
            <a:off x="723900" y="593367"/>
            <a:ext cx="5067300" cy="100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grpSp>
        <p:nvGrpSpPr>
          <p:cNvPr id="2" name="Google Shape;161;p6"/>
          <p:cNvGrpSpPr/>
          <p:nvPr/>
        </p:nvGrpSpPr>
        <p:grpSpPr>
          <a:xfrm>
            <a:off x="3274180" y="2362189"/>
            <a:ext cx="2412297" cy="4194479"/>
            <a:chOff x="4058918" y="-821387"/>
            <a:chExt cx="2335008" cy="2899677"/>
          </a:xfrm>
        </p:grpSpPr>
        <p:sp>
          <p:nvSpPr>
            <p:cNvPr id="162" name="Google Shape;162;p6"/>
            <p:cNvSpPr/>
            <p:nvPr/>
          </p:nvSpPr>
          <p:spPr>
            <a:xfrm rot="-2700000">
              <a:off x="6086752" y="-767114"/>
              <a:ext cx="256693" cy="249107"/>
            </a:xfrm>
            <a:custGeom>
              <a:avLst/>
              <a:gdLst/>
              <a:ahLst/>
              <a:cxnLst/>
              <a:rect l="l" t="t" r="r" b="b"/>
              <a:pathLst>
                <a:path w="2978" h="2890" extrusionOk="0">
                  <a:moveTo>
                    <a:pt x="1162" y="0"/>
                  </a:moveTo>
                  <a:cubicBezTo>
                    <a:pt x="1099" y="0"/>
                    <a:pt x="1037" y="30"/>
                    <a:pt x="1001" y="90"/>
                  </a:cubicBezTo>
                  <a:cubicBezTo>
                    <a:pt x="846" y="340"/>
                    <a:pt x="763" y="626"/>
                    <a:pt x="775" y="911"/>
                  </a:cubicBezTo>
                  <a:cubicBezTo>
                    <a:pt x="536" y="923"/>
                    <a:pt x="310" y="995"/>
                    <a:pt x="108" y="1114"/>
                  </a:cubicBezTo>
                  <a:cubicBezTo>
                    <a:pt x="1" y="1173"/>
                    <a:pt x="1" y="1328"/>
                    <a:pt x="108" y="1388"/>
                  </a:cubicBezTo>
                  <a:cubicBezTo>
                    <a:pt x="296" y="1471"/>
                    <a:pt x="502" y="1509"/>
                    <a:pt x="702" y="1509"/>
                  </a:cubicBezTo>
                  <a:cubicBezTo>
                    <a:pt x="731" y="1509"/>
                    <a:pt x="759" y="1508"/>
                    <a:pt x="787" y="1507"/>
                  </a:cubicBezTo>
                  <a:cubicBezTo>
                    <a:pt x="810" y="1923"/>
                    <a:pt x="834" y="2376"/>
                    <a:pt x="1025" y="2745"/>
                  </a:cubicBezTo>
                  <a:cubicBezTo>
                    <a:pt x="1082" y="2846"/>
                    <a:pt x="1169" y="2889"/>
                    <a:pt x="1257" y="2889"/>
                  </a:cubicBezTo>
                  <a:cubicBezTo>
                    <a:pt x="1406" y="2889"/>
                    <a:pt x="1557" y="2767"/>
                    <a:pt x="1572" y="2602"/>
                  </a:cubicBezTo>
                  <a:cubicBezTo>
                    <a:pt x="1608" y="2233"/>
                    <a:pt x="1525" y="1852"/>
                    <a:pt x="1477" y="1471"/>
                  </a:cubicBezTo>
                  <a:cubicBezTo>
                    <a:pt x="1535" y="1471"/>
                    <a:pt x="1593" y="1471"/>
                    <a:pt x="1651" y="1471"/>
                  </a:cubicBezTo>
                  <a:cubicBezTo>
                    <a:pt x="2000" y="1471"/>
                    <a:pt x="2353" y="1462"/>
                    <a:pt x="2680" y="1340"/>
                  </a:cubicBezTo>
                  <a:cubicBezTo>
                    <a:pt x="2918" y="1257"/>
                    <a:pt x="2977" y="864"/>
                    <a:pt x="2680" y="792"/>
                  </a:cubicBezTo>
                  <a:cubicBezTo>
                    <a:pt x="2559" y="771"/>
                    <a:pt x="2437" y="762"/>
                    <a:pt x="2315" y="762"/>
                  </a:cubicBezTo>
                  <a:cubicBezTo>
                    <a:pt x="2026" y="762"/>
                    <a:pt x="1734" y="810"/>
                    <a:pt x="1441" y="852"/>
                  </a:cubicBezTo>
                  <a:cubicBezTo>
                    <a:pt x="1465" y="590"/>
                    <a:pt x="1418" y="328"/>
                    <a:pt x="1322" y="90"/>
                  </a:cubicBezTo>
                  <a:cubicBezTo>
                    <a:pt x="1287" y="30"/>
                    <a:pt x="1224" y="0"/>
                    <a:pt x="11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6"/>
            <p:cNvSpPr/>
            <p:nvPr/>
          </p:nvSpPr>
          <p:spPr>
            <a:xfrm>
              <a:off x="4058918" y="1903050"/>
              <a:ext cx="178601" cy="175240"/>
            </a:xfrm>
            <a:custGeom>
              <a:avLst/>
              <a:gdLst/>
              <a:ahLst/>
              <a:cxnLst/>
              <a:rect l="l" t="t" r="r" b="b"/>
              <a:pathLst>
                <a:path w="2072" h="2033" extrusionOk="0">
                  <a:moveTo>
                    <a:pt x="804" y="1"/>
                  </a:moveTo>
                  <a:cubicBezTo>
                    <a:pt x="759" y="1"/>
                    <a:pt x="715" y="22"/>
                    <a:pt x="691" y="63"/>
                  </a:cubicBezTo>
                  <a:cubicBezTo>
                    <a:pt x="584" y="242"/>
                    <a:pt x="536" y="444"/>
                    <a:pt x="548" y="647"/>
                  </a:cubicBezTo>
                  <a:cubicBezTo>
                    <a:pt x="381" y="647"/>
                    <a:pt x="215" y="706"/>
                    <a:pt x="72" y="790"/>
                  </a:cubicBezTo>
                  <a:cubicBezTo>
                    <a:pt x="0" y="837"/>
                    <a:pt x="0" y="944"/>
                    <a:pt x="72" y="980"/>
                  </a:cubicBezTo>
                  <a:cubicBezTo>
                    <a:pt x="206" y="1032"/>
                    <a:pt x="350" y="1066"/>
                    <a:pt x="487" y="1066"/>
                  </a:cubicBezTo>
                  <a:cubicBezTo>
                    <a:pt x="508" y="1066"/>
                    <a:pt x="528" y="1065"/>
                    <a:pt x="548" y="1063"/>
                  </a:cubicBezTo>
                  <a:lnTo>
                    <a:pt x="548" y="1063"/>
                  </a:lnTo>
                  <a:cubicBezTo>
                    <a:pt x="536" y="1361"/>
                    <a:pt x="596" y="1659"/>
                    <a:pt x="715" y="1933"/>
                  </a:cubicBezTo>
                  <a:cubicBezTo>
                    <a:pt x="754" y="2003"/>
                    <a:pt x="815" y="2033"/>
                    <a:pt x="876" y="2033"/>
                  </a:cubicBezTo>
                  <a:cubicBezTo>
                    <a:pt x="981" y="2033"/>
                    <a:pt x="1088" y="1946"/>
                    <a:pt x="1096" y="1825"/>
                  </a:cubicBezTo>
                  <a:cubicBezTo>
                    <a:pt x="1108" y="1563"/>
                    <a:pt x="1084" y="1302"/>
                    <a:pt x="1036" y="1040"/>
                  </a:cubicBezTo>
                  <a:lnTo>
                    <a:pt x="1036" y="1040"/>
                  </a:lnTo>
                  <a:cubicBezTo>
                    <a:pt x="1081" y="1042"/>
                    <a:pt x="1125" y="1043"/>
                    <a:pt x="1170" y="1043"/>
                  </a:cubicBezTo>
                  <a:cubicBezTo>
                    <a:pt x="1402" y="1043"/>
                    <a:pt x="1640" y="1016"/>
                    <a:pt x="1870" y="956"/>
                  </a:cubicBezTo>
                  <a:cubicBezTo>
                    <a:pt x="2036" y="885"/>
                    <a:pt x="2072" y="599"/>
                    <a:pt x="1870" y="563"/>
                  </a:cubicBezTo>
                  <a:cubicBezTo>
                    <a:pt x="1758" y="550"/>
                    <a:pt x="1648" y="543"/>
                    <a:pt x="1539" y="543"/>
                  </a:cubicBezTo>
                  <a:cubicBezTo>
                    <a:pt x="1358" y="543"/>
                    <a:pt x="1179" y="562"/>
                    <a:pt x="1000" y="599"/>
                  </a:cubicBezTo>
                  <a:cubicBezTo>
                    <a:pt x="1012" y="420"/>
                    <a:pt x="988" y="230"/>
                    <a:pt x="917" y="63"/>
                  </a:cubicBezTo>
                  <a:cubicBezTo>
                    <a:pt x="893" y="22"/>
                    <a:pt x="849" y="1"/>
                    <a:pt x="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"/>
          <p:cNvSpPr/>
          <p:nvPr/>
        </p:nvSpPr>
        <p:spPr>
          <a:xfrm rot="5400000">
            <a:off x="-1673658" y="1581640"/>
            <a:ext cx="6984964" cy="3694752"/>
          </a:xfrm>
          <a:custGeom>
            <a:avLst/>
            <a:gdLst/>
            <a:ahLst/>
            <a:cxnLst/>
            <a:rect l="l" t="t" r="r" b="b"/>
            <a:pathLst>
              <a:path w="39363" h="46052" extrusionOk="0">
                <a:moveTo>
                  <a:pt x="795" y="1"/>
                </a:moveTo>
                <a:cubicBezTo>
                  <a:pt x="713" y="1"/>
                  <a:pt x="630" y="28"/>
                  <a:pt x="560" y="78"/>
                </a:cubicBezTo>
                <a:cubicBezTo>
                  <a:pt x="0" y="555"/>
                  <a:pt x="274" y="3007"/>
                  <a:pt x="274" y="3722"/>
                </a:cubicBezTo>
                <a:lnTo>
                  <a:pt x="274" y="45941"/>
                </a:lnTo>
                <a:lnTo>
                  <a:pt x="334" y="45941"/>
                </a:lnTo>
                <a:lnTo>
                  <a:pt x="17407" y="45917"/>
                </a:lnTo>
                <a:lnTo>
                  <a:pt x="29647" y="45905"/>
                </a:lnTo>
                <a:cubicBezTo>
                  <a:pt x="29685" y="45905"/>
                  <a:pt x="29722" y="45905"/>
                  <a:pt x="29760" y="45905"/>
                </a:cubicBezTo>
                <a:cubicBezTo>
                  <a:pt x="31414" y="45905"/>
                  <a:pt x="33224" y="46051"/>
                  <a:pt x="34997" y="46051"/>
                </a:cubicBezTo>
                <a:cubicBezTo>
                  <a:pt x="36273" y="46051"/>
                  <a:pt x="37530" y="45976"/>
                  <a:pt x="38696" y="45715"/>
                </a:cubicBezTo>
                <a:cubicBezTo>
                  <a:pt x="39362" y="45572"/>
                  <a:pt x="38696" y="40143"/>
                  <a:pt x="38600" y="39559"/>
                </a:cubicBezTo>
                <a:cubicBezTo>
                  <a:pt x="38255" y="37166"/>
                  <a:pt x="37457" y="34725"/>
                  <a:pt x="35457" y="33213"/>
                </a:cubicBezTo>
                <a:cubicBezTo>
                  <a:pt x="33540" y="31773"/>
                  <a:pt x="31028" y="31523"/>
                  <a:pt x="28659" y="31166"/>
                </a:cubicBezTo>
                <a:cubicBezTo>
                  <a:pt x="26051" y="30761"/>
                  <a:pt x="23444" y="30153"/>
                  <a:pt x="21110" y="28939"/>
                </a:cubicBezTo>
                <a:cubicBezTo>
                  <a:pt x="18777" y="27713"/>
                  <a:pt x="16717" y="25843"/>
                  <a:pt x="15681" y="23403"/>
                </a:cubicBezTo>
                <a:cubicBezTo>
                  <a:pt x="14645" y="20950"/>
                  <a:pt x="14728" y="18188"/>
                  <a:pt x="14264" y="15580"/>
                </a:cubicBezTo>
                <a:cubicBezTo>
                  <a:pt x="12966" y="8222"/>
                  <a:pt x="7418" y="3257"/>
                  <a:pt x="1001" y="66"/>
                </a:cubicBezTo>
                <a:cubicBezTo>
                  <a:pt x="939" y="22"/>
                  <a:pt x="867" y="1"/>
                  <a:pt x="79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7"/>
          <p:cNvSpPr txBox="1">
            <a:spLocks noGrp="1"/>
          </p:cNvSpPr>
          <p:nvPr>
            <p:ph type="title"/>
          </p:nvPr>
        </p:nvSpPr>
        <p:spPr>
          <a:xfrm>
            <a:off x="723900" y="593367"/>
            <a:ext cx="5067300" cy="100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5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grpSp>
        <p:nvGrpSpPr>
          <p:cNvPr id="2" name="Google Shape;167;p7"/>
          <p:cNvGrpSpPr/>
          <p:nvPr/>
        </p:nvGrpSpPr>
        <p:grpSpPr>
          <a:xfrm>
            <a:off x="334542" y="331008"/>
            <a:ext cx="7810872" cy="1033485"/>
            <a:chOff x="-335409" y="-1002788"/>
            <a:chExt cx="6956602" cy="690340"/>
          </a:xfrm>
        </p:grpSpPr>
        <p:sp>
          <p:nvSpPr>
            <p:cNvPr id="168" name="Google Shape;168;p7"/>
            <p:cNvSpPr/>
            <p:nvPr/>
          </p:nvSpPr>
          <p:spPr>
            <a:xfrm rot="-2700000">
              <a:off x="6314019" y="-615829"/>
              <a:ext cx="256693" cy="249107"/>
            </a:xfrm>
            <a:custGeom>
              <a:avLst/>
              <a:gdLst/>
              <a:ahLst/>
              <a:cxnLst/>
              <a:rect l="l" t="t" r="r" b="b"/>
              <a:pathLst>
                <a:path w="2978" h="2890" extrusionOk="0">
                  <a:moveTo>
                    <a:pt x="1162" y="0"/>
                  </a:moveTo>
                  <a:cubicBezTo>
                    <a:pt x="1099" y="0"/>
                    <a:pt x="1037" y="30"/>
                    <a:pt x="1001" y="90"/>
                  </a:cubicBezTo>
                  <a:cubicBezTo>
                    <a:pt x="846" y="340"/>
                    <a:pt x="763" y="626"/>
                    <a:pt x="775" y="911"/>
                  </a:cubicBezTo>
                  <a:cubicBezTo>
                    <a:pt x="536" y="923"/>
                    <a:pt x="310" y="995"/>
                    <a:pt x="108" y="1114"/>
                  </a:cubicBezTo>
                  <a:cubicBezTo>
                    <a:pt x="1" y="1173"/>
                    <a:pt x="1" y="1328"/>
                    <a:pt x="108" y="1388"/>
                  </a:cubicBezTo>
                  <a:cubicBezTo>
                    <a:pt x="296" y="1471"/>
                    <a:pt x="502" y="1509"/>
                    <a:pt x="702" y="1509"/>
                  </a:cubicBezTo>
                  <a:cubicBezTo>
                    <a:pt x="731" y="1509"/>
                    <a:pt x="759" y="1508"/>
                    <a:pt x="787" y="1507"/>
                  </a:cubicBezTo>
                  <a:cubicBezTo>
                    <a:pt x="810" y="1923"/>
                    <a:pt x="834" y="2376"/>
                    <a:pt x="1025" y="2745"/>
                  </a:cubicBezTo>
                  <a:cubicBezTo>
                    <a:pt x="1082" y="2846"/>
                    <a:pt x="1169" y="2889"/>
                    <a:pt x="1257" y="2889"/>
                  </a:cubicBezTo>
                  <a:cubicBezTo>
                    <a:pt x="1406" y="2889"/>
                    <a:pt x="1557" y="2767"/>
                    <a:pt x="1572" y="2602"/>
                  </a:cubicBezTo>
                  <a:cubicBezTo>
                    <a:pt x="1608" y="2233"/>
                    <a:pt x="1525" y="1852"/>
                    <a:pt x="1477" y="1471"/>
                  </a:cubicBezTo>
                  <a:cubicBezTo>
                    <a:pt x="1535" y="1471"/>
                    <a:pt x="1593" y="1471"/>
                    <a:pt x="1651" y="1471"/>
                  </a:cubicBezTo>
                  <a:cubicBezTo>
                    <a:pt x="2000" y="1471"/>
                    <a:pt x="2353" y="1462"/>
                    <a:pt x="2680" y="1340"/>
                  </a:cubicBezTo>
                  <a:cubicBezTo>
                    <a:pt x="2918" y="1257"/>
                    <a:pt x="2977" y="864"/>
                    <a:pt x="2680" y="792"/>
                  </a:cubicBezTo>
                  <a:cubicBezTo>
                    <a:pt x="2559" y="771"/>
                    <a:pt x="2437" y="762"/>
                    <a:pt x="2315" y="762"/>
                  </a:cubicBezTo>
                  <a:cubicBezTo>
                    <a:pt x="2026" y="762"/>
                    <a:pt x="1734" y="810"/>
                    <a:pt x="1441" y="852"/>
                  </a:cubicBezTo>
                  <a:cubicBezTo>
                    <a:pt x="1465" y="590"/>
                    <a:pt x="1418" y="328"/>
                    <a:pt x="1322" y="90"/>
                  </a:cubicBezTo>
                  <a:cubicBezTo>
                    <a:pt x="1287" y="30"/>
                    <a:pt x="1224" y="0"/>
                    <a:pt x="11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7"/>
            <p:cNvSpPr/>
            <p:nvPr/>
          </p:nvSpPr>
          <p:spPr>
            <a:xfrm>
              <a:off x="-335409" y="-1002788"/>
              <a:ext cx="178601" cy="175240"/>
            </a:xfrm>
            <a:custGeom>
              <a:avLst/>
              <a:gdLst/>
              <a:ahLst/>
              <a:cxnLst/>
              <a:rect l="l" t="t" r="r" b="b"/>
              <a:pathLst>
                <a:path w="2072" h="2033" extrusionOk="0">
                  <a:moveTo>
                    <a:pt x="804" y="1"/>
                  </a:moveTo>
                  <a:cubicBezTo>
                    <a:pt x="759" y="1"/>
                    <a:pt x="715" y="22"/>
                    <a:pt x="691" y="63"/>
                  </a:cubicBezTo>
                  <a:cubicBezTo>
                    <a:pt x="584" y="242"/>
                    <a:pt x="536" y="444"/>
                    <a:pt x="548" y="647"/>
                  </a:cubicBezTo>
                  <a:cubicBezTo>
                    <a:pt x="381" y="647"/>
                    <a:pt x="215" y="706"/>
                    <a:pt x="72" y="790"/>
                  </a:cubicBezTo>
                  <a:cubicBezTo>
                    <a:pt x="0" y="837"/>
                    <a:pt x="0" y="944"/>
                    <a:pt x="72" y="980"/>
                  </a:cubicBezTo>
                  <a:cubicBezTo>
                    <a:pt x="206" y="1032"/>
                    <a:pt x="350" y="1066"/>
                    <a:pt x="487" y="1066"/>
                  </a:cubicBezTo>
                  <a:cubicBezTo>
                    <a:pt x="508" y="1066"/>
                    <a:pt x="528" y="1065"/>
                    <a:pt x="548" y="1063"/>
                  </a:cubicBezTo>
                  <a:lnTo>
                    <a:pt x="548" y="1063"/>
                  </a:lnTo>
                  <a:cubicBezTo>
                    <a:pt x="536" y="1361"/>
                    <a:pt x="596" y="1659"/>
                    <a:pt x="715" y="1933"/>
                  </a:cubicBezTo>
                  <a:cubicBezTo>
                    <a:pt x="754" y="2003"/>
                    <a:pt x="815" y="2033"/>
                    <a:pt x="876" y="2033"/>
                  </a:cubicBezTo>
                  <a:cubicBezTo>
                    <a:pt x="981" y="2033"/>
                    <a:pt x="1088" y="1946"/>
                    <a:pt x="1096" y="1825"/>
                  </a:cubicBezTo>
                  <a:cubicBezTo>
                    <a:pt x="1108" y="1563"/>
                    <a:pt x="1084" y="1302"/>
                    <a:pt x="1036" y="1040"/>
                  </a:cubicBezTo>
                  <a:lnTo>
                    <a:pt x="1036" y="1040"/>
                  </a:lnTo>
                  <a:cubicBezTo>
                    <a:pt x="1081" y="1042"/>
                    <a:pt x="1125" y="1043"/>
                    <a:pt x="1170" y="1043"/>
                  </a:cubicBezTo>
                  <a:cubicBezTo>
                    <a:pt x="1402" y="1043"/>
                    <a:pt x="1640" y="1016"/>
                    <a:pt x="1870" y="956"/>
                  </a:cubicBezTo>
                  <a:cubicBezTo>
                    <a:pt x="2036" y="885"/>
                    <a:pt x="2072" y="599"/>
                    <a:pt x="1870" y="563"/>
                  </a:cubicBezTo>
                  <a:cubicBezTo>
                    <a:pt x="1758" y="550"/>
                    <a:pt x="1648" y="543"/>
                    <a:pt x="1539" y="543"/>
                  </a:cubicBezTo>
                  <a:cubicBezTo>
                    <a:pt x="1358" y="543"/>
                    <a:pt x="1179" y="562"/>
                    <a:pt x="1000" y="599"/>
                  </a:cubicBezTo>
                  <a:cubicBezTo>
                    <a:pt x="1012" y="420"/>
                    <a:pt x="988" y="230"/>
                    <a:pt x="917" y="63"/>
                  </a:cubicBezTo>
                  <a:cubicBezTo>
                    <a:pt x="893" y="22"/>
                    <a:pt x="849" y="1"/>
                    <a:pt x="8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0" name="Google Shape;170;p7"/>
          <p:cNvSpPr/>
          <p:nvPr/>
        </p:nvSpPr>
        <p:spPr>
          <a:xfrm rot="10800000">
            <a:off x="7115126" y="-107626"/>
            <a:ext cx="2028867" cy="2108260"/>
          </a:xfrm>
          <a:custGeom>
            <a:avLst/>
            <a:gdLst/>
            <a:ahLst/>
            <a:cxnLst/>
            <a:rect l="l" t="t" r="r" b="b"/>
            <a:pathLst>
              <a:path w="39363" h="46052" extrusionOk="0">
                <a:moveTo>
                  <a:pt x="795" y="1"/>
                </a:moveTo>
                <a:cubicBezTo>
                  <a:pt x="713" y="1"/>
                  <a:pt x="630" y="28"/>
                  <a:pt x="560" y="78"/>
                </a:cubicBezTo>
                <a:cubicBezTo>
                  <a:pt x="0" y="555"/>
                  <a:pt x="274" y="3007"/>
                  <a:pt x="274" y="3722"/>
                </a:cubicBezTo>
                <a:lnTo>
                  <a:pt x="274" y="45941"/>
                </a:lnTo>
                <a:lnTo>
                  <a:pt x="334" y="45941"/>
                </a:lnTo>
                <a:lnTo>
                  <a:pt x="17407" y="45917"/>
                </a:lnTo>
                <a:lnTo>
                  <a:pt x="29647" y="45905"/>
                </a:lnTo>
                <a:cubicBezTo>
                  <a:pt x="29685" y="45905"/>
                  <a:pt x="29722" y="45905"/>
                  <a:pt x="29760" y="45905"/>
                </a:cubicBezTo>
                <a:cubicBezTo>
                  <a:pt x="31414" y="45905"/>
                  <a:pt x="33224" y="46051"/>
                  <a:pt x="34997" y="46051"/>
                </a:cubicBezTo>
                <a:cubicBezTo>
                  <a:pt x="36273" y="46051"/>
                  <a:pt x="37530" y="45976"/>
                  <a:pt x="38696" y="45715"/>
                </a:cubicBezTo>
                <a:cubicBezTo>
                  <a:pt x="39362" y="45572"/>
                  <a:pt x="38696" y="40143"/>
                  <a:pt x="38600" y="39559"/>
                </a:cubicBezTo>
                <a:cubicBezTo>
                  <a:pt x="38255" y="37166"/>
                  <a:pt x="37457" y="34725"/>
                  <a:pt x="35457" y="33213"/>
                </a:cubicBezTo>
                <a:cubicBezTo>
                  <a:pt x="33540" y="31773"/>
                  <a:pt x="31028" y="31523"/>
                  <a:pt x="28659" y="31166"/>
                </a:cubicBezTo>
                <a:cubicBezTo>
                  <a:pt x="26051" y="30761"/>
                  <a:pt x="23444" y="30153"/>
                  <a:pt x="21110" y="28939"/>
                </a:cubicBezTo>
                <a:cubicBezTo>
                  <a:pt x="18777" y="27713"/>
                  <a:pt x="16717" y="25843"/>
                  <a:pt x="15681" y="23403"/>
                </a:cubicBezTo>
                <a:cubicBezTo>
                  <a:pt x="14645" y="20950"/>
                  <a:pt x="14728" y="18188"/>
                  <a:pt x="14264" y="15580"/>
                </a:cubicBezTo>
                <a:cubicBezTo>
                  <a:pt x="12966" y="8222"/>
                  <a:pt x="7418" y="3257"/>
                  <a:pt x="1001" y="66"/>
                </a:cubicBezTo>
                <a:cubicBezTo>
                  <a:pt x="939" y="22"/>
                  <a:pt x="867" y="1"/>
                  <a:pt x="79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bg>
      <p:bgPr>
        <a:solidFill>
          <a:schemeClr val="lt1"/>
        </a:solid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"/>
          <p:cNvSpPr txBox="1">
            <a:spLocks noGrp="1"/>
          </p:cNvSpPr>
          <p:nvPr>
            <p:ph type="body" idx="1"/>
          </p:nvPr>
        </p:nvSpPr>
        <p:spPr>
          <a:xfrm>
            <a:off x="734675" y="3942867"/>
            <a:ext cx="4029000" cy="164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>
                <a:solidFill>
                  <a:srgbClr val="FFFFFF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73" name="Google Shape;173;p8"/>
          <p:cNvSpPr/>
          <p:nvPr/>
        </p:nvSpPr>
        <p:spPr>
          <a:xfrm>
            <a:off x="1" y="-160999"/>
            <a:ext cx="9344063" cy="3691564"/>
          </a:xfrm>
          <a:custGeom>
            <a:avLst/>
            <a:gdLst/>
            <a:ahLst/>
            <a:cxnLst/>
            <a:rect l="l" t="t" r="r" b="b"/>
            <a:pathLst>
              <a:path w="112241" h="40653" extrusionOk="0">
                <a:moveTo>
                  <a:pt x="9" y="482"/>
                </a:moveTo>
                <a:cubicBezTo>
                  <a:pt x="6" y="482"/>
                  <a:pt x="3" y="482"/>
                  <a:pt x="1" y="482"/>
                </a:cubicBezTo>
                <a:cubicBezTo>
                  <a:pt x="1" y="482"/>
                  <a:pt x="4" y="482"/>
                  <a:pt x="9" y="482"/>
                </a:cubicBezTo>
                <a:close/>
                <a:moveTo>
                  <a:pt x="84716" y="1"/>
                </a:moveTo>
                <a:cubicBezTo>
                  <a:pt x="52481" y="1"/>
                  <a:pt x="765" y="475"/>
                  <a:pt x="9" y="482"/>
                </a:cubicBezTo>
                <a:lnTo>
                  <a:pt x="9" y="482"/>
                </a:lnTo>
                <a:cubicBezTo>
                  <a:pt x="61" y="482"/>
                  <a:pt x="113" y="481"/>
                  <a:pt x="165" y="481"/>
                </a:cubicBezTo>
                <a:cubicBezTo>
                  <a:pt x="10817" y="481"/>
                  <a:pt x="19426" y="9643"/>
                  <a:pt x="25182" y="17579"/>
                </a:cubicBezTo>
                <a:cubicBezTo>
                  <a:pt x="29623" y="23711"/>
                  <a:pt x="33767" y="30271"/>
                  <a:pt x="39851" y="34784"/>
                </a:cubicBezTo>
                <a:cubicBezTo>
                  <a:pt x="45062" y="38640"/>
                  <a:pt x="51556" y="40652"/>
                  <a:pt x="58034" y="40652"/>
                </a:cubicBezTo>
                <a:cubicBezTo>
                  <a:pt x="61798" y="40652"/>
                  <a:pt x="65557" y="39973"/>
                  <a:pt x="69057" y="38582"/>
                </a:cubicBezTo>
                <a:cubicBezTo>
                  <a:pt x="75165" y="36141"/>
                  <a:pt x="80344" y="31760"/>
                  <a:pt x="84594" y="26747"/>
                </a:cubicBezTo>
                <a:cubicBezTo>
                  <a:pt x="91738" y="18294"/>
                  <a:pt x="97025" y="2197"/>
                  <a:pt x="109598" y="482"/>
                </a:cubicBezTo>
                <a:cubicBezTo>
                  <a:pt x="112241" y="121"/>
                  <a:pt x="100948" y="1"/>
                  <a:pt x="8471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8"/>
          <p:cNvSpPr txBox="1">
            <a:spLocks noGrp="1"/>
          </p:cNvSpPr>
          <p:nvPr>
            <p:ph type="title"/>
          </p:nvPr>
        </p:nvSpPr>
        <p:spPr>
          <a:xfrm>
            <a:off x="723900" y="593367"/>
            <a:ext cx="5184600" cy="79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175" name="Google Shape;175;p8"/>
          <p:cNvSpPr/>
          <p:nvPr/>
        </p:nvSpPr>
        <p:spPr>
          <a:xfrm>
            <a:off x="7482100" y="832721"/>
            <a:ext cx="190026" cy="239761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8"/>
          <p:cNvSpPr/>
          <p:nvPr/>
        </p:nvSpPr>
        <p:spPr>
          <a:xfrm rot="5706286">
            <a:off x="180167" y="5856021"/>
            <a:ext cx="301143" cy="213728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lt1"/>
        </a:solid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9"/>
          <p:cNvSpPr txBox="1">
            <a:spLocks noGrp="1"/>
          </p:cNvSpPr>
          <p:nvPr>
            <p:ph type="title"/>
          </p:nvPr>
        </p:nvSpPr>
        <p:spPr>
          <a:xfrm>
            <a:off x="1469550" y="1557400"/>
            <a:ext cx="6204900" cy="37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7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179" name="Google Shape;179;p9"/>
          <p:cNvSpPr/>
          <p:nvPr/>
        </p:nvSpPr>
        <p:spPr>
          <a:xfrm rot="10800000" flipH="1">
            <a:off x="-27469" y="-18373"/>
            <a:ext cx="2028867" cy="2108260"/>
          </a:xfrm>
          <a:custGeom>
            <a:avLst/>
            <a:gdLst/>
            <a:ahLst/>
            <a:cxnLst/>
            <a:rect l="l" t="t" r="r" b="b"/>
            <a:pathLst>
              <a:path w="39363" h="46052" extrusionOk="0">
                <a:moveTo>
                  <a:pt x="795" y="1"/>
                </a:moveTo>
                <a:cubicBezTo>
                  <a:pt x="713" y="1"/>
                  <a:pt x="630" y="28"/>
                  <a:pt x="560" y="78"/>
                </a:cubicBezTo>
                <a:cubicBezTo>
                  <a:pt x="0" y="555"/>
                  <a:pt x="274" y="3007"/>
                  <a:pt x="274" y="3722"/>
                </a:cubicBezTo>
                <a:lnTo>
                  <a:pt x="274" y="45941"/>
                </a:lnTo>
                <a:lnTo>
                  <a:pt x="334" y="45941"/>
                </a:lnTo>
                <a:lnTo>
                  <a:pt x="17407" y="45917"/>
                </a:lnTo>
                <a:lnTo>
                  <a:pt x="29647" y="45905"/>
                </a:lnTo>
                <a:cubicBezTo>
                  <a:pt x="29685" y="45905"/>
                  <a:pt x="29722" y="45905"/>
                  <a:pt x="29760" y="45905"/>
                </a:cubicBezTo>
                <a:cubicBezTo>
                  <a:pt x="31414" y="45905"/>
                  <a:pt x="33224" y="46051"/>
                  <a:pt x="34997" y="46051"/>
                </a:cubicBezTo>
                <a:cubicBezTo>
                  <a:pt x="36273" y="46051"/>
                  <a:pt x="37530" y="45976"/>
                  <a:pt x="38696" y="45715"/>
                </a:cubicBezTo>
                <a:cubicBezTo>
                  <a:pt x="39362" y="45572"/>
                  <a:pt x="38696" y="40143"/>
                  <a:pt x="38600" y="39559"/>
                </a:cubicBezTo>
                <a:cubicBezTo>
                  <a:pt x="38255" y="37166"/>
                  <a:pt x="37457" y="34725"/>
                  <a:pt x="35457" y="33213"/>
                </a:cubicBezTo>
                <a:cubicBezTo>
                  <a:pt x="33540" y="31773"/>
                  <a:pt x="31028" y="31523"/>
                  <a:pt x="28659" y="31166"/>
                </a:cubicBezTo>
                <a:cubicBezTo>
                  <a:pt x="26051" y="30761"/>
                  <a:pt x="23444" y="30153"/>
                  <a:pt x="21110" y="28939"/>
                </a:cubicBezTo>
                <a:cubicBezTo>
                  <a:pt x="18777" y="27713"/>
                  <a:pt x="16717" y="25843"/>
                  <a:pt x="15681" y="23403"/>
                </a:cubicBezTo>
                <a:cubicBezTo>
                  <a:pt x="14645" y="20950"/>
                  <a:pt x="14728" y="18188"/>
                  <a:pt x="14264" y="15580"/>
                </a:cubicBezTo>
                <a:cubicBezTo>
                  <a:pt x="12966" y="8222"/>
                  <a:pt x="7418" y="3257"/>
                  <a:pt x="1001" y="66"/>
                </a:cubicBezTo>
                <a:cubicBezTo>
                  <a:pt x="939" y="22"/>
                  <a:pt x="867" y="1"/>
                  <a:pt x="79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9"/>
          <p:cNvSpPr/>
          <p:nvPr/>
        </p:nvSpPr>
        <p:spPr>
          <a:xfrm flipH="1">
            <a:off x="7142595" y="4768053"/>
            <a:ext cx="2028867" cy="2108260"/>
          </a:xfrm>
          <a:custGeom>
            <a:avLst/>
            <a:gdLst/>
            <a:ahLst/>
            <a:cxnLst/>
            <a:rect l="l" t="t" r="r" b="b"/>
            <a:pathLst>
              <a:path w="39363" h="46052" extrusionOk="0">
                <a:moveTo>
                  <a:pt x="795" y="1"/>
                </a:moveTo>
                <a:cubicBezTo>
                  <a:pt x="713" y="1"/>
                  <a:pt x="630" y="28"/>
                  <a:pt x="560" y="78"/>
                </a:cubicBezTo>
                <a:cubicBezTo>
                  <a:pt x="0" y="555"/>
                  <a:pt x="274" y="3007"/>
                  <a:pt x="274" y="3722"/>
                </a:cubicBezTo>
                <a:lnTo>
                  <a:pt x="274" y="45941"/>
                </a:lnTo>
                <a:lnTo>
                  <a:pt x="334" y="45941"/>
                </a:lnTo>
                <a:lnTo>
                  <a:pt x="17407" y="45917"/>
                </a:lnTo>
                <a:lnTo>
                  <a:pt x="29647" y="45905"/>
                </a:lnTo>
                <a:cubicBezTo>
                  <a:pt x="29685" y="45905"/>
                  <a:pt x="29722" y="45905"/>
                  <a:pt x="29760" y="45905"/>
                </a:cubicBezTo>
                <a:cubicBezTo>
                  <a:pt x="31414" y="45905"/>
                  <a:pt x="33224" y="46051"/>
                  <a:pt x="34997" y="46051"/>
                </a:cubicBezTo>
                <a:cubicBezTo>
                  <a:pt x="36273" y="46051"/>
                  <a:pt x="37530" y="45976"/>
                  <a:pt x="38696" y="45715"/>
                </a:cubicBezTo>
                <a:cubicBezTo>
                  <a:pt x="39362" y="45572"/>
                  <a:pt x="38696" y="40143"/>
                  <a:pt x="38600" y="39559"/>
                </a:cubicBezTo>
                <a:cubicBezTo>
                  <a:pt x="38255" y="37166"/>
                  <a:pt x="37457" y="34725"/>
                  <a:pt x="35457" y="33213"/>
                </a:cubicBezTo>
                <a:cubicBezTo>
                  <a:pt x="33540" y="31773"/>
                  <a:pt x="31028" y="31523"/>
                  <a:pt x="28659" y="31166"/>
                </a:cubicBezTo>
                <a:cubicBezTo>
                  <a:pt x="26051" y="30761"/>
                  <a:pt x="23444" y="30153"/>
                  <a:pt x="21110" y="28939"/>
                </a:cubicBezTo>
                <a:cubicBezTo>
                  <a:pt x="18777" y="27713"/>
                  <a:pt x="16717" y="25843"/>
                  <a:pt x="15681" y="23403"/>
                </a:cubicBezTo>
                <a:cubicBezTo>
                  <a:pt x="14645" y="20950"/>
                  <a:pt x="14728" y="18188"/>
                  <a:pt x="14264" y="15580"/>
                </a:cubicBezTo>
                <a:cubicBezTo>
                  <a:pt x="12966" y="8222"/>
                  <a:pt x="7418" y="3257"/>
                  <a:pt x="1001" y="66"/>
                </a:cubicBezTo>
                <a:cubicBezTo>
                  <a:pt x="939" y="22"/>
                  <a:pt x="867" y="1"/>
                  <a:pt x="79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9"/>
          <p:cNvSpPr/>
          <p:nvPr/>
        </p:nvSpPr>
        <p:spPr>
          <a:xfrm rot="-4460431">
            <a:off x="8217987" y="881575"/>
            <a:ext cx="412043" cy="292436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9"/>
          <p:cNvSpPr/>
          <p:nvPr/>
        </p:nvSpPr>
        <p:spPr>
          <a:xfrm rot="1382476">
            <a:off x="161150" y="6298633"/>
            <a:ext cx="220011" cy="277595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/>
          <p:nvPr/>
        </p:nvSpPr>
        <p:spPr>
          <a:xfrm rot="-1528383" flipH="1">
            <a:off x="-194133" y="5322821"/>
            <a:ext cx="459574" cy="607280"/>
          </a:xfrm>
          <a:custGeom>
            <a:avLst/>
            <a:gdLst/>
            <a:ahLst/>
            <a:cxnLst/>
            <a:rect l="l" t="t" r="r" b="b"/>
            <a:pathLst>
              <a:path w="16086" h="15942" extrusionOk="0">
                <a:moveTo>
                  <a:pt x="8438" y="1"/>
                </a:moveTo>
                <a:cubicBezTo>
                  <a:pt x="7314" y="1"/>
                  <a:pt x="5811" y="74"/>
                  <a:pt x="5204" y="756"/>
                </a:cubicBezTo>
                <a:cubicBezTo>
                  <a:pt x="4454" y="1590"/>
                  <a:pt x="4775" y="3781"/>
                  <a:pt x="4787" y="4816"/>
                </a:cubicBezTo>
                <a:cubicBezTo>
                  <a:pt x="4787" y="4983"/>
                  <a:pt x="4799" y="5162"/>
                  <a:pt x="4799" y="5328"/>
                </a:cubicBezTo>
                <a:cubicBezTo>
                  <a:pt x="3632" y="5531"/>
                  <a:pt x="2477" y="5781"/>
                  <a:pt x="1346" y="6078"/>
                </a:cubicBezTo>
                <a:cubicBezTo>
                  <a:pt x="929" y="6186"/>
                  <a:pt x="489" y="6317"/>
                  <a:pt x="251" y="6674"/>
                </a:cubicBezTo>
                <a:cubicBezTo>
                  <a:pt x="60" y="6936"/>
                  <a:pt x="36" y="7293"/>
                  <a:pt x="24" y="7614"/>
                </a:cubicBezTo>
                <a:cubicBezTo>
                  <a:pt x="1" y="8638"/>
                  <a:pt x="155" y="9805"/>
                  <a:pt x="977" y="10400"/>
                </a:cubicBezTo>
                <a:cubicBezTo>
                  <a:pt x="1429" y="10734"/>
                  <a:pt x="2001" y="10829"/>
                  <a:pt x="2560" y="10901"/>
                </a:cubicBezTo>
                <a:cubicBezTo>
                  <a:pt x="3489" y="11031"/>
                  <a:pt x="4418" y="11115"/>
                  <a:pt x="5347" y="11174"/>
                </a:cubicBezTo>
                <a:cubicBezTo>
                  <a:pt x="5549" y="12341"/>
                  <a:pt x="5799" y="13484"/>
                  <a:pt x="6097" y="14627"/>
                </a:cubicBezTo>
                <a:cubicBezTo>
                  <a:pt x="6204" y="15032"/>
                  <a:pt x="6335" y="15473"/>
                  <a:pt x="6692" y="15711"/>
                </a:cubicBezTo>
                <a:cubicBezTo>
                  <a:pt x="6954" y="15901"/>
                  <a:pt x="7311" y="15925"/>
                  <a:pt x="7644" y="15937"/>
                </a:cubicBezTo>
                <a:cubicBezTo>
                  <a:pt x="7726" y="15940"/>
                  <a:pt x="7809" y="15941"/>
                  <a:pt x="7893" y="15941"/>
                </a:cubicBezTo>
                <a:cubicBezTo>
                  <a:pt x="8842" y="15941"/>
                  <a:pt x="9871" y="15739"/>
                  <a:pt x="10419" y="14984"/>
                </a:cubicBezTo>
                <a:cubicBezTo>
                  <a:pt x="10752" y="14532"/>
                  <a:pt x="10847" y="13960"/>
                  <a:pt x="10919" y="13413"/>
                </a:cubicBezTo>
                <a:cubicBezTo>
                  <a:pt x="11026" y="12639"/>
                  <a:pt x="11109" y="11865"/>
                  <a:pt x="11169" y="11091"/>
                </a:cubicBezTo>
                <a:cubicBezTo>
                  <a:pt x="11716" y="11043"/>
                  <a:pt x="12264" y="10984"/>
                  <a:pt x="12824" y="10901"/>
                </a:cubicBezTo>
                <a:cubicBezTo>
                  <a:pt x="13681" y="10793"/>
                  <a:pt x="14562" y="10639"/>
                  <a:pt x="15348" y="10246"/>
                </a:cubicBezTo>
                <a:cubicBezTo>
                  <a:pt x="15538" y="10174"/>
                  <a:pt x="15705" y="10043"/>
                  <a:pt x="15836" y="9877"/>
                </a:cubicBezTo>
                <a:cubicBezTo>
                  <a:pt x="15931" y="9674"/>
                  <a:pt x="15979" y="9448"/>
                  <a:pt x="15955" y="9222"/>
                </a:cubicBezTo>
                <a:cubicBezTo>
                  <a:pt x="15955" y="8198"/>
                  <a:pt x="16086" y="5959"/>
                  <a:pt x="15217" y="5186"/>
                </a:cubicBezTo>
                <a:cubicBezTo>
                  <a:pt x="14769" y="4788"/>
                  <a:pt x="13948" y="4695"/>
                  <a:pt x="13120" y="4695"/>
                </a:cubicBezTo>
                <a:cubicBezTo>
                  <a:pt x="12385" y="4695"/>
                  <a:pt x="11644" y="4769"/>
                  <a:pt x="11157" y="4769"/>
                </a:cubicBezTo>
                <a:lnTo>
                  <a:pt x="11109" y="4769"/>
                </a:lnTo>
                <a:cubicBezTo>
                  <a:pt x="11062" y="4233"/>
                  <a:pt x="11002" y="3685"/>
                  <a:pt x="10931" y="3150"/>
                </a:cubicBezTo>
                <a:cubicBezTo>
                  <a:pt x="10812" y="2280"/>
                  <a:pt x="10657" y="1411"/>
                  <a:pt x="10276" y="625"/>
                </a:cubicBezTo>
                <a:cubicBezTo>
                  <a:pt x="10192" y="423"/>
                  <a:pt x="10061" y="256"/>
                  <a:pt x="9895" y="137"/>
                </a:cubicBezTo>
                <a:cubicBezTo>
                  <a:pt x="9713" y="52"/>
                  <a:pt x="9512" y="5"/>
                  <a:pt x="9317" y="5"/>
                </a:cubicBezTo>
                <a:cubicBezTo>
                  <a:pt x="9295" y="5"/>
                  <a:pt x="9273" y="5"/>
                  <a:pt x="9252" y="6"/>
                </a:cubicBezTo>
                <a:cubicBezTo>
                  <a:pt x="9026" y="6"/>
                  <a:pt x="8747" y="1"/>
                  <a:pt x="843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9"/>
          <p:cNvSpPr/>
          <p:nvPr/>
        </p:nvSpPr>
        <p:spPr>
          <a:xfrm rot="-1528383" flipH="1">
            <a:off x="-149574" y="5551353"/>
            <a:ext cx="453803" cy="365656"/>
          </a:xfrm>
          <a:custGeom>
            <a:avLst/>
            <a:gdLst/>
            <a:ahLst/>
            <a:cxnLst/>
            <a:rect l="l" t="t" r="r" b="b"/>
            <a:pathLst>
              <a:path w="15884" h="9599" extrusionOk="0">
                <a:moveTo>
                  <a:pt x="620" y="0"/>
                </a:moveTo>
                <a:cubicBezTo>
                  <a:pt x="477" y="72"/>
                  <a:pt x="346" y="191"/>
                  <a:pt x="251" y="322"/>
                </a:cubicBezTo>
                <a:cubicBezTo>
                  <a:pt x="60" y="596"/>
                  <a:pt x="36" y="941"/>
                  <a:pt x="24" y="1274"/>
                </a:cubicBezTo>
                <a:cubicBezTo>
                  <a:pt x="1" y="2298"/>
                  <a:pt x="155" y="3453"/>
                  <a:pt x="977" y="4060"/>
                </a:cubicBezTo>
                <a:cubicBezTo>
                  <a:pt x="1429" y="4382"/>
                  <a:pt x="2001" y="4477"/>
                  <a:pt x="2560" y="4560"/>
                </a:cubicBezTo>
                <a:cubicBezTo>
                  <a:pt x="3477" y="4679"/>
                  <a:pt x="4418" y="4775"/>
                  <a:pt x="5347" y="4834"/>
                </a:cubicBezTo>
                <a:cubicBezTo>
                  <a:pt x="5549" y="5989"/>
                  <a:pt x="5799" y="7144"/>
                  <a:pt x="6097" y="8275"/>
                </a:cubicBezTo>
                <a:cubicBezTo>
                  <a:pt x="6204" y="8692"/>
                  <a:pt x="6335" y="9121"/>
                  <a:pt x="6692" y="9371"/>
                </a:cubicBezTo>
                <a:cubicBezTo>
                  <a:pt x="6954" y="9549"/>
                  <a:pt x="7311" y="9585"/>
                  <a:pt x="7644" y="9597"/>
                </a:cubicBezTo>
                <a:cubicBezTo>
                  <a:pt x="7707" y="9598"/>
                  <a:pt x="7769" y="9599"/>
                  <a:pt x="7832" y="9599"/>
                </a:cubicBezTo>
                <a:cubicBezTo>
                  <a:pt x="8798" y="9599"/>
                  <a:pt x="9860" y="9415"/>
                  <a:pt x="10419" y="8632"/>
                </a:cubicBezTo>
                <a:cubicBezTo>
                  <a:pt x="10752" y="8192"/>
                  <a:pt x="10847" y="7608"/>
                  <a:pt x="10919" y="7061"/>
                </a:cubicBezTo>
                <a:cubicBezTo>
                  <a:pt x="11026" y="6299"/>
                  <a:pt x="11109" y="5525"/>
                  <a:pt x="11169" y="4751"/>
                </a:cubicBezTo>
                <a:cubicBezTo>
                  <a:pt x="11716" y="4691"/>
                  <a:pt x="12264" y="4632"/>
                  <a:pt x="12824" y="4560"/>
                </a:cubicBezTo>
                <a:cubicBezTo>
                  <a:pt x="13681" y="4441"/>
                  <a:pt x="14562" y="4287"/>
                  <a:pt x="15348" y="3906"/>
                </a:cubicBezTo>
                <a:cubicBezTo>
                  <a:pt x="15538" y="3822"/>
                  <a:pt x="15705" y="3691"/>
                  <a:pt x="15824" y="3525"/>
                </a:cubicBezTo>
                <a:cubicBezTo>
                  <a:pt x="15848" y="3489"/>
                  <a:pt x="15872" y="3453"/>
                  <a:pt x="15884" y="3406"/>
                </a:cubicBezTo>
                <a:cubicBezTo>
                  <a:pt x="15419" y="3370"/>
                  <a:pt x="14955" y="3322"/>
                  <a:pt x="14502" y="3286"/>
                </a:cubicBezTo>
                <a:cubicBezTo>
                  <a:pt x="11788" y="3072"/>
                  <a:pt x="9026" y="3144"/>
                  <a:pt x="6347" y="2620"/>
                </a:cubicBezTo>
                <a:cubicBezTo>
                  <a:pt x="4263" y="2227"/>
                  <a:pt x="2179" y="1393"/>
                  <a:pt x="62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oogle Shape;185;p9"/>
          <p:cNvGrpSpPr/>
          <p:nvPr/>
        </p:nvGrpSpPr>
        <p:grpSpPr>
          <a:xfrm rot="-1528249" flipH="1">
            <a:off x="220432" y="6684101"/>
            <a:ext cx="578215" cy="275507"/>
            <a:chOff x="4296650" y="2245925"/>
            <a:chExt cx="365250" cy="130525"/>
          </a:xfrm>
        </p:grpSpPr>
        <p:sp>
          <p:nvSpPr>
            <p:cNvPr id="186" name="Google Shape;186;p9"/>
            <p:cNvSpPr/>
            <p:nvPr/>
          </p:nvSpPr>
          <p:spPr>
            <a:xfrm>
              <a:off x="4296650" y="2245925"/>
              <a:ext cx="365250" cy="130225"/>
            </a:xfrm>
            <a:custGeom>
              <a:avLst/>
              <a:gdLst/>
              <a:ahLst/>
              <a:cxnLst/>
              <a:rect l="l" t="t" r="r" b="b"/>
              <a:pathLst>
                <a:path w="14610" h="5209" extrusionOk="0">
                  <a:moveTo>
                    <a:pt x="11552" y="1"/>
                  </a:moveTo>
                  <a:cubicBezTo>
                    <a:pt x="8221" y="1"/>
                    <a:pt x="4891" y="370"/>
                    <a:pt x="1560" y="517"/>
                  </a:cubicBezTo>
                  <a:cubicBezTo>
                    <a:pt x="1" y="587"/>
                    <a:pt x="200" y="5208"/>
                    <a:pt x="1739" y="5208"/>
                  </a:cubicBezTo>
                  <a:cubicBezTo>
                    <a:pt x="1751" y="5208"/>
                    <a:pt x="1763" y="5208"/>
                    <a:pt x="1775" y="5208"/>
                  </a:cubicBezTo>
                  <a:lnTo>
                    <a:pt x="7406" y="4958"/>
                  </a:lnTo>
                  <a:lnTo>
                    <a:pt x="11395" y="4791"/>
                  </a:lnTo>
                  <a:cubicBezTo>
                    <a:pt x="11462" y="4788"/>
                    <a:pt x="11534" y="4786"/>
                    <a:pt x="11607" y="4786"/>
                  </a:cubicBezTo>
                  <a:cubicBezTo>
                    <a:pt x="11843" y="4786"/>
                    <a:pt x="12107" y="4799"/>
                    <a:pt x="12374" y="4799"/>
                  </a:cubicBezTo>
                  <a:cubicBezTo>
                    <a:pt x="12924" y="4799"/>
                    <a:pt x="13487" y="4745"/>
                    <a:pt x="13836" y="4410"/>
                  </a:cubicBezTo>
                  <a:cubicBezTo>
                    <a:pt x="14610" y="3696"/>
                    <a:pt x="14395" y="1767"/>
                    <a:pt x="14002" y="898"/>
                  </a:cubicBezTo>
                  <a:cubicBezTo>
                    <a:pt x="13741" y="302"/>
                    <a:pt x="13431" y="112"/>
                    <a:pt x="12990" y="40"/>
                  </a:cubicBezTo>
                  <a:cubicBezTo>
                    <a:pt x="12705" y="17"/>
                    <a:pt x="12419" y="5"/>
                    <a:pt x="12133" y="5"/>
                  </a:cubicBezTo>
                  <a:cubicBezTo>
                    <a:pt x="11939" y="2"/>
                    <a:pt x="11746" y="1"/>
                    <a:pt x="11552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>
              <a:off x="4297775" y="2261500"/>
              <a:ext cx="359375" cy="114950"/>
            </a:xfrm>
            <a:custGeom>
              <a:avLst/>
              <a:gdLst/>
              <a:ahLst/>
              <a:cxnLst/>
              <a:rect l="l" t="t" r="r" b="b"/>
              <a:pathLst>
                <a:path w="14375" h="4598" extrusionOk="0">
                  <a:moveTo>
                    <a:pt x="1182" y="1"/>
                  </a:moveTo>
                  <a:cubicBezTo>
                    <a:pt x="0" y="674"/>
                    <a:pt x="273" y="4597"/>
                    <a:pt x="1698" y="4597"/>
                  </a:cubicBezTo>
                  <a:cubicBezTo>
                    <a:pt x="1708" y="4597"/>
                    <a:pt x="1719" y="4597"/>
                    <a:pt x="1730" y="4597"/>
                  </a:cubicBezTo>
                  <a:lnTo>
                    <a:pt x="7361" y="4347"/>
                  </a:lnTo>
                  <a:lnTo>
                    <a:pt x="11350" y="4168"/>
                  </a:lnTo>
                  <a:cubicBezTo>
                    <a:pt x="11417" y="4165"/>
                    <a:pt x="11489" y="4163"/>
                    <a:pt x="11562" y="4163"/>
                  </a:cubicBezTo>
                  <a:cubicBezTo>
                    <a:pt x="11798" y="4163"/>
                    <a:pt x="12062" y="4176"/>
                    <a:pt x="12329" y="4176"/>
                  </a:cubicBezTo>
                  <a:cubicBezTo>
                    <a:pt x="12879" y="4176"/>
                    <a:pt x="13442" y="4122"/>
                    <a:pt x="13791" y="3787"/>
                  </a:cubicBezTo>
                  <a:cubicBezTo>
                    <a:pt x="14291" y="3334"/>
                    <a:pt x="14374" y="2382"/>
                    <a:pt x="14279" y="1525"/>
                  </a:cubicBezTo>
                  <a:lnTo>
                    <a:pt x="14279" y="1525"/>
                  </a:lnTo>
                  <a:cubicBezTo>
                    <a:pt x="11338" y="2525"/>
                    <a:pt x="8123" y="2668"/>
                    <a:pt x="4992" y="2668"/>
                  </a:cubicBezTo>
                  <a:cubicBezTo>
                    <a:pt x="4016" y="2668"/>
                    <a:pt x="2980" y="2632"/>
                    <a:pt x="2146" y="2120"/>
                  </a:cubicBezTo>
                  <a:cubicBezTo>
                    <a:pt x="1444" y="1680"/>
                    <a:pt x="980" y="763"/>
                    <a:pt x="1182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" name="Google Shape;188;p9"/>
          <p:cNvGrpSpPr/>
          <p:nvPr/>
        </p:nvGrpSpPr>
        <p:grpSpPr>
          <a:xfrm rot="-9319476" flipH="1">
            <a:off x="244238" y="5100092"/>
            <a:ext cx="858226" cy="1177403"/>
            <a:chOff x="6335847" y="-303270"/>
            <a:chExt cx="994972" cy="1036821"/>
          </a:xfrm>
        </p:grpSpPr>
        <p:sp>
          <p:nvSpPr>
            <p:cNvPr id="189" name="Google Shape;189;p9"/>
            <p:cNvSpPr/>
            <p:nvPr/>
          </p:nvSpPr>
          <p:spPr>
            <a:xfrm rot="1798800" flipH="1">
              <a:off x="6490026" y="-185306"/>
              <a:ext cx="686615" cy="800893"/>
            </a:xfrm>
            <a:custGeom>
              <a:avLst/>
              <a:gdLst/>
              <a:ahLst/>
              <a:cxnLst/>
              <a:rect l="l" t="t" r="r" b="b"/>
              <a:pathLst>
                <a:path w="16889" h="19701" extrusionOk="0">
                  <a:moveTo>
                    <a:pt x="11961" y="0"/>
                  </a:moveTo>
                  <a:cubicBezTo>
                    <a:pt x="11730" y="0"/>
                    <a:pt x="11515" y="28"/>
                    <a:pt x="11324" y="89"/>
                  </a:cubicBezTo>
                  <a:cubicBezTo>
                    <a:pt x="10228" y="434"/>
                    <a:pt x="9728" y="1779"/>
                    <a:pt x="9062" y="2601"/>
                  </a:cubicBezTo>
                  <a:lnTo>
                    <a:pt x="6180" y="6149"/>
                  </a:lnTo>
                  <a:lnTo>
                    <a:pt x="3299" y="9697"/>
                  </a:lnTo>
                  <a:lnTo>
                    <a:pt x="1858" y="11471"/>
                  </a:lnTo>
                  <a:cubicBezTo>
                    <a:pt x="1084" y="12435"/>
                    <a:pt x="1" y="13221"/>
                    <a:pt x="96" y="14602"/>
                  </a:cubicBezTo>
                  <a:lnTo>
                    <a:pt x="430" y="19293"/>
                  </a:lnTo>
                  <a:cubicBezTo>
                    <a:pt x="418" y="19401"/>
                    <a:pt x="453" y="19508"/>
                    <a:pt x="513" y="19591"/>
                  </a:cubicBezTo>
                  <a:cubicBezTo>
                    <a:pt x="572" y="19670"/>
                    <a:pt x="659" y="19700"/>
                    <a:pt x="755" y="19700"/>
                  </a:cubicBezTo>
                  <a:cubicBezTo>
                    <a:pt x="889" y="19700"/>
                    <a:pt x="1043" y="19642"/>
                    <a:pt x="1168" y="19579"/>
                  </a:cubicBezTo>
                  <a:cubicBezTo>
                    <a:pt x="2513" y="18877"/>
                    <a:pt x="4061" y="18281"/>
                    <a:pt x="5299" y="17400"/>
                  </a:cubicBezTo>
                  <a:cubicBezTo>
                    <a:pt x="6216" y="16746"/>
                    <a:pt x="6799" y="15662"/>
                    <a:pt x="7442" y="14757"/>
                  </a:cubicBezTo>
                  <a:cubicBezTo>
                    <a:pt x="8431" y="13388"/>
                    <a:pt x="9443" y="12043"/>
                    <a:pt x="10467" y="10709"/>
                  </a:cubicBezTo>
                  <a:cubicBezTo>
                    <a:pt x="10776" y="10304"/>
                    <a:pt x="11133" y="9935"/>
                    <a:pt x="11467" y="9554"/>
                  </a:cubicBezTo>
                  <a:cubicBezTo>
                    <a:pt x="12348" y="8578"/>
                    <a:pt x="13217" y="7590"/>
                    <a:pt x="14062" y="6590"/>
                  </a:cubicBezTo>
                  <a:cubicBezTo>
                    <a:pt x="14729" y="5804"/>
                    <a:pt x="15753" y="4851"/>
                    <a:pt x="16134" y="3875"/>
                  </a:cubicBezTo>
                  <a:cubicBezTo>
                    <a:pt x="16888" y="1952"/>
                    <a:pt x="13878" y="0"/>
                    <a:pt x="11961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rot="1798800" flipH="1">
              <a:off x="6491670" y="-123851"/>
              <a:ext cx="653482" cy="735809"/>
            </a:xfrm>
            <a:custGeom>
              <a:avLst/>
              <a:gdLst/>
              <a:ahLst/>
              <a:cxnLst/>
              <a:rect l="l" t="t" r="r" b="b"/>
              <a:pathLst>
                <a:path w="16074" h="18100" extrusionOk="0">
                  <a:moveTo>
                    <a:pt x="15097" y="1"/>
                  </a:moveTo>
                  <a:cubicBezTo>
                    <a:pt x="14978" y="167"/>
                    <a:pt x="14859" y="334"/>
                    <a:pt x="14740" y="489"/>
                  </a:cubicBezTo>
                  <a:cubicBezTo>
                    <a:pt x="10942" y="5442"/>
                    <a:pt x="6608" y="9954"/>
                    <a:pt x="1810" y="13943"/>
                  </a:cubicBezTo>
                  <a:lnTo>
                    <a:pt x="0" y="16836"/>
                  </a:lnTo>
                  <a:cubicBezTo>
                    <a:pt x="12" y="17122"/>
                    <a:pt x="36" y="17408"/>
                    <a:pt x="60" y="17693"/>
                  </a:cubicBezTo>
                  <a:cubicBezTo>
                    <a:pt x="48" y="17801"/>
                    <a:pt x="83" y="17896"/>
                    <a:pt x="143" y="17991"/>
                  </a:cubicBezTo>
                  <a:cubicBezTo>
                    <a:pt x="202" y="18069"/>
                    <a:pt x="286" y="18099"/>
                    <a:pt x="381" y="18099"/>
                  </a:cubicBezTo>
                  <a:cubicBezTo>
                    <a:pt x="516" y="18099"/>
                    <a:pt x="671" y="18037"/>
                    <a:pt x="798" y="17967"/>
                  </a:cubicBezTo>
                  <a:cubicBezTo>
                    <a:pt x="2143" y="17277"/>
                    <a:pt x="3691" y="16681"/>
                    <a:pt x="4929" y="15800"/>
                  </a:cubicBezTo>
                  <a:cubicBezTo>
                    <a:pt x="5858" y="15146"/>
                    <a:pt x="6429" y="14062"/>
                    <a:pt x="7084" y="13157"/>
                  </a:cubicBezTo>
                  <a:cubicBezTo>
                    <a:pt x="8061" y="11788"/>
                    <a:pt x="9073" y="10431"/>
                    <a:pt x="10097" y="9097"/>
                  </a:cubicBezTo>
                  <a:cubicBezTo>
                    <a:pt x="10406" y="8704"/>
                    <a:pt x="10763" y="8323"/>
                    <a:pt x="11109" y="7954"/>
                  </a:cubicBezTo>
                  <a:cubicBezTo>
                    <a:pt x="11978" y="6966"/>
                    <a:pt x="12847" y="5990"/>
                    <a:pt x="13692" y="4978"/>
                  </a:cubicBezTo>
                  <a:cubicBezTo>
                    <a:pt x="14359" y="4192"/>
                    <a:pt x="15383" y="3251"/>
                    <a:pt x="15764" y="2275"/>
                  </a:cubicBezTo>
                  <a:cubicBezTo>
                    <a:pt x="16073" y="1477"/>
                    <a:pt x="15740" y="668"/>
                    <a:pt x="1509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rot="1798800" flipH="1">
              <a:off x="6775047" y="437011"/>
              <a:ext cx="232504" cy="254200"/>
            </a:xfrm>
            <a:custGeom>
              <a:avLst/>
              <a:gdLst/>
              <a:ahLst/>
              <a:cxnLst/>
              <a:rect l="l" t="t" r="r" b="b"/>
              <a:pathLst>
                <a:path w="5719" h="6253" extrusionOk="0">
                  <a:moveTo>
                    <a:pt x="282" y="0"/>
                  </a:moveTo>
                  <a:cubicBezTo>
                    <a:pt x="268" y="0"/>
                    <a:pt x="253" y="0"/>
                    <a:pt x="239" y="0"/>
                  </a:cubicBezTo>
                  <a:cubicBezTo>
                    <a:pt x="167" y="96"/>
                    <a:pt x="120" y="203"/>
                    <a:pt x="84" y="322"/>
                  </a:cubicBezTo>
                  <a:cubicBezTo>
                    <a:pt x="12" y="596"/>
                    <a:pt x="0" y="882"/>
                    <a:pt x="36" y="1155"/>
                  </a:cubicBezTo>
                  <a:lnTo>
                    <a:pt x="370" y="5846"/>
                  </a:lnTo>
                  <a:cubicBezTo>
                    <a:pt x="358" y="5954"/>
                    <a:pt x="393" y="6049"/>
                    <a:pt x="453" y="6144"/>
                  </a:cubicBezTo>
                  <a:cubicBezTo>
                    <a:pt x="512" y="6222"/>
                    <a:pt x="596" y="6252"/>
                    <a:pt x="691" y="6252"/>
                  </a:cubicBezTo>
                  <a:cubicBezTo>
                    <a:pt x="826" y="6252"/>
                    <a:pt x="981" y="6190"/>
                    <a:pt x="1108" y="6120"/>
                  </a:cubicBezTo>
                  <a:cubicBezTo>
                    <a:pt x="2453" y="5430"/>
                    <a:pt x="4001" y="4834"/>
                    <a:pt x="5239" y="3953"/>
                  </a:cubicBezTo>
                  <a:cubicBezTo>
                    <a:pt x="5382" y="3846"/>
                    <a:pt x="5513" y="3739"/>
                    <a:pt x="5632" y="3620"/>
                  </a:cubicBezTo>
                  <a:cubicBezTo>
                    <a:pt x="5718" y="2737"/>
                    <a:pt x="5015" y="1999"/>
                    <a:pt x="4166" y="1999"/>
                  </a:cubicBezTo>
                  <a:cubicBezTo>
                    <a:pt x="4076" y="1999"/>
                    <a:pt x="3986" y="2008"/>
                    <a:pt x="3894" y="2025"/>
                  </a:cubicBezTo>
                  <a:cubicBezTo>
                    <a:pt x="4022" y="1257"/>
                    <a:pt x="3411" y="679"/>
                    <a:pt x="2761" y="679"/>
                  </a:cubicBezTo>
                  <a:cubicBezTo>
                    <a:pt x="2503" y="679"/>
                    <a:pt x="2239" y="770"/>
                    <a:pt x="2013" y="977"/>
                  </a:cubicBezTo>
                  <a:cubicBezTo>
                    <a:pt x="1744" y="299"/>
                    <a:pt x="1029" y="0"/>
                    <a:pt x="282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9"/>
            <p:cNvSpPr/>
            <p:nvPr/>
          </p:nvSpPr>
          <p:spPr>
            <a:xfrm rot="1798800" flipH="1">
              <a:off x="6843636" y="589819"/>
              <a:ext cx="115256" cy="117729"/>
            </a:xfrm>
            <a:custGeom>
              <a:avLst/>
              <a:gdLst/>
              <a:ahLst/>
              <a:cxnLst/>
              <a:rect l="l" t="t" r="r" b="b"/>
              <a:pathLst>
                <a:path w="2835" h="2896" extrusionOk="0">
                  <a:moveTo>
                    <a:pt x="1" y="0"/>
                  </a:moveTo>
                  <a:cubicBezTo>
                    <a:pt x="49" y="833"/>
                    <a:pt x="108" y="1655"/>
                    <a:pt x="168" y="2488"/>
                  </a:cubicBezTo>
                  <a:cubicBezTo>
                    <a:pt x="168" y="2596"/>
                    <a:pt x="203" y="2703"/>
                    <a:pt x="263" y="2786"/>
                  </a:cubicBezTo>
                  <a:cubicBezTo>
                    <a:pt x="322" y="2865"/>
                    <a:pt x="409" y="2895"/>
                    <a:pt x="505" y="2895"/>
                  </a:cubicBezTo>
                  <a:cubicBezTo>
                    <a:pt x="639" y="2895"/>
                    <a:pt x="793" y="2837"/>
                    <a:pt x="918" y="2774"/>
                  </a:cubicBezTo>
                  <a:cubicBezTo>
                    <a:pt x="1537" y="2453"/>
                    <a:pt x="2192" y="2155"/>
                    <a:pt x="2835" y="1834"/>
                  </a:cubicBezTo>
                  <a:cubicBezTo>
                    <a:pt x="2763" y="1715"/>
                    <a:pt x="2692" y="1595"/>
                    <a:pt x="2608" y="1476"/>
                  </a:cubicBezTo>
                  <a:cubicBezTo>
                    <a:pt x="2299" y="1024"/>
                    <a:pt x="1882" y="643"/>
                    <a:pt x="1418" y="369"/>
                  </a:cubicBezTo>
                  <a:cubicBezTo>
                    <a:pt x="977" y="131"/>
                    <a:pt x="489" y="0"/>
                    <a:pt x="1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" name="Google Shape;193;p9"/>
          <p:cNvGrpSpPr/>
          <p:nvPr/>
        </p:nvGrpSpPr>
        <p:grpSpPr>
          <a:xfrm rot="-1768445">
            <a:off x="7556567" y="-218301"/>
            <a:ext cx="824109" cy="1091735"/>
            <a:chOff x="4352202" y="2927017"/>
            <a:chExt cx="624305" cy="620284"/>
          </a:xfrm>
        </p:grpSpPr>
        <p:sp>
          <p:nvSpPr>
            <p:cNvPr id="194" name="Google Shape;194;p9"/>
            <p:cNvSpPr/>
            <p:nvPr/>
          </p:nvSpPr>
          <p:spPr>
            <a:xfrm rot="3287242">
              <a:off x="4445272" y="3009714"/>
              <a:ext cx="438165" cy="454890"/>
            </a:xfrm>
            <a:custGeom>
              <a:avLst/>
              <a:gdLst/>
              <a:ahLst/>
              <a:cxnLst/>
              <a:rect l="l" t="t" r="r" b="b"/>
              <a:pathLst>
                <a:path w="17527" h="18196" extrusionOk="0">
                  <a:moveTo>
                    <a:pt x="9682" y="1"/>
                  </a:moveTo>
                  <a:cubicBezTo>
                    <a:pt x="6586" y="1"/>
                    <a:pt x="1400" y="4345"/>
                    <a:pt x="762" y="5582"/>
                  </a:cubicBezTo>
                  <a:cubicBezTo>
                    <a:pt x="0" y="7082"/>
                    <a:pt x="2882" y="11261"/>
                    <a:pt x="4084" y="12249"/>
                  </a:cubicBezTo>
                  <a:cubicBezTo>
                    <a:pt x="4502" y="12589"/>
                    <a:pt x="4976" y="12766"/>
                    <a:pt x="5510" y="12766"/>
                  </a:cubicBezTo>
                  <a:cubicBezTo>
                    <a:pt x="6529" y="12766"/>
                    <a:pt x="7767" y="12124"/>
                    <a:pt x="9251" y="10749"/>
                  </a:cubicBezTo>
                  <a:cubicBezTo>
                    <a:pt x="9763" y="10272"/>
                    <a:pt x="10433" y="10032"/>
                    <a:pt x="11064" y="10032"/>
                  </a:cubicBezTo>
                  <a:cubicBezTo>
                    <a:pt x="11961" y="10032"/>
                    <a:pt x="12780" y="10516"/>
                    <a:pt x="12954" y="11487"/>
                  </a:cubicBezTo>
                  <a:cubicBezTo>
                    <a:pt x="13264" y="13142"/>
                    <a:pt x="12347" y="13737"/>
                    <a:pt x="10728" y="14095"/>
                  </a:cubicBezTo>
                  <a:cubicBezTo>
                    <a:pt x="9097" y="14452"/>
                    <a:pt x="7073" y="15333"/>
                    <a:pt x="7680" y="17178"/>
                  </a:cubicBezTo>
                  <a:cubicBezTo>
                    <a:pt x="7910" y="17887"/>
                    <a:pt x="8685" y="18196"/>
                    <a:pt x="9683" y="18196"/>
                  </a:cubicBezTo>
                  <a:cubicBezTo>
                    <a:pt x="11265" y="18196"/>
                    <a:pt x="13407" y="17420"/>
                    <a:pt x="14824" y="16238"/>
                  </a:cubicBezTo>
                  <a:cubicBezTo>
                    <a:pt x="17133" y="14321"/>
                    <a:pt x="17526" y="10761"/>
                    <a:pt x="16336" y="8630"/>
                  </a:cubicBezTo>
                  <a:cubicBezTo>
                    <a:pt x="15497" y="7137"/>
                    <a:pt x="13561" y="6088"/>
                    <a:pt x="11616" y="6088"/>
                  </a:cubicBezTo>
                  <a:cubicBezTo>
                    <a:pt x="10798" y="6088"/>
                    <a:pt x="9979" y="6273"/>
                    <a:pt x="9240" y="6689"/>
                  </a:cubicBezTo>
                  <a:cubicBezTo>
                    <a:pt x="6739" y="8082"/>
                    <a:pt x="6025" y="8749"/>
                    <a:pt x="6025" y="8749"/>
                  </a:cubicBezTo>
                  <a:cubicBezTo>
                    <a:pt x="6025" y="8749"/>
                    <a:pt x="5894" y="7641"/>
                    <a:pt x="5346" y="7129"/>
                  </a:cubicBezTo>
                  <a:cubicBezTo>
                    <a:pt x="5346" y="7129"/>
                    <a:pt x="13621" y="3331"/>
                    <a:pt x="11311" y="664"/>
                  </a:cubicBezTo>
                  <a:cubicBezTo>
                    <a:pt x="10906" y="198"/>
                    <a:pt x="10341" y="1"/>
                    <a:pt x="96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9"/>
            <p:cNvSpPr/>
            <p:nvPr/>
          </p:nvSpPr>
          <p:spPr>
            <a:xfrm rot="3287242">
              <a:off x="4659820" y="3050012"/>
              <a:ext cx="183396" cy="114273"/>
            </a:xfrm>
            <a:custGeom>
              <a:avLst/>
              <a:gdLst/>
              <a:ahLst/>
              <a:cxnLst/>
              <a:rect l="l" t="t" r="r" b="b"/>
              <a:pathLst>
                <a:path w="7336" h="4571" extrusionOk="0">
                  <a:moveTo>
                    <a:pt x="6697" y="0"/>
                  </a:moveTo>
                  <a:cubicBezTo>
                    <a:pt x="5771" y="0"/>
                    <a:pt x="3285" y="1082"/>
                    <a:pt x="1775" y="2319"/>
                  </a:cubicBezTo>
                  <a:cubicBezTo>
                    <a:pt x="1" y="3759"/>
                    <a:pt x="84" y="4307"/>
                    <a:pt x="322" y="4545"/>
                  </a:cubicBezTo>
                  <a:cubicBezTo>
                    <a:pt x="339" y="4562"/>
                    <a:pt x="366" y="4570"/>
                    <a:pt x="401" y="4570"/>
                  </a:cubicBezTo>
                  <a:cubicBezTo>
                    <a:pt x="862" y="4570"/>
                    <a:pt x="2810" y="3198"/>
                    <a:pt x="4204" y="2402"/>
                  </a:cubicBezTo>
                  <a:cubicBezTo>
                    <a:pt x="5704" y="1545"/>
                    <a:pt x="7335" y="497"/>
                    <a:pt x="7026" y="104"/>
                  </a:cubicBezTo>
                  <a:cubicBezTo>
                    <a:pt x="6972" y="33"/>
                    <a:pt x="6858" y="0"/>
                    <a:pt x="6697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9"/>
            <p:cNvSpPr/>
            <p:nvPr/>
          </p:nvSpPr>
          <p:spPr>
            <a:xfrm rot="3287242">
              <a:off x="4615891" y="3048534"/>
              <a:ext cx="22050" cy="22050"/>
            </a:xfrm>
            <a:custGeom>
              <a:avLst/>
              <a:gdLst/>
              <a:ahLst/>
              <a:cxnLst/>
              <a:rect l="l" t="t" r="r" b="b"/>
              <a:pathLst>
                <a:path w="882" h="882" extrusionOk="0">
                  <a:moveTo>
                    <a:pt x="441" y="0"/>
                  </a:moveTo>
                  <a:cubicBezTo>
                    <a:pt x="203" y="0"/>
                    <a:pt x="0" y="202"/>
                    <a:pt x="0" y="441"/>
                  </a:cubicBezTo>
                  <a:cubicBezTo>
                    <a:pt x="0" y="679"/>
                    <a:pt x="203" y="881"/>
                    <a:pt x="441" y="881"/>
                  </a:cubicBezTo>
                  <a:cubicBezTo>
                    <a:pt x="691" y="881"/>
                    <a:pt x="881" y="679"/>
                    <a:pt x="881" y="441"/>
                  </a:cubicBezTo>
                  <a:cubicBezTo>
                    <a:pt x="881" y="202"/>
                    <a:pt x="691" y="0"/>
                    <a:pt x="441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" name="Google Shape;197;p9"/>
          <p:cNvGrpSpPr/>
          <p:nvPr/>
        </p:nvGrpSpPr>
        <p:grpSpPr>
          <a:xfrm rot="-1569513">
            <a:off x="8503675" y="949332"/>
            <a:ext cx="1015989" cy="1352673"/>
            <a:chOff x="7005378" y="2367245"/>
            <a:chExt cx="539061" cy="538273"/>
          </a:xfrm>
        </p:grpSpPr>
        <p:sp>
          <p:nvSpPr>
            <p:cNvPr id="198" name="Google Shape;198;p9"/>
            <p:cNvSpPr/>
            <p:nvPr/>
          </p:nvSpPr>
          <p:spPr>
            <a:xfrm rot="2241434">
              <a:off x="7081707" y="2445274"/>
              <a:ext cx="386403" cy="382215"/>
            </a:xfrm>
            <a:custGeom>
              <a:avLst/>
              <a:gdLst/>
              <a:ahLst/>
              <a:cxnLst/>
              <a:rect l="l" t="t" r="r" b="b"/>
              <a:pathLst>
                <a:path w="19563" h="19351" extrusionOk="0">
                  <a:moveTo>
                    <a:pt x="5732" y="1"/>
                  </a:moveTo>
                  <a:cubicBezTo>
                    <a:pt x="5525" y="1"/>
                    <a:pt x="5362" y="24"/>
                    <a:pt x="5251" y="74"/>
                  </a:cubicBezTo>
                  <a:cubicBezTo>
                    <a:pt x="5251" y="74"/>
                    <a:pt x="1" y="18421"/>
                    <a:pt x="322" y="19314"/>
                  </a:cubicBezTo>
                  <a:cubicBezTo>
                    <a:pt x="331" y="19338"/>
                    <a:pt x="354" y="19350"/>
                    <a:pt x="389" y="19350"/>
                  </a:cubicBezTo>
                  <a:cubicBezTo>
                    <a:pt x="1662" y="19350"/>
                    <a:pt x="19563" y="4288"/>
                    <a:pt x="19563" y="4288"/>
                  </a:cubicBezTo>
                  <a:cubicBezTo>
                    <a:pt x="19563" y="4288"/>
                    <a:pt x="8549" y="1"/>
                    <a:pt x="57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2241434">
              <a:off x="7263992" y="2446898"/>
              <a:ext cx="127478" cy="82088"/>
            </a:xfrm>
            <a:custGeom>
              <a:avLst/>
              <a:gdLst/>
              <a:ahLst/>
              <a:cxnLst/>
              <a:rect l="l" t="t" r="r" b="b"/>
              <a:pathLst>
                <a:path w="6454" h="4156" extrusionOk="0">
                  <a:moveTo>
                    <a:pt x="1614" y="0"/>
                  </a:moveTo>
                  <a:cubicBezTo>
                    <a:pt x="1407" y="0"/>
                    <a:pt x="1243" y="23"/>
                    <a:pt x="1131" y="73"/>
                  </a:cubicBezTo>
                  <a:cubicBezTo>
                    <a:pt x="1131" y="73"/>
                    <a:pt x="655" y="1740"/>
                    <a:pt x="0" y="4085"/>
                  </a:cubicBezTo>
                  <a:cubicBezTo>
                    <a:pt x="335" y="4126"/>
                    <a:pt x="721" y="4155"/>
                    <a:pt x="1138" y="4155"/>
                  </a:cubicBezTo>
                  <a:cubicBezTo>
                    <a:pt x="2920" y="4155"/>
                    <a:pt x="5257" y="3617"/>
                    <a:pt x="6454" y="1108"/>
                  </a:cubicBezTo>
                  <a:cubicBezTo>
                    <a:pt x="4405" y="474"/>
                    <a:pt x="2556" y="0"/>
                    <a:pt x="16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9"/>
            <p:cNvSpPr/>
            <p:nvPr/>
          </p:nvSpPr>
          <p:spPr>
            <a:xfrm rot="2241434">
              <a:off x="7064605" y="2504910"/>
              <a:ext cx="383341" cy="316798"/>
            </a:xfrm>
            <a:custGeom>
              <a:avLst/>
              <a:gdLst/>
              <a:ahLst/>
              <a:cxnLst/>
              <a:rect l="l" t="t" r="r" b="b"/>
              <a:pathLst>
                <a:path w="19408" h="16039" extrusionOk="0">
                  <a:moveTo>
                    <a:pt x="16824" y="0"/>
                  </a:moveTo>
                  <a:cubicBezTo>
                    <a:pt x="14109" y="2739"/>
                    <a:pt x="10835" y="4906"/>
                    <a:pt x="7156" y="6060"/>
                  </a:cubicBezTo>
                  <a:cubicBezTo>
                    <a:pt x="6401" y="6293"/>
                    <a:pt x="5603" y="6488"/>
                    <a:pt x="4817" y="6488"/>
                  </a:cubicBezTo>
                  <a:cubicBezTo>
                    <a:pt x="4437" y="6488"/>
                    <a:pt x="4060" y="6443"/>
                    <a:pt x="3691" y="6334"/>
                  </a:cubicBezTo>
                  <a:cubicBezTo>
                    <a:pt x="3287" y="6215"/>
                    <a:pt x="2918" y="6001"/>
                    <a:pt x="2596" y="5727"/>
                  </a:cubicBezTo>
                  <a:cubicBezTo>
                    <a:pt x="1298" y="10525"/>
                    <a:pt x="1" y="15550"/>
                    <a:pt x="167" y="16002"/>
                  </a:cubicBezTo>
                  <a:cubicBezTo>
                    <a:pt x="176" y="16026"/>
                    <a:pt x="199" y="16038"/>
                    <a:pt x="234" y="16038"/>
                  </a:cubicBezTo>
                  <a:cubicBezTo>
                    <a:pt x="1507" y="16038"/>
                    <a:pt x="19408" y="976"/>
                    <a:pt x="19408" y="976"/>
                  </a:cubicBezTo>
                  <a:cubicBezTo>
                    <a:pt x="19408" y="976"/>
                    <a:pt x="18360" y="560"/>
                    <a:pt x="168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" name="Google Shape;201;p9"/>
          <p:cNvGrpSpPr/>
          <p:nvPr/>
        </p:nvGrpSpPr>
        <p:grpSpPr>
          <a:xfrm rot="-1523330">
            <a:off x="8604713" y="135962"/>
            <a:ext cx="307011" cy="579559"/>
            <a:chOff x="7321293" y="2218507"/>
            <a:chExt cx="649401" cy="985419"/>
          </a:xfrm>
        </p:grpSpPr>
        <p:sp>
          <p:nvSpPr>
            <p:cNvPr id="202" name="Google Shape;202;p9"/>
            <p:cNvSpPr/>
            <p:nvPr/>
          </p:nvSpPr>
          <p:spPr>
            <a:xfrm>
              <a:off x="7321293" y="2218507"/>
              <a:ext cx="649401" cy="985419"/>
            </a:xfrm>
            <a:custGeom>
              <a:avLst/>
              <a:gdLst/>
              <a:ahLst/>
              <a:cxnLst/>
              <a:rect l="l" t="t" r="r" b="b"/>
              <a:pathLst>
                <a:path w="22780" h="34567" extrusionOk="0">
                  <a:moveTo>
                    <a:pt x="13306" y="0"/>
                  </a:moveTo>
                  <a:cubicBezTo>
                    <a:pt x="10161" y="0"/>
                    <a:pt x="1" y="7471"/>
                    <a:pt x="622" y="9458"/>
                  </a:cubicBezTo>
                  <a:cubicBezTo>
                    <a:pt x="1330" y="11733"/>
                    <a:pt x="2323" y="12531"/>
                    <a:pt x="3382" y="12531"/>
                  </a:cubicBezTo>
                  <a:cubicBezTo>
                    <a:pt x="5858" y="12531"/>
                    <a:pt x="8692" y="8165"/>
                    <a:pt x="9065" y="8165"/>
                  </a:cubicBezTo>
                  <a:cubicBezTo>
                    <a:pt x="9074" y="8165"/>
                    <a:pt x="9082" y="8167"/>
                    <a:pt x="9088" y="8172"/>
                  </a:cubicBezTo>
                  <a:cubicBezTo>
                    <a:pt x="9445" y="8494"/>
                    <a:pt x="9469" y="28496"/>
                    <a:pt x="8909" y="28508"/>
                  </a:cubicBezTo>
                  <a:cubicBezTo>
                    <a:pt x="6230" y="28568"/>
                    <a:pt x="2849" y="29068"/>
                    <a:pt x="2492" y="32116"/>
                  </a:cubicBezTo>
                  <a:cubicBezTo>
                    <a:pt x="2257" y="34047"/>
                    <a:pt x="4117" y="34567"/>
                    <a:pt x="6780" y="34567"/>
                  </a:cubicBezTo>
                  <a:cubicBezTo>
                    <a:pt x="8304" y="34567"/>
                    <a:pt x="10091" y="34397"/>
                    <a:pt x="11897" y="34223"/>
                  </a:cubicBezTo>
                  <a:cubicBezTo>
                    <a:pt x="16862" y="33735"/>
                    <a:pt x="22780" y="32973"/>
                    <a:pt x="22113" y="29223"/>
                  </a:cubicBezTo>
                  <a:cubicBezTo>
                    <a:pt x="21811" y="27552"/>
                    <a:pt x="20540" y="27138"/>
                    <a:pt x="19189" y="27138"/>
                  </a:cubicBezTo>
                  <a:cubicBezTo>
                    <a:pt x="17862" y="27138"/>
                    <a:pt x="16456" y="27538"/>
                    <a:pt x="15816" y="27538"/>
                  </a:cubicBezTo>
                  <a:cubicBezTo>
                    <a:pt x="15644" y="27538"/>
                    <a:pt x="15527" y="27509"/>
                    <a:pt x="15481" y="27437"/>
                  </a:cubicBezTo>
                  <a:cubicBezTo>
                    <a:pt x="15100" y="26818"/>
                    <a:pt x="16065" y="1350"/>
                    <a:pt x="13874" y="124"/>
                  </a:cubicBezTo>
                  <a:cubicBezTo>
                    <a:pt x="13726" y="40"/>
                    <a:pt x="13535" y="0"/>
                    <a:pt x="13306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9"/>
            <p:cNvSpPr/>
            <p:nvPr/>
          </p:nvSpPr>
          <p:spPr>
            <a:xfrm>
              <a:off x="7597305" y="2290575"/>
              <a:ext cx="55704" cy="55704"/>
            </a:xfrm>
            <a:custGeom>
              <a:avLst/>
              <a:gdLst/>
              <a:ahLst/>
              <a:cxnLst/>
              <a:rect l="l" t="t" r="r" b="b"/>
              <a:pathLst>
                <a:path w="1954" h="1954" extrusionOk="0">
                  <a:moveTo>
                    <a:pt x="977" y="1"/>
                  </a:moveTo>
                  <a:cubicBezTo>
                    <a:pt x="441" y="1"/>
                    <a:pt x="1" y="441"/>
                    <a:pt x="1" y="977"/>
                  </a:cubicBezTo>
                  <a:cubicBezTo>
                    <a:pt x="1" y="1513"/>
                    <a:pt x="441" y="1953"/>
                    <a:pt x="977" y="1953"/>
                  </a:cubicBezTo>
                  <a:cubicBezTo>
                    <a:pt x="1513" y="1953"/>
                    <a:pt x="1954" y="1513"/>
                    <a:pt x="1954" y="977"/>
                  </a:cubicBezTo>
                  <a:cubicBezTo>
                    <a:pt x="1954" y="441"/>
                    <a:pt x="1513" y="1"/>
                    <a:pt x="97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9"/>
            <p:cNvSpPr/>
            <p:nvPr/>
          </p:nvSpPr>
          <p:spPr>
            <a:xfrm>
              <a:off x="7360406" y="2350127"/>
              <a:ext cx="199952" cy="144134"/>
            </a:xfrm>
            <a:custGeom>
              <a:avLst/>
              <a:gdLst/>
              <a:ahLst/>
              <a:cxnLst/>
              <a:rect l="l" t="t" r="r" b="b"/>
              <a:pathLst>
                <a:path w="7014" h="5056" extrusionOk="0">
                  <a:moveTo>
                    <a:pt x="6209" y="1"/>
                  </a:moveTo>
                  <a:cubicBezTo>
                    <a:pt x="5509" y="1"/>
                    <a:pt x="4182" y="623"/>
                    <a:pt x="2834" y="1638"/>
                  </a:cubicBezTo>
                  <a:cubicBezTo>
                    <a:pt x="1108" y="2936"/>
                    <a:pt x="0" y="4401"/>
                    <a:pt x="381" y="4889"/>
                  </a:cubicBezTo>
                  <a:cubicBezTo>
                    <a:pt x="465" y="5002"/>
                    <a:pt x="616" y="5055"/>
                    <a:pt x="820" y="5055"/>
                  </a:cubicBezTo>
                  <a:cubicBezTo>
                    <a:pt x="1520" y="5055"/>
                    <a:pt x="2843" y="4427"/>
                    <a:pt x="4179" y="3412"/>
                  </a:cubicBezTo>
                  <a:cubicBezTo>
                    <a:pt x="5918" y="2115"/>
                    <a:pt x="7013" y="650"/>
                    <a:pt x="6644" y="162"/>
                  </a:cubicBezTo>
                  <a:cubicBezTo>
                    <a:pt x="6561" y="53"/>
                    <a:pt x="6411" y="1"/>
                    <a:pt x="6209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9"/>
            <p:cNvSpPr/>
            <p:nvPr/>
          </p:nvSpPr>
          <p:spPr>
            <a:xfrm>
              <a:off x="7439828" y="3058203"/>
              <a:ext cx="337757" cy="65168"/>
            </a:xfrm>
            <a:custGeom>
              <a:avLst/>
              <a:gdLst/>
              <a:ahLst/>
              <a:cxnLst/>
              <a:rect l="l" t="t" r="r" b="b"/>
              <a:pathLst>
                <a:path w="11848" h="2286" extrusionOk="0">
                  <a:moveTo>
                    <a:pt x="9440" y="0"/>
                  </a:moveTo>
                  <a:cubicBezTo>
                    <a:pt x="8430" y="0"/>
                    <a:pt x="7170" y="79"/>
                    <a:pt x="5811" y="244"/>
                  </a:cubicBezTo>
                  <a:cubicBezTo>
                    <a:pt x="2572" y="637"/>
                    <a:pt x="0" y="1351"/>
                    <a:pt x="60" y="1851"/>
                  </a:cubicBezTo>
                  <a:cubicBezTo>
                    <a:pt x="94" y="2134"/>
                    <a:pt x="1007" y="2285"/>
                    <a:pt x="2403" y="2285"/>
                  </a:cubicBezTo>
                  <a:cubicBezTo>
                    <a:pt x="3412" y="2285"/>
                    <a:pt x="4673" y="2207"/>
                    <a:pt x="6037" y="2042"/>
                  </a:cubicBezTo>
                  <a:cubicBezTo>
                    <a:pt x="9275" y="1649"/>
                    <a:pt x="11847" y="934"/>
                    <a:pt x="11788" y="434"/>
                  </a:cubicBezTo>
                  <a:cubicBezTo>
                    <a:pt x="11753" y="151"/>
                    <a:pt x="10836" y="0"/>
                    <a:pt x="9440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0"/>
          <p:cNvSpPr/>
          <p:nvPr/>
        </p:nvSpPr>
        <p:spPr>
          <a:xfrm>
            <a:off x="266576" y="-63499"/>
            <a:ext cx="8877421" cy="1968553"/>
          </a:xfrm>
          <a:custGeom>
            <a:avLst/>
            <a:gdLst/>
            <a:ahLst/>
            <a:cxnLst/>
            <a:rect l="l" t="t" r="r" b="b"/>
            <a:pathLst>
              <a:path w="112241" h="40653" extrusionOk="0">
                <a:moveTo>
                  <a:pt x="9" y="482"/>
                </a:moveTo>
                <a:cubicBezTo>
                  <a:pt x="6" y="482"/>
                  <a:pt x="3" y="482"/>
                  <a:pt x="1" y="482"/>
                </a:cubicBezTo>
                <a:cubicBezTo>
                  <a:pt x="1" y="482"/>
                  <a:pt x="4" y="482"/>
                  <a:pt x="9" y="482"/>
                </a:cubicBezTo>
                <a:close/>
                <a:moveTo>
                  <a:pt x="84716" y="1"/>
                </a:moveTo>
                <a:cubicBezTo>
                  <a:pt x="52481" y="1"/>
                  <a:pt x="765" y="475"/>
                  <a:pt x="9" y="482"/>
                </a:cubicBezTo>
                <a:lnTo>
                  <a:pt x="9" y="482"/>
                </a:lnTo>
                <a:cubicBezTo>
                  <a:pt x="61" y="482"/>
                  <a:pt x="113" y="481"/>
                  <a:pt x="165" y="481"/>
                </a:cubicBezTo>
                <a:cubicBezTo>
                  <a:pt x="10817" y="481"/>
                  <a:pt x="19426" y="9643"/>
                  <a:pt x="25182" y="17579"/>
                </a:cubicBezTo>
                <a:cubicBezTo>
                  <a:pt x="29623" y="23711"/>
                  <a:pt x="33767" y="30271"/>
                  <a:pt x="39851" y="34784"/>
                </a:cubicBezTo>
                <a:cubicBezTo>
                  <a:pt x="45062" y="38640"/>
                  <a:pt x="51556" y="40652"/>
                  <a:pt x="58034" y="40652"/>
                </a:cubicBezTo>
                <a:cubicBezTo>
                  <a:pt x="61798" y="40652"/>
                  <a:pt x="65557" y="39973"/>
                  <a:pt x="69057" y="38582"/>
                </a:cubicBezTo>
                <a:cubicBezTo>
                  <a:pt x="75165" y="36141"/>
                  <a:pt x="80344" y="31760"/>
                  <a:pt x="84594" y="26747"/>
                </a:cubicBezTo>
                <a:cubicBezTo>
                  <a:pt x="91738" y="18294"/>
                  <a:pt x="97025" y="2197"/>
                  <a:pt x="109598" y="482"/>
                </a:cubicBezTo>
                <a:cubicBezTo>
                  <a:pt x="112241" y="121"/>
                  <a:pt x="100948" y="1"/>
                  <a:pt x="8471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10"/>
          <p:cNvSpPr txBox="1">
            <a:spLocks noGrp="1"/>
          </p:cNvSpPr>
          <p:nvPr>
            <p:ph type="title"/>
          </p:nvPr>
        </p:nvSpPr>
        <p:spPr>
          <a:xfrm>
            <a:off x="723900" y="593367"/>
            <a:ext cx="2905200" cy="8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209" name="Google Shape;209;p10"/>
          <p:cNvSpPr/>
          <p:nvPr/>
        </p:nvSpPr>
        <p:spPr>
          <a:xfrm rot="10799814">
            <a:off x="6600894" y="5422945"/>
            <a:ext cx="5181606" cy="1511072"/>
          </a:xfrm>
          <a:custGeom>
            <a:avLst/>
            <a:gdLst/>
            <a:ahLst/>
            <a:cxnLst/>
            <a:rect l="l" t="t" r="r" b="b"/>
            <a:pathLst>
              <a:path w="112241" h="40653" extrusionOk="0">
                <a:moveTo>
                  <a:pt x="9" y="482"/>
                </a:moveTo>
                <a:cubicBezTo>
                  <a:pt x="6" y="482"/>
                  <a:pt x="3" y="482"/>
                  <a:pt x="1" y="482"/>
                </a:cubicBezTo>
                <a:cubicBezTo>
                  <a:pt x="1" y="482"/>
                  <a:pt x="4" y="482"/>
                  <a:pt x="9" y="482"/>
                </a:cubicBezTo>
                <a:close/>
                <a:moveTo>
                  <a:pt x="84716" y="1"/>
                </a:moveTo>
                <a:cubicBezTo>
                  <a:pt x="52481" y="1"/>
                  <a:pt x="765" y="475"/>
                  <a:pt x="9" y="482"/>
                </a:cubicBezTo>
                <a:lnTo>
                  <a:pt x="9" y="482"/>
                </a:lnTo>
                <a:cubicBezTo>
                  <a:pt x="61" y="482"/>
                  <a:pt x="113" y="481"/>
                  <a:pt x="165" y="481"/>
                </a:cubicBezTo>
                <a:cubicBezTo>
                  <a:pt x="10817" y="481"/>
                  <a:pt x="19426" y="9643"/>
                  <a:pt x="25182" y="17579"/>
                </a:cubicBezTo>
                <a:cubicBezTo>
                  <a:pt x="29623" y="23711"/>
                  <a:pt x="33767" y="30271"/>
                  <a:pt x="39851" y="34784"/>
                </a:cubicBezTo>
                <a:cubicBezTo>
                  <a:pt x="45062" y="38640"/>
                  <a:pt x="51556" y="40652"/>
                  <a:pt x="58034" y="40652"/>
                </a:cubicBezTo>
                <a:cubicBezTo>
                  <a:pt x="61798" y="40652"/>
                  <a:pt x="65557" y="39973"/>
                  <a:pt x="69057" y="38582"/>
                </a:cubicBezTo>
                <a:cubicBezTo>
                  <a:pt x="75165" y="36141"/>
                  <a:pt x="80344" y="31760"/>
                  <a:pt x="84594" y="26747"/>
                </a:cubicBezTo>
                <a:cubicBezTo>
                  <a:pt x="91738" y="18294"/>
                  <a:pt x="97025" y="2197"/>
                  <a:pt x="109598" y="482"/>
                </a:cubicBezTo>
                <a:cubicBezTo>
                  <a:pt x="112241" y="121"/>
                  <a:pt x="100948" y="1"/>
                  <a:pt x="8471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0"/>
          <p:cNvSpPr txBox="1">
            <a:spLocks noGrp="1"/>
          </p:cNvSpPr>
          <p:nvPr>
            <p:ph type="subTitle" idx="1"/>
          </p:nvPr>
        </p:nvSpPr>
        <p:spPr>
          <a:xfrm>
            <a:off x="726775" y="2574233"/>
            <a:ext cx="4737900" cy="263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Char char="○"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Char char="■"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Char char="●"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Char char="○"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Char char="■"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211" name="Google Shape;211;p10"/>
          <p:cNvSpPr txBox="1">
            <a:spLocks noGrp="1"/>
          </p:cNvSpPr>
          <p:nvPr>
            <p:ph type="subTitle" idx="2"/>
          </p:nvPr>
        </p:nvSpPr>
        <p:spPr>
          <a:xfrm>
            <a:off x="726775" y="2179567"/>
            <a:ext cx="15600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500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Char char="●"/>
              <a:defRPr>
                <a:solidFill>
                  <a:srgbClr val="FBFBFB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  <p:sldLayoutId id="2147483804" r:id="rId14"/>
    <p:sldLayoutId id="2147483805" r:id="rId15"/>
    <p:sldLayoutId id="2147483806" r:id="rId16"/>
    <p:sldLayoutId id="2147483807" r:id="rId17"/>
    <p:sldLayoutId id="2147483808" r:id="rId18"/>
    <p:sldLayoutId id="2147483809" r:id="rId19"/>
    <p:sldLayoutId id="2147483810" r:id="rId20"/>
    <p:sldLayoutId id="2147483811" r:id="rId21"/>
    <p:sldLayoutId id="2147483812" r:id="rId22"/>
    <p:sldLayoutId id="2147483813" r:id="rId23"/>
    <p:sldLayoutId id="2147483814" r:id="rId24"/>
    <p:sldLayoutId id="2147483815" r:id="rId25"/>
    <p:sldLayoutId id="2147483816" r:id="rId26"/>
    <p:sldLayoutId id="2147483817" r:id="rId27"/>
    <p:sldLayoutId id="2147483818" r:id="rId28"/>
    <p:sldLayoutId id="2147483819" r:id="rId29"/>
    <p:sldLayoutId id="2147483820" r:id="rId30"/>
    <p:sldLayoutId id="2147483821" r:id="rId3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E2A47"/>
        </a:solidFill>
        <a:effectLst/>
      </p:bgPr>
    </p:bg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31"/>
          <p:cNvSpPr txBox="1">
            <a:spLocks noGrp="1"/>
          </p:cNvSpPr>
          <p:nvPr>
            <p:ph type="title"/>
          </p:nvPr>
        </p:nvSpPr>
        <p:spPr>
          <a:xfrm>
            <a:off x="1068100" y="1244600"/>
            <a:ext cx="70473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415" name="Google Shape;415;p31"/>
          <p:cNvSpPr txBox="1">
            <a:spLocks noGrp="1"/>
          </p:cNvSpPr>
          <p:nvPr>
            <p:ph type="body" idx="1"/>
          </p:nvPr>
        </p:nvSpPr>
        <p:spPr>
          <a:xfrm>
            <a:off x="1068100" y="2260600"/>
            <a:ext cx="7047300" cy="3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82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l7mx-XtPl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1.png"/><Relationship Id="rId5" Type="http://schemas.openxmlformats.org/officeDocument/2006/relationships/image" Target="../media/image22.png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1.png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1.png"/><Relationship Id="rId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5.xml"/><Relationship Id="rId1" Type="http://schemas.openxmlformats.org/officeDocument/2006/relationships/video" Target="file:///C:\Users\MEDIACION%20ESCOLAR\Downloads\SVID_20200828_160305_1.mp4" TargetMode="External"/><Relationship Id="rId4" Type="http://schemas.openxmlformats.org/officeDocument/2006/relationships/hyperlink" Target="https://www.curriculumnacional.cl/estudiante/621/articles-89419_recurso_html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31.xml"/><Relationship Id="rId1" Type="http://schemas.openxmlformats.org/officeDocument/2006/relationships/video" Target="file:///C:\Users\MEDIACION%20ESCOLAR\Downloads\VID_20200828_161202.mp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928926" y="928670"/>
            <a:ext cx="4429200" cy="2563600"/>
          </a:xfrm>
        </p:spPr>
        <p:txBody>
          <a:bodyPr/>
          <a:lstStyle/>
          <a:p>
            <a:r>
              <a:rPr lang="es-MX" dirty="0" smtClean="0"/>
              <a:t>Unidad 3: Fracciones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428860" y="3429000"/>
            <a:ext cx="4919666" cy="1447800"/>
          </a:xfrm>
        </p:spPr>
        <p:txBody>
          <a:bodyPr/>
          <a:lstStyle/>
          <a:p>
            <a:pPr algn="just"/>
            <a:r>
              <a:rPr lang="es-MX" sz="1600" b="1" dirty="0" smtClean="0"/>
              <a:t>Objetivo</a:t>
            </a:r>
            <a:r>
              <a:rPr lang="es-MX" sz="1600" dirty="0" smtClean="0"/>
              <a:t>: Demostrar que comprenden las fracciones propias</a:t>
            </a:r>
          </a:p>
          <a:p>
            <a:pPr algn="just">
              <a:buFont typeface="Arial" pitchFamily="34" charset="0"/>
              <a:buChar char="•"/>
            </a:pPr>
            <a:r>
              <a:rPr lang="es-MX" sz="1600" dirty="0" smtClean="0"/>
              <a:t>Representándolas de manera concreta, pictórica y simbólica.</a:t>
            </a:r>
          </a:p>
          <a:p>
            <a:pPr algn="just">
              <a:buFont typeface="Arial" pitchFamily="34" charset="0"/>
              <a:buChar char="•"/>
            </a:pPr>
            <a:r>
              <a:rPr lang="es-MX" sz="1600" dirty="0" smtClean="0"/>
              <a:t>Creando grupos de fracciones equivalentes</a:t>
            </a:r>
          </a:p>
          <a:p>
            <a:pPr algn="just">
              <a:buFont typeface="Arial" pitchFamily="34" charset="0"/>
              <a:buChar char="•"/>
            </a:pPr>
            <a:r>
              <a:rPr lang="es-MX" sz="1600" dirty="0" smtClean="0"/>
              <a:t>Simplificando y amplificando</a:t>
            </a:r>
          </a:p>
          <a:p>
            <a:pPr algn="just">
              <a:buFont typeface="Arial" pitchFamily="34" charset="0"/>
              <a:buChar char="•"/>
            </a:pPr>
            <a:r>
              <a:rPr lang="es-MX" sz="1600" dirty="0" smtClean="0"/>
              <a:t>Comparando fracciones propias con igual y distinto denominador</a:t>
            </a:r>
          </a:p>
          <a:p>
            <a:pPr algn="just"/>
            <a:endParaRPr lang="es-ES" sz="1600" dirty="0"/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14480" y="5131370"/>
            <a:ext cx="60722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hlinkClick r:id="rId3"/>
              </a:rPr>
              <a:t>https://www.youtube.com/watch?v=Hl7mx-XtPl8</a:t>
            </a:r>
            <a:endParaRPr lang="es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Las fracciones se pueden representar…</a:t>
            </a:r>
            <a:endParaRPr lang="es-ES" dirty="0"/>
          </a:p>
        </p:txBody>
      </p:sp>
      <p:graphicFrame>
        <p:nvGraphicFramePr>
          <p:cNvPr id="9" name="8 Marcador de contenido"/>
          <p:cNvGraphicFramePr>
            <a:graphicFrameLocks noGrp="1"/>
          </p:cNvGraphicFramePr>
          <p:nvPr>
            <p:ph idx="1"/>
          </p:nvPr>
        </p:nvGraphicFramePr>
        <p:xfrm>
          <a:off x="311150" y="1536700"/>
          <a:ext cx="8521701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0567"/>
                <a:gridCol w="2840567"/>
                <a:gridCol w="28405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…como fracción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…de</a:t>
                      </a:r>
                      <a:r>
                        <a:rPr lang="es-MX" baseline="0" dirty="0" smtClean="0"/>
                        <a:t> manera gráfica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Con palabras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dirty="0" smtClean="0"/>
                    </a:p>
                    <a:p>
                      <a:pPr algn="ctr"/>
                      <a:endParaRPr lang="es-MX" dirty="0" smtClean="0"/>
                    </a:p>
                    <a:p>
                      <a:pPr algn="ctr"/>
                      <a:endParaRPr lang="es-MX" dirty="0" smtClean="0"/>
                    </a:p>
                    <a:p>
                      <a:pPr algn="ctr"/>
                      <a:endParaRPr lang="es-MX" dirty="0" smtClean="0"/>
                    </a:p>
                    <a:p>
                      <a:pPr algn="ctr"/>
                      <a:endParaRPr lang="es-MX" dirty="0" smtClean="0"/>
                    </a:p>
                    <a:p>
                      <a:pPr algn="ctr"/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dirty="0" smtClean="0"/>
                    </a:p>
                    <a:p>
                      <a:pPr algn="ctr"/>
                      <a:endParaRPr lang="es-MX" dirty="0" smtClean="0"/>
                    </a:p>
                    <a:p>
                      <a:pPr algn="ctr"/>
                      <a:r>
                        <a:rPr lang="es-MX" sz="2400" dirty="0" smtClean="0"/>
                        <a:t>Cinco décimos</a:t>
                      </a:r>
                      <a:endParaRPr lang="es-ES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150" name="Picture 6" descr="CURSO DE NIVELACIÓN DE"/>
          <p:cNvPicPr>
            <a:picLocks noChangeAspect="1" noChangeArrowheads="1"/>
          </p:cNvPicPr>
          <p:nvPr/>
        </p:nvPicPr>
        <p:blipFill>
          <a:blip r:embed="rId4"/>
          <a:srcRect l="11429" t="44036" r="57142" b="37041"/>
          <a:stretch>
            <a:fillRect/>
          </a:stretch>
        </p:blipFill>
        <p:spPr bwMode="auto">
          <a:xfrm>
            <a:off x="3929058" y="2143116"/>
            <a:ext cx="785818" cy="7858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2147882"/>
            <a:ext cx="360000" cy="720000"/>
          </a:xfrm>
          <a:prstGeom prst="rect">
            <a:avLst/>
          </a:prstGeom>
          <a:noFill/>
        </p:spPr>
      </p:pic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1740079" y="4702742"/>
            <a:ext cx="290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Observa el siguiente video</a:t>
            </a: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0" name="19 Pergamino horizontal"/>
          <p:cNvSpPr/>
          <p:nvPr/>
        </p:nvSpPr>
        <p:spPr>
          <a:xfrm>
            <a:off x="1000100" y="4214818"/>
            <a:ext cx="6858048" cy="1857388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1" name="20 Imagen" descr="3° Básico | Lenguaje y Comunicación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428604"/>
            <a:ext cx="8520600" cy="4555200"/>
          </a:xfrm>
        </p:spPr>
        <p:txBody>
          <a:bodyPr/>
          <a:lstStyle/>
          <a:p>
            <a:r>
              <a:rPr lang="es-MX" dirty="0" smtClean="0"/>
              <a:t>El siguiente diagrama representa un entero formado por 9 partes iguales.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pPr>
              <a:buNone/>
            </a:pPr>
            <a:r>
              <a:rPr lang="es-MX" dirty="0" smtClean="0"/>
              <a:t>En el entero, 3 partes son          y 6 partes son 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smtClean="0"/>
              <a:t>¿Qué fracción del entero es          y qué parte del entero es        ?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smtClean="0"/>
              <a:t>Cantidad de partes                     </a:t>
            </a:r>
            <a:r>
              <a:rPr lang="es-MX" dirty="0" smtClean="0">
                <a:solidFill>
                  <a:srgbClr val="FFC000"/>
                </a:solidFill>
              </a:rPr>
              <a:t>3		</a:t>
            </a:r>
            <a:r>
              <a:rPr lang="es-MX" dirty="0" smtClean="0">
                <a:solidFill>
                  <a:schemeClr val="accent4"/>
                </a:solidFill>
              </a:rPr>
              <a:t>Cantidad de partes                     </a:t>
            </a:r>
            <a:r>
              <a:rPr lang="es-MX" dirty="0" smtClean="0">
                <a:solidFill>
                  <a:srgbClr val="FFC000"/>
                </a:solidFill>
              </a:rPr>
              <a:t>6</a:t>
            </a:r>
            <a:r>
              <a:rPr lang="es-MX" dirty="0" smtClean="0">
                <a:solidFill>
                  <a:schemeClr val="accent4"/>
                </a:solidFill>
              </a:rPr>
              <a:t> 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smtClean="0"/>
              <a:t>Cantidad de parte del entero          </a:t>
            </a:r>
            <a:r>
              <a:rPr lang="es-MX" dirty="0" smtClean="0">
                <a:solidFill>
                  <a:srgbClr val="FFC000"/>
                </a:solidFill>
              </a:rPr>
              <a:t> 9		</a:t>
            </a:r>
            <a:r>
              <a:rPr lang="es-MX" dirty="0" smtClean="0">
                <a:solidFill>
                  <a:schemeClr val="accent4"/>
                </a:solidFill>
              </a:rPr>
              <a:t>C</a:t>
            </a:r>
            <a:r>
              <a:rPr lang="es-MX" dirty="0" smtClean="0">
                <a:solidFill>
                  <a:schemeClr val="accent4"/>
                </a:solidFill>
              </a:rPr>
              <a:t>antidad de parte del entero</a:t>
            </a:r>
            <a:r>
              <a:rPr lang="es-MX" dirty="0" smtClean="0">
                <a:solidFill>
                  <a:srgbClr val="FFC000"/>
                </a:solidFill>
              </a:rPr>
              <a:t>             9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smtClean="0"/>
              <a:t>Fracción del entero                    		Fracción del entero </a:t>
            </a:r>
            <a:endParaRPr lang="es-ES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3714744" y="1214422"/>
          <a:ext cx="1262049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683"/>
                <a:gridCol w="420683"/>
                <a:gridCol w="420683"/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10" name="9 Rectángulo"/>
          <p:cNvSpPr/>
          <p:nvPr/>
        </p:nvSpPr>
        <p:spPr>
          <a:xfrm>
            <a:off x="2857488" y="2643182"/>
            <a:ext cx="285752" cy="28575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4572000" y="2643182"/>
            <a:ext cx="285752" cy="28575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Rectángulo"/>
          <p:cNvSpPr/>
          <p:nvPr/>
        </p:nvSpPr>
        <p:spPr>
          <a:xfrm>
            <a:off x="3000364" y="3429000"/>
            <a:ext cx="285752" cy="28575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12 Rectángulo"/>
          <p:cNvSpPr/>
          <p:nvPr/>
        </p:nvSpPr>
        <p:spPr>
          <a:xfrm>
            <a:off x="5572132" y="3429000"/>
            <a:ext cx="285752" cy="28575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Rectángulo"/>
          <p:cNvSpPr/>
          <p:nvPr/>
        </p:nvSpPr>
        <p:spPr>
          <a:xfrm>
            <a:off x="2214546" y="4000504"/>
            <a:ext cx="285752" cy="28575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5" name="14 Flecha derecha"/>
          <p:cNvSpPr/>
          <p:nvPr/>
        </p:nvSpPr>
        <p:spPr>
          <a:xfrm>
            <a:off x="2643174" y="4071942"/>
            <a:ext cx="428628" cy="14287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Flecha derecha"/>
          <p:cNvSpPr/>
          <p:nvPr/>
        </p:nvSpPr>
        <p:spPr>
          <a:xfrm>
            <a:off x="3000364" y="4572008"/>
            <a:ext cx="428628" cy="14287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Flecha derecha"/>
          <p:cNvSpPr/>
          <p:nvPr/>
        </p:nvSpPr>
        <p:spPr>
          <a:xfrm>
            <a:off x="2714612" y="5143512"/>
            <a:ext cx="428628" cy="14287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Rectángulo"/>
          <p:cNvSpPr/>
          <p:nvPr/>
        </p:nvSpPr>
        <p:spPr>
          <a:xfrm>
            <a:off x="2285984" y="5072074"/>
            <a:ext cx="285752" cy="28575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104775" cy="428625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104775" cy="428625"/>
          </a:xfrm>
          <a:prstGeom prst="rect">
            <a:avLst/>
          </a:prstGeom>
          <a:noFill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104775" cy="428625"/>
          </a:xfrm>
          <a:prstGeom prst="rect">
            <a:avLst/>
          </a:prstGeom>
          <a:noFill/>
        </p:spPr>
      </p:pic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3" y="5000636"/>
            <a:ext cx="126000" cy="504000"/>
          </a:xfrm>
          <a:prstGeom prst="rect">
            <a:avLst/>
          </a:prstGeom>
          <a:noFill/>
        </p:spPr>
      </p:pic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6643702" y="4000504"/>
            <a:ext cx="285752" cy="28575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Flecha derecha"/>
          <p:cNvSpPr/>
          <p:nvPr/>
        </p:nvSpPr>
        <p:spPr>
          <a:xfrm>
            <a:off x="7072330" y="4071942"/>
            <a:ext cx="428628" cy="14287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Flecha derecha"/>
          <p:cNvSpPr/>
          <p:nvPr/>
        </p:nvSpPr>
        <p:spPr>
          <a:xfrm>
            <a:off x="7500958" y="4572008"/>
            <a:ext cx="428628" cy="14287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Rectángulo"/>
          <p:cNvSpPr/>
          <p:nvPr/>
        </p:nvSpPr>
        <p:spPr>
          <a:xfrm>
            <a:off x="6715140" y="5072074"/>
            <a:ext cx="285752" cy="28575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34 Flecha derecha"/>
          <p:cNvSpPr/>
          <p:nvPr/>
        </p:nvSpPr>
        <p:spPr>
          <a:xfrm>
            <a:off x="7143768" y="5143512"/>
            <a:ext cx="428628" cy="14287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710" y="5000636"/>
            <a:ext cx="123825" cy="495300"/>
          </a:xfrm>
          <a:prstGeom prst="rect">
            <a:avLst/>
          </a:prstGeom>
          <a:noFill/>
        </p:spPr>
      </p:pic>
      <p:pic>
        <p:nvPicPr>
          <p:cNvPr id="39" name="38 Imagen" descr="3° Básico | Lenguaje y Comunicación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11700" y="593367"/>
            <a:ext cx="4474614" cy="763600"/>
          </a:xfrm>
        </p:spPr>
        <p:txBody>
          <a:bodyPr/>
          <a:lstStyle/>
          <a:p>
            <a:r>
              <a:rPr lang="es-MX" dirty="0" smtClean="0"/>
              <a:t>Actividad 2: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" dirty="0"/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/>
          <a:srcRect l="13281" t="20139" r="42578" b="59027"/>
          <a:stretch>
            <a:fillRect/>
          </a:stretch>
        </p:blipFill>
        <p:spPr bwMode="auto">
          <a:xfrm>
            <a:off x="285720" y="1571612"/>
            <a:ext cx="8715436" cy="28847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5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7 CuadroTexto"/>
          <p:cNvSpPr txBox="1"/>
          <p:nvPr/>
        </p:nvSpPr>
        <p:spPr>
          <a:xfrm>
            <a:off x="5148763" y="1263835"/>
            <a:ext cx="39238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solidFill>
                  <a:srgbClr val="00B0F0"/>
                </a:solidFill>
              </a:rPr>
              <a:t>Texto de estudiante – página 177 – ejercicio 3</a:t>
            </a:r>
            <a:endParaRPr lang="es-ES" sz="1400" dirty="0">
              <a:solidFill>
                <a:srgbClr val="00B0F0"/>
              </a:solidFill>
            </a:endParaRPr>
          </a:p>
        </p:txBody>
      </p:sp>
      <p:sp>
        <p:nvSpPr>
          <p:cNvPr id="9" name="8 Esquina doblada"/>
          <p:cNvSpPr/>
          <p:nvPr/>
        </p:nvSpPr>
        <p:spPr>
          <a:xfrm>
            <a:off x="6929454" y="0"/>
            <a:ext cx="2214546" cy="714356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Puedes resolver en tu cuaderno en el texto de estudiante</a:t>
            </a:r>
            <a:endParaRPr lang="es-ES" sz="1400" dirty="0"/>
          </a:p>
        </p:txBody>
      </p:sp>
      <p:sp>
        <p:nvSpPr>
          <p:cNvPr id="10" name="9 Rectángulo redondeado"/>
          <p:cNvSpPr/>
          <p:nvPr/>
        </p:nvSpPr>
        <p:spPr>
          <a:xfrm>
            <a:off x="5143472" y="6072230"/>
            <a:ext cx="4000528" cy="7857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600" dirty="0" smtClean="0"/>
              <a:t>Enviar  esta actividad al correo</a:t>
            </a:r>
            <a:endParaRPr lang="es-ES" sz="1600" dirty="0"/>
          </a:p>
        </p:txBody>
      </p:sp>
      <p:pic>
        <p:nvPicPr>
          <p:cNvPr id="11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4"/>
          <a:srcRect l="11628" t="7693" r="12790" b="3845"/>
          <a:stretch>
            <a:fillRect/>
          </a:stretch>
        </p:blipFill>
        <p:spPr bwMode="auto">
          <a:xfrm>
            <a:off x="8286744" y="6143668"/>
            <a:ext cx="785818" cy="6951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Actividad 3: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l="13281" t="40278" r="33203" b="27777"/>
          <a:stretch>
            <a:fillRect/>
          </a:stretch>
        </p:blipFill>
        <p:spPr bwMode="auto">
          <a:xfrm>
            <a:off x="428596" y="1571612"/>
            <a:ext cx="8072494" cy="32861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6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7 CuadroTexto"/>
          <p:cNvSpPr txBox="1"/>
          <p:nvPr/>
        </p:nvSpPr>
        <p:spPr>
          <a:xfrm>
            <a:off x="4214810" y="1285860"/>
            <a:ext cx="42027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solidFill>
                  <a:srgbClr val="00B0F0"/>
                </a:solidFill>
              </a:rPr>
              <a:t>Texto de estudiante – página 177 – ejercicios 4 y 5</a:t>
            </a:r>
            <a:endParaRPr lang="es-ES" sz="1400" dirty="0">
              <a:solidFill>
                <a:srgbClr val="00B0F0"/>
              </a:solidFill>
            </a:endParaRPr>
          </a:p>
        </p:txBody>
      </p:sp>
      <p:sp>
        <p:nvSpPr>
          <p:cNvPr id="9" name="8 Esquina doblada"/>
          <p:cNvSpPr/>
          <p:nvPr/>
        </p:nvSpPr>
        <p:spPr>
          <a:xfrm>
            <a:off x="6929454" y="0"/>
            <a:ext cx="2214546" cy="714356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Puedes resolver en tu cuaderno en el texto de estudiante</a:t>
            </a:r>
            <a:endParaRPr lang="es-ES" sz="1400" dirty="0"/>
          </a:p>
        </p:txBody>
      </p:sp>
      <p:sp>
        <p:nvSpPr>
          <p:cNvPr id="10" name="9 Rectángulo redondeado"/>
          <p:cNvSpPr/>
          <p:nvPr/>
        </p:nvSpPr>
        <p:spPr>
          <a:xfrm>
            <a:off x="5143472" y="6072230"/>
            <a:ext cx="4000528" cy="7857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smtClean="0"/>
              <a:t>Enviar  esta actividad al correo</a:t>
            </a:r>
            <a:endParaRPr lang="es-ES" dirty="0"/>
          </a:p>
        </p:txBody>
      </p:sp>
      <p:pic>
        <p:nvPicPr>
          <p:cNvPr id="11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4"/>
          <a:srcRect l="11628" t="7693" r="12790" b="3845"/>
          <a:stretch>
            <a:fillRect/>
          </a:stretch>
        </p:blipFill>
        <p:spPr bwMode="auto">
          <a:xfrm>
            <a:off x="8286744" y="6143668"/>
            <a:ext cx="785818" cy="6951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Sesión 3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Objetivo: Identificar el numerador y el denominador de una fracción</a:t>
            </a:r>
            <a:endParaRPr lang="es-ES" dirty="0"/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20600" cy="763600"/>
          </a:xfrm>
        </p:spPr>
        <p:txBody>
          <a:bodyPr/>
          <a:lstStyle/>
          <a:p>
            <a:r>
              <a:rPr lang="es-MX" dirty="0" smtClean="0"/>
              <a:t>Recordemos</a:t>
            </a:r>
            <a:endParaRPr lang="es-ES" dirty="0"/>
          </a:p>
        </p:txBody>
      </p:sp>
      <p:pic>
        <p:nvPicPr>
          <p:cNvPr id="52226" name="Picture 2" descr="1.- Fracciones y términos | m12pabem2013"/>
          <p:cNvPicPr>
            <a:picLocks noChangeAspect="1" noChangeArrowheads="1"/>
          </p:cNvPicPr>
          <p:nvPr/>
        </p:nvPicPr>
        <p:blipFill>
          <a:blip r:embed="rId2"/>
          <a:srcRect l="55039" t="1838" r="5531" b="8088"/>
          <a:stretch>
            <a:fillRect/>
          </a:stretch>
        </p:blipFill>
        <p:spPr bwMode="auto">
          <a:xfrm>
            <a:off x="500034" y="2071678"/>
            <a:ext cx="3009144" cy="30718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8847" y="1214422"/>
            <a:ext cx="152400" cy="619125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2212685" y="1333481"/>
            <a:ext cx="2787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rgbClr val="FFC000"/>
                </a:solidFill>
              </a:rPr>
              <a:t>d</a:t>
            </a:r>
            <a:r>
              <a:rPr lang="es-MX" dirty="0" smtClean="0">
                <a:solidFill>
                  <a:srgbClr val="FFC000"/>
                </a:solidFill>
              </a:rPr>
              <a:t>el circulo están pintados</a:t>
            </a:r>
            <a:endParaRPr lang="es-ES" dirty="0">
              <a:solidFill>
                <a:srgbClr val="FFC000"/>
              </a:solidFill>
            </a:endParaRPr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5223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3357562"/>
            <a:ext cx="2143125" cy="619125"/>
          </a:xfrm>
          <a:prstGeom prst="rect">
            <a:avLst/>
          </a:prstGeom>
          <a:noFill/>
        </p:spPr>
      </p:pic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Pergamino vertical"/>
          <p:cNvSpPr/>
          <p:nvPr/>
        </p:nvSpPr>
        <p:spPr>
          <a:xfrm>
            <a:off x="6357918" y="500042"/>
            <a:ext cx="2786082" cy="4643470"/>
          </a:xfrm>
          <a:prstGeom prst="verticalScrol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Importante:</a:t>
            </a:r>
          </a:p>
          <a:p>
            <a:pPr algn="ctr"/>
            <a:endParaRPr lang="es-MX" dirty="0" smtClean="0"/>
          </a:p>
          <a:p>
            <a:pPr>
              <a:buFont typeface="Arial" pitchFamily="34" charset="0"/>
              <a:buChar char="•"/>
            </a:pPr>
            <a:r>
              <a:rPr lang="es-MX" dirty="0" smtClean="0"/>
              <a:t>Una fracción es </a:t>
            </a:r>
            <a:r>
              <a:rPr lang="es-MX" b="1" dirty="0" smtClean="0"/>
              <a:t>propia</a:t>
            </a:r>
            <a:r>
              <a:rPr lang="es-MX" dirty="0" smtClean="0"/>
              <a:t> si su numerador es menor que su denominador.</a:t>
            </a:r>
          </a:p>
          <a:p>
            <a:pPr>
              <a:buFont typeface="Arial" pitchFamily="34" charset="0"/>
              <a:buChar char="•"/>
            </a:pPr>
            <a:r>
              <a:rPr lang="es-MX" dirty="0" smtClean="0"/>
              <a:t>Una fracción es </a:t>
            </a:r>
            <a:r>
              <a:rPr lang="es-MX" b="1" dirty="0" smtClean="0"/>
              <a:t>equivalente</a:t>
            </a:r>
            <a:r>
              <a:rPr lang="es-MX" dirty="0" smtClean="0"/>
              <a:t> </a:t>
            </a:r>
            <a:r>
              <a:rPr lang="es-MX" b="1" dirty="0" smtClean="0"/>
              <a:t>a la unidad </a:t>
            </a:r>
            <a:r>
              <a:rPr lang="es-MX" dirty="0" smtClean="0"/>
              <a:t>si su numerador es igual a su denominador</a:t>
            </a:r>
            <a:endParaRPr lang="es-ES" dirty="0"/>
          </a:p>
        </p:txBody>
      </p:sp>
      <p:pic>
        <p:nvPicPr>
          <p:cNvPr id="13" name="12 Imagen" descr="3° Básico | Lenguaje y Comunicación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Actividad 4:</a:t>
            </a:r>
            <a:endParaRPr lang="es-ES" dirty="0"/>
          </a:p>
        </p:txBody>
      </p:sp>
      <p:pic>
        <p:nvPicPr>
          <p:cNvPr id="7" name="6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3"/>
          <a:srcRect l="12109" t="28472" r="27343" b="18750"/>
          <a:stretch>
            <a:fillRect/>
          </a:stretch>
        </p:blipFill>
        <p:spPr bwMode="auto">
          <a:xfrm>
            <a:off x="142844" y="1214422"/>
            <a:ext cx="8810528" cy="432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7 CuadroTexto"/>
          <p:cNvSpPr txBox="1"/>
          <p:nvPr/>
        </p:nvSpPr>
        <p:spPr>
          <a:xfrm>
            <a:off x="4962397" y="928670"/>
            <a:ext cx="38244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solidFill>
                  <a:srgbClr val="00B0F0"/>
                </a:solidFill>
              </a:rPr>
              <a:t>Texto de estudiante – página 178 – ejercicio 6</a:t>
            </a:r>
            <a:endParaRPr lang="es-ES" sz="1400" dirty="0">
              <a:solidFill>
                <a:srgbClr val="00B0F0"/>
              </a:solidFill>
            </a:endParaRPr>
          </a:p>
        </p:txBody>
      </p:sp>
      <p:sp>
        <p:nvSpPr>
          <p:cNvPr id="9" name="8 Esquina doblada"/>
          <p:cNvSpPr/>
          <p:nvPr/>
        </p:nvSpPr>
        <p:spPr>
          <a:xfrm>
            <a:off x="6929454" y="0"/>
            <a:ext cx="2214546" cy="714356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Puedes resolver en tu cuaderno en el texto de estudiante</a:t>
            </a:r>
            <a:endParaRPr lang="es-ES" sz="1400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5143472" y="6072230"/>
            <a:ext cx="4000528" cy="7857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600" dirty="0" smtClean="0"/>
              <a:t>Enviar  esta actividad al correo</a:t>
            </a:r>
            <a:endParaRPr lang="es-ES" sz="1600" dirty="0"/>
          </a:p>
        </p:txBody>
      </p:sp>
      <p:pic>
        <p:nvPicPr>
          <p:cNvPr id="12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4"/>
          <a:srcRect l="11628" t="7693" r="12790" b="3845"/>
          <a:stretch>
            <a:fillRect/>
          </a:stretch>
        </p:blipFill>
        <p:spPr bwMode="auto">
          <a:xfrm>
            <a:off x="8286744" y="6143668"/>
            <a:ext cx="785818" cy="6951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VID_20200828_160305_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071934" y="3214686"/>
            <a:ext cx="7215238" cy="3786213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Juguemos </a:t>
            </a:r>
            <a:endParaRPr lang="es-ES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>
          <a:xfrm>
            <a:off x="214282" y="1410699"/>
            <a:ext cx="8209718" cy="4717600"/>
          </a:xfrm>
        </p:spPr>
        <p:txBody>
          <a:bodyPr/>
          <a:lstStyle/>
          <a:p>
            <a:pPr>
              <a:buNone/>
            </a:pPr>
            <a:r>
              <a:rPr lang="es-MX" sz="1800" dirty="0" smtClean="0"/>
              <a:t>	Ingresa al siguiente link para jugar con las fracciones. Y selecciona JUEGO</a:t>
            </a:r>
          </a:p>
          <a:p>
            <a:pPr lvl="1">
              <a:buNone/>
            </a:pPr>
            <a:r>
              <a:rPr lang="es-ES" sz="2100" dirty="0" smtClean="0">
                <a:hlinkClick r:id="rId4"/>
              </a:rPr>
              <a:t>https://www.curriculumnacional.cl/estudiante/621/articles-89419_recurso_html.html</a:t>
            </a:r>
            <a:endParaRPr lang="es-MX" sz="2100" dirty="0" smtClean="0"/>
          </a:p>
          <a:p>
            <a:pPr>
              <a:buNone/>
            </a:pPr>
            <a:endParaRPr lang="es-ES" sz="1800" dirty="0"/>
          </a:p>
        </p:txBody>
      </p:sp>
      <p:sp>
        <p:nvSpPr>
          <p:cNvPr id="5" name="4 Flecha derecha"/>
          <p:cNvSpPr/>
          <p:nvPr/>
        </p:nvSpPr>
        <p:spPr>
          <a:xfrm>
            <a:off x="285720" y="4786322"/>
            <a:ext cx="3714776" cy="19288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En el video se muestra como jugar</a:t>
            </a:r>
            <a:r>
              <a:rPr lang="es-MX" dirty="0" smtClean="0"/>
              <a:t>. Haz clic al medio del cuadro negro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>
          <a:xfrm>
            <a:off x="642910" y="1357298"/>
            <a:ext cx="8007708" cy="3060800"/>
          </a:xfrm>
        </p:spPr>
        <p:txBody>
          <a:bodyPr/>
          <a:lstStyle/>
          <a:p>
            <a:pPr algn="just"/>
            <a:r>
              <a:rPr lang="es-MX" dirty="0" smtClean="0"/>
              <a:t>	En esta unidad trabajaremos la representación y comparación de fracciones. </a:t>
            </a:r>
          </a:p>
          <a:p>
            <a:pPr algn="just"/>
            <a:r>
              <a:rPr lang="es-MX" dirty="0" smtClean="0"/>
              <a:t>	En cursos anteriores trabajaste algunos temas que se relacionan con esta unidad. </a:t>
            </a:r>
          </a:p>
          <a:p>
            <a:pPr algn="just"/>
            <a:r>
              <a:rPr lang="es-MX" dirty="0" smtClean="0"/>
              <a:t>	Reflexiona </a:t>
            </a:r>
            <a:r>
              <a:rPr lang="es-MX" dirty="0" smtClean="0"/>
              <a:t>y responde:</a:t>
            </a:r>
          </a:p>
          <a:p>
            <a:pPr lvl="1" algn="just"/>
            <a:r>
              <a:rPr lang="es-MX" sz="1800" dirty="0" smtClean="0">
                <a:solidFill>
                  <a:srgbClr val="FFC000"/>
                </a:solidFill>
              </a:rPr>
              <a:t>1.- ¿Qué metas te propones al terminar esta unidad?</a:t>
            </a:r>
          </a:p>
          <a:p>
            <a:pPr lvl="1" algn="just"/>
            <a:r>
              <a:rPr lang="es-MX" sz="1800" dirty="0" smtClean="0">
                <a:solidFill>
                  <a:srgbClr val="FFC000"/>
                </a:solidFill>
              </a:rPr>
              <a:t>2.- ¿Qué estrategias utilizarás en esta unidad para cumplir tus metas?</a:t>
            </a:r>
          </a:p>
          <a:p>
            <a:pPr algn="just"/>
            <a:r>
              <a:rPr lang="es-MX" dirty="0" smtClean="0"/>
              <a:t>	Comenta </a:t>
            </a:r>
            <a:r>
              <a:rPr lang="es-MX" dirty="0" smtClean="0"/>
              <a:t>tus respuestas con algún familiar y luego escríbelas en tu cuaderno.</a:t>
            </a:r>
          </a:p>
          <a:p>
            <a:pPr algn="just"/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168900" y="5131066"/>
            <a:ext cx="5332190" cy="1084015"/>
          </a:xfrm>
        </p:spPr>
        <p:txBody>
          <a:bodyPr/>
          <a:lstStyle/>
          <a:p>
            <a:pPr algn="just"/>
            <a:r>
              <a:rPr lang="es-MX" dirty="0" smtClean="0"/>
              <a:t>Recuerda que puedes cambiar o agregar nuevas estrategias en cualquier momento de la unidad.</a:t>
            </a:r>
            <a:endParaRPr lang="es-ES" dirty="0"/>
          </a:p>
        </p:txBody>
      </p:sp>
      <p:pic>
        <p:nvPicPr>
          <p:cNvPr id="6" name="5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4 Pergamino horizontal"/>
          <p:cNvSpPr/>
          <p:nvPr/>
        </p:nvSpPr>
        <p:spPr>
          <a:xfrm>
            <a:off x="3000364" y="5000636"/>
            <a:ext cx="5857916" cy="1500198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Sesión 1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Objetivo: Representar fracciones unitarias</a:t>
            </a:r>
            <a:endParaRPr lang="es-ES" dirty="0"/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Título"/>
          <p:cNvSpPr>
            <a:spLocks noGrp="1"/>
          </p:cNvSpPr>
          <p:nvPr>
            <p:ph type="title"/>
          </p:nvPr>
        </p:nvSpPr>
        <p:spPr>
          <a:xfrm>
            <a:off x="311700" y="500042"/>
            <a:ext cx="8520600" cy="763600"/>
          </a:xfrm>
        </p:spPr>
        <p:txBody>
          <a:bodyPr/>
          <a:lstStyle/>
          <a:p>
            <a:r>
              <a:rPr lang="es-CL" dirty="0" smtClean="0"/>
              <a:t>¿Qué es una fracción?</a:t>
            </a:r>
            <a:endParaRPr lang="es-ES" dirty="0"/>
          </a:p>
        </p:txBody>
      </p:sp>
      <p:sp>
        <p:nvSpPr>
          <p:cNvPr id="26" name="25 Marcador de contenido"/>
          <p:cNvSpPr>
            <a:spLocks noGrp="1"/>
          </p:cNvSpPr>
          <p:nvPr>
            <p:ph idx="1"/>
          </p:nvPr>
        </p:nvSpPr>
        <p:spPr>
          <a:xfrm>
            <a:off x="142844" y="1428736"/>
            <a:ext cx="4214842" cy="4663097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Una fracción es un número, que se obtiene de </a:t>
            </a:r>
            <a:r>
              <a:rPr lang="es-CL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dividir un entero en partes iguales</a:t>
            </a:r>
            <a:r>
              <a:rPr 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30000"/>
              </a:lnSpc>
              <a:buNone/>
            </a:pPr>
            <a:r>
              <a:rPr 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Por ejemplo cuando decimos una cuarta parte de la torta, estamos dividiendo  la torta en cuatro partes y consideramos una de ellas.</a:t>
            </a:r>
          </a:p>
          <a:p>
            <a:pPr>
              <a:lnSpc>
                <a:spcPct val="130000"/>
              </a:lnSpc>
              <a:buNone/>
            </a:pPr>
            <a:endParaRPr lang="es-CL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s-MX" dirty="0" smtClean="0"/>
              <a:t>La fracción      es una </a:t>
            </a:r>
            <a:r>
              <a:rPr lang="es-MX" b="1" dirty="0" smtClean="0">
                <a:solidFill>
                  <a:srgbClr val="FFFF00"/>
                </a:solidFill>
              </a:rPr>
              <a:t>fracción</a:t>
            </a:r>
            <a:r>
              <a:rPr lang="es-MX" dirty="0" smtClean="0"/>
              <a:t> </a:t>
            </a:r>
            <a:r>
              <a:rPr lang="es-MX" b="1" dirty="0" smtClean="0">
                <a:solidFill>
                  <a:srgbClr val="FFFF00"/>
                </a:solidFill>
              </a:rPr>
              <a:t>unitaria</a:t>
            </a:r>
            <a:r>
              <a:rPr lang="es-MX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MX" dirty="0" smtClean="0">
                <a:solidFill>
                  <a:schemeClr val="accent4"/>
                </a:solidFill>
              </a:rPr>
              <a:t>porque representa </a:t>
            </a:r>
            <a:r>
              <a:rPr lang="es-MX" b="1" dirty="0" smtClean="0">
                <a:solidFill>
                  <a:srgbClr val="FFFF00"/>
                </a:solidFill>
              </a:rPr>
              <a:t>una</a:t>
            </a:r>
            <a:r>
              <a:rPr lang="es-MX" dirty="0" smtClean="0">
                <a:solidFill>
                  <a:schemeClr val="accent4"/>
                </a:solidFill>
              </a:rPr>
              <a:t> de las 4 partes iguales del entero. Esta fracción la puedes leer y escribir como </a:t>
            </a:r>
            <a:r>
              <a:rPr lang="es-MX" b="1" dirty="0" smtClean="0">
                <a:solidFill>
                  <a:srgbClr val="FFFF00"/>
                </a:solidFill>
              </a:rPr>
              <a:t>un cuarto. </a:t>
            </a:r>
            <a:r>
              <a:rPr lang="es-MX" dirty="0" smtClean="0">
                <a:solidFill>
                  <a:schemeClr val="accent4"/>
                </a:solidFill>
              </a:rPr>
              <a:t>Del mismo modo, la fracción  </a:t>
            </a:r>
            <a:r>
              <a:rPr lang="es-MX" dirty="0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  <a:r>
              <a:rPr lang="es-MX" dirty="0" smtClean="0">
                <a:solidFill>
                  <a:schemeClr val="accent4"/>
                </a:solidFill>
              </a:rPr>
              <a:t>equivale al </a:t>
            </a:r>
            <a:r>
              <a:rPr lang="es-MX" b="1" dirty="0" smtClean="0">
                <a:solidFill>
                  <a:srgbClr val="FFFF00"/>
                </a:solidFill>
              </a:rPr>
              <a:t>entero</a:t>
            </a:r>
            <a:r>
              <a:rPr lang="es-MX" dirty="0" smtClean="0">
                <a:solidFill>
                  <a:schemeClr val="accent4"/>
                </a:solidFill>
              </a:rPr>
              <a:t>, ya que representa las 4 partes iguales que lo forman.</a:t>
            </a:r>
            <a:endParaRPr lang="es-ES" dirty="0">
              <a:solidFill>
                <a:schemeClr val="accent4"/>
              </a:solidFill>
            </a:endParaRPr>
          </a:p>
        </p:txBody>
      </p:sp>
      <p:pic>
        <p:nvPicPr>
          <p:cNvPr id="27" name="Picture 6" descr="fracc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922" t="6601" r="8107" b="977"/>
          <a:stretch>
            <a:fillRect/>
          </a:stretch>
        </p:blipFill>
        <p:spPr bwMode="auto">
          <a:xfrm>
            <a:off x="4714876" y="2214554"/>
            <a:ext cx="3786214" cy="300039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27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899829" rIns="91440" bIns="899829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37900" name="Picture 1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3925694"/>
            <a:ext cx="106338" cy="432000"/>
          </a:xfrm>
          <a:prstGeom prst="rect">
            <a:avLst/>
          </a:prstGeom>
          <a:noFill/>
        </p:spPr>
      </p:pic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37903" name="Picture 1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78116" y="5211578"/>
            <a:ext cx="108000" cy="432000"/>
          </a:xfrm>
          <a:prstGeom prst="rect">
            <a:avLst/>
          </a:prstGeom>
          <a:noFill/>
        </p:spPr>
      </p:pic>
      <p:sp>
        <p:nvSpPr>
          <p:cNvPr id="37905" name="Rectangle 17"/>
          <p:cNvSpPr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Tipos de fracciones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86116" y="1536633"/>
            <a:ext cx="5546184" cy="1320863"/>
          </a:xfrm>
        </p:spPr>
        <p:txBody>
          <a:bodyPr/>
          <a:lstStyle/>
          <a:p>
            <a:pPr marL="342900" indent="-342900">
              <a:buFont typeface="+mj-lt"/>
              <a:buAutoNum type="alphaUcPeriod"/>
            </a:pPr>
            <a:r>
              <a:rPr lang="es-CL" dirty="0" smtClean="0"/>
              <a:t>FRACCIONES PROPIAS</a:t>
            </a:r>
          </a:p>
          <a:p>
            <a:pPr marL="342900" indent="-342900">
              <a:buFont typeface="+mj-lt"/>
              <a:buAutoNum type="alphaUcPeriod"/>
            </a:pPr>
            <a:r>
              <a:rPr lang="es-CL" dirty="0" smtClean="0"/>
              <a:t>FRACCIONES IMPROPIAS</a:t>
            </a:r>
          </a:p>
          <a:p>
            <a:pPr marL="342900" indent="-342900">
              <a:buFont typeface="+mj-lt"/>
              <a:buAutoNum type="alphaUcPeriod"/>
            </a:pPr>
            <a:r>
              <a:rPr lang="es-CL" dirty="0" smtClean="0"/>
              <a:t>NÚMERO MIXTO</a:t>
            </a:r>
          </a:p>
          <a:p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28596" y="2786058"/>
            <a:ext cx="728667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L" dirty="0" smtClean="0">
              <a:solidFill>
                <a:schemeClr val="accent4"/>
              </a:solidFill>
            </a:endParaRPr>
          </a:p>
          <a:p>
            <a:r>
              <a:rPr lang="es-CL" dirty="0" smtClean="0">
                <a:solidFill>
                  <a:schemeClr val="accent4"/>
                </a:solidFill>
              </a:rPr>
              <a:t>A. FRACCIONES PROPIAS:</a:t>
            </a:r>
          </a:p>
          <a:p>
            <a:endParaRPr lang="es-CL" dirty="0" smtClean="0">
              <a:solidFill>
                <a:schemeClr val="accent4"/>
              </a:solidFill>
            </a:endParaRPr>
          </a:p>
          <a:p>
            <a:r>
              <a:rPr lang="es-CL" dirty="0" smtClean="0">
                <a:solidFill>
                  <a:schemeClr val="accent4"/>
                </a:solidFill>
              </a:rPr>
              <a:t>Las fracciones propias son aquellas </a:t>
            </a:r>
            <a:r>
              <a:rPr lang="es-CL" b="1" u="sng" dirty="0" smtClean="0">
                <a:solidFill>
                  <a:schemeClr val="accent4"/>
                </a:solidFill>
              </a:rPr>
              <a:t>menores</a:t>
            </a:r>
            <a:r>
              <a:rPr lang="es-CL" dirty="0" smtClean="0">
                <a:solidFill>
                  <a:schemeClr val="accent4"/>
                </a:solidFill>
              </a:rPr>
              <a:t> a un entero. Es decir el numerador es menor que el denominador.</a:t>
            </a:r>
          </a:p>
          <a:p>
            <a:endParaRPr lang="es-CL" dirty="0" smtClean="0">
              <a:solidFill>
                <a:schemeClr val="accent4"/>
              </a:solidFill>
            </a:endParaRPr>
          </a:p>
          <a:p>
            <a:r>
              <a:rPr lang="es-CL" dirty="0" smtClean="0">
                <a:solidFill>
                  <a:schemeClr val="accent4"/>
                </a:solidFill>
              </a:rPr>
              <a:t>Ejemplo:</a:t>
            </a:r>
            <a:endParaRPr lang="es-CL" dirty="0" smtClean="0">
              <a:solidFill>
                <a:schemeClr val="accent4"/>
              </a:solidFill>
            </a:endParaRPr>
          </a:p>
        </p:txBody>
      </p:sp>
      <p:pic>
        <p:nvPicPr>
          <p:cNvPr id="8" name="Picture 2" descr="Resultado de imagen para fraccion pr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4937"/>
          <a:stretch>
            <a:fillRect/>
          </a:stretch>
        </p:blipFill>
        <p:spPr bwMode="auto">
          <a:xfrm>
            <a:off x="1643042" y="4500570"/>
            <a:ext cx="6611007" cy="17859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44" y="214290"/>
            <a:ext cx="8858312" cy="763600"/>
          </a:xfrm>
        </p:spPr>
        <p:txBody>
          <a:bodyPr/>
          <a:lstStyle/>
          <a:p>
            <a:r>
              <a:rPr lang="es-MX" dirty="0" smtClean="0"/>
              <a:t>¿Cómo podemos leer una fracción unitaria?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928661" y="1214422"/>
          <a:ext cx="6643734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9"/>
                <a:gridCol w="1428760"/>
                <a:gridCol w="627787"/>
                <a:gridCol w="1372477"/>
                <a:gridCol w="1714511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Fracción unitaria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Con palabras</a:t>
                      </a:r>
                      <a:endParaRPr lang="es-ES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Fracción unitaria </a:t>
                      </a:r>
                      <a:endParaRPr lang="es-E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Con palabras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Un</a:t>
                      </a:r>
                      <a:r>
                        <a:rPr lang="es-MX" baseline="0" dirty="0" smtClean="0"/>
                        <a:t> medio </a:t>
                      </a:r>
                      <a:endParaRPr lang="es-ES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Un octavo</a:t>
                      </a:r>
                      <a:endParaRPr lang="es-E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Un tercio</a:t>
                      </a:r>
                      <a:endParaRPr lang="es-ES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Un noveno</a:t>
                      </a:r>
                      <a:endParaRPr lang="es-E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Un cuarto</a:t>
                      </a:r>
                      <a:endParaRPr lang="es-ES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Un décimo</a:t>
                      </a:r>
                      <a:endParaRPr lang="es-E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Un quinto</a:t>
                      </a:r>
                      <a:endParaRPr lang="es-ES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Un onceavo</a:t>
                      </a:r>
                      <a:endParaRPr lang="es-E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Un sexto</a:t>
                      </a:r>
                      <a:endParaRPr lang="es-ES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Un doceavo</a:t>
                      </a:r>
                      <a:endParaRPr lang="es-E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Un séptimo</a:t>
                      </a:r>
                      <a:endParaRPr lang="es-ES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Un veinteavo</a:t>
                      </a:r>
                      <a:endParaRPr lang="es-E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50918" y="1817430"/>
            <a:ext cx="135000" cy="540000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899829" rIns="91440" bIns="899829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50918" y="2531810"/>
            <a:ext cx="135000" cy="540000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****</a:t>
            </a: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50918" y="3317628"/>
            <a:ext cx="135000" cy="540000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50918" y="4032008"/>
            <a:ext cx="135000" cy="540000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50918" y="4746388"/>
            <a:ext cx="135000" cy="540000"/>
          </a:xfrm>
          <a:prstGeom prst="rect">
            <a:avLst/>
          </a:prstGeom>
          <a:noFill/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50918" y="5460768"/>
            <a:ext cx="135000" cy="540000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87818" y="1817430"/>
            <a:ext cx="135000" cy="540000"/>
          </a:xfrm>
          <a:prstGeom prst="rect">
            <a:avLst/>
          </a:prstGeom>
          <a:noFill/>
        </p:spPr>
      </p:pic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87818" y="2603248"/>
            <a:ext cx="135000" cy="540000"/>
          </a:xfrm>
          <a:prstGeom prst="rect">
            <a:avLst/>
          </a:prstGeom>
          <a:noFill/>
        </p:spPr>
      </p:pic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52" name="Picture 28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16380" y="3317628"/>
            <a:ext cx="270000" cy="540000"/>
          </a:xfrm>
          <a:prstGeom prst="rect">
            <a:avLst/>
          </a:prstGeom>
          <a:noFill/>
        </p:spPr>
      </p:pic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55" name="Picture 31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16380" y="4032008"/>
            <a:ext cx="270000" cy="540000"/>
          </a:xfrm>
          <a:prstGeom prst="rect">
            <a:avLst/>
          </a:prstGeom>
          <a:noFill/>
        </p:spPr>
      </p:pic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9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58" name="Picture 34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16380" y="4746388"/>
            <a:ext cx="270000" cy="540000"/>
          </a:xfrm>
          <a:prstGeom prst="rect">
            <a:avLst/>
          </a:prstGeom>
          <a:noFill/>
        </p:spPr>
      </p:pic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61" name="Picture 37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16380" y="5460768"/>
            <a:ext cx="270000" cy="540000"/>
          </a:xfrm>
          <a:prstGeom prst="rect">
            <a:avLst/>
          </a:prstGeom>
          <a:noFill/>
        </p:spPr>
      </p:pic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4" name="43 Imagen" descr="3° Básico | Lenguaje y Comunicación"/>
          <p:cNvPicPr/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VID_20200828_161202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rcRect r="4762"/>
          <a:stretch>
            <a:fillRect/>
          </a:stretch>
        </p:blipFill>
        <p:spPr>
          <a:xfrm>
            <a:off x="-1357354" y="-428652"/>
            <a:ext cx="12858840" cy="75724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Actividad 1: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2217" t="26458" r="29307" b="29885"/>
          <a:stretch>
            <a:fillRect/>
          </a:stretch>
        </p:blipFill>
        <p:spPr bwMode="auto">
          <a:xfrm>
            <a:off x="714348" y="1428736"/>
            <a:ext cx="8143932" cy="342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4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5 CuadroTexto"/>
          <p:cNvSpPr txBox="1"/>
          <p:nvPr/>
        </p:nvSpPr>
        <p:spPr>
          <a:xfrm>
            <a:off x="4602419" y="1120959"/>
            <a:ext cx="41129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solidFill>
                  <a:srgbClr val="00B0F0"/>
                </a:solidFill>
              </a:rPr>
              <a:t>Texto de estudiante – página 176 – ejercicio 1 y 2</a:t>
            </a:r>
            <a:endParaRPr lang="es-ES" sz="1400" dirty="0">
              <a:solidFill>
                <a:srgbClr val="00B0F0"/>
              </a:solidFill>
            </a:endParaRPr>
          </a:p>
        </p:txBody>
      </p:sp>
      <p:sp>
        <p:nvSpPr>
          <p:cNvPr id="7" name="6 Esquina doblada"/>
          <p:cNvSpPr/>
          <p:nvPr/>
        </p:nvSpPr>
        <p:spPr>
          <a:xfrm>
            <a:off x="6929454" y="0"/>
            <a:ext cx="2214546" cy="714356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Puedes resolver en tu cuaderno en el texto de estudiante</a:t>
            </a:r>
            <a:endParaRPr lang="es-ES" sz="1400" dirty="0"/>
          </a:p>
        </p:txBody>
      </p:sp>
      <p:sp>
        <p:nvSpPr>
          <p:cNvPr id="8" name="7 Rectángulo redondeado"/>
          <p:cNvSpPr/>
          <p:nvPr/>
        </p:nvSpPr>
        <p:spPr>
          <a:xfrm>
            <a:off x="5143472" y="6072230"/>
            <a:ext cx="4000528" cy="7857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600" dirty="0" smtClean="0"/>
              <a:t>Enviar  esta actividad al correo</a:t>
            </a:r>
            <a:endParaRPr lang="es-ES" sz="1600" dirty="0"/>
          </a:p>
        </p:txBody>
      </p:sp>
      <p:pic>
        <p:nvPicPr>
          <p:cNvPr id="9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4"/>
          <a:srcRect l="11628" t="7693" r="12790" b="3845"/>
          <a:stretch>
            <a:fillRect/>
          </a:stretch>
        </p:blipFill>
        <p:spPr bwMode="auto">
          <a:xfrm>
            <a:off x="8286744" y="6143668"/>
            <a:ext cx="785818" cy="6951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Sesión 2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Objetivo: Usar diagramas para representar fracciones no unitarias</a:t>
            </a:r>
            <a:endParaRPr lang="es-ES" dirty="0"/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h Lesson by Slidesgo">
  <a:themeElements>
    <a:clrScheme name="Simple Light">
      <a:dk1>
        <a:srgbClr val="3C1A32"/>
      </a:dk1>
      <a:lt1>
        <a:srgbClr val="582F4E"/>
      </a:lt1>
      <a:dk2>
        <a:srgbClr val="B872AE"/>
      </a:dk2>
      <a:lt2>
        <a:srgbClr val="8F5889"/>
      </a:lt2>
      <a:accent1>
        <a:srgbClr val="FFC715"/>
      </a:accent1>
      <a:accent2>
        <a:srgbClr val="F9A320"/>
      </a:accent2>
      <a:accent3>
        <a:srgbClr val="EE4524"/>
      </a:accent3>
      <a:accent4>
        <a:srgbClr val="FFFFFF"/>
      </a:accent4>
      <a:accent5>
        <a:srgbClr val="73C3B4"/>
      </a:accent5>
      <a:accent6>
        <a:srgbClr val="36A289"/>
      </a:accent6>
      <a:hlink>
        <a:srgbClr val="B872A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Lesson by Slidesgo</Template>
  <TotalTime>618</TotalTime>
  <Words>411</Words>
  <Application>Microsoft Office PowerPoint</Application>
  <PresentationFormat>Presentación en pantalla (4:3)</PresentationFormat>
  <Paragraphs>116</Paragraphs>
  <Slides>17</Slides>
  <Notes>1</Notes>
  <HiddenSlides>0</HiddenSlides>
  <MMClips>2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17</vt:i4>
      </vt:variant>
    </vt:vector>
  </HeadingPairs>
  <TitlesOfParts>
    <vt:vector size="19" baseType="lpstr">
      <vt:lpstr>Math Lesson by Slidesgo</vt:lpstr>
      <vt:lpstr>Slidesgo Final Pages</vt:lpstr>
      <vt:lpstr>Unidad 3: Fracciones</vt:lpstr>
      <vt:lpstr>Recuerda que puedes cambiar o agregar nuevas estrategias en cualquier momento de la unidad.</vt:lpstr>
      <vt:lpstr>Sesión 1</vt:lpstr>
      <vt:lpstr>¿Qué es una fracción?</vt:lpstr>
      <vt:lpstr>Tipos de fracciones</vt:lpstr>
      <vt:lpstr>¿Cómo podemos leer una fracción unitaria?</vt:lpstr>
      <vt:lpstr>Diapositiva 7</vt:lpstr>
      <vt:lpstr>Actividad 1:</vt:lpstr>
      <vt:lpstr>Sesión 2</vt:lpstr>
      <vt:lpstr>Las fracciones se pueden representar…</vt:lpstr>
      <vt:lpstr>Diapositiva 11</vt:lpstr>
      <vt:lpstr>Actividad 2:</vt:lpstr>
      <vt:lpstr>Actividad 3:</vt:lpstr>
      <vt:lpstr>Sesión 3</vt:lpstr>
      <vt:lpstr>Recordemos</vt:lpstr>
      <vt:lpstr>Actividad 4:</vt:lpstr>
      <vt:lpstr>Juguemos 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3: Fracciones</dc:title>
  <dc:creator>MEDIACION ESCOLAR</dc:creator>
  <cp:lastModifiedBy>MEDIACION ESCOLAR</cp:lastModifiedBy>
  <cp:revision>49</cp:revision>
  <dcterms:created xsi:type="dcterms:W3CDTF">2020-08-28T03:40:10Z</dcterms:created>
  <dcterms:modified xsi:type="dcterms:W3CDTF">2020-08-29T02:19:15Z</dcterms:modified>
</cp:coreProperties>
</file>