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535F02-CBF4-40C4-8214-DED269E0D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B0B4F4-60AB-43CD-A308-88BCDC915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649E07-7164-4B71-8F5A-B305F74C7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18616C-0AD0-4D5D-90C1-B7CB24F69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3E22FB-583D-492B-B0A2-7F687AE3E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835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6FEDDC-57E5-4AD6-880F-DD02B23A1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D4600B-87F1-4D4F-A1C1-0381EAE8B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2B4C64-D102-46CF-94BE-A17BCDBC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8856EE-4925-4164-9D19-84CA4562A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494CB1-2B72-4F9F-B30C-461F17C1F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5339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FB90E2-0B63-4DF5-804E-F019750DDA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2387C5-4B8B-40AC-8126-A3584CC8A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55990F-E172-4DB8-8A54-9955E277A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DD4002-568B-4FB7-A098-66C504BA9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5FF99D-E2A4-47CA-AE71-9B0601E4E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637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B9C162-C9E0-482E-92A3-63A9C1F9F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3A8C64-FA04-471F-9CFB-01CA582D2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6659EF-964D-43D6-9F23-35FA1105E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4705EA-2408-4C35-A946-0BBBAABE9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54155E-0D4F-456C-94E0-1CC789BC5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347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2609D-5C0D-4201-A53C-A608DF4D7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AC5D72-D975-4026-A8E4-5D5E21068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15D66F-053F-4F09-AB06-F18805DBE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F8FB6D-4398-4210-B751-83850D41F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62E4D3-AAC9-4FD8-9693-70E0A86A3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8625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16E93E-DECC-4DDB-A290-A2B53845A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8E6327-0B6E-41A8-8187-66E84D421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84DA92-55F7-4473-8798-46E63EF62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02AC72-FDE0-41A7-854A-6C8E89184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EADA01-2BC6-400E-BF75-260DFABD8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ED24B5-254F-4639-B882-8BB8C39D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13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AE77F-6247-4BAA-BA78-5E0A66C98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6A075E-A6C2-4ACB-B504-FB541A5B1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80F258-FA0C-4777-8BC4-925A4E90C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A36D235-5CEA-490D-B987-AEAE771C29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6863E78-AA14-4FF7-A928-65BD040B4E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2731C6B-CBE3-4B65-8C09-E177E0E5F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D7ABBF7-1FD4-48EA-93B8-F4CD03B8F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0D0418-597B-4B6B-8A23-832293FE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101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8C0D2-C15E-4777-B405-B15AFF633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16A4CB4-6AEE-44D8-AC5B-A5C45684C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01A4B74-57FB-465C-B635-F863EEA5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151ED93-E3FE-443A-9840-9CF4B83DB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527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3E3F06-5A4D-4680-BC56-AF95CD4F1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27B2E6C-5836-4060-813D-0C846F9FA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F5F9E6-C31F-4B53-A698-A3DC69DBE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3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63EC0-3FAB-4BFC-AA76-7C86E13DA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9ACC1C-5561-40A3-BD89-3DEBE7AB2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2C6DB25-BE39-4BC7-8181-B86AF5356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070E70-64F0-41DE-AB16-B682237C4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E99C85-940A-4DF3-A970-C02F61B6D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97156A-7BE6-4B9D-BCB7-C98C4929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567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CAD579-E989-4363-B9CD-0E224C1B9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00D87D-DCE4-4BA1-82BE-90C635D4DA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8F3753-0149-4504-9915-9BF9FCE26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B09A32-1E6A-4B7C-B42A-0BFEB6EF4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471355-A5A4-41C3-9768-9C2221E06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E4704B-BFFC-40EC-92C5-12B4EB382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181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59221B-A533-4DC5-82BC-85BAD17AC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0E6D8A-8494-4793-88B1-2FF69CB3D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DDC930-F020-4736-A79B-2F4E2487A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159A4-B7EF-4630-B343-5C40B81F9E1F}" type="datetimeFigureOut">
              <a:rPr lang="es-CL" smtClean="0"/>
              <a:t>23-07-2020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628E94-167D-4715-9D28-675772172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D76F99-4FED-4C74-A9B8-BDE503C09A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0C277-A718-4D64-BE75-FB67892CC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463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F5586-AB57-45DA-B0FF-0EE925429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7983" y="526015"/>
            <a:ext cx="9144000" cy="1488315"/>
          </a:xfrm>
        </p:spPr>
        <p:txBody>
          <a:bodyPr/>
          <a:lstStyle/>
          <a:p>
            <a:r>
              <a:rPr lang="es-CL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Sociedad Colonial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90EBEE-5C88-4F59-9061-F2EDCE9F4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32383"/>
            <a:ext cx="9144000" cy="2925417"/>
          </a:xfrm>
        </p:spPr>
        <p:txBody>
          <a:bodyPr>
            <a:normAutofit/>
          </a:bodyPr>
          <a:lstStyle/>
          <a:p>
            <a:r>
              <a:rPr lang="es-CL" sz="3500" b="1" u="sng" dirty="0"/>
              <a:t> </a:t>
            </a:r>
            <a:r>
              <a:rPr lang="es-CL" sz="5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sus estamentos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E21354C-5C92-428C-BB0C-C5D8A9E2A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4445" y="3297238"/>
            <a:ext cx="4663109" cy="337368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33DC542-2FA1-40C6-9217-A7851B8C87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298" y="297394"/>
            <a:ext cx="2805169" cy="9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849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13C7FA-8809-4395-A63D-24AE3A5A8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u="sng" dirty="0">
                <a:solidFill>
                  <a:schemeClr val="bg1"/>
                </a:solidFill>
              </a:rPr>
              <a:t>La sociedad colonial se estructuró en diversos grupos o estamentos ordenados jerárquicamente.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8F0DEF2-7BE1-43A9-BDD9-ED21F1018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121" y="1920265"/>
            <a:ext cx="5186497" cy="4597570"/>
          </a:xfrm>
          <a:prstGeom prst="rect">
            <a:avLst/>
          </a:prstGeom>
        </p:spPr>
      </p:pic>
      <p:pic>
        <p:nvPicPr>
          <p:cNvPr id="5" name="image4.jpeg">
            <a:extLst>
              <a:ext uri="{FF2B5EF4-FFF2-40B4-BE49-F238E27FC236}">
                <a16:creationId xmlns:a16="http://schemas.microsoft.com/office/drawing/2014/main" id="{22AAD964-5BAD-401D-AAFC-520C25B7FB7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05602" y="1920265"/>
            <a:ext cx="4407874" cy="457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957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94146E6-6A6D-4323-8E01-AB46CE922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977" y="484214"/>
            <a:ext cx="4984658" cy="486966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DCE80C2-237B-41E6-A79F-10456AE01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20282"/>
            <a:ext cx="4770783" cy="4869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353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201313B-4677-464F-A060-2BDDB7293D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18" y="305145"/>
            <a:ext cx="5753282" cy="392229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C33995D-D279-456D-9DC0-CFBDF0F8D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2685" y="305145"/>
            <a:ext cx="4070357" cy="37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14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14CB458-EDBF-40AF-8C61-CA95D30A3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86" y="581336"/>
            <a:ext cx="5634013" cy="422920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2E35190-D85B-466A-AB19-D36A5E21A4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6623" y="581336"/>
            <a:ext cx="4532194" cy="422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13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672B4E5-E599-4138-95D4-86B9DBDA5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449" y="267936"/>
            <a:ext cx="5573359" cy="540399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45E316C-2E07-4666-ABC4-1D0A062EB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66" y="480914"/>
            <a:ext cx="4252838" cy="519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262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ADE6202-EC58-476E-B310-1E1E1E295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462" y="408690"/>
            <a:ext cx="6162260" cy="55415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4858D7C-71FF-463B-B89E-9B82DCA194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926" y="593859"/>
            <a:ext cx="4107065" cy="498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584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</Words>
  <Application>Microsoft Office PowerPoint</Application>
  <PresentationFormat>Panorámica</PresentationFormat>
  <Paragraphs>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La Sociedad Colonial</vt:lpstr>
      <vt:lpstr>La sociedad colonial se estructuró en diversos grupos o estamentos ordenados jerárquicamente.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sociedad colonial</dc:title>
  <dc:creator>Daniel</dc:creator>
  <cp:lastModifiedBy>Daniel</cp:lastModifiedBy>
  <cp:revision>5</cp:revision>
  <dcterms:created xsi:type="dcterms:W3CDTF">2020-07-23T21:24:51Z</dcterms:created>
  <dcterms:modified xsi:type="dcterms:W3CDTF">2020-07-23T21:39:14Z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242915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