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9" r:id="rId5"/>
    <p:sldId id="261" r:id="rId6"/>
    <p:sldId id="258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B52617C-2E12-49B0-82C9-FE8C9F7F5938}" type="datetimeFigureOut">
              <a:rPr lang="es-ES" smtClean="0"/>
              <a:t>26/07/2020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80A374C-B14F-4901-8BF6-4E6D55A2F4A1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youtube.com/watch?v=FIjylOufxyU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adj37klXbw&amp;t=52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Operaciones combinadas	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OBJETIVO: Resolver operaciones combinadas con paréntesis</a:t>
            </a:r>
            <a:endParaRPr lang="es-ES" dirty="0"/>
          </a:p>
        </p:txBody>
      </p:sp>
      <p:pic>
        <p:nvPicPr>
          <p:cNvPr id="5" name="4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86" y="6246024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2910" y="2285992"/>
            <a:ext cx="8336282" cy="1509712"/>
          </a:xfrm>
        </p:spPr>
        <p:txBody>
          <a:bodyPr>
            <a:normAutofit/>
          </a:bodyPr>
          <a:lstStyle/>
          <a:p>
            <a:r>
              <a:rPr lang="es-MX" sz="3600" dirty="0" smtClean="0"/>
              <a:t>Enviar las actividades 1 y 2 al </a:t>
            </a:r>
            <a:r>
              <a:rPr lang="es-MX" sz="3600" dirty="0" smtClean="0"/>
              <a:t>correo</a:t>
            </a:r>
          </a:p>
          <a:p>
            <a:endParaRPr lang="es-MX" sz="3600" dirty="0" smtClean="0"/>
          </a:p>
          <a:p>
            <a:r>
              <a:rPr lang="es-MX" sz="3600" dirty="0" smtClean="0"/>
              <a:t> </a:t>
            </a:r>
          </a:p>
          <a:p>
            <a:r>
              <a:rPr lang="es-MX" sz="3600" dirty="0" smtClean="0"/>
              <a:t> lorena.ureta@laprovidenciarecoleta.cl</a:t>
            </a:r>
            <a:endParaRPr lang="es-ES" sz="3600" dirty="0" smtClean="0"/>
          </a:p>
          <a:p>
            <a:endParaRPr lang="es-E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SESIÓN 1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Recordemos: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Para resolver una operación combinada debes tener presente la prioridad en las operaciones:</a:t>
            </a:r>
          </a:p>
          <a:p>
            <a:pPr marL="596646" indent="-514350">
              <a:buFont typeface="+mj-lt"/>
              <a:buAutoNum type="arabicPeriod"/>
            </a:pPr>
            <a:r>
              <a:rPr lang="es-MX" b="1" dirty="0" smtClean="0"/>
              <a:t>Paréntesis</a:t>
            </a:r>
            <a:r>
              <a:rPr lang="es-MX" dirty="0" smtClean="0"/>
              <a:t>, si los hay, desde el interior al exterior, </a:t>
            </a:r>
            <a:r>
              <a:rPr lang="es-MX" dirty="0" smtClean="0"/>
              <a:t>el primero que </a:t>
            </a:r>
            <a:r>
              <a:rPr lang="es-MX" dirty="0" smtClean="0"/>
              <a:t>aparezca </a:t>
            </a:r>
            <a:r>
              <a:rPr lang="es-MX" u="sng" dirty="0" smtClean="0"/>
              <a:t>de izquierda a derecha</a:t>
            </a:r>
          </a:p>
          <a:p>
            <a:pPr marL="596646" indent="-514350">
              <a:buFont typeface="+mj-lt"/>
              <a:buAutoNum type="arabicPeriod"/>
            </a:pPr>
            <a:r>
              <a:rPr lang="es-MX" i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Potencias (Próximo año)</a:t>
            </a:r>
          </a:p>
          <a:p>
            <a:pPr marL="596646" indent="-514350">
              <a:buFont typeface="+mj-lt"/>
              <a:buAutoNum type="arabicPeriod"/>
            </a:pPr>
            <a:r>
              <a:rPr lang="es-MX" b="1" dirty="0" smtClean="0"/>
              <a:t>Multiplicación o división</a:t>
            </a:r>
            <a:r>
              <a:rPr lang="es-MX" dirty="0" smtClean="0"/>
              <a:t>, lo primero que aparezca </a:t>
            </a:r>
            <a:r>
              <a:rPr lang="es-MX" u="sng" dirty="0" smtClean="0"/>
              <a:t>de izquierda a derecha</a:t>
            </a:r>
          </a:p>
          <a:p>
            <a:pPr marL="596646" indent="-514350">
              <a:buFont typeface="+mj-lt"/>
              <a:buAutoNum type="arabicPeriod"/>
            </a:pPr>
            <a:r>
              <a:rPr lang="es-MX" b="1" dirty="0" smtClean="0"/>
              <a:t>Adición o sustracción</a:t>
            </a:r>
            <a:r>
              <a:rPr lang="es-MX" dirty="0" smtClean="0"/>
              <a:t>, lo primero que aparezca </a:t>
            </a:r>
            <a:r>
              <a:rPr lang="es-MX" u="sng" dirty="0" smtClean="0"/>
              <a:t>de izquierda a derecha</a:t>
            </a:r>
            <a:endParaRPr lang="es-ES" u="sng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86" y="6246024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Ejemplo: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9766" t="35417" r="27734" b="38889"/>
          <a:stretch>
            <a:fillRect/>
          </a:stretch>
        </p:blipFill>
        <p:spPr bwMode="auto">
          <a:xfrm>
            <a:off x="439000" y="1571612"/>
            <a:ext cx="856215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3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6" y="6246024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4 CuadroTexto"/>
          <p:cNvSpPr txBox="1"/>
          <p:nvPr/>
        </p:nvSpPr>
        <p:spPr>
          <a:xfrm>
            <a:off x="1071538" y="4500570"/>
            <a:ext cx="7000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OBSERVA EL SIGUIENTE  VIDEO:</a:t>
            </a:r>
          </a:p>
          <a:p>
            <a:r>
              <a:rPr lang="es-ES" dirty="0" smtClean="0">
                <a:hlinkClick r:id="rId4"/>
              </a:rPr>
              <a:t>https://www.youtube.com/watch?v=FIjylOufxyU</a:t>
            </a:r>
            <a:endParaRPr lang="es-MX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SESIÓN 2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Actividad 1:</a:t>
            </a:r>
            <a:endParaRPr lang="es-ES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86" y="6246024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109" t="49306" r="32031" b="29166"/>
          <a:stretch>
            <a:fillRect/>
          </a:stretch>
        </p:blipFill>
        <p:spPr bwMode="auto">
          <a:xfrm>
            <a:off x="428596" y="1928802"/>
            <a:ext cx="8303225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Rectángulo redondeado"/>
          <p:cNvSpPr/>
          <p:nvPr/>
        </p:nvSpPr>
        <p:spPr>
          <a:xfrm>
            <a:off x="5143472" y="6072230"/>
            <a:ext cx="4000528" cy="7857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smtClean="0"/>
              <a:t>Enviar  esta actividad al correo</a:t>
            </a:r>
            <a:endParaRPr lang="es-ES" dirty="0"/>
          </a:p>
        </p:txBody>
      </p:sp>
      <p:pic>
        <p:nvPicPr>
          <p:cNvPr id="7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4"/>
          <a:srcRect l="11628" t="7693" r="12790" b="3845"/>
          <a:stretch>
            <a:fillRect/>
          </a:stretch>
        </p:blipFill>
        <p:spPr bwMode="auto">
          <a:xfrm>
            <a:off x="8286744" y="6143668"/>
            <a:ext cx="785818" cy="695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Juguemos: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Registra el puntaje en tu cuaderno de matemática</a:t>
            </a:r>
          </a:p>
          <a:p>
            <a:r>
              <a:rPr lang="es-ES" dirty="0" smtClean="0">
                <a:hlinkClick r:id="rId2"/>
              </a:rPr>
              <a:t>https://www.youtube.com/watch?v=Gadj37klXbw&amp;t=52s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SESIÓN 2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/>
          <a:lstStyle/>
          <a:p>
            <a:r>
              <a:rPr lang="es-MX" dirty="0" smtClean="0"/>
              <a:t>Actividad 2: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72198" y="1785926"/>
            <a:ext cx="2861490" cy="4462474"/>
          </a:xfrm>
        </p:spPr>
        <p:txBody>
          <a:bodyPr/>
          <a:lstStyle/>
          <a:p>
            <a:r>
              <a:rPr lang="es-MX" dirty="0" smtClean="0"/>
              <a:t>Resuelve los ejercicios 1,2 y 3 de la página 85 del texto de estudiante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23047" t="11805" r="39453" b="37500"/>
          <a:stretch>
            <a:fillRect/>
          </a:stretch>
        </p:blipFill>
        <p:spPr bwMode="auto">
          <a:xfrm>
            <a:off x="154385" y="1714488"/>
            <a:ext cx="5917813" cy="45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4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86" y="6246024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6 Rectángulo redondeado"/>
          <p:cNvSpPr/>
          <p:nvPr/>
        </p:nvSpPr>
        <p:spPr>
          <a:xfrm>
            <a:off x="5143472" y="6072206"/>
            <a:ext cx="4000528" cy="7857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smtClean="0"/>
              <a:t>Enviar  esta actividad al correo</a:t>
            </a:r>
            <a:endParaRPr lang="es-ES" dirty="0"/>
          </a:p>
        </p:txBody>
      </p:sp>
      <p:pic>
        <p:nvPicPr>
          <p:cNvPr id="8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4"/>
          <a:srcRect l="11628" t="7693" r="12790" b="3845"/>
          <a:stretch>
            <a:fillRect/>
          </a:stretch>
        </p:blipFill>
        <p:spPr bwMode="auto">
          <a:xfrm>
            <a:off x="8286744" y="6143644"/>
            <a:ext cx="785818" cy="695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</TotalTime>
  <Words>144</Words>
  <Application>Microsoft Office PowerPoint</Application>
  <PresentationFormat>Presentación en pantalla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Solsticio</vt:lpstr>
      <vt:lpstr>Operaciones combinadas </vt:lpstr>
      <vt:lpstr>SESIÓN 1</vt:lpstr>
      <vt:lpstr>Recordemos:</vt:lpstr>
      <vt:lpstr>Ejemplo:</vt:lpstr>
      <vt:lpstr>SESIÓN 2</vt:lpstr>
      <vt:lpstr>Actividad 1:</vt:lpstr>
      <vt:lpstr>Juguemos:</vt:lpstr>
      <vt:lpstr>SESIÓN 2</vt:lpstr>
      <vt:lpstr>Actividad 2:</vt:lpstr>
      <vt:lpstr>Diapositiva 10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Operaciones combinadas</dc:title>
  <dc:creator>MEDIACION ESCOLAR</dc:creator>
  <cp:lastModifiedBy>MEDIACION ESCOLAR</cp:lastModifiedBy>
  <cp:revision>7</cp:revision>
  <dcterms:created xsi:type="dcterms:W3CDTF">2020-07-26T22:45:11Z</dcterms:created>
  <dcterms:modified xsi:type="dcterms:W3CDTF">2020-07-26T23:39:30Z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671054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