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2814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33364CD-AB40-423D-990E-3F40C7833824}" type="datetimeFigureOut">
              <a:rPr lang="es-ES" smtClean="0"/>
              <a:pPr/>
              <a:t>26/07/2020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A060754-B9F2-4488-9312-4F5D722B6A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hernan.martinez@laprovidenciarecoleta.cl" TargetMode="External"/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MULTIPLICACIÓN DE NÚMEROS DECIMALES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OBJETIVO: Resolver multiplicaciones de números decimales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3: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58" y="1643050"/>
            <a:ext cx="2400288" cy="4873752"/>
          </a:xfrm>
        </p:spPr>
        <p:txBody>
          <a:bodyPr/>
          <a:lstStyle/>
          <a:p>
            <a:r>
              <a:rPr lang="es-MX" dirty="0" smtClean="0"/>
              <a:t>Resuelve los ejercicios de la página 28 del cuaderno de ejercicios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/>
          <a:srcRect l="32422" t="16667" r="36328" b="11111"/>
          <a:stretch>
            <a:fillRect/>
          </a:stretch>
        </p:blipFill>
        <p:spPr bwMode="auto">
          <a:xfrm>
            <a:off x="3428961" y="0"/>
            <a:ext cx="5261543" cy="6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8 Rectángulo redondeado"/>
          <p:cNvSpPr/>
          <p:nvPr/>
        </p:nvSpPr>
        <p:spPr>
          <a:xfrm>
            <a:off x="-32" y="0"/>
            <a:ext cx="3571900" cy="6429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2798806" y="0"/>
            <a:ext cx="701623" cy="721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/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Enviar sólo las actividades a los correos correspondientes: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6°A –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lorena.ureta@laprovidenciarecoleta.cl</a:t>
            </a: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6°B –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hernan.martinez@laprovidenciarecoleta.cl</a:t>
            </a: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7290" y="1643050"/>
            <a:ext cx="6567510" cy="1214446"/>
          </a:xfrm>
        </p:spPr>
        <p:txBody>
          <a:bodyPr>
            <a:normAutofit/>
          </a:bodyPr>
          <a:lstStyle/>
          <a:p>
            <a:r>
              <a:rPr lang="es-MX" sz="6600" dirty="0" smtClean="0"/>
              <a:t>SESIÓN 1</a:t>
            </a:r>
            <a:endParaRPr lang="es-E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es-MX" dirty="0" smtClean="0"/>
              <a:t>Número decimal por número natural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357298"/>
            <a:ext cx="7686700" cy="2071702"/>
          </a:xfrm>
        </p:spPr>
        <p:txBody>
          <a:bodyPr>
            <a:normAutofit/>
          </a:bodyPr>
          <a:lstStyle/>
          <a:p>
            <a:r>
              <a:rPr lang="es-MX" dirty="0" smtClean="0"/>
              <a:t>Para multiplicar un </a:t>
            </a:r>
            <a:r>
              <a:rPr lang="es-MX" b="1" dirty="0" smtClean="0"/>
              <a:t>número decimal por un número natural</a:t>
            </a:r>
            <a:r>
              <a:rPr lang="es-MX" dirty="0" smtClean="0"/>
              <a:t>, desarrollas la operación y en el </a:t>
            </a:r>
            <a:r>
              <a:rPr lang="es-MX" u="sng" dirty="0" smtClean="0"/>
              <a:t>producto</a:t>
            </a:r>
            <a:r>
              <a:rPr lang="es-MX" dirty="0" smtClean="0"/>
              <a:t> </a:t>
            </a:r>
            <a:r>
              <a:rPr lang="es-MX" dirty="0" smtClean="0">
                <a:solidFill>
                  <a:srgbClr val="FF0000"/>
                </a:solidFill>
              </a:rPr>
              <a:t>desplazas la coma de derecha a izquierda</a:t>
            </a:r>
            <a:r>
              <a:rPr lang="es-MX" dirty="0" smtClean="0"/>
              <a:t> tantos lugares como cifras decimales tenga el factor decimal.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42910" y="3643314"/>
            <a:ext cx="3657600" cy="2643174"/>
          </a:xfrm>
        </p:spPr>
        <p:txBody>
          <a:bodyPr>
            <a:normAutofit/>
          </a:bodyPr>
          <a:lstStyle/>
          <a:p>
            <a:r>
              <a:rPr lang="es-MX" dirty="0" smtClean="0"/>
              <a:t>Ejemplo: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2052" name="Picture 4" descr="Operaciones con números decima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197958"/>
            <a:ext cx="8551808" cy="2232000"/>
          </a:xfrm>
          <a:prstGeom prst="rect">
            <a:avLst/>
          </a:prstGeom>
          <a:noFill/>
        </p:spPr>
      </p:pic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s-MX" dirty="0" smtClean="0"/>
              <a:t>Número decimal por número natural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972452" cy="1000132"/>
          </a:xfrm>
        </p:spPr>
        <p:txBody>
          <a:bodyPr>
            <a:normAutofit/>
          </a:bodyPr>
          <a:lstStyle/>
          <a:p>
            <a:r>
              <a:rPr lang="es-MX" dirty="0" smtClean="0"/>
              <a:t>También puedes representar gráficamente el número decimal tantas veces como indique el número natural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28596" y="2000240"/>
            <a:ext cx="3657600" cy="2314572"/>
          </a:xfrm>
        </p:spPr>
        <p:txBody>
          <a:bodyPr>
            <a:normAutofit/>
          </a:bodyPr>
          <a:lstStyle/>
          <a:p>
            <a:r>
              <a:rPr lang="es-MX" dirty="0" smtClean="0"/>
              <a:t>Ejemplo: 0,12 </a:t>
            </a:r>
            <a:r>
              <a:rPr lang="es-MX" dirty="0" smtClean="0">
                <a:latin typeface="Arial"/>
                <a:cs typeface="Arial"/>
              </a:rPr>
              <a:t>• 4 </a:t>
            </a:r>
            <a:endParaRPr lang="es-E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 l="12500" t="22917" r="39453" b="24305"/>
          <a:stretch>
            <a:fillRect/>
          </a:stretch>
        </p:blipFill>
        <p:spPr bwMode="auto">
          <a:xfrm>
            <a:off x="1949260" y="2571744"/>
            <a:ext cx="6408954" cy="39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5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es-MX" dirty="0" smtClean="0"/>
              <a:t>Actividad 1:</a:t>
            </a:r>
            <a:endParaRPr lang="es-E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 l="12891" t="25694" r="26562" b="17361"/>
          <a:stretch>
            <a:fillRect/>
          </a:stretch>
        </p:blipFill>
        <p:spPr bwMode="auto">
          <a:xfrm>
            <a:off x="142844" y="1285860"/>
            <a:ext cx="8506089" cy="45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18 Rectángulo redondeado"/>
          <p:cNvSpPr/>
          <p:nvPr/>
        </p:nvSpPr>
        <p:spPr>
          <a:xfrm>
            <a:off x="5143504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76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7290" y="1643050"/>
            <a:ext cx="6567510" cy="1214446"/>
          </a:xfrm>
        </p:spPr>
        <p:txBody>
          <a:bodyPr>
            <a:normAutofit/>
          </a:bodyPr>
          <a:lstStyle/>
          <a:p>
            <a:r>
              <a:rPr lang="es-MX" sz="6600" dirty="0" smtClean="0"/>
              <a:t>SESIÓN 2</a:t>
            </a:r>
            <a:endParaRPr lang="es-E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7467600" cy="857256"/>
          </a:xfrm>
        </p:spPr>
        <p:txBody>
          <a:bodyPr/>
          <a:lstStyle/>
          <a:p>
            <a:r>
              <a:rPr lang="es-MX" dirty="0" smtClean="0"/>
              <a:t>número decimal por número decimal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4357718" cy="5100654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Para multiplicar dos números decimales</a:t>
            </a:r>
            <a:r>
              <a:rPr lang="es-MX" i="1" u="sng" dirty="0" smtClean="0"/>
              <a:t>, realizas la operación como si fuesen números naturales</a:t>
            </a:r>
            <a:r>
              <a:rPr lang="es-MX" dirty="0" smtClean="0"/>
              <a:t>. Luego cuentas las cifras decimales que hay entre los dos factores y ubica la coma en el producto.</a:t>
            </a:r>
          </a:p>
          <a:p>
            <a:endParaRPr lang="es-MX" dirty="0" smtClean="0"/>
          </a:p>
          <a:p>
            <a:pPr>
              <a:buNone/>
            </a:pPr>
            <a:r>
              <a:rPr lang="es-MX" dirty="0" smtClean="0"/>
              <a:t>	Como la suma de las cifras decimales es 3, el producto tendrá tres cifras decimales.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	Finalmente, el producto de la multiplicación 2,25 </a:t>
            </a:r>
            <a:r>
              <a:rPr lang="es-MX" dirty="0" smtClean="0">
                <a:cs typeface="Arial"/>
              </a:rPr>
              <a:t>• 3,7 es 8, 325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500562" y="1428736"/>
            <a:ext cx="3657600" cy="4572000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Ejemplo: </a:t>
            </a:r>
            <a:endParaRPr lang="es-E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 l="37109" t="52083" r="42578" b="25694"/>
          <a:stretch>
            <a:fillRect/>
          </a:stretch>
        </p:blipFill>
        <p:spPr bwMode="auto">
          <a:xfrm>
            <a:off x="4214810" y="2428868"/>
            <a:ext cx="4387500" cy="27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5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/>
          <a:lstStyle/>
          <a:p>
            <a:r>
              <a:rPr lang="es-MX" dirty="0" smtClean="0"/>
              <a:t>actividad 2:</a:t>
            </a:r>
            <a:endParaRPr lang="es-E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12891" t="33333" r="54297" b="43750"/>
          <a:stretch>
            <a:fillRect/>
          </a:stretch>
        </p:blipFill>
        <p:spPr bwMode="auto">
          <a:xfrm>
            <a:off x="500034" y="1714488"/>
            <a:ext cx="7972356" cy="31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18 Rectángulo redondeado"/>
          <p:cNvSpPr/>
          <p:nvPr/>
        </p:nvSpPr>
        <p:spPr>
          <a:xfrm>
            <a:off x="5143504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76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7290" y="1643050"/>
            <a:ext cx="6567510" cy="1214446"/>
          </a:xfrm>
        </p:spPr>
        <p:txBody>
          <a:bodyPr>
            <a:normAutofit/>
          </a:bodyPr>
          <a:lstStyle/>
          <a:p>
            <a:r>
              <a:rPr lang="es-MX" sz="6600" dirty="0" smtClean="0"/>
              <a:t>SESIÓN 3</a:t>
            </a:r>
            <a:endParaRPr lang="es-E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</TotalTime>
  <Words>173</Words>
  <Application>Microsoft Office PowerPoint</Application>
  <PresentationFormat>Presentación en pantalla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Mirador</vt:lpstr>
      <vt:lpstr>MULTIPLICACIÓN DE NÚMEROS DECIMALES</vt:lpstr>
      <vt:lpstr>SESIÓN 1</vt:lpstr>
      <vt:lpstr>Número decimal por número natural</vt:lpstr>
      <vt:lpstr>Número decimal por número natural</vt:lpstr>
      <vt:lpstr>Actividad 1:</vt:lpstr>
      <vt:lpstr>SESIÓN 2</vt:lpstr>
      <vt:lpstr>número decimal por número decimal</vt:lpstr>
      <vt:lpstr>actividad 2:</vt:lpstr>
      <vt:lpstr>SESIÓN 3</vt:lpstr>
      <vt:lpstr>Actividad 3:</vt:lpstr>
      <vt:lpstr>Diapositiva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MULTIPLICACIÓN DE NÚMEROS DECIMALES</dc:title>
  <dc:creator>MEDIACION ESCOLAR</dc:creator>
  <cp:lastModifiedBy>MEDIACION ESCOLAR</cp:lastModifiedBy>
  <cp:revision>6</cp:revision>
  <dcterms:created xsi:type="dcterms:W3CDTF">2020-07-26T21:46:31Z</dcterms:created>
  <dcterms:modified xsi:type="dcterms:W3CDTF">2020-07-26T23:41:13Z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831854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