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0" r:id="rId3"/>
    <p:sldId id="259" r:id="rId4"/>
    <p:sldId id="261" r:id="rId5"/>
    <p:sldId id="262" r:id="rId6"/>
    <p:sldId id="265" r:id="rId7"/>
    <p:sldId id="266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C9A04-F77E-475C-8F9D-AFA047E331CD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E5932-7D20-4DCB-A1AB-346E7E53774F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comic-04.png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/>
          <p:nvPr/>
        </p:nvSpPr>
        <p:spPr>
          <a:xfrm>
            <a:off x="1315275" y="1228300"/>
            <a:ext cx="6411650" cy="5214133"/>
          </a:xfrm>
          <a:custGeom>
            <a:avLst/>
            <a:gdLst/>
            <a:ahLst/>
            <a:cxnLst/>
            <a:rect l="l" t="t" r="r" b="b"/>
            <a:pathLst>
              <a:path w="256466" h="156424" extrusionOk="0">
                <a:moveTo>
                  <a:pt x="39612" y="0"/>
                </a:moveTo>
                <a:lnTo>
                  <a:pt x="39612" y="26023"/>
                </a:lnTo>
                <a:lnTo>
                  <a:pt x="0" y="23918"/>
                </a:lnTo>
                <a:lnTo>
                  <a:pt x="40190" y="61876"/>
                </a:lnTo>
                <a:lnTo>
                  <a:pt x="40190" y="156424"/>
                </a:lnTo>
                <a:lnTo>
                  <a:pt x="256466" y="139076"/>
                </a:lnTo>
                <a:lnTo>
                  <a:pt x="248659" y="19951"/>
                </a:lnTo>
                <a:close/>
              </a:path>
            </a:pathLst>
          </a:custGeom>
          <a:solidFill>
            <a:srgbClr val="001936">
              <a:alpha val="21920"/>
            </a:srgbClr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>
            <a:off x="1010475" y="821900"/>
            <a:ext cx="6411650" cy="5214133"/>
          </a:xfrm>
          <a:custGeom>
            <a:avLst/>
            <a:gdLst/>
            <a:ahLst/>
            <a:cxnLst/>
            <a:rect l="l" t="t" r="r" b="b"/>
            <a:pathLst>
              <a:path w="256466" h="156424" extrusionOk="0">
                <a:moveTo>
                  <a:pt x="39612" y="0"/>
                </a:moveTo>
                <a:lnTo>
                  <a:pt x="39612" y="26023"/>
                </a:lnTo>
                <a:lnTo>
                  <a:pt x="0" y="23918"/>
                </a:lnTo>
                <a:lnTo>
                  <a:pt x="40190" y="61876"/>
                </a:lnTo>
                <a:lnTo>
                  <a:pt x="40190" y="156424"/>
                </a:lnTo>
                <a:lnTo>
                  <a:pt x="256466" y="139076"/>
                </a:lnTo>
                <a:lnTo>
                  <a:pt x="248659" y="19951"/>
                </a:lnTo>
                <a:close/>
              </a:path>
            </a:pathLst>
          </a:custGeom>
          <a:solidFill>
            <a:srgbClr val="FFFFFF"/>
          </a:solidFill>
          <a:ln w="76200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572125" y="2758167"/>
            <a:ext cx="42717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" descr="comic-04.png"/>
          <p:cNvPicPr preferRelativeResize="0"/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/>
          <p:nvPr/>
        </p:nvSpPr>
        <p:spPr>
          <a:xfrm rot="169468" flipH="1">
            <a:off x="3608973" y="861595"/>
            <a:ext cx="5247975" cy="5079376"/>
          </a:xfrm>
          <a:prstGeom prst="wedgeEllipseCallout">
            <a:avLst>
              <a:gd name="adj1" fmla="val -42509"/>
              <a:gd name="adj2" fmla="val 62980"/>
            </a:avLst>
          </a:prstGeom>
          <a:solidFill>
            <a:srgbClr val="001936">
              <a:alpha val="21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/>
          <p:nvPr/>
        </p:nvSpPr>
        <p:spPr>
          <a:xfrm rot="169468" flipH="1">
            <a:off x="3380373" y="556795"/>
            <a:ext cx="5247975" cy="5079376"/>
          </a:xfrm>
          <a:prstGeom prst="wedgeEllipseCallout">
            <a:avLst>
              <a:gd name="adj1" fmla="val -42509"/>
              <a:gd name="adj2" fmla="val 62980"/>
            </a:avLst>
          </a:prstGeom>
          <a:solidFill>
            <a:srgbClr val="FFFFFF"/>
          </a:solidFill>
          <a:ln w="762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4101125" y="2212733"/>
            <a:ext cx="3767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101125" y="3583535"/>
            <a:ext cx="3767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556784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1F740-5A7C-447A-9808-1E9480898B7C}" type="datetimeFigureOut">
              <a:rPr lang="es-CL" smtClean="0"/>
              <a:pPr/>
              <a:t>15-06-2020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5ED64-3505-42C1-9362-CBB6316BEC7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onstanza.nino@laprovidenciarecoleta.cl" TargetMode="External"/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ctrTitle"/>
          </p:nvPr>
        </p:nvSpPr>
        <p:spPr>
          <a:xfrm>
            <a:off x="2857488" y="2428868"/>
            <a:ext cx="42717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Yo soy una super heroína ¿y tú?</a:t>
            </a:r>
            <a:endParaRPr b="1"/>
          </a:p>
        </p:txBody>
      </p:sp>
      <p:pic>
        <p:nvPicPr>
          <p:cNvPr id="1026" name="Picture 2" descr="C:\Users\CONY\Desktop\f32f88b169c7ef8ab102c0bd6b3c9048.jpg"/>
          <p:cNvPicPr>
            <a:picLocks noChangeAspect="1" noChangeArrowheads="1"/>
          </p:cNvPicPr>
          <p:nvPr/>
        </p:nvPicPr>
        <p:blipFill>
          <a:blip r:embed="rId3"/>
          <a:srcRect l="14779" b="13379"/>
          <a:stretch>
            <a:fillRect/>
          </a:stretch>
        </p:blipFill>
        <p:spPr bwMode="auto">
          <a:xfrm rot="20854716">
            <a:off x="0" y="2000240"/>
            <a:ext cx="3214677" cy="46214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00297" y="2285992"/>
            <a:ext cx="4357719" cy="2786082"/>
          </a:xfrm>
        </p:spPr>
        <p:txBody>
          <a:bodyPr/>
          <a:lstStyle/>
          <a:p>
            <a:r>
              <a:rPr lang="es-CL" b="1" u="sng" dirty="0" smtClean="0"/>
              <a:t>Objetivo: 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sz="3600" dirty="0" smtClean="0"/>
              <a:t>Reconocer que todos/as somos seres heroicos/as. </a:t>
            </a:r>
            <a:endParaRPr lang="es-CL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ctrTitle"/>
          </p:nvPr>
        </p:nvSpPr>
        <p:spPr>
          <a:xfrm>
            <a:off x="4500562" y="1142984"/>
            <a:ext cx="3000396" cy="57150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1" dirty="0" smtClean="0"/>
              <a:t>¿Qué es un Héroe o una heroína? </a:t>
            </a:r>
            <a:endParaRPr sz="2000" b="1" i="1"/>
          </a:p>
        </p:txBody>
      </p:sp>
      <p:sp>
        <p:nvSpPr>
          <p:cNvPr id="93" name="Google Shape;93;p14"/>
          <p:cNvSpPr txBox="1">
            <a:spLocks noGrp="1"/>
          </p:cNvSpPr>
          <p:nvPr>
            <p:ph type="subTitle" idx="1"/>
          </p:nvPr>
        </p:nvSpPr>
        <p:spPr>
          <a:xfrm>
            <a:off x="3929058" y="1714488"/>
            <a:ext cx="4000528" cy="33575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Un héroe o heroína es una persona que ha realizado acciones y hazañas extraordinarias.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Es un súper humano que ha logrado vencer los </a:t>
            </a:r>
            <a:r>
              <a:rPr lang="es-CL" sz="1500" b="1" dirty="0" smtClean="0"/>
              <a:t>miedos y las oscuridades. </a:t>
            </a:r>
            <a:endParaRPr lang="es-CL" sz="15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CL" sz="15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El héroe y la heroína tienen cualidades y valores. 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CL" sz="15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El héroe o heroína siempre es reconocido por su familia y por su comunidad.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CL" sz="15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500" b="1" dirty="0" smtClean="0"/>
              <a:t>El héroe y la heroína siempre </a:t>
            </a:r>
            <a:r>
              <a:rPr lang="es-CL" sz="1500" b="1" dirty="0" smtClean="0"/>
              <a:t>logra </a:t>
            </a:r>
            <a:r>
              <a:rPr lang="es-CL" sz="1500" b="1" dirty="0" smtClean="0"/>
              <a:t>cumplir sus sueños.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CL" sz="24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4"/>
          <p:cNvSpPr txBox="1">
            <a:spLocks noGrp="1"/>
          </p:cNvSpPr>
          <p:nvPr>
            <p:ph type="sldNum" idx="12"/>
          </p:nvPr>
        </p:nvSpPr>
        <p:spPr>
          <a:xfrm>
            <a:off x="8556784" y="6333135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pic>
        <p:nvPicPr>
          <p:cNvPr id="5122" name="Picture 2" descr="Vectores, imágenes y arte vectorial de stock sobre Knowledge+hero ..."/>
          <p:cNvPicPr>
            <a:picLocks noChangeAspect="1" noChangeArrowheads="1"/>
          </p:cNvPicPr>
          <p:nvPr/>
        </p:nvPicPr>
        <p:blipFill>
          <a:blip r:embed="rId3"/>
          <a:srcRect l="21154" r="15384" b="8928"/>
          <a:stretch>
            <a:fillRect/>
          </a:stretch>
        </p:blipFill>
        <p:spPr bwMode="auto">
          <a:xfrm rot="658701">
            <a:off x="466465" y="1666990"/>
            <a:ext cx="2843931" cy="47149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5786" y="785794"/>
            <a:ext cx="550072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000" b="1" i="1" dirty="0" smtClean="0"/>
              <a:t>Las</a:t>
            </a:r>
            <a:r>
              <a:rPr lang="es-CL" sz="4000" b="1" i="1" dirty="0" smtClean="0"/>
              <a:t> </a:t>
            </a:r>
            <a:r>
              <a:rPr lang="es-CL" sz="4000" b="1" i="1" dirty="0" smtClean="0"/>
              <a:t>cualidades del Héroes o heroínas: </a:t>
            </a:r>
            <a:endParaRPr lang="es-CL" sz="4000" b="1" i="1" dirty="0" smtClean="0"/>
          </a:p>
          <a:p>
            <a:endParaRPr lang="es-CL" sz="2000" b="1" i="1" dirty="0"/>
          </a:p>
          <a:p>
            <a:r>
              <a:rPr lang="es-CL" sz="2000" b="1" i="1" dirty="0" smtClean="0"/>
              <a:t>* Vencen sus miedos con valentía </a:t>
            </a:r>
          </a:p>
          <a:p>
            <a:r>
              <a:rPr lang="es-CL" sz="2000" b="1" i="1" dirty="0" smtClean="0"/>
              <a:t>* Se </a:t>
            </a:r>
            <a:r>
              <a:rPr lang="es-CL" sz="2000" b="1" i="1" dirty="0"/>
              <a:t>interesan por el </a:t>
            </a:r>
            <a:r>
              <a:rPr lang="es-CL" sz="2000" b="1" i="1" dirty="0" smtClean="0"/>
              <a:t>bienestar propio y el </a:t>
            </a:r>
            <a:r>
              <a:rPr lang="es-CL" sz="2000" b="1" i="1" dirty="0"/>
              <a:t>de los </a:t>
            </a:r>
            <a:r>
              <a:rPr lang="es-CL" sz="2000" b="1" i="1" dirty="0" smtClean="0"/>
              <a:t>demás</a:t>
            </a:r>
            <a:endParaRPr lang="es-CL" sz="2000" b="1" i="1" dirty="0"/>
          </a:p>
          <a:p>
            <a:r>
              <a:rPr lang="es-CL" sz="2000" b="1" i="1" dirty="0" smtClean="0"/>
              <a:t>* Conocen sus cualidades y aspectos positivos.</a:t>
            </a:r>
          </a:p>
          <a:p>
            <a:r>
              <a:rPr lang="es-CL" sz="2000" b="1" i="1" dirty="0"/>
              <a:t>*</a:t>
            </a:r>
            <a:r>
              <a:rPr lang="es-CL" sz="2000" b="1" i="1" dirty="0" smtClean="0"/>
              <a:t>Se </a:t>
            </a:r>
            <a:r>
              <a:rPr lang="es-CL" sz="2000" b="1" i="1" dirty="0"/>
              <a:t>ponen en los zapatos del otro. </a:t>
            </a:r>
          </a:p>
          <a:p>
            <a:r>
              <a:rPr lang="es-CL" sz="2000" b="1" i="1" dirty="0" smtClean="0"/>
              <a:t>* Son </a:t>
            </a:r>
            <a:r>
              <a:rPr lang="es-CL" sz="2000" b="1" i="1" dirty="0"/>
              <a:t>capaces de </a:t>
            </a:r>
            <a:r>
              <a:rPr lang="es-CL" sz="2000" b="1" i="1" dirty="0" smtClean="0"/>
              <a:t>darle </a:t>
            </a:r>
            <a:r>
              <a:rPr lang="es-CL" sz="2000" b="1" i="1" dirty="0"/>
              <a:t>cara al miedo</a:t>
            </a:r>
            <a:r>
              <a:rPr lang="es-CL" sz="2000" b="1" i="1" dirty="0" smtClean="0"/>
              <a:t>.</a:t>
            </a:r>
            <a:endParaRPr lang="es-CL" sz="2000" b="1" i="1" dirty="0"/>
          </a:p>
          <a:p>
            <a:r>
              <a:rPr lang="es-CL" sz="2000" b="1" i="1" dirty="0" smtClean="0"/>
              <a:t>*Persiguen </a:t>
            </a:r>
            <a:r>
              <a:rPr lang="es-CL" sz="2000" b="1" i="1" dirty="0"/>
              <a:t>sus </a:t>
            </a:r>
            <a:r>
              <a:rPr lang="es-CL" sz="2000" b="1" i="1" dirty="0" smtClean="0"/>
              <a:t>objetivos </a:t>
            </a:r>
            <a:r>
              <a:rPr lang="es-CL" sz="2000" b="1" i="1" dirty="0"/>
              <a:t>a pesar de los obstáculos</a:t>
            </a:r>
            <a:r>
              <a:rPr lang="es-CL" sz="2000" b="1" i="1" dirty="0" smtClean="0"/>
              <a:t>.</a:t>
            </a:r>
          </a:p>
          <a:p>
            <a:endParaRPr lang="es-CL" sz="2000" b="1" i="1" dirty="0"/>
          </a:p>
        </p:txBody>
      </p:sp>
      <p:pic>
        <p:nvPicPr>
          <p:cNvPr id="5" name="4 Imagen" descr="heroe-5-e1568823322522.jpg"/>
          <p:cNvPicPr>
            <a:picLocks noChangeAspect="1"/>
          </p:cNvPicPr>
          <p:nvPr/>
        </p:nvPicPr>
        <p:blipFill>
          <a:blip r:embed="rId2"/>
          <a:srcRect r="17101"/>
          <a:stretch>
            <a:fillRect/>
          </a:stretch>
        </p:blipFill>
        <p:spPr>
          <a:xfrm rot="19794175">
            <a:off x="5972080" y="365033"/>
            <a:ext cx="3094992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5 Imagen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4714884"/>
            <a:ext cx="2895600" cy="17954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2530" name="Picture 2" descr="Fate/Zero II 5: Entre las luces y las sombras: un antihéroe (Emiya ..."/>
          <p:cNvPicPr>
            <a:picLocks noChangeAspect="1" noChangeArrowheads="1"/>
          </p:cNvPicPr>
          <p:nvPr/>
        </p:nvPicPr>
        <p:blipFill>
          <a:blip r:embed="rId2"/>
          <a:srcRect l="1093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29058" y="357166"/>
            <a:ext cx="4786346" cy="3429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2000" b="1" i="1" dirty="0" smtClean="0"/>
          </a:p>
          <a:p>
            <a:pPr algn="ctr"/>
            <a:r>
              <a:rPr lang="es-CL" sz="2000" b="1" i="1" dirty="0" smtClean="0"/>
              <a:t>El anti Héroe o anti heroínas:</a:t>
            </a:r>
          </a:p>
          <a:p>
            <a:pPr algn="ctr"/>
            <a:endParaRPr lang="es-CL" b="1" i="1" dirty="0"/>
          </a:p>
          <a:p>
            <a:pPr>
              <a:buFont typeface="Arial" charset="0"/>
              <a:buChar char="•"/>
            </a:pPr>
            <a:r>
              <a:rPr lang="es-CL" b="1" i="1" dirty="0" smtClean="0"/>
              <a:t>Vive con miedos e inseguridades </a:t>
            </a:r>
          </a:p>
          <a:p>
            <a:pPr>
              <a:buFont typeface="Arial" charset="0"/>
              <a:buChar char="•"/>
            </a:pPr>
            <a:r>
              <a:rPr lang="es-CL" b="1" i="1" dirty="0" smtClean="0"/>
              <a:t> Es atormentado por sombras y oscuridades </a:t>
            </a:r>
          </a:p>
          <a:p>
            <a:pPr>
              <a:buFont typeface="Arial" charset="0"/>
              <a:buChar char="•"/>
            </a:pPr>
            <a:r>
              <a:rPr lang="es-CL" b="1" i="1" dirty="0" smtClean="0"/>
              <a:t>No le interesa su bienestar ni el de los demás </a:t>
            </a:r>
          </a:p>
          <a:p>
            <a:pPr>
              <a:buFont typeface="Arial" charset="0"/>
              <a:buChar char="•"/>
            </a:pPr>
            <a:r>
              <a:rPr lang="es-CL" b="1" i="1" dirty="0" smtClean="0"/>
              <a:t>No es capaz de ver el sufrimiento propio y el de los otros</a:t>
            </a:r>
          </a:p>
          <a:p>
            <a:r>
              <a:rPr lang="es-CL" b="1" i="1" dirty="0" smtClean="0"/>
              <a:t>*Se dañan a si mismos/as y a los demás  </a:t>
            </a:r>
          </a:p>
          <a:p>
            <a:r>
              <a:rPr lang="es-CL" b="1" i="1" dirty="0" smtClean="0"/>
              <a:t>* No tienen objetivos, ni sueños, ni menos se esfuerzan en buscarlos </a:t>
            </a:r>
          </a:p>
          <a:p>
            <a:pPr algn="ctr">
              <a:buFont typeface="Arial" charset="0"/>
              <a:buChar char="•"/>
            </a:pPr>
            <a:endParaRPr lang="es-CL" b="1" i="1" dirty="0" smtClean="0"/>
          </a:p>
          <a:p>
            <a:pPr algn="ctr">
              <a:buFont typeface="Arial" charset="0"/>
              <a:buChar char="•"/>
            </a:pPr>
            <a:endParaRPr lang="es-CL" b="1" i="1" dirty="0" smtClean="0"/>
          </a:p>
          <a:p>
            <a:pPr algn="ctr"/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57422" y="1357298"/>
            <a:ext cx="4572032" cy="4071966"/>
          </a:xfrm>
        </p:spPr>
        <p:txBody>
          <a:bodyPr/>
          <a:lstStyle/>
          <a:p>
            <a:pPr algn="l"/>
            <a:r>
              <a:rPr lang="es-CL" sz="2800" b="1" dirty="0" smtClean="0"/>
              <a:t>En una hoja: </a:t>
            </a: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400" i="1" dirty="0" smtClean="0"/>
              <a:t>* Dibújate como héroe o heroína.</a:t>
            </a:r>
            <a:br>
              <a:rPr lang="es-CL" sz="2400" i="1" dirty="0" smtClean="0"/>
            </a:br>
            <a:r>
              <a:rPr lang="es-CL" sz="2400" i="1" dirty="0" smtClean="0"/>
              <a:t>* Pinta tú </a:t>
            </a:r>
            <a:r>
              <a:rPr lang="es-CL" sz="2400" i="1" dirty="0" smtClean="0"/>
              <a:t>dibujo.</a:t>
            </a:r>
            <a:r>
              <a:rPr lang="es-CL" sz="2400" i="1" dirty="0" smtClean="0"/>
              <a:t/>
            </a:r>
            <a:br>
              <a:rPr lang="es-CL" sz="2400" i="1" dirty="0" smtClean="0"/>
            </a:br>
            <a:r>
              <a:rPr lang="es-CL" sz="2400" i="1" dirty="0" smtClean="0"/>
              <a:t>* Asígnate un nombre heroico. </a:t>
            </a:r>
            <a:br>
              <a:rPr lang="es-CL" sz="2400" i="1" dirty="0" smtClean="0"/>
            </a:br>
            <a:r>
              <a:rPr lang="es-CL" sz="2400" i="1" dirty="0" smtClean="0"/>
              <a:t>*Escribe el poder interno que </a:t>
            </a:r>
            <a:r>
              <a:rPr lang="es-CL" sz="2400" i="1" dirty="0" smtClean="0"/>
              <a:t>tienes</a:t>
            </a:r>
            <a:r>
              <a:rPr lang="es-CL" sz="2400" i="1" dirty="0" smtClean="0"/>
              <a:t> </a:t>
            </a:r>
            <a:r>
              <a:rPr lang="es-CL" sz="2400" i="1" dirty="0" smtClean="0"/>
              <a:t>y que nadie conoce. </a:t>
            </a:r>
            <a:r>
              <a:rPr lang="es-CL" sz="2400" i="1" dirty="0" smtClean="0"/>
              <a:t/>
            </a:r>
            <a:br>
              <a:rPr lang="es-CL" sz="2400" i="1" dirty="0" smtClean="0"/>
            </a:br>
            <a:r>
              <a:rPr lang="es-CL" sz="2400" i="1" dirty="0" smtClean="0"/>
              <a:t>* Señala 2 acciones heroicas que hayas </a:t>
            </a:r>
            <a:r>
              <a:rPr lang="es-CL" sz="2400" i="1" dirty="0" smtClean="0"/>
              <a:t>realizado esta semana.    </a:t>
            </a:r>
            <a:r>
              <a:rPr lang="es-CL" sz="2800" i="1" dirty="0" smtClean="0"/>
              <a:t/>
            </a:r>
            <a:br>
              <a:rPr lang="es-CL" sz="2800" i="1" dirty="0" smtClean="0"/>
            </a:br>
            <a:r>
              <a:rPr lang="es-CL" sz="2800" i="1" dirty="0" smtClean="0"/>
              <a:t> </a:t>
            </a:r>
            <a:endParaRPr lang="es-CL" sz="2800" i="1" dirty="0"/>
          </a:p>
        </p:txBody>
      </p:sp>
      <p:sp>
        <p:nvSpPr>
          <p:cNvPr id="3" name="2 Rectángulo"/>
          <p:cNvSpPr/>
          <p:nvPr/>
        </p:nvSpPr>
        <p:spPr>
          <a:xfrm>
            <a:off x="1071538" y="5429264"/>
            <a:ext cx="7000924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 smtClean="0">
                <a:hlinkClick r:id="rId2"/>
              </a:rPr>
              <a:t>Lorena.ureta@laprovidenciarecoleta.cl</a:t>
            </a:r>
            <a:r>
              <a:rPr lang="es-CL" dirty="0" smtClean="0"/>
              <a:t> o a </a:t>
            </a:r>
            <a:r>
              <a:rPr lang="es-CL" dirty="0" smtClean="0">
                <a:hlinkClick r:id="rId3"/>
              </a:rPr>
              <a:t>constanza.nino@laprovidenciarecoleta.cl</a:t>
            </a:r>
            <a:r>
              <a:rPr lang="es-CL" dirty="0" smtClean="0"/>
              <a:t> </a:t>
            </a:r>
          </a:p>
          <a:p>
            <a:pPr algn="ctr"/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714348" y="714356"/>
            <a:ext cx="7786742" cy="5572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5604" name="Picture 4" descr="Somos Héroes - Education - Ciudad Juárez - 5 Photos | Facebo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28"/>
            <a:ext cx="6643734" cy="4921586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500034" y="5072074"/>
            <a:ext cx="8358246" cy="1357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6000" b="1" dirty="0" smtClean="0"/>
              <a:t>POTENCIA TU PODER </a:t>
            </a:r>
            <a:endParaRPr lang="es-CL" sz="6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225</Words>
  <Application>Microsoft Office PowerPoint</Application>
  <PresentationFormat>Presentación en pantalla (4:3)</PresentationFormat>
  <Paragraphs>34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Yo soy una super heroína ¿y tú?</vt:lpstr>
      <vt:lpstr>Objetivo:  Reconocer que todos/as somos seres heroicos/as. </vt:lpstr>
      <vt:lpstr>¿Qué es un Héroe o una heroína? </vt:lpstr>
      <vt:lpstr>Diapositiva 4</vt:lpstr>
      <vt:lpstr>Diapositiva 5</vt:lpstr>
      <vt:lpstr>En una hoja:  * Dibújate como héroe o heroína. * Pinta tú dibujo. * Asígnate un nombre heroico.  *Escribe el poder interno que tienes y que nadie conoce.  * Señala 2 acciones heroicas que hayas realizado esta semana.      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CONY</dc:creator>
  <cp:lastModifiedBy>CONY</cp:lastModifiedBy>
  <cp:revision>13</cp:revision>
  <dcterms:created xsi:type="dcterms:W3CDTF">2020-06-12T21:27:39Z</dcterms:created>
  <dcterms:modified xsi:type="dcterms:W3CDTF">2020-06-15T14:24:53Z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276931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