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drawingml.diagramStyle+xml" PartName="/ppt/diagrams/quickStyle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drawingml.diagramStyle+xml" PartName="/ppt/diagrams/quickStyle1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drawingml.diagramLayout+xml" PartName="/ppt/diagrams/layout4.xml"/>
  <Override ContentType="application/vnd.openxmlformats-officedocument.drawingml.diagramLayout+xml" PartName="/ppt/diagrams/layout5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2.xml"/>
  <Default ContentType="image/gif" Extension="gif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openxmlformats-officedocument.drawingml.diagramData+xml" PartName="/ppt/diagrams/data5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drawingml.diagramColors+xml" PartName="/ppt/diagrams/colors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Override ContentType="application/vnd.openxmlformats-officedocument.drawingml.diagramColors+xml" PartName="/ppt/diagrams/colors2.xml"/>
  <Default ContentType="image/png" Extension="png"/>
  <Override ContentType="application/vnd.openxmlformats-officedocument.drawingml.diagramStyle+xml" PartName="/ppt/diagrams/quickStyle5.xml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drawingml.diagramStyle+xml" PartName="/ppt/diagrams/quickStyle3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1" r:id="rId7"/>
    <p:sldId id="263" r:id="rId8"/>
    <p:sldId id="264" r:id="rId9"/>
    <p:sldId id="265" r:id="rId10"/>
    <p:sldId id="268" r:id="rId11"/>
    <p:sldId id="271" r:id="rId12"/>
    <p:sldId id="269" r:id="rId13"/>
    <p:sldId id="270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33"/>
    <a:srgbClr val="F797E2"/>
    <a:srgbClr val="82FAB3"/>
    <a:srgbClr val="82F244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898D7-79D3-426D-9362-60951B4ED783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5D738AB1-15A9-4A12-A23A-EAC79D2523B2}">
      <dgm:prSet phldrT="[Texto]"/>
      <dgm:spPr>
        <a:solidFill>
          <a:srgbClr val="F797E2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MATERIA</a:t>
          </a:r>
          <a:endParaRPr lang="es-CL" dirty="0">
            <a:solidFill>
              <a:schemeClr val="tx1"/>
            </a:solidFill>
          </a:endParaRPr>
        </a:p>
      </dgm:t>
    </dgm:pt>
    <dgm:pt modelId="{95547D3C-BD10-4C69-A226-9557EA01D841}" type="parTrans" cxnId="{5FFE3172-0ED9-4708-BD17-60037D6C2B6B}">
      <dgm:prSet/>
      <dgm:spPr/>
      <dgm:t>
        <a:bodyPr/>
        <a:lstStyle/>
        <a:p>
          <a:endParaRPr lang="es-CL"/>
        </a:p>
      </dgm:t>
    </dgm:pt>
    <dgm:pt modelId="{AF1159AC-A2A1-445F-9780-A05F1123828C}" type="sibTrans" cxnId="{5FFE3172-0ED9-4708-BD17-60037D6C2B6B}">
      <dgm:prSet/>
      <dgm:spPr/>
      <dgm:t>
        <a:bodyPr/>
        <a:lstStyle/>
        <a:p>
          <a:endParaRPr lang="es-CL"/>
        </a:p>
      </dgm:t>
    </dgm:pt>
    <dgm:pt modelId="{95CEF5F2-D03B-4E24-98EE-C3EAE888129E}">
      <dgm:prSet phldrT="[Texto]"/>
      <dgm:spPr>
        <a:solidFill>
          <a:srgbClr val="FFFF00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SUSTANCIAS PURAS </a:t>
          </a:r>
          <a:endParaRPr lang="es-CL" dirty="0">
            <a:solidFill>
              <a:schemeClr val="tx1"/>
            </a:solidFill>
          </a:endParaRPr>
        </a:p>
      </dgm:t>
    </dgm:pt>
    <dgm:pt modelId="{B6D949FB-7A9F-4724-9EAB-E3F8358AD809}" type="parTrans" cxnId="{27BF624B-22EF-4286-BA44-C928D5DCC12D}">
      <dgm:prSet/>
      <dgm:spPr/>
      <dgm:t>
        <a:bodyPr/>
        <a:lstStyle/>
        <a:p>
          <a:endParaRPr lang="es-CL"/>
        </a:p>
      </dgm:t>
    </dgm:pt>
    <dgm:pt modelId="{F24C63FC-B100-445D-B00C-8B276329E64C}" type="sibTrans" cxnId="{27BF624B-22EF-4286-BA44-C928D5DCC12D}">
      <dgm:prSet/>
      <dgm:spPr/>
      <dgm:t>
        <a:bodyPr/>
        <a:lstStyle/>
        <a:p>
          <a:endParaRPr lang="es-CL"/>
        </a:p>
      </dgm:t>
    </dgm:pt>
    <dgm:pt modelId="{FDBAFF91-1188-402B-BD09-2228F0804891}">
      <dgm:prSet phldrT="[Texto]"/>
      <dgm:spPr>
        <a:solidFill>
          <a:srgbClr val="82F244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MEZCLAS</a:t>
          </a:r>
          <a:endParaRPr lang="es-CL" dirty="0">
            <a:solidFill>
              <a:schemeClr val="tx1"/>
            </a:solidFill>
          </a:endParaRPr>
        </a:p>
      </dgm:t>
    </dgm:pt>
    <dgm:pt modelId="{2427DFF1-E6AB-4F46-9600-986A0D1C7EC4}" type="parTrans" cxnId="{D2F1F03D-E9A2-4029-A10B-EBCA20F30222}">
      <dgm:prSet/>
      <dgm:spPr/>
      <dgm:t>
        <a:bodyPr/>
        <a:lstStyle/>
        <a:p>
          <a:endParaRPr lang="es-CL"/>
        </a:p>
      </dgm:t>
    </dgm:pt>
    <dgm:pt modelId="{0E313FB1-6390-46E2-A76C-22D1E150A7D2}" type="sibTrans" cxnId="{D2F1F03D-E9A2-4029-A10B-EBCA20F30222}">
      <dgm:prSet/>
      <dgm:spPr/>
      <dgm:t>
        <a:bodyPr/>
        <a:lstStyle/>
        <a:p>
          <a:endParaRPr lang="es-CL"/>
        </a:p>
      </dgm:t>
    </dgm:pt>
    <dgm:pt modelId="{78AAECFC-62D0-40C3-949E-64AA045D4A3F}" type="pres">
      <dgm:prSet presAssocID="{EB0898D7-79D3-426D-9362-60951B4E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173E98-5F1E-41FE-9EEB-32E0E8271647}" type="pres">
      <dgm:prSet presAssocID="{5D738AB1-15A9-4A12-A23A-EAC79D2523B2}" presName="hierRoot1" presStyleCnt="0">
        <dgm:presLayoutVars>
          <dgm:hierBranch val="init"/>
        </dgm:presLayoutVars>
      </dgm:prSet>
      <dgm:spPr/>
    </dgm:pt>
    <dgm:pt modelId="{679B047C-C3A0-4BF1-93A4-6627FADF100E}" type="pres">
      <dgm:prSet presAssocID="{5D738AB1-15A9-4A12-A23A-EAC79D2523B2}" presName="rootComposite1" presStyleCnt="0"/>
      <dgm:spPr/>
    </dgm:pt>
    <dgm:pt modelId="{8BB4728B-79E9-4A8A-9940-6FDA5909213A}" type="pres">
      <dgm:prSet presAssocID="{5D738AB1-15A9-4A12-A23A-EAC79D2523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F9B8B8-EE38-4D59-816A-F38E40E80586}" type="pres">
      <dgm:prSet presAssocID="{5D738AB1-15A9-4A12-A23A-EAC79D2523B2}" presName="rootConnector1" presStyleLbl="node1" presStyleIdx="0" presStyleCnt="0"/>
      <dgm:spPr/>
      <dgm:t>
        <a:bodyPr/>
        <a:lstStyle/>
        <a:p>
          <a:endParaRPr lang="es-CL"/>
        </a:p>
      </dgm:t>
    </dgm:pt>
    <dgm:pt modelId="{BD8B5F5A-E901-4121-B3F7-A1C806BC1107}" type="pres">
      <dgm:prSet presAssocID="{5D738AB1-15A9-4A12-A23A-EAC79D2523B2}" presName="hierChild2" presStyleCnt="0"/>
      <dgm:spPr/>
    </dgm:pt>
    <dgm:pt modelId="{84D309E6-F699-481D-9BE9-64746E7B9D3A}" type="pres">
      <dgm:prSet presAssocID="{B6D949FB-7A9F-4724-9EAB-E3F8358AD809}" presName="Name37" presStyleLbl="parChTrans1D2" presStyleIdx="0" presStyleCnt="2"/>
      <dgm:spPr/>
      <dgm:t>
        <a:bodyPr/>
        <a:lstStyle/>
        <a:p>
          <a:endParaRPr lang="es-CL"/>
        </a:p>
      </dgm:t>
    </dgm:pt>
    <dgm:pt modelId="{2B2714A7-8910-4764-BF37-527A3192D1DC}" type="pres">
      <dgm:prSet presAssocID="{95CEF5F2-D03B-4E24-98EE-C3EAE888129E}" presName="hierRoot2" presStyleCnt="0">
        <dgm:presLayoutVars>
          <dgm:hierBranch val="init"/>
        </dgm:presLayoutVars>
      </dgm:prSet>
      <dgm:spPr/>
    </dgm:pt>
    <dgm:pt modelId="{3D3847BE-38B7-4212-9BCF-710D6429A70D}" type="pres">
      <dgm:prSet presAssocID="{95CEF5F2-D03B-4E24-98EE-C3EAE888129E}" presName="rootComposite" presStyleCnt="0"/>
      <dgm:spPr/>
    </dgm:pt>
    <dgm:pt modelId="{77DCE110-CC96-4F04-BE5B-623408727968}" type="pres">
      <dgm:prSet presAssocID="{95CEF5F2-D03B-4E24-98EE-C3EAE88812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EAB2F48-D77A-4752-9D85-7251491BBF64}" type="pres">
      <dgm:prSet presAssocID="{95CEF5F2-D03B-4E24-98EE-C3EAE888129E}" presName="rootConnector" presStyleLbl="node2" presStyleIdx="0" presStyleCnt="2"/>
      <dgm:spPr/>
      <dgm:t>
        <a:bodyPr/>
        <a:lstStyle/>
        <a:p>
          <a:endParaRPr lang="es-CL"/>
        </a:p>
      </dgm:t>
    </dgm:pt>
    <dgm:pt modelId="{BD12EA9B-2979-4475-9F3A-584B78E81E24}" type="pres">
      <dgm:prSet presAssocID="{95CEF5F2-D03B-4E24-98EE-C3EAE888129E}" presName="hierChild4" presStyleCnt="0"/>
      <dgm:spPr/>
    </dgm:pt>
    <dgm:pt modelId="{C51A455C-5731-4951-8EDE-8FE40CAF5AD1}" type="pres">
      <dgm:prSet presAssocID="{95CEF5F2-D03B-4E24-98EE-C3EAE888129E}" presName="hierChild5" presStyleCnt="0"/>
      <dgm:spPr/>
    </dgm:pt>
    <dgm:pt modelId="{F9125FDC-50FD-4EAA-A556-894A13701C79}" type="pres">
      <dgm:prSet presAssocID="{2427DFF1-E6AB-4F46-9600-986A0D1C7EC4}" presName="Name37" presStyleLbl="parChTrans1D2" presStyleIdx="1" presStyleCnt="2"/>
      <dgm:spPr/>
      <dgm:t>
        <a:bodyPr/>
        <a:lstStyle/>
        <a:p>
          <a:endParaRPr lang="es-CL"/>
        </a:p>
      </dgm:t>
    </dgm:pt>
    <dgm:pt modelId="{C1F0759C-12BE-4F34-92B1-3C0EE0A1FF3A}" type="pres">
      <dgm:prSet presAssocID="{FDBAFF91-1188-402B-BD09-2228F0804891}" presName="hierRoot2" presStyleCnt="0">
        <dgm:presLayoutVars>
          <dgm:hierBranch val="init"/>
        </dgm:presLayoutVars>
      </dgm:prSet>
      <dgm:spPr/>
    </dgm:pt>
    <dgm:pt modelId="{FCC126EE-A7D3-4AB9-8428-BE9538BFEB19}" type="pres">
      <dgm:prSet presAssocID="{FDBAFF91-1188-402B-BD09-2228F0804891}" presName="rootComposite" presStyleCnt="0"/>
      <dgm:spPr/>
    </dgm:pt>
    <dgm:pt modelId="{A02D6573-0AF6-4CAE-87C1-5D5332832F37}" type="pres">
      <dgm:prSet presAssocID="{FDBAFF91-1188-402B-BD09-2228F080489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A4639ED-CF38-4524-BF33-EF24F29EC06A}" type="pres">
      <dgm:prSet presAssocID="{FDBAFF91-1188-402B-BD09-2228F0804891}" presName="rootConnector" presStyleLbl="node2" presStyleIdx="1" presStyleCnt="2"/>
      <dgm:spPr/>
      <dgm:t>
        <a:bodyPr/>
        <a:lstStyle/>
        <a:p>
          <a:endParaRPr lang="es-CL"/>
        </a:p>
      </dgm:t>
    </dgm:pt>
    <dgm:pt modelId="{44C0C0D6-AE76-48E4-B0CE-9B65EA5CCA70}" type="pres">
      <dgm:prSet presAssocID="{FDBAFF91-1188-402B-BD09-2228F0804891}" presName="hierChild4" presStyleCnt="0"/>
      <dgm:spPr/>
    </dgm:pt>
    <dgm:pt modelId="{3A8EC3E9-023D-4FF9-99A4-663806F3567F}" type="pres">
      <dgm:prSet presAssocID="{FDBAFF91-1188-402B-BD09-2228F0804891}" presName="hierChild5" presStyleCnt="0"/>
      <dgm:spPr/>
    </dgm:pt>
    <dgm:pt modelId="{553C1AE6-D124-48D2-A960-5E79B79A2DAE}" type="pres">
      <dgm:prSet presAssocID="{5D738AB1-15A9-4A12-A23A-EAC79D2523B2}" presName="hierChild3" presStyleCnt="0"/>
      <dgm:spPr/>
    </dgm:pt>
  </dgm:ptLst>
  <dgm:cxnLst>
    <dgm:cxn modelId="{6817E3F4-71DD-4E8D-96AF-2F564BB3AAC3}" type="presOf" srcId="{5D738AB1-15A9-4A12-A23A-EAC79D2523B2}" destId="{8BB4728B-79E9-4A8A-9940-6FDA5909213A}" srcOrd="0" destOrd="0" presId="urn:microsoft.com/office/officeart/2005/8/layout/orgChart1"/>
    <dgm:cxn modelId="{CBE9AC69-5DDF-4E56-93F6-B6D60B1FE942}" type="presOf" srcId="{FDBAFF91-1188-402B-BD09-2228F0804891}" destId="{A02D6573-0AF6-4CAE-87C1-5D5332832F37}" srcOrd="0" destOrd="0" presId="urn:microsoft.com/office/officeart/2005/8/layout/orgChart1"/>
    <dgm:cxn modelId="{FD5E4D34-D2B2-47D1-98FB-42E4823CDFAB}" type="presOf" srcId="{FDBAFF91-1188-402B-BD09-2228F0804891}" destId="{9A4639ED-CF38-4524-BF33-EF24F29EC06A}" srcOrd="1" destOrd="0" presId="urn:microsoft.com/office/officeart/2005/8/layout/orgChart1"/>
    <dgm:cxn modelId="{3E2E84B9-DD5E-4E15-AB9E-EC5E3F123D70}" type="presOf" srcId="{5D738AB1-15A9-4A12-A23A-EAC79D2523B2}" destId="{8BF9B8B8-EE38-4D59-816A-F38E40E80586}" srcOrd="1" destOrd="0" presId="urn:microsoft.com/office/officeart/2005/8/layout/orgChart1"/>
    <dgm:cxn modelId="{5A9ADB82-DF53-442A-9A17-F7FE7B1B1819}" type="presOf" srcId="{B6D949FB-7A9F-4724-9EAB-E3F8358AD809}" destId="{84D309E6-F699-481D-9BE9-64746E7B9D3A}" srcOrd="0" destOrd="0" presId="urn:microsoft.com/office/officeart/2005/8/layout/orgChart1"/>
    <dgm:cxn modelId="{5FFE3172-0ED9-4708-BD17-60037D6C2B6B}" srcId="{EB0898D7-79D3-426D-9362-60951B4ED783}" destId="{5D738AB1-15A9-4A12-A23A-EAC79D2523B2}" srcOrd="0" destOrd="0" parTransId="{95547D3C-BD10-4C69-A226-9557EA01D841}" sibTransId="{AF1159AC-A2A1-445F-9780-A05F1123828C}"/>
    <dgm:cxn modelId="{561F8D9D-9297-496D-864D-C0FE4836AC63}" type="presOf" srcId="{2427DFF1-E6AB-4F46-9600-986A0D1C7EC4}" destId="{F9125FDC-50FD-4EAA-A556-894A13701C79}" srcOrd="0" destOrd="0" presId="urn:microsoft.com/office/officeart/2005/8/layout/orgChart1"/>
    <dgm:cxn modelId="{4C347C99-2534-412E-9751-388BC8D4DEB9}" type="presOf" srcId="{EB0898D7-79D3-426D-9362-60951B4ED783}" destId="{78AAECFC-62D0-40C3-949E-64AA045D4A3F}" srcOrd="0" destOrd="0" presId="urn:microsoft.com/office/officeart/2005/8/layout/orgChart1"/>
    <dgm:cxn modelId="{65860391-E0CA-4B30-A6E4-547996EB7850}" type="presOf" srcId="{95CEF5F2-D03B-4E24-98EE-C3EAE888129E}" destId="{77DCE110-CC96-4F04-BE5B-623408727968}" srcOrd="0" destOrd="0" presId="urn:microsoft.com/office/officeart/2005/8/layout/orgChart1"/>
    <dgm:cxn modelId="{E051D56E-2FEC-4889-8CDB-3395B55F5ACC}" type="presOf" srcId="{95CEF5F2-D03B-4E24-98EE-C3EAE888129E}" destId="{9EAB2F48-D77A-4752-9D85-7251491BBF64}" srcOrd="1" destOrd="0" presId="urn:microsoft.com/office/officeart/2005/8/layout/orgChart1"/>
    <dgm:cxn modelId="{D2F1F03D-E9A2-4029-A10B-EBCA20F30222}" srcId="{5D738AB1-15A9-4A12-A23A-EAC79D2523B2}" destId="{FDBAFF91-1188-402B-BD09-2228F0804891}" srcOrd="1" destOrd="0" parTransId="{2427DFF1-E6AB-4F46-9600-986A0D1C7EC4}" sibTransId="{0E313FB1-6390-46E2-A76C-22D1E150A7D2}"/>
    <dgm:cxn modelId="{27BF624B-22EF-4286-BA44-C928D5DCC12D}" srcId="{5D738AB1-15A9-4A12-A23A-EAC79D2523B2}" destId="{95CEF5F2-D03B-4E24-98EE-C3EAE888129E}" srcOrd="0" destOrd="0" parTransId="{B6D949FB-7A9F-4724-9EAB-E3F8358AD809}" sibTransId="{F24C63FC-B100-445D-B00C-8B276329E64C}"/>
    <dgm:cxn modelId="{D2746A3B-EBAE-465B-8CD7-3825BE8D8489}" type="presParOf" srcId="{78AAECFC-62D0-40C3-949E-64AA045D4A3F}" destId="{36173E98-5F1E-41FE-9EEB-32E0E8271647}" srcOrd="0" destOrd="0" presId="urn:microsoft.com/office/officeart/2005/8/layout/orgChart1"/>
    <dgm:cxn modelId="{C9CA157A-5421-4F3A-A532-2417307983DC}" type="presParOf" srcId="{36173E98-5F1E-41FE-9EEB-32E0E8271647}" destId="{679B047C-C3A0-4BF1-93A4-6627FADF100E}" srcOrd="0" destOrd="0" presId="urn:microsoft.com/office/officeart/2005/8/layout/orgChart1"/>
    <dgm:cxn modelId="{69DB9B2C-8DE5-456F-930B-180D89533A20}" type="presParOf" srcId="{679B047C-C3A0-4BF1-93A4-6627FADF100E}" destId="{8BB4728B-79E9-4A8A-9940-6FDA5909213A}" srcOrd="0" destOrd="0" presId="urn:microsoft.com/office/officeart/2005/8/layout/orgChart1"/>
    <dgm:cxn modelId="{1C425E23-A367-41A3-9588-149CC6A90720}" type="presParOf" srcId="{679B047C-C3A0-4BF1-93A4-6627FADF100E}" destId="{8BF9B8B8-EE38-4D59-816A-F38E40E80586}" srcOrd="1" destOrd="0" presId="urn:microsoft.com/office/officeart/2005/8/layout/orgChart1"/>
    <dgm:cxn modelId="{903509D2-17B4-43B3-B5AC-EB650958AE45}" type="presParOf" srcId="{36173E98-5F1E-41FE-9EEB-32E0E8271647}" destId="{BD8B5F5A-E901-4121-B3F7-A1C806BC1107}" srcOrd="1" destOrd="0" presId="urn:microsoft.com/office/officeart/2005/8/layout/orgChart1"/>
    <dgm:cxn modelId="{14B069FD-7A06-4B0A-A69F-9E76E10D6C63}" type="presParOf" srcId="{BD8B5F5A-E901-4121-B3F7-A1C806BC1107}" destId="{84D309E6-F699-481D-9BE9-64746E7B9D3A}" srcOrd="0" destOrd="0" presId="urn:microsoft.com/office/officeart/2005/8/layout/orgChart1"/>
    <dgm:cxn modelId="{80174D7E-B44F-4B8E-8403-B1A60CC810DB}" type="presParOf" srcId="{BD8B5F5A-E901-4121-B3F7-A1C806BC1107}" destId="{2B2714A7-8910-4764-BF37-527A3192D1DC}" srcOrd="1" destOrd="0" presId="urn:microsoft.com/office/officeart/2005/8/layout/orgChart1"/>
    <dgm:cxn modelId="{E061F266-1102-4B47-8F92-68EF00EE6026}" type="presParOf" srcId="{2B2714A7-8910-4764-BF37-527A3192D1DC}" destId="{3D3847BE-38B7-4212-9BCF-710D6429A70D}" srcOrd="0" destOrd="0" presId="urn:microsoft.com/office/officeart/2005/8/layout/orgChart1"/>
    <dgm:cxn modelId="{9B2C3490-1707-49BB-B186-28B3FF6B2C46}" type="presParOf" srcId="{3D3847BE-38B7-4212-9BCF-710D6429A70D}" destId="{77DCE110-CC96-4F04-BE5B-623408727968}" srcOrd="0" destOrd="0" presId="urn:microsoft.com/office/officeart/2005/8/layout/orgChart1"/>
    <dgm:cxn modelId="{DE3D9809-E525-437C-80D4-A51834074693}" type="presParOf" srcId="{3D3847BE-38B7-4212-9BCF-710D6429A70D}" destId="{9EAB2F48-D77A-4752-9D85-7251491BBF64}" srcOrd="1" destOrd="0" presId="urn:microsoft.com/office/officeart/2005/8/layout/orgChart1"/>
    <dgm:cxn modelId="{5BBAD6AC-7831-4367-87C0-10C3E2C870A6}" type="presParOf" srcId="{2B2714A7-8910-4764-BF37-527A3192D1DC}" destId="{BD12EA9B-2979-4475-9F3A-584B78E81E24}" srcOrd="1" destOrd="0" presId="urn:microsoft.com/office/officeart/2005/8/layout/orgChart1"/>
    <dgm:cxn modelId="{F1991C04-C5E0-4C41-B029-AAE6357FB362}" type="presParOf" srcId="{2B2714A7-8910-4764-BF37-527A3192D1DC}" destId="{C51A455C-5731-4951-8EDE-8FE40CAF5AD1}" srcOrd="2" destOrd="0" presId="urn:microsoft.com/office/officeart/2005/8/layout/orgChart1"/>
    <dgm:cxn modelId="{FC1CB751-381A-4B41-8288-9232E016791D}" type="presParOf" srcId="{BD8B5F5A-E901-4121-B3F7-A1C806BC1107}" destId="{F9125FDC-50FD-4EAA-A556-894A13701C79}" srcOrd="2" destOrd="0" presId="urn:microsoft.com/office/officeart/2005/8/layout/orgChart1"/>
    <dgm:cxn modelId="{FD581589-F555-4280-96E3-EE2251A5F8A7}" type="presParOf" srcId="{BD8B5F5A-E901-4121-B3F7-A1C806BC1107}" destId="{C1F0759C-12BE-4F34-92B1-3C0EE0A1FF3A}" srcOrd="3" destOrd="0" presId="urn:microsoft.com/office/officeart/2005/8/layout/orgChart1"/>
    <dgm:cxn modelId="{F3E82D52-15B2-40B8-B945-ABEE81EC9A80}" type="presParOf" srcId="{C1F0759C-12BE-4F34-92B1-3C0EE0A1FF3A}" destId="{FCC126EE-A7D3-4AB9-8428-BE9538BFEB19}" srcOrd="0" destOrd="0" presId="urn:microsoft.com/office/officeart/2005/8/layout/orgChart1"/>
    <dgm:cxn modelId="{09AD19F0-736A-4033-ABD8-9480F03715C3}" type="presParOf" srcId="{FCC126EE-A7D3-4AB9-8428-BE9538BFEB19}" destId="{A02D6573-0AF6-4CAE-87C1-5D5332832F37}" srcOrd="0" destOrd="0" presId="urn:microsoft.com/office/officeart/2005/8/layout/orgChart1"/>
    <dgm:cxn modelId="{65C261BE-38D6-4EA9-896A-F3D52E388C5D}" type="presParOf" srcId="{FCC126EE-A7D3-4AB9-8428-BE9538BFEB19}" destId="{9A4639ED-CF38-4524-BF33-EF24F29EC06A}" srcOrd="1" destOrd="0" presId="urn:microsoft.com/office/officeart/2005/8/layout/orgChart1"/>
    <dgm:cxn modelId="{733FF634-2883-430E-A81B-BE29BC9522B6}" type="presParOf" srcId="{C1F0759C-12BE-4F34-92B1-3C0EE0A1FF3A}" destId="{44C0C0D6-AE76-48E4-B0CE-9B65EA5CCA70}" srcOrd="1" destOrd="0" presId="urn:microsoft.com/office/officeart/2005/8/layout/orgChart1"/>
    <dgm:cxn modelId="{F66B4CC5-3863-4AE8-9485-912401284F40}" type="presParOf" srcId="{C1F0759C-12BE-4F34-92B1-3C0EE0A1FF3A}" destId="{3A8EC3E9-023D-4FF9-99A4-663806F3567F}" srcOrd="2" destOrd="0" presId="urn:microsoft.com/office/officeart/2005/8/layout/orgChart1"/>
    <dgm:cxn modelId="{F5097A51-35D7-4879-8C91-CF3C3C7FDFDE}" type="presParOf" srcId="{36173E98-5F1E-41FE-9EEB-32E0E8271647}" destId="{553C1AE6-D124-48D2-A960-5E79B79A2DAE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898D7-79D3-426D-9362-60951B4ED783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5D738AB1-15A9-4A12-A23A-EAC79D2523B2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Sustancias puras</a:t>
          </a:r>
          <a:endParaRPr lang="es-CL" dirty="0">
            <a:solidFill>
              <a:schemeClr val="tx1"/>
            </a:solidFill>
          </a:endParaRPr>
        </a:p>
      </dgm:t>
    </dgm:pt>
    <dgm:pt modelId="{95547D3C-BD10-4C69-A226-9557EA01D841}" type="parTrans" cxnId="{5FFE3172-0ED9-4708-BD17-60037D6C2B6B}">
      <dgm:prSet/>
      <dgm:spPr/>
      <dgm:t>
        <a:bodyPr/>
        <a:lstStyle/>
        <a:p>
          <a:endParaRPr lang="es-CL"/>
        </a:p>
      </dgm:t>
    </dgm:pt>
    <dgm:pt modelId="{AF1159AC-A2A1-445F-9780-A05F1123828C}" type="sibTrans" cxnId="{5FFE3172-0ED9-4708-BD17-60037D6C2B6B}">
      <dgm:prSet/>
      <dgm:spPr/>
      <dgm:t>
        <a:bodyPr/>
        <a:lstStyle/>
        <a:p>
          <a:endParaRPr lang="es-CL"/>
        </a:p>
      </dgm:t>
    </dgm:pt>
    <dgm:pt modelId="{95CEF5F2-D03B-4E24-98EE-C3EAE888129E}">
      <dgm:prSet phldrT="[Texto]"/>
      <dgm:spPr>
        <a:solidFill>
          <a:srgbClr val="FFFF00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Elementos </a:t>
          </a:r>
          <a:endParaRPr lang="es-CL" dirty="0">
            <a:solidFill>
              <a:schemeClr val="tx1"/>
            </a:solidFill>
          </a:endParaRPr>
        </a:p>
      </dgm:t>
    </dgm:pt>
    <dgm:pt modelId="{B6D949FB-7A9F-4724-9EAB-E3F8358AD809}" type="parTrans" cxnId="{27BF624B-22EF-4286-BA44-C928D5DCC12D}">
      <dgm:prSet/>
      <dgm:spPr/>
      <dgm:t>
        <a:bodyPr/>
        <a:lstStyle/>
        <a:p>
          <a:endParaRPr lang="es-CL"/>
        </a:p>
      </dgm:t>
    </dgm:pt>
    <dgm:pt modelId="{F24C63FC-B100-445D-B00C-8B276329E64C}" type="sibTrans" cxnId="{27BF624B-22EF-4286-BA44-C928D5DCC12D}">
      <dgm:prSet/>
      <dgm:spPr/>
      <dgm:t>
        <a:bodyPr/>
        <a:lstStyle/>
        <a:p>
          <a:endParaRPr lang="es-CL"/>
        </a:p>
      </dgm:t>
    </dgm:pt>
    <dgm:pt modelId="{FDBAFF91-1188-402B-BD09-2228F0804891}">
      <dgm:prSet phldrT="[Texto]"/>
      <dgm:spPr>
        <a:solidFill>
          <a:srgbClr val="82F244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Compuestos</a:t>
          </a:r>
          <a:endParaRPr lang="es-CL" dirty="0">
            <a:solidFill>
              <a:schemeClr val="tx1"/>
            </a:solidFill>
          </a:endParaRPr>
        </a:p>
      </dgm:t>
    </dgm:pt>
    <dgm:pt modelId="{2427DFF1-E6AB-4F46-9600-986A0D1C7EC4}" type="parTrans" cxnId="{D2F1F03D-E9A2-4029-A10B-EBCA20F30222}">
      <dgm:prSet/>
      <dgm:spPr/>
      <dgm:t>
        <a:bodyPr/>
        <a:lstStyle/>
        <a:p>
          <a:endParaRPr lang="es-CL"/>
        </a:p>
      </dgm:t>
    </dgm:pt>
    <dgm:pt modelId="{0E313FB1-6390-46E2-A76C-22D1E150A7D2}" type="sibTrans" cxnId="{D2F1F03D-E9A2-4029-A10B-EBCA20F30222}">
      <dgm:prSet/>
      <dgm:spPr/>
      <dgm:t>
        <a:bodyPr/>
        <a:lstStyle/>
        <a:p>
          <a:endParaRPr lang="es-CL"/>
        </a:p>
      </dgm:t>
    </dgm:pt>
    <dgm:pt modelId="{78AAECFC-62D0-40C3-949E-64AA045D4A3F}" type="pres">
      <dgm:prSet presAssocID="{EB0898D7-79D3-426D-9362-60951B4E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173E98-5F1E-41FE-9EEB-32E0E8271647}" type="pres">
      <dgm:prSet presAssocID="{5D738AB1-15A9-4A12-A23A-EAC79D2523B2}" presName="hierRoot1" presStyleCnt="0">
        <dgm:presLayoutVars>
          <dgm:hierBranch val="init"/>
        </dgm:presLayoutVars>
      </dgm:prSet>
      <dgm:spPr/>
    </dgm:pt>
    <dgm:pt modelId="{679B047C-C3A0-4BF1-93A4-6627FADF100E}" type="pres">
      <dgm:prSet presAssocID="{5D738AB1-15A9-4A12-A23A-EAC79D2523B2}" presName="rootComposite1" presStyleCnt="0"/>
      <dgm:spPr/>
    </dgm:pt>
    <dgm:pt modelId="{8BB4728B-79E9-4A8A-9940-6FDA5909213A}" type="pres">
      <dgm:prSet presAssocID="{5D738AB1-15A9-4A12-A23A-EAC79D2523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F9B8B8-EE38-4D59-816A-F38E40E80586}" type="pres">
      <dgm:prSet presAssocID="{5D738AB1-15A9-4A12-A23A-EAC79D2523B2}" presName="rootConnector1" presStyleLbl="node1" presStyleIdx="0" presStyleCnt="0"/>
      <dgm:spPr/>
      <dgm:t>
        <a:bodyPr/>
        <a:lstStyle/>
        <a:p>
          <a:endParaRPr lang="es-CL"/>
        </a:p>
      </dgm:t>
    </dgm:pt>
    <dgm:pt modelId="{BD8B5F5A-E901-4121-B3F7-A1C806BC1107}" type="pres">
      <dgm:prSet presAssocID="{5D738AB1-15A9-4A12-A23A-EAC79D2523B2}" presName="hierChild2" presStyleCnt="0"/>
      <dgm:spPr/>
    </dgm:pt>
    <dgm:pt modelId="{84D309E6-F699-481D-9BE9-64746E7B9D3A}" type="pres">
      <dgm:prSet presAssocID="{B6D949FB-7A9F-4724-9EAB-E3F8358AD809}" presName="Name37" presStyleLbl="parChTrans1D2" presStyleIdx="0" presStyleCnt="2"/>
      <dgm:spPr/>
      <dgm:t>
        <a:bodyPr/>
        <a:lstStyle/>
        <a:p>
          <a:endParaRPr lang="es-CL"/>
        </a:p>
      </dgm:t>
    </dgm:pt>
    <dgm:pt modelId="{2B2714A7-8910-4764-BF37-527A3192D1DC}" type="pres">
      <dgm:prSet presAssocID="{95CEF5F2-D03B-4E24-98EE-C3EAE888129E}" presName="hierRoot2" presStyleCnt="0">
        <dgm:presLayoutVars>
          <dgm:hierBranch val="init"/>
        </dgm:presLayoutVars>
      </dgm:prSet>
      <dgm:spPr/>
    </dgm:pt>
    <dgm:pt modelId="{3D3847BE-38B7-4212-9BCF-710D6429A70D}" type="pres">
      <dgm:prSet presAssocID="{95CEF5F2-D03B-4E24-98EE-C3EAE888129E}" presName="rootComposite" presStyleCnt="0"/>
      <dgm:spPr/>
    </dgm:pt>
    <dgm:pt modelId="{77DCE110-CC96-4F04-BE5B-623408727968}" type="pres">
      <dgm:prSet presAssocID="{95CEF5F2-D03B-4E24-98EE-C3EAE88812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EAB2F48-D77A-4752-9D85-7251491BBF64}" type="pres">
      <dgm:prSet presAssocID="{95CEF5F2-D03B-4E24-98EE-C3EAE888129E}" presName="rootConnector" presStyleLbl="node2" presStyleIdx="0" presStyleCnt="2"/>
      <dgm:spPr/>
      <dgm:t>
        <a:bodyPr/>
        <a:lstStyle/>
        <a:p>
          <a:endParaRPr lang="es-CL"/>
        </a:p>
      </dgm:t>
    </dgm:pt>
    <dgm:pt modelId="{BD12EA9B-2979-4475-9F3A-584B78E81E24}" type="pres">
      <dgm:prSet presAssocID="{95CEF5F2-D03B-4E24-98EE-C3EAE888129E}" presName="hierChild4" presStyleCnt="0"/>
      <dgm:spPr/>
    </dgm:pt>
    <dgm:pt modelId="{C51A455C-5731-4951-8EDE-8FE40CAF5AD1}" type="pres">
      <dgm:prSet presAssocID="{95CEF5F2-D03B-4E24-98EE-C3EAE888129E}" presName="hierChild5" presStyleCnt="0"/>
      <dgm:spPr/>
    </dgm:pt>
    <dgm:pt modelId="{F9125FDC-50FD-4EAA-A556-894A13701C79}" type="pres">
      <dgm:prSet presAssocID="{2427DFF1-E6AB-4F46-9600-986A0D1C7EC4}" presName="Name37" presStyleLbl="parChTrans1D2" presStyleIdx="1" presStyleCnt="2"/>
      <dgm:spPr/>
      <dgm:t>
        <a:bodyPr/>
        <a:lstStyle/>
        <a:p>
          <a:endParaRPr lang="es-CL"/>
        </a:p>
      </dgm:t>
    </dgm:pt>
    <dgm:pt modelId="{C1F0759C-12BE-4F34-92B1-3C0EE0A1FF3A}" type="pres">
      <dgm:prSet presAssocID="{FDBAFF91-1188-402B-BD09-2228F0804891}" presName="hierRoot2" presStyleCnt="0">
        <dgm:presLayoutVars>
          <dgm:hierBranch val="init"/>
        </dgm:presLayoutVars>
      </dgm:prSet>
      <dgm:spPr/>
    </dgm:pt>
    <dgm:pt modelId="{FCC126EE-A7D3-4AB9-8428-BE9538BFEB19}" type="pres">
      <dgm:prSet presAssocID="{FDBAFF91-1188-402B-BD09-2228F0804891}" presName="rootComposite" presStyleCnt="0"/>
      <dgm:spPr/>
    </dgm:pt>
    <dgm:pt modelId="{A02D6573-0AF6-4CAE-87C1-5D5332832F37}" type="pres">
      <dgm:prSet presAssocID="{FDBAFF91-1188-402B-BD09-2228F080489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A4639ED-CF38-4524-BF33-EF24F29EC06A}" type="pres">
      <dgm:prSet presAssocID="{FDBAFF91-1188-402B-BD09-2228F0804891}" presName="rootConnector" presStyleLbl="node2" presStyleIdx="1" presStyleCnt="2"/>
      <dgm:spPr/>
      <dgm:t>
        <a:bodyPr/>
        <a:lstStyle/>
        <a:p>
          <a:endParaRPr lang="es-CL"/>
        </a:p>
      </dgm:t>
    </dgm:pt>
    <dgm:pt modelId="{44C0C0D6-AE76-48E4-B0CE-9B65EA5CCA70}" type="pres">
      <dgm:prSet presAssocID="{FDBAFF91-1188-402B-BD09-2228F0804891}" presName="hierChild4" presStyleCnt="0"/>
      <dgm:spPr/>
    </dgm:pt>
    <dgm:pt modelId="{3A8EC3E9-023D-4FF9-99A4-663806F3567F}" type="pres">
      <dgm:prSet presAssocID="{FDBAFF91-1188-402B-BD09-2228F0804891}" presName="hierChild5" presStyleCnt="0"/>
      <dgm:spPr/>
    </dgm:pt>
    <dgm:pt modelId="{553C1AE6-D124-48D2-A960-5E79B79A2DAE}" type="pres">
      <dgm:prSet presAssocID="{5D738AB1-15A9-4A12-A23A-EAC79D2523B2}" presName="hierChild3" presStyleCnt="0"/>
      <dgm:spPr/>
    </dgm:pt>
  </dgm:ptLst>
  <dgm:cxnLst>
    <dgm:cxn modelId="{C3FE5707-7AE0-4157-8AE3-18B03655C86D}" type="presOf" srcId="{5D738AB1-15A9-4A12-A23A-EAC79D2523B2}" destId="{8BF9B8B8-EE38-4D59-816A-F38E40E80586}" srcOrd="1" destOrd="0" presId="urn:microsoft.com/office/officeart/2005/8/layout/orgChart1"/>
    <dgm:cxn modelId="{EE2B866A-1E34-4608-9541-EE18C75DAAAD}" type="presOf" srcId="{95CEF5F2-D03B-4E24-98EE-C3EAE888129E}" destId="{77DCE110-CC96-4F04-BE5B-623408727968}" srcOrd="0" destOrd="0" presId="urn:microsoft.com/office/officeart/2005/8/layout/orgChart1"/>
    <dgm:cxn modelId="{50CDAF86-F549-4B04-92F5-2EA8471ABEA6}" type="presOf" srcId="{FDBAFF91-1188-402B-BD09-2228F0804891}" destId="{A02D6573-0AF6-4CAE-87C1-5D5332832F37}" srcOrd="0" destOrd="0" presId="urn:microsoft.com/office/officeart/2005/8/layout/orgChart1"/>
    <dgm:cxn modelId="{8DC598C1-3F9F-4E46-9540-3D336AF29E68}" type="presOf" srcId="{95CEF5F2-D03B-4E24-98EE-C3EAE888129E}" destId="{9EAB2F48-D77A-4752-9D85-7251491BBF64}" srcOrd="1" destOrd="0" presId="urn:microsoft.com/office/officeart/2005/8/layout/orgChart1"/>
    <dgm:cxn modelId="{5FFE3172-0ED9-4708-BD17-60037D6C2B6B}" srcId="{EB0898D7-79D3-426D-9362-60951B4ED783}" destId="{5D738AB1-15A9-4A12-A23A-EAC79D2523B2}" srcOrd="0" destOrd="0" parTransId="{95547D3C-BD10-4C69-A226-9557EA01D841}" sibTransId="{AF1159AC-A2A1-445F-9780-A05F1123828C}"/>
    <dgm:cxn modelId="{8C7DB14C-0FE5-481C-8281-572E1185FC3E}" type="presOf" srcId="{B6D949FB-7A9F-4724-9EAB-E3F8358AD809}" destId="{84D309E6-F699-481D-9BE9-64746E7B9D3A}" srcOrd="0" destOrd="0" presId="urn:microsoft.com/office/officeart/2005/8/layout/orgChart1"/>
    <dgm:cxn modelId="{D2F1F03D-E9A2-4029-A10B-EBCA20F30222}" srcId="{5D738AB1-15A9-4A12-A23A-EAC79D2523B2}" destId="{FDBAFF91-1188-402B-BD09-2228F0804891}" srcOrd="1" destOrd="0" parTransId="{2427DFF1-E6AB-4F46-9600-986A0D1C7EC4}" sibTransId="{0E313FB1-6390-46E2-A76C-22D1E150A7D2}"/>
    <dgm:cxn modelId="{27BF624B-22EF-4286-BA44-C928D5DCC12D}" srcId="{5D738AB1-15A9-4A12-A23A-EAC79D2523B2}" destId="{95CEF5F2-D03B-4E24-98EE-C3EAE888129E}" srcOrd="0" destOrd="0" parTransId="{B6D949FB-7A9F-4724-9EAB-E3F8358AD809}" sibTransId="{F24C63FC-B100-445D-B00C-8B276329E64C}"/>
    <dgm:cxn modelId="{7DF88198-C712-4256-A8F3-D38813A8D46B}" type="presOf" srcId="{EB0898D7-79D3-426D-9362-60951B4ED783}" destId="{78AAECFC-62D0-40C3-949E-64AA045D4A3F}" srcOrd="0" destOrd="0" presId="urn:microsoft.com/office/officeart/2005/8/layout/orgChart1"/>
    <dgm:cxn modelId="{2C5AE79C-55D4-46CE-B257-F40DFFA19ACD}" type="presOf" srcId="{5D738AB1-15A9-4A12-A23A-EAC79D2523B2}" destId="{8BB4728B-79E9-4A8A-9940-6FDA5909213A}" srcOrd="0" destOrd="0" presId="urn:microsoft.com/office/officeart/2005/8/layout/orgChart1"/>
    <dgm:cxn modelId="{23A5D401-4801-41E5-BD1B-1881C5AA1112}" type="presOf" srcId="{2427DFF1-E6AB-4F46-9600-986A0D1C7EC4}" destId="{F9125FDC-50FD-4EAA-A556-894A13701C79}" srcOrd="0" destOrd="0" presId="urn:microsoft.com/office/officeart/2005/8/layout/orgChart1"/>
    <dgm:cxn modelId="{4ACBB9C4-0D0B-4B7E-B4F3-C00D337D4115}" type="presOf" srcId="{FDBAFF91-1188-402B-BD09-2228F0804891}" destId="{9A4639ED-CF38-4524-BF33-EF24F29EC06A}" srcOrd="1" destOrd="0" presId="urn:microsoft.com/office/officeart/2005/8/layout/orgChart1"/>
    <dgm:cxn modelId="{E90A0938-225D-4172-AD9B-4F6ACF0A13FA}" type="presParOf" srcId="{78AAECFC-62D0-40C3-949E-64AA045D4A3F}" destId="{36173E98-5F1E-41FE-9EEB-32E0E8271647}" srcOrd="0" destOrd="0" presId="urn:microsoft.com/office/officeart/2005/8/layout/orgChart1"/>
    <dgm:cxn modelId="{78908F71-BF7F-4731-934D-A0B74A1330E4}" type="presParOf" srcId="{36173E98-5F1E-41FE-9EEB-32E0E8271647}" destId="{679B047C-C3A0-4BF1-93A4-6627FADF100E}" srcOrd="0" destOrd="0" presId="urn:microsoft.com/office/officeart/2005/8/layout/orgChart1"/>
    <dgm:cxn modelId="{E462AE37-F37B-4E5C-80B0-5BA28EA7AEAF}" type="presParOf" srcId="{679B047C-C3A0-4BF1-93A4-6627FADF100E}" destId="{8BB4728B-79E9-4A8A-9940-6FDA5909213A}" srcOrd="0" destOrd="0" presId="urn:microsoft.com/office/officeart/2005/8/layout/orgChart1"/>
    <dgm:cxn modelId="{68A57C67-AA03-41B0-B7AB-A2EDE51490D8}" type="presParOf" srcId="{679B047C-C3A0-4BF1-93A4-6627FADF100E}" destId="{8BF9B8B8-EE38-4D59-816A-F38E40E80586}" srcOrd="1" destOrd="0" presId="urn:microsoft.com/office/officeart/2005/8/layout/orgChart1"/>
    <dgm:cxn modelId="{2B7CE926-7475-470F-A5CD-CF21DC0AE7FD}" type="presParOf" srcId="{36173E98-5F1E-41FE-9EEB-32E0E8271647}" destId="{BD8B5F5A-E901-4121-B3F7-A1C806BC1107}" srcOrd="1" destOrd="0" presId="urn:microsoft.com/office/officeart/2005/8/layout/orgChart1"/>
    <dgm:cxn modelId="{BA2ABE5B-119D-4249-8B29-5BDF9A701DAB}" type="presParOf" srcId="{BD8B5F5A-E901-4121-B3F7-A1C806BC1107}" destId="{84D309E6-F699-481D-9BE9-64746E7B9D3A}" srcOrd="0" destOrd="0" presId="urn:microsoft.com/office/officeart/2005/8/layout/orgChart1"/>
    <dgm:cxn modelId="{F4C53EC0-586A-4DE7-A239-8F39DCD087E0}" type="presParOf" srcId="{BD8B5F5A-E901-4121-B3F7-A1C806BC1107}" destId="{2B2714A7-8910-4764-BF37-527A3192D1DC}" srcOrd="1" destOrd="0" presId="urn:microsoft.com/office/officeart/2005/8/layout/orgChart1"/>
    <dgm:cxn modelId="{5AF4244D-3245-4CEC-82D6-C039BB03EA5B}" type="presParOf" srcId="{2B2714A7-8910-4764-BF37-527A3192D1DC}" destId="{3D3847BE-38B7-4212-9BCF-710D6429A70D}" srcOrd="0" destOrd="0" presId="urn:microsoft.com/office/officeart/2005/8/layout/orgChart1"/>
    <dgm:cxn modelId="{41E3A0A4-45F8-49BA-B588-3DA2D0F28701}" type="presParOf" srcId="{3D3847BE-38B7-4212-9BCF-710D6429A70D}" destId="{77DCE110-CC96-4F04-BE5B-623408727968}" srcOrd="0" destOrd="0" presId="urn:microsoft.com/office/officeart/2005/8/layout/orgChart1"/>
    <dgm:cxn modelId="{9A682BB6-F85A-44E8-AE77-542983E216F6}" type="presParOf" srcId="{3D3847BE-38B7-4212-9BCF-710D6429A70D}" destId="{9EAB2F48-D77A-4752-9D85-7251491BBF64}" srcOrd="1" destOrd="0" presId="urn:microsoft.com/office/officeart/2005/8/layout/orgChart1"/>
    <dgm:cxn modelId="{1A0BC0C2-901C-4D85-9BEC-E022EA6FEE97}" type="presParOf" srcId="{2B2714A7-8910-4764-BF37-527A3192D1DC}" destId="{BD12EA9B-2979-4475-9F3A-584B78E81E24}" srcOrd="1" destOrd="0" presId="urn:microsoft.com/office/officeart/2005/8/layout/orgChart1"/>
    <dgm:cxn modelId="{9F1AB3F7-AFFE-4C75-9A2A-3595F32C5826}" type="presParOf" srcId="{2B2714A7-8910-4764-BF37-527A3192D1DC}" destId="{C51A455C-5731-4951-8EDE-8FE40CAF5AD1}" srcOrd="2" destOrd="0" presId="urn:microsoft.com/office/officeart/2005/8/layout/orgChart1"/>
    <dgm:cxn modelId="{EA27BF3D-A721-4EE3-8C0B-9635CC0D46ED}" type="presParOf" srcId="{BD8B5F5A-E901-4121-B3F7-A1C806BC1107}" destId="{F9125FDC-50FD-4EAA-A556-894A13701C79}" srcOrd="2" destOrd="0" presId="urn:microsoft.com/office/officeart/2005/8/layout/orgChart1"/>
    <dgm:cxn modelId="{1BAC7D41-0042-4156-9393-3B37F0B2B99D}" type="presParOf" srcId="{BD8B5F5A-E901-4121-B3F7-A1C806BC1107}" destId="{C1F0759C-12BE-4F34-92B1-3C0EE0A1FF3A}" srcOrd="3" destOrd="0" presId="urn:microsoft.com/office/officeart/2005/8/layout/orgChart1"/>
    <dgm:cxn modelId="{4C3D4A06-05D0-49B7-B0DC-D3196FEACFEC}" type="presParOf" srcId="{C1F0759C-12BE-4F34-92B1-3C0EE0A1FF3A}" destId="{FCC126EE-A7D3-4AB9-8428-BE9538BFEB19}" srcOrd="0" destOrd="0" presId="urn:microsoft.com/office/officeart/2005/8/layout/orgChart1"/>
    <dgm:cxn modelId="{69399E42-56AA-4F6F-92A1-A725F04E7121}" type="presParOf" srcId="{FCC126EE-A7D3-4AB9-8428-BE9538BFEB19}" destId="{A02D6573-0AF6-4CAE-87C1-5D5332832F37}" srcOrd="0" destOrd="0" presId="urn:microsoft.com/office/officeart/2005/8/layout/orgChart1"/>
    <dgm:cxn modelId="{FA47A84C-82A1-4EF6-B55B-1E2E06AFCE1C}" type="presParOf" srcId="{FCC126EE-A7D3-4AB9-8428-BE9538BFEB19}" destId="{9A4639ED-CF38-4524-BF33-EF24F29EC06A}" srcOrd="1" destOrd="0" presId="urn:microsoft.com/office/officeart/2005/8/layout/orgChart1"/>
    <dgm:cxn modelId="{EB32B905-496A-4339-9AC3-20BFB326EEE2}" type="presParOf" srcId="{C1F0759C-12BE-4F34-92B1-3C0EE0A1FF3A}" destId="{44C0C0D6-AE76-48E4-B0CE-9B65EA5CCA70}" srcOrd="1" destOrd="0" presId="urn:microsoft.com/office/officeart/2005/8/layout/orgChart1"/>
    <dgm:cxn modelId="{7891BDCE-25A8-4A94-A87B-2D36B3F200D9}" type="presParOf" srcId="{C1F0759C-12BE-4F34-92B1-3C0EE0A1FF3A}" destId="{3A8EC3E9-023D-4FF9-99A4-663806F3567F}" srcOrd="2" destOrd="0" presId="urn:microsoft.com/office/officeart/2005/8/layout/orgChart1"/>
    <dgm:cxn modelId="{88416703-4D62-4836-89D8-4E9BFB1EB91A}" type="presParOf" srcId="{36173E98-5F1E-41FE-9EEB-32E0E8271647}" destId="{553C1AE6-D124-48D2-A960-5E79B79A2DAE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898D7-79D3-426D-9362-60951B4ED783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5D738AB1-15A9-4A12-A23A-EAC79D2523B2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MATERIA</a:t>
          </a:r>
          <a:endParaRPr lang="es-CL" dirty="0">
            <a:solidFill>
              <a:schemeClr val="tx1"/>
            </a:solidFill>
          </a:endParaRPr>
        </a:p>
      </dgm:t>
    </dgm:pt>
    <dgm:pt modelId="{95547D3C-BD10-4C69-A226-9557EA01D841}" type="parTrans" cxnId="{5FFE3172-0ED9-4708-BD17-60037D6C2B6B}">
      <dgm:prSet/>
      <dgm:spPr/>
      <dgm:t>
        <a:bodyPr/>
        <a:lstStyle/>
        <a:p>
          <a:endParaRPr lang="es-CL"/>
        </a:p>
      </dgm:t>
    </dgm:pt>
    <dgm:pt modelId="{AF1159AC-A2A1-445F-9780-A05F1123828C}" type="sibTrans" cxnId="{5FFE3172-0ED9-4708-BD17-60037D6C2B6B}">
      <dgm:prSet/>
      <dgm:spPr/>
      <dgm:t>
        <a:bodyPr/>
        <a:lstStyle/>
        <a:p>
          <a:endParaRPr lang="es-CL"/>
        </a:p>
      </dgm:t>
    </dgm:pt>
    <dgm:pt modelId="{95CEF5F2-D03B-4E24-98EE-C3EAE888129E}">
      <dgm:prSet phldrT="[Texto]"/>
      <dgm:spPr>
        <a:solidFill>
          <a:srgbClr val="FFFF00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SUSTANCIAS PURAS </a:t>
          </a:r>
          <a:endParaRPr lang="es-CL" dirty="0">
            <a:solidFill>
              <a:schemeClr val="tx1"/>
            </a:solidFill>
          </a:endParaRPr>
        </a:p>
      </dgm:t>
    </dgm:pt>
    <dgm:pt modelId="{B6D949FB-7A9F-4724-9EAB-E3F8358AD809}" type="parTrans" cxnId="{27BF624B-22EF-4286-BA44-C928D5DCC12D}">
      <dgm:prSet/>
      <dgm:spPr/>
      <dgm:t>
        <a:bodyPr/>
        <a:lstStyle/>
        <a:p>
          <a:endParaRPr lang="es-CL"/>
        </a:p>
      </dgm:t>
    </dgm:pt>
    <dgm:pt modelId="{F24C63FC-B100-445D-B00C-8B276329E64C}" type="sibTrans" cxnId="{27BF624B-22EF-4286-BA44-C928D5DCC12D}">
      <dgm:prSet/>
      <dgm:spPr/>
      <dgm:t>
        <a:bodyPr/>
        <a:lstStyle/>
        <a:p>
          <a:endParaRPr lang="es-CL"/>
        </a:p>
      </dgm:t>
    </dgm:pt>
    <dgm:pt modelId="{FDBAFF91-1188-402B-BD09-2228F0804891}">
      <dgm:prSet phldrT="[Texto]"/>
      <dgm:spPr>
        <a:solidFill>
          <a:srgbClr val="82F244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MEZCLAS</a:t>
          </a:r>
          <a:endParaRPr lang="es-CL" b="1" dirty="0">
            <a:solidFill>
              <a:schemeClr val="tx1"/>
            </a:solidFill>
          </a:endParaRPr>
        </a:p>
      </dgm:t>
    </dgm:pt>
    <dgm:pt modelId="{2427DFF1-E6AB-4F46-9600-986A0D1C7EC4}" type="parTrans" cxnId="{D2F1F03D-E9A2-4029-A10B-EBCA20F30222}">
      <dgm:prSet/>
      <dgm:spPr/>
      <dgm:t>
        <a:bodyPr/>
        <a:lstStyle/>
        <a:p>
          <a:endParaRPr lang="es-CL"/>
        </a:p>
      </dgm:t>
    </dgm:pt>
    <dgm:pt modelId="{0E313FB1-6390-46E2-A76C-22D1E150A7D2}" type="sibTrans" cxnId="{D2F1F03D-E9A2-4029-A10B-EBCA20F30222}">
      <dgm:prSet/>
      <dgm:spPr/>
      <dgm:t>
        <a:bodyPr/>
        <a:lstStyle/>
        <a:p>
          <a:endParaRPr lang="es-CL"/>
        </a:p>
      </dgm:t>
    </dgm:pt>
    <dgm:pt modelId="{DDB50431-9956-4CC6-9944-5CD16CD78E16}" type="asst">
      <dgm:prSet/>
      <dgm:spPr>
        <a:solidFill>
          <a:srgbClr val="FFC000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COMPUESTOS</a:t>
          </a:r>
          <a:endParaRPr lang="es-CL" dirty="0">
            <a:solidFill>
              <a:schemeClr val="tx1"/>
            </a:solidFill>
          </a:endParaRPr>
        </a:p>
      </dgm:t>
    </dgm:pt>
    <dgm:pt modelId="{1FCBEF65-2EED-4D89-905C-364248308625}" type="parTrans" cxnId="{197E22B4-165E-4509-80CF-E4D4AB1EC19F}">
      <dgm:prSet/>
      <dgm:spPr/>
      <dgm:t>
        <a:bodyPr/>
        <a:lstStyle/>
        <a:p>
          <a:endParaRPr lang="es-CL"/>
        </a:p>
      </dgm:t>
    </dgm:pt>
    <dgm:pt modelId="{D499EBD9-160F-4531-9E9A-F1561A55A47C}" type="sibTrans" cxnId="{197E22B4-165E-4509-80CF-E4D4AB1EC19F}">
      <dgm:prSet/>
      <dgm:spPr/>
      <dgm:t>
        <a:bodyPr/>
        <a:lstStyle/>
        <a:p>
          <a:endParaRPr lang="es-CL"/>
        </a:p>
      </dgm:t>
    </dgm:pt>
    <dgm:pt modelId="{8F171FAD-E2AF-4F78-B2AF-9D23C98329D7}" type="asst">
      <dgm:prSet/>
      <dgm:spPr>
        <a:solidFill>
          <a:srgbClr val="FFC000"/>
        </a:solidFill>
      </dgm:spPr>
      <dgm:t>
        <a:bodyPr/>
        <a:lstStyle/>
        <a:p>
          <a:r>
            <a:rPr lang="es-CL" b="0" dirty="0" smtClean="0">
              <a:solidFill>
                <a:schemeClr val="tx1"/>
              </a:solidFill>
            </a:rPr>
            <a:t>ELEMENTOS</a:t>
          </a:r>
          <a:endParaRPr lang="es-CL" b="0" dirty="0">
            <a:solidFill>
              <a:schemeClr val="tx1"/>
            </a:solidFill>
          </a:endParaRPr>
        </a:p>
      </dgm:t>
    </dgm:pt>
    <dgm:pt modelId="{3D91F8CE-A648-4850-B56F-C5DFFD9E1478}" type="parTrans" cxnId="{B1FA9598-F7BC-4E61-8260-DF9F60A0832E}">
      <dgm:prSet/>
      <dgm:spPr/>
      <dgm:t>
        <a:bodyPr/>
        <a:lstStyle/>
        <a:p>
          <a:endParaRPr lang="es-CL"/>
        </a:p>
      </dgm:t>
    </dgm:pt>
    <dgm:pt modelId="{6772271F-D0A7-4550-A725-50A7773C011F}" type="sibTrans" cxnId="{B1FA9598-F7BC-4E61-8260-DF9F60A0832E}">
      <dgm:prSet/>
      <dgm:spPr/>
      <dgm:t>
        <a:bodyPr/>
        <a:lstStyle/>
        <a:p>
          <a:endParaRPr lang="es-CL"/>
        </a:p>
      </dgm:t>
    </dgm:pt>
    <dgm:pt modelId="{78AAECFC-62D0-40C3-949E-64AA045D4A3F}" type="pres">
      <dgm:prSet presAssocID="{EB0898D7-79D3-426D-9362-60951B4E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173E98-5F1E-41FE-9EEB-32E0E8271647}" type="pres">
      <dgm:prSet presAssocID="{5D738AB1-15A9-4A12-A23A-EAC79D2523B2}" presName="hierRoot1" presStyleCnt="0">
        <dgm:presLayoutVars>
          <dgm:hierBranch val="init"/>
        </dgm:presLayoutVars>
      </dgm:prSet>
      <dgm:spPr/>
    </dgm:pt>
    <dgm:pt modelId="{679B047C-C3A0-4BF1-93A4-6627FADF100E}" type="pres">
      <dgm:prSet presAssocID="{5D738AB1-15A9-4A12-A23A-EAC79D2523B2}" presName="rootComposite1" presStyleCnt="0"/>
      <dgm:spPr/>
    </dgm:pt>
    <dgm:pt modelId="{8BB4728B-79E9-4A8A-9940-6FDA5909213A}" type="pres">
      <dgm:prSet presAssocID="{5D738AB1-15A9-4A12-A23A-EAC79D2523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F9B8B8-EE38-4D59-816A-F38E40E80586}" type="pres">
      <dgm:prSet presAssocID="{5D738AB1-15A9-4A12-A23A-EAC79D2523B2}" presName="rootConnector1" presStyleLbl="node1" presStyleIdx="0" presStyleCnt="0"/>
      <dgm:spPr/>
      <dgm:t>
        <a:bodyPr/>
        <a:lstStyle/>
        <a:p>
          <a:endParaRPr lang="es-CL"/>
        </a:p>
      </dgm:t>
    </dgm:pt>
    <dgm:pt modelId="{BD8B5F5A-E901-4121-B3F7-A1C806BC1107}" type="pres">
      <dgm:prSet presAssocID="{5D738AB1-15A9-4A12-A23A-EAC79D2523B2}" presName="hierChild2" presStyleCnt="0"/>
      <dgm:spPr/>
    </dgm:pt>
    <dgm:pt modelId="{84D309E6-F699-481D-9BE9-64746E7B9D3A}" type="pres">
      <dgm:prSet presAssocID="{B6D949FB-7A9F-4724-9EAB-E3F8358AD809}" presName="Name37" presStyleLbl="parChTrans1D2" presStyleIdx="0" presStyleCnt="2"/>
      <dgm:spPr/>
      <dgm:t>
        <a:bodyPr/>
        <a:lstStyle/>
        <a:p>
          <a:endParaRPr lang="es-CL"/>
        </a:p>
      </dgm:t>
    </dgm:pt>
    <dgm:pt modelId="{2B2714A7-8910-4764-BF37-527A3192D1DC}" type="pres">
      <dgm:prSet presAssocID="{95CEF5F2-D03B-4E24-98EE-C3EAE888129E}" presName="hierRoot2" presStyleCnt="0">
        <dgm:presLayoutVars>
          <dgm:hierBranch val="init"/>
        </dgm:presLayoutVars>
      </dgm:prSet>
      <dgm:spPr/>
    </dgm:pt>
    <dgm:pt modelId="{3D3847BE-38B7-4212-9BCF-710D6429A70D}" type="pres">
      <dgm:prSet presAssocID="{95CEF5F2-D03B-4E24-98EE-C3EAE888129E}" presName="rootComposite" presStyleCnt="0"/>
      <dgm:spPr/>
    </dgm:pt>
    <dgm:pt modelId="{77DCE110-CC96-4F04-BE5B-623408727968}" type="pres">
      <dgm:prSet presAssocID="{95CEF5F2-D03B-4E24-98EE-C3EAE88812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EAB2F48-D77A-4752-9D85-7251491BBF64}" type="pres">
      <dgm:prSet presAssocID="{95CEF5F2-D03B-4E24-98EE-C3EAE888129E}" presName="rootConnector" presStyleLbl="node2" presStyleIdx="0" presStyleCnt="2"/>
      <dgm:spPr/>
      <dgm:t>
        <a:bodyPr/>
        <a:lstStyle/>
        <a:p>
          <a:endParaRPr lang="es-CL"/>
        </a:p>
      </dgm:t>
    </dgm:pt>
    <dgm:pt modelId="{BD12EA9B-2979-4475-9F3A-584B78E81E24}" type="pres">
      <dgm:prSet presAssocID="{95CEF5F2-D03B-4E24-98EE-C3EAE888129E}" presName="hierChild4" presStyleCnt="0"/>
      <dgm:spPr/>
    </dgm:pt>
    <dgm:pt modelId="{C51A455C-5731-4951-8EDE-8FE40CAF5AD1}" type="pres">
      <dgm:prSet presAssocID="{95CEF5F2-D03B-4E24-98EE-C3EAE888129E}" presName="hierChild5" presStyleCnt="0"/>
      <dgm:spPr/>
    </dgm:pt>
    <dgm:pt modelId="{C3A9C769-AF12-444B-AAC7-6994ED4C5AA0}" type="pres">
      <dgm:prSet presAssocID="{1FCBEF65-2EED-4D89-905C-364248308625}" presName="Name111" presStyleLbl="parChTrans1D3" presStyleIdx="0" presStyleCnt="2"/>
      <dgm:spPr/>
      <dgm:t>
        <a:bodyPr/>
        <a:lstStyle/>
        <a:p>
          <a:endParaRPr lang="es-CL"/>
        </a:p>
      </dgm:t>
    </dgm:pt>
    <dgm:pt modelId="{B2DC2909-4E4B-4609-9BC7-A5BA177E2171}" type="pres">
      <dgm:prSet presAssocID="{DDB50431-9956-4CC6-9944-5CD16CD78E16}" presName="hierRoot3" presStyleCnt="0">
        <dgm:presLayoutVars>
          <dgm:hierBranch val="init"/>
        </dgm:presLayoutVars>
      </dgm:prSet>
      <dgm:spPr/>
    </dgm:pt>
    <dgm:pt modelId="{CA364EEA-3573-47A4-BCBF-C5932D3C1960}" type="pres">
      <dgm:prSet presAssocID="{DDB50431-9956-4CC6-9944-5CD16CD78E16}" presName="rootComposite3" presStyleCnt="0"/>
      <dgm:spPr/>
    </dgm:pt>
    <dgm:pt modelId="{F8304F61-B4A6-4F1D-BF0F-9A28CAE478E4}" type="pres">
      <dgm:prSet presAssocID="{DDB50431-9956-4CC6-9944-5CD16CD78E16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D47A55E-55CA-4DAF-BF36-3F0DA696BC74}" type="pres">
      <dgm:prSet presAssocID="{DDB50431-9956-4CC6-9944-5CD16CD78E16}" presName="rootConnector3" presStyleLbl="asst2" presStyleIdx="0" presStyleCnt="2"/>
      <dgm:spPr/>
      <dgm:t>
        <a:bodyPr/>
        <a:lstStyle/>
        <a:p>
          <a:endParaRPr lang="es-CL"/>
        </a:p>
      </dgm:t>
    </dgm:pt>
    <dgm:pt modelId="{50B74BFB-8218-4803-B390-195E551E5D04}" type="pres">
      <dgm:prSet presAssocID="{DDB50431-9956-4CC6-9944-5CD16CD78E16}" presName="hierChild6" presStyleCnt="0"/>
      <dgm:spPr/>
    </dgm:pt>
    <dgm:pt modelId="{1EBE3374-07D9-4010-ACE9-AF86E5A7E026}" type="pres">
      <dgm:prSet presAssocID="{DDB50431-9956-4CC6-9944-5CD16CD78E16}" presName="hierChild7" presStyleCnt="0"/>
      <dgm:spPr/>
    </dgm:pt>
    <dgm:pt modelId="{583C7696-DF7F-416D-A1B2-F0AD604AC794}" type="pres">
      <dgm:prSet presAssocID="{3D91F8CE-A648-4850-B56F-C5DFFD9E1478}" presName="Name111" presStyleLbl="parChTrans1D3" presStyleIdx="1" presStyleCnt="2"/>
      <dgm:spPr/>
      <dgm:t>
        <a:bodyPr/>
        <a:lstStyle/>
        <a:p>
          <a:endParaRPr lang="es-CL"/>
        </a:p>
      </dgm:t>
    </dgm:pt>
    <dgm:pt modelId="{DC7D6679-002B-4E95-B0B0-E9C20FE3AA62}" type="pres">
      <dgm:prSet presAssocID="{8F171FAD-E2AF-4F78-B2AF-9D23C98329D7}" presName="hierRoot3" presStyleCnt="0">
        <dgm:presLayoutVars>
          <dgm:hierBranch val="init"/>
        </dgm:presLayoutVars>
      </dgm:prSet>
      <dgm:spPr/>
    </dgm:pt>
    <dgm:pt modelId="{ADCD7F75-0F57-4EDB-98BC-7CCE146B75E7}" type="pres">
      <dgm:prSet presAssocID="{8F171FAD-E2AF-4F78-B2AF-9D23C98329D7}" presName="rootComposite3" presStyleCnt="0"/>
      <dgm:spPr/>
    </dgm:pt>
    <dgm:pt modelId="{45C29DED-0F3E-4390-9809-2E4F6AB4F9E4}" type="pres">
      <dgm:prSet presAssocID="{8F171FAD-E2AF-4F78-B2AF-9D23C98329D7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DA1E370-105A-485E-AA74-0F6E65F59B2A}" type="pres">
      <dgm:prSet presAssocID="{8F171FAD-E2AF-4F78-B2AF-9D23C98329D7}" presName="rootConnector3" presStyleLbl="asst2" presStyleIdx="1" presStyleCnt="2"/>
      <dgm:spPr/>
      <dgm:t>
        <a:bodyPr/>
        <a:lstStyle/>
        <a:p>
          <a:endParaRPr lang="es-CL"/>
        </a:p>
      </dgm:t>
    </dgm:pt>
    <dgm:pt modelId="{EDB2642F-DF05-41A7-8A99-1E332F556C89}" type="pres">
      <dgm:prSet presAssocID="{8F171FAD-E2AF-4F78-B2AF-9D23C98329D7}" presName="hierChild6" presStyleCnt="0"/>
      <dgm:spPr/>
    </dgm:pt>
    <dgm:pt modelId="{83E2385A-A17E-419C-A394-E37437960128}" type="pres">
      <dgm:prSet presAssocID="{8F171FAD-E2AF-4F78-B2AF-9D23C98329D7}" presName="hierChild7" presStyleCnt="0"/>
      <dgm:spPr/>
    </dgm:pt>
    <dgm:pt modelId="{F9125FDC-50FD-4EAA-A556-894A13701C79}" type="pres">
      <dgm:prSet presAssocID="{2427DFF1-E6AB-4F46-9600-986A0D1C7EC4}" presName="Name37" presStyleLbl="parChTrans1D2" presStyleIdx="1" presStyleCnt="2"/>
      <dgm:spPr/>
      <dgm:t>
        <a:bodyPr/>
        <a:lstStyle/>
        <a:p>
          <a:endParaRPr lang="es-CL"/>
        </a:p>
      </dgm:t>
    </dgm:pt>
    <dgm:pt modelId="{C1F0759C-12BE-4F34-92B1-3C0EE0A1FF3A}" type="pres">
      <dgm:prSet presAssocID="{FDBAFF91-1188-402B-BD09-2228F0804891}" presName="hierRoot2" presStyleCnt="0">
        <dgm:presLayoutVars>
          <dgm:hierBranch val="init"/>
        </dgm:presLayoutVars>
      </dgm:prSet>
      <dgm:spPr/>
    </dgm:pt>
    <dgm:pt modelId="{FCC126EE-A7D3-4AB9-8428-BE9538BFEB19}" type="pres">
      <dgm:prSet presAssocID="{FDBAFF91-1188-402B-BD09-2228F0804891}" presName="rootComposite" presStyleCnt="0"/>
      <dgm:spPr/>
    </dgm:pt>
    <dgm:pt modelId="{A02D6573-0AF6-4CAE-87C1-5D5332832F37}" type="pres">
      <dgm:prSet presAssocID="{FDBAFF91-1188-402B-BD09-2228F080489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A4639ED-CF38-4524-BF33-EF24F29EC06A}" type="pres">
      <dgm:prSet presAssocID="{FDBAFF91-1188-402B-BD09-2228F0804891}" presName="rootConnector" presStyleLbl="node2" presStyleIdx="1" presStyleCnt="2"/>
      <dgm:spPr/>
      <dgm:t>
        <a:bodyPr/>
        <a:lstStyle/>
        <a:p>
          <a:endParaRPr lang="es-CL"/>
        </a:p>
      </dgm:t>
    </dgm:pt>
    <dgm:pt modelId="{44C0C0D6-AE76-48E4-B0CE-9B65EA5CCA70}" type="pres">
      <dgm:prSet presAssocID="{FDBAFF91-1188-402B-BD09-2228F0804891}" presName="hierChild4" presStyleCnt="0"/>
      <dgm:spPr/>
    </dgm:pt>
    <dgm:pt modelId="{3A8EC3E9-023D-4FF9-99A4-663806F3567F}" type="pres">
      <dgm:prSet presAssocID="{FDBAFF91-1188-402B-BD09-2228F0804891}" presName="hierChild5" presStyleCnt="0"/>
      <dgm:spPr/>
    </dgm:pt>
    <dgm:pt modelId="{553C1AE6-D124-48D2-A960-5E79B79A2DAE}" type="pres">
      <dgm:prSet presAssocID="{5D738AB1-15A9-4A12-A23A-EAC79D2523B2}" presName="hierChild3" presStyleCnt="0"/>
      <dgm:spPr/>
    </dgm:pt>
  </dgm:ptLst>
  <dgm:cxnLst>
    <dgm:cxn modelId="{9EAA23E4-28F2-4324-9779-F51395E24886}" type="presOf" srcId="{1FCBEF65-2EED-4D89-905C-364248308625}" destId="{C3A9C769-AF12-444B-AAC7-6994ED4C5AA0}" srcOrd="0" destOrd="0" presId="urn:microsoft.com/office/officeart/2005/8/layout/orgChart1"/>
    <dgm:cxn modelId="{B1FA9598-F7BC-4E61-8260-DF9F60A0832E}" srcId="{95CEF5F2-D03B-4E24-98EE-C3EAE888129E}" destId="{8F171FAD-E2AF-4F78-B2AF-9D23C98329D7}" srcOrd="1" destOrd="0" parTransId="{3D91F8CE-A648-4850-B56F-C5DFFD9E1478}" sibTransId="{6772271F-D0A7-4550-A725-50A7773C011F}"/>
    <dgm:cxn modelId="{B84CBB47-61DD-4E7E-8176-5BEEAA04C4FE}" type="presOf" srcId="{DDB50431-9956-4CC6-9944-5CD16CD78E16}" destId="{F8304F61-B4A6-4F1D-BF0F-9A28CAE478E4}" srcOrd="0" destOrd="0" presId="urn:microsoft.com/office/officeart/2005/8/layout/orgChart1"/>
    <dgm:cxn modelId="{4026F641-504F-4049-A609-7CB92989A7AB}" type="presOf" srcId="{5D738AB1-15A9-4A12-A23A-EAC79D2523B2}" destId="{8BF9B8B8-EE38-4D59-816A-F38E40E80586}" srcOrd="1" destOrd="0" presId="urn:microsoft.com/office/officeart/2005/8/layout/orgChart1"/>
    <dgm:cxn modelId="{BE9F7A06-5961-4810-82D1-BE3A9BA3F100}" type="presOf" srcId="{5D738AB1-15A9-4A12-A23A-EAC79D2523B2}" destId="{8BB4728B-79E9-4A8A-9940-6FDA5909213A}" srcOrd="0" destOrd="0" presId="urn:microsoft.com/office/officeart/2005/8/layout/orgChart1"/>
    <dgm:cxn modelId="{653EE463-0F08-4BD6-B8D9-71B0AA76E42F}" type="presOf" srcId="{8F171FAD-E2AF-4F78-B2AF-9D23C98329D7}" destId="{45C29DED-0F3E-4390-9809-2E4F6AB4F9E4}" srcOrd="0" destOrd="0" presId="urn:microsoft.com/office/officeart/2005/8/layout/orgChart1"/>
    <dgm:cxn modelId="{7A8A1583-B02D-4A6B-A141-7158BAEB9246}" type="presOf" srcId="{EB0898D7-79D3-426D-9362-60951B4ED783}" destId="{78AAECFC-62D0-40C3-949E-64AA045D4A3F}" srcOrd="0" destOrd="0" presId="urn:microsoft.com/office/officeart/2005/8/layout/orgChart1"/>
    <dgm:cxn modelId="{C6082241-3298-4926-9661-040D3391E82C}" type="presOf" srcId="{FDBAFF91-1188-402B-BD09-2228F0804891}" destId="{A02D6573-0AF6-4CAE-87C1-5D5332832F37}" srcOrd="0" destOrd="0" presId="urn:microsoft.com/office/officeart/2005/8/layout/orgChart1"/>
    <dgm:cxn modelId="{7444D889-13F3-4390-B8DC-F8FAA85800DE}" type="presOf" srcId="{B6D949FB-7A9F-4724-9EAB-E3F8358AD809}" destId="{84D309E6-F699-481D-9BE9-64746E7B9D3A}" srcOrd="0" destOrd="0" presId="urn:microsoft.com/office/officeart/2005/8/layout/orgChart1"/>
    <dgm:cxn modelId="{437F347D-D4FD-4336-8D0D-FB25287E9E62}" type="presOf" srcId="{DDB50431-9956-4CC6-9944-5CD16CD78E16}" destId="{1D47A55E-55CA-4DAF-BF36-3F0DA696BC74}" srcOrd="1" destOrd="0" presId="urn:microsoft.com/office/officeart/2005/8/layout/orgChart1"/>
    <dgm:cxn modelId="{27BF624B-22EF-4286-BA44-C928D5DCC12D}" srcId="{5D738AB1-15A9-4A12-A23A-EAC79D2523B2}" destId="{95CEF5F2-D03B-4E24-98EE-C3EAE888129E}" srcOrd="0" destOrd="0" parTransId="{B6D949FB-7A9F-4724-9EAB-E3F8358AD809}" sibTransId="{F24C63FC-B100-445D-B00C-8B276329E64C}"/>
    <dgm:cxn modelId="{AE3931C4-DB71-42B5-BD91-353CC90B41ED}" type="presOf" srcId="{95CEF5F2-D03B-4E24-98EE-C3EAE888129E}" destId="{9EAB2F48-D77A-4752-9D85-7251491BBF64}" srcOrd="1" destOrd="0" presId="urn:microsoft.com/office/officeart/2005/8/layout/orgChart1"/>
    <dgm:cxn modelId="{454BB40B-0921-425B-B0BD-1D7ACE4EFB97}" type="presOf" srcId="{FDBAFF91-1188-402B-BD09-2228F0804891}" destId="{9A4639ED-CF38-4524-BF33-EF24F29EC06A}" srcOrd="1" destOrd="0" presId="urn:microsoft.com/office/officeart/2005/8/layout/orgChart1"/>
    <dgm:cxn modelId="{197E22B4-165E-4509-80CF-E4D4AB1EC19F}" srcId="{95CEF5F2-D03B-4E24-98EE-C3EAE888129E}" destId="{DDB50431-9956-4CC6-9944-5CD16CD78E16}" srcOrd="0" destOrd="0" parTransId="{1FCBEF65-2EED-4D89-905C-364248308625}" sibTransId="{D499EBD9-160F-4531-9E9A-F1561A55A47C}"/>
    <dgm:cxn modelId="{42D27841-E5A2-48C8-93F8-D3EB61FC8C61}" type="presOf" srcId="{8F171FAD-E2AF-4F78-B2AF-9D23C98329D7}" destId="{3DA1E370-105A-485E-AA74-0F6E65F59B2A}" srcOrd="1" destOrd="0" presId="urn:microsoft.com/office/officeart/2005/8/layout/orgChart1"/>
    <dgm:cxn modelId="{D50E2FCF-5E91-4521-808C-1FB426C44C0A}" type="presOf" srcId="{2427DFF1-E6AB-4F46-9600-986A0D1C7EC4}" destId="{F9125FDC-50FD-4EAA-A556-894A13701C79}" srcOrd="0" destOrd="0" presId="urn:microsoft.com/office/officeart/2005/8/layout/orgChart1"/>
    <dgm:cxn modelId="{396E913E-4EE6-4C6D-AC9F-834828CFF8E6}" type="presOf" srcId="{3D91F8CE-A648-4850-B56F-C5DFFD9E1478}" destId="{583C7696-DF7F-416D-A1B2-F0AD604AC794}" srcOrd="0" destOrd="0" presId="urn:microsoft.com/office/officeart/2005/8/layout/orgChart1"/>
    <dgm:cxn modelId="{D2F1F03D-E9A2-4029-A10B-EBCA20F30222}" srcId="{5D738AB1-15A9-4A12-A23A-EAC79D2523B2}" destId="{FDBAFF91-1188-402B-BD09-2228F0804891}" srcOrd="1" destOrd="0" parTransId="{2427DFF1-E6AB-4F46-9600-986A0D1C7EC4}" sibTransId="{0E313FB1-6390-46E2-A76C-22D1E150A7D2}"/>
    <dgm:cxn modelId="{5FFE3172-0ED9-4708-BD17-60037D6C2B6B}" srcId="{EB0898D7-79D3-426D-9362-60951B4ED783}" destId="{5D738AB1-15A9-4A12-A23A-EAC79D2523B2}" srcOrd="0" destOrd="0" parTransId="{95547D3C-BD10-4C69-A226-9557EA01D841}" sibTransId="{AF1159AC-A2A1-445F-9780-A05F1123828C}"/>
    <dgm:cxn modelId="{25B0F7B4-944A-4970-9500-B61777D6BA22}" type="presOf" srcId="{95CEF5F2-D03B-4E24-98EE-C3EAE888129E}" destId="{77DCE110-CC96-4F04-BE5B-623408727968}" srcOrd="0" destOrd="0" presId="urn:microsoft.com/office/officeart/2005/8/layout/orgChart1"/>
    <dgm:cxn modelId="{F1322265-D580-4EA2-AC37-A07A52C3608B}" type="presParOf" srcId="{78AAECFC-62D0-40C3-949E-64AA045D4A3F}" destId="{36173E98-5F1E-41FE-9EEB-32E0E8271647}" srcOrd="0" destOrd="0" presId="urn:microsoft.com/office/officeart/2005/8/layout/orgChart1"/>
    <dgm:cxn modelId="{6FC2A5AA-B2E1-4392-BF8C-1372D135A1C7}" type="presParOf" srcId="{36173E98-5F1E-41FE-9EEB-32E0E8271647}" destId="{679B047C-C3A0-4BF1-93A4-6627FADF100E}" srcOrd="0" destOrd="0" presId="urn:microsoft.com/office/officeart/2005/8/layout/orgChart1"/>
    <dgm:cxn modelId="{A51C4732-4402-4A17-967B-4F74689C9150}" type="presParOf" srcId="{679B047C-C3A0-4BF1-93A4-6627FADF100E}" destId="{8BB4728B-79E9-4A8A-9940-6FDA5909213A}" srcOrd="0" destOrd="0" presId="urn:microsoft.com/office/officeart/2005/8/layout/orgChart1"/>
    <dgm:cxn modelId="{FCCED163-18D2-47F1-AECA-D73057A7484F}" type="presParOf" srcId="{679B047C-C3A0-4BF1-93A4-6627FADF100E}" destId="{8BF9B8B8-EE38-4D59-816A-F38E40E80586}" srcOrd="1" destOrd="0" presId="urn:microsoft.com/office/officeart/2005/8/layout/orgChart1"/>
    <dgm:cxn modelId="{B4289A9A-995F-4E59-9465-66AE9D4EF45B}" type="presParOf" srcId="{36173E98-5F1E-41FE-9EEB-32E0E8271647}" destId="{BD8B5F5A-E901-4121-B3F7-A1C806BC1107}" srcOrd="1" destOrd="0" presId="urn:microsoft.com/office/officeart/2005/8/layout/orgChart1"/>
    <dgm:cxn modelId="{A2FBC4D7-8B8C-4F98-8473-85A163626CBD}" type="presParOf" srcId="{BD8B5F5A-E901-4121-B3F7-A1C806BC1107}" destId="{84D309E6-F699-481D-9BE9-64746E7B9D3A}" srcOrd="0" destOrd="0" presId="urn:microsoft.com/office/officeart/2005/8/layout/orgChart1"/>
    <dgm:cxn modelId="{8A9EAD1A-2B8B-41F9-B14C-8186BB130F98}" type="presParOf" srcId="{BD8B5F5A-E901-4121-B3F7-A1C806BC1107}" destId="{2B2714A7-8910-4764-BF37-527A3192D1DC}" srcOrd="1" destOrd="0" presId="urn:microsoft.com/office/officeart/2005/8/layout/orgChart1"/>
    <dgm:cxn modelId="{CD2988F4-6F9A-4411-93AC-8B30AE7E6EA5}" type="presParOf" srcId="{2B2714A7-8910-4764-BF37-527A3192D1DC}" destId="{3D3847BE-38B7-4212-9BCF-710D6429A70D}" srcOrd="0" destOrd="0" presId="urn:microsoft.com/office/officeart/2005/8/layout/orgChart1"/>
    <dgm:cxn modelId="{BB9B3126-BC1D-4A8F-87DF-446DEDFC7B35}" type="presParOf" srcId="{3D3847BE-38B7-4212-9BCF-710D6429A70D}" destId="{77DCE110-CC96-4F04-BE5B-623408727968}" srcOrd="0" destOrd="0" presId="urn:microsoft.com/office/officeart/2005/8/layout/orgChart1"/>
    <dgm:cxn modelId="{D31D9E1C-6151-44B9-94A8-668163D1C1E2}" type="presParOf" srcId="{3D3847BE-38B7-4212-9BCF-710D6429A70D}" destId="{9EAB2F48-D77A-4752-9D85-7251491BBF64}" srcOrd="1" destOrd="0" presId="urn:microsoft.com/office/officeart/2005/8/layout/orgChart1"/>
    <dgm:cxn modelId="{F52FED3C-99D7-445B-B879-6FBB87107052}" type="presParOf" srcId="{2B2714A7-8910-4764-BF37-527A3192D1DC}" destId="{BD12EA9B-2979-4475-9F3A-584B78E81E24}" srcOrd="1" destOrd="0" presId="urn:microsoft.com/office/officeart/2005/8/layout/orgChart1"/>
    <dgm:cxn modelId="{A288917B-6CE9-4DF6-87BE-279733A7317A}" type="presParOf" srcId="{2B2714A7-8910-4764-BF37-527A3192D1DC}" destId="{C51A455C-5731-4951-8EDE-8FE40CAF5AD1}" srcOrd="2" destOrd="0" presId="urn:microsoft.com/office/officeart/2005/8/layout/orgChart1"/>
    <dgm:cxn modelId="{72E12258-6933-4CA7-8869-DF337309BAD8}" type="presParOf" srcId="{C51A455C-5731-4951-8EDE-8FE40CAF5AD1}" destId="{C3A9C769-AF12-444B-AAC7-6994ED4C5AA0}" srcOrd="0" destOrd="0" presId="urn:microsoft.com/office/officeart/2005/8/layout/orgChart1"/>
    <dgm:cxn modelId="{0D1FD592-12DC-42A5-815E-6AD548F9140F}" type="presParOf" srcId="{C51A455C-5731-4951-8EDE-8FE40CAF5AD1}" destId="{B2DC2909-4E4B-4609-9BC7-A5BA177E2171}" srcOrd="1" destOrd="0" presId="urn:microsoft.com/office/officeart/2005/8/layout/orgChart1"/>
    <dgm:cxn modelId="{719FA7A2-82AB-4527-A3B4-A0BEB41904B5}" type="presParOf" srcId="{B2DC2909-4E4B-4609-9BC7-A5BA177E2171}" destId="{CA364EEA-3573-47A4-BCBF-C5932D3C1960}" srcOrd="0" destOrd="0" presId="urn:microsoft.com/office/officeart/2005/8/layout/orgChart1"/>
    <dgm:cxn modelId="{D66E7989-AB57-4DAE-82C7-013B4A22C1CC}" type="presParOf" srcId="{CA364EEA-3573-47A4-BCBF-C5932D3C1960}" destId="{F8304F61-B4A6-4F1D-BF0F-9A28CAE478E4}" srcOrd="0" destOrd="0" presId="urn:microsoft.com/office/officeart/2005/8/layout/orgChart1"/>
    <dgm:cxn modelId="{09B5FE48-5E79-4FD7-869B-5FC0CACB9606}" type="presParOf" srcId="{CA364EEA-3573-47A4-BCBF-C5932D3C1960}" destId="{1D47A55E-55CA-4DAF-BF36-3F0DA696BC74}" srcOrd="1" destOrd="0" presId="urn:microsoft.com/office/officeart/2005/8/layout/orgChart1"/>
    <dgm:cxn modelId="{9454DD1D-4896-4429-984D-CAA0F0232836}" type="presParOf" srcId="{B2DC2909-4E4B-4609-9BC7-A5BA177E2171}" destId="{50B74BFB-8218-4803-B390-195E551E5D04}" srcOrd="1" destOrd="0" presId="urn:microsoft.com/office/officeart/2005/8/layout/orgChart1"/>
    <dgm:cxn modelId="{1235F774-1E85-426E-A3D7-71D4D1A61960}" type="presParOf" srcId="{B2DC2909-4E4B-4609-9BC7-A5BA177E2171}" destId="{1EBE3374-07D9-4010-ACE9-AF86E5A7E026}" srcOrd="2" destOrd="0" presId="urn:microsoft.com/office/officeart/2005/8/layout/orgChart1"/>
    <dgm:cxn modelId="{A9FE151F-6EB1-4AC0-BED1-B25CDFF56989}" type="presParOf" srcId="{C51A455C-5731-4951-8EDE-8FE40CAF5AD1}" destId="{583C7696-DF7F-416D-A1B2-F0AD604AC794}" srcOrd="2" destOrd="0" presId="urn:microsoft.com/office/officeart/2005/8/layout/orgChart1"/>
    <dgm:cxn modelId="{092CC3A3-E3D8-4A24-A26C-E199D61EED31}" type="presParOf" srcId="{C51A455C-5731-4951-8EDE-8FE40CAF5AD1}" destId="{DC7D6679-002B-4E95-B0B0-E9C20FE3AA62}" srcOrd="3" destOrd="0" presId="urn:microsoft.com/office/officeart/2005/8/layout/orgChart1"/>
    <dgm:cxn modelId="{499CC3E1-3CD9-4141-82E3-F06349E4B36A}" type="presParOf" srcId="{DC7D6679-002B-4E95-B0B0-E9C20FE3AA62}" destId="{ADCD7F75-0F57-4EDB-98BC-7CCE146B75E7}" srcOrd="0" destOrd="0" presId="urn:microsoft.com/office/officeart/2005/8/layout/orgChart1"/>
    <dgm:cxn modelId="{C83A03E7-DE65-4C79-8A71-C9EB1A1016AA}" type="presParOf" srcId="{ADCD7F75-0F57-4EDB-98BC-7CCE146B75E7}" destId="{45C29DED-0F3E-4390-9809-2E4F6AB4F9E4}" srcOrd="0" destOrd="0" presId="urn:microsoft.com/office/officeart/2005/8/layout/orgChart1"/>
    <dgm:cxn modelId="{885D80F6-E915-4CA4-B8A0-D1BEF0B8804E}" type="presParOf" srcId="{ADCD7F75-0F57-4EDB-98BC-7CCE146B75E7}" destId="{3DA1E370-105A-485E-AA74-0F6E65F59B2A}" srcOrd="1" destOrd="0" presId="urn:microsoft.com/office/officeart/2005/8/layout/orgChart1"/>
    <dgm:cxn modelId="{2B1C28CA-9869-4CF2-8E08-26D4A5290DF7}" type="presParOf" srcId="{DC7D6679-002B-4E95-B0B0-E9C20FE3AA62}" destId="{EDB2642F-DF05-41A7-8A99-1E332F556C89}" srcOrd="1" destOrd="0" presId="urn:microsoft.com/office/officeart/2005/8/layout/orgChart1"/>
    <dgm:cxn modelId="{46C03FED-0513-4EE0-9E08-85A6C9786F00}" type="presParOf" srcId="{DC7D6679-002B-4E95-B0B0-E9C20FE3AA62}" destId="{83E2385A-A17E-419C-A394-E37437960128}" srcOrd="2" destOrd="0" presId="urn:microsoft.com/office/officeart/2005/8/layout/orgChart1"/>
    <dgm:cxn modelId="{A615EDDF-3C9A-45EB-96DB-C3DFE7212B5F}" type="presParOf" srcId="{BD8B5F5A-E901-4121-B3F7-A1C806BC1107}" destId="{F9125FDC-50FD-4EAA-A556-894A13701C79}" srcOrd="2" destOrd="0" presId="urn:microsoft.com/office/officeart/2005/8/layout/orgChart1"/>
    <dgm:cxn modelId="{BACD637E-8DF9-4355-AFED-8B14A2C99B50}" type="presParOf" srcId="{BD8B5F5A-E901-4121-B3F7-A1C806BC1107}" destId="{C1F0759C-12BE-4F34-92B1-3C0EE0A1FF3A}" srcOrd="3" destOrd="0" presId="urn:microsoft.com/office/officeart/2005/8/layout/orgChart1"/>
    <dgm:cxn modelId="{5D4D7FA2-C79C-404A-AD2C-5C070F9430BB}" type="presParOf" srcId="{C1F0759C-12BE-4F34-92B1-3C0EE0A1FF3A}" destId="{FCC126EE-A7D3-4AB9-8428-BE9538BFEB19}" srcOrd="0" destOrd="0" presId="urn:microsoft.com/office/officeart/2005/8/layout/orgChart1"/>
    <dgm:cxn modelId="{E3F67760-D9AB-49E7-BCD2-648864BD9DAC}" type="presParOf" srcId="{FCC126EE-A7D3-4AB9-8428-BE9538BFEB19}" destId="{A02D6573-0AF6-4CAE-87C1-5D5332832F37}" srcOrd="0" destOrd="0" presId="urn:microsoft.com/office/officeart/2005/8/layout/orgChart1"/>
    <dgm:cxn modelId="{27421635-3D09-41CF-BE12-5C9DDBDCB3A2}" type="presParOf" srcId="{FCC126EE-A7D3-4AB9-8428-BE9538BFEB19}" destId="{9A4639ED-CF38-4524-BF33-EF24F29EC06A}" srcOrd="1" destOrd="0" presId="urn:microsoft.com/office/officeart/2005/8/layout/orgChart1"/>
    <dgm:cxn modelId="{3CA3B2B1-8B73-4D2C-8007-5078DB892CA5}" type="presParOf" srcId="{C1F0759C-12BE-4F34-92B1-3C0EE0A1FF3A}" destId="{44C0C0D6-AE76-48E4-B0CE-9B65EA5CCA70}" srcOrd="1" destOrd="0" presId="urn:microsoft.com/office/officeart/2005/8/layout/orgChart1"/>
    <dgm:cxn modelId="{F1EBA34C-A400-4844-A6CD-6F1C9D546E33}" type="presParOf" srcId="{C1F0759C-12BE-4F34-92B1-3C0EE0A1FF3A}" destId="{3A8EC3E9-023D-4FF9-99A4-663806F3567F}" srcOrd="2" destOrd="0" presId="urn:microsoft.com/office/officeart/2005/8/layout/orgChart1"/>
    <dgm:cxn modelId="{6A39B4BE-5768-4568-80AC-560C0F79DD34}" type="presParOf" srcId="{36173E98-5F1E-41FE-9EEB-32E0E8271647}" destId="{553C1AE6-D124-48D2-A960-5E79B79A2DAE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0898D7-79D3-426D-9362-60951B4ED783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5D738AB1-15A9-4A12-A23A-EAC79D2523B2}">
      <dgm:prSet phldrT="[Texto]" custT="1"/>
      <dgm:spPr>
        <a:solidFill>
          <a:srgbClr val="F797E2"/>
        </a:solidFill>
      </dgm:spPr>
      <dgm:t>
        <a:bodyPr/>
        <a:lstStyle/>
        <a:p>
          <a:r>
            <a:rPr lang="es-CL" sz="2800" b="1" dirty="0" smtClean="0">
              <a:solidFill>
                <a:schemeClr val="tx1"/>
              </a:solidFill>
            </a:rPr>
            <a:t>MEZCLAS</a:t>
          </a:r>
          <a:endParaRPr lang="es-CL" sz="2800" b="1" dirty="0">
            <a:solidFill>
              <a:schemeClr val="tx1"/>
            </a:solidFill>
          </a:endParaRPr>
        </a:p>
      </dgm:t>
    </dgm:pt>
    <dgm:pt modelId="{95547D3C-BD10-4C69-A226-9557EA01D841}" type="parTrans" cxnId="{5FFE3172-0ED9-4708-BD17-60037D6C2B6B}">
      <dgm:prSet/>
      <dgm:spPr/>
      <dgm:t>
        <a:bodyPr/>
        <a:lstStyle/>
        <a:p>
          <a:endParaRPr lang="es-CL"/>
        </a:p>
      </dgm:t>
    </dgm:pt>
    <dgm:pt modelId="{AF1159AC-A2A1-445F-9780-A05F1123828C}" type="sibTrans" cxnId="{5FFE3172-0ED9-4708-BD17-60037D6C2B6B}">
      <dgm:prSet/>
      <dgm:spPr/>
      <dgm:t>
        <a:bodyPr/>
        <a:lstStyle/>
        <a:p>
          <a:endParaRPr lang="es-CL"/>
        </a:p>
      </dgm:t>
    </dgm:pt>
    <dgm:pt modelId="{95CEF5F2-D03B-4E24-98EE-C3EAE888129E}">
      <dgm:prSet phldrT="[Texto]"/>
      <dgm:spPr>
        <a:solidFill>
          <a:srgbClr val="FFFF00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HETEROGÉNEAS</a:t>
          </a:r>
          <a:endParaRPr lang="es-CL" b="1" dirty="0">
            <a:solidFill>
              <a:schemeClr val="tx1"/>
            </a:solidFill>
          </a:endParaRPr>
        </a:p>
      </dgm:t>
    </dgm:pt>
    <dgm:pt modelId="{B6D949FB-7A9F-4724-9EAB-E3F8358AD809}" type="parTrans" cxnId="{27BF624B-22EF-4286-BA44-C928D5DCC12D}">
      <dgm:prSet/>
      <dgm:spPr/>
      <dgm:t>
        <a:bodyPr/>
        <a:lstStyle/>
        <a:p>
          <a:endParaRPr lang="es-CL"/>
        </a:p>
      </dgm:t>
    </dgm:pt>
    <dgm:pt modelId="{F24C63FC-B100-445D-B00C-8B276329E64C}" type="sibTrans" cxnId="{27BF624B-22EF-4286-BA44-C928D5DCC12D}">
      <dgm:prSet/>
      <dgm:spPr/>
      <dgm:t>
        <a:bodyPr/>
        <a:lstStyle/>
        <a:p>
          <a:endParaRPr lang="es-CL"/>
        </a:p>
      </dgm:t>
    </dgm:pt>
    <dgm:pt modelId="{FDBAFF91-1188-402B-BD09-2228F0804891}">
      <dgm:prSet phldrT="[Texto]"/>
      <dgm:spPr>
        <a:solidFill>
          <a:srgbClr val="82F244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HOMOGÉNEAS</a:t>
          </a:r>
          <a:endParaRPr lang="es-CL" b="1" dirty="0">
            <a:solidFill>
              <a:schemeClr val="tx1"/>
            </a:solidFill>
          </a:endParaRPr>
        </a:p>
      </dgm:t>
    </dgm:pt>
    <dgm:pt modelId="{2427DFF1-E6AB-4F46-9600-986A0D1C7EC4}" type="parTrans" cxnId="{D2F1F03D-E9A2-4029-A10B-EBCA20F30222}">
      <dgm:prSet/>
      <dgm:spPr/>
      <dgm:t>
        <a:bodyPr/>
        <a:lstStyle/>
        <a:p>
          <a:endParaRPr lang="es-CL"/>
        </a:p>
      </dgm:t>
    </dgm:pt>
    <dgm:pt modelId="{0E313FB1-6390-46E2-A76C-22D1E150A7D2}" type="sibTrans" cxnId="{D2F1F03D-E9A2-4029-A10B-EBCA20F30222}">
      <dgm:prSet/>
      <dgm:spPr/>
      <dgm:t>
        <a:bodyPr/>
        <a:lstStyle/>
        <a:p>
          <a:endParaRPr lang="es-CL"/>
        </a:p>
      </dgm:t>
    </dgm:pt>
    <dgm:pt modelId="{DDB50431-9956-4CC6-9944-5CD16CD78E16}" type="asst">
      <dgm:prSet/>
      <dgm:spPr>
        <a:solidFill>
          <a:srgbClr val="FFC000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SUSPENCIONES</a:t>
          </a:r>
          <a:endParaRPr lang="es-CL" b="1" dirty="0">
            <a:solidFill>
              <a:schemeClr val="tx1"/>
            </a:solidFill>
          </a:endParaRPr>
        </a:p>
      </dgm:t>
    </dgm:pt>
    <dgm:pt modelId="{1FCBEF65-2EED-4D89-905C-364248308625}" type="parTrans" cxnId="{197E22B4-165E-4509-80CF-E4D4AB1EC19F}">
      <dgm:prSet/>
      <dgm:spPr/>
      <dgm:t>
        <a:bodyPr/>
        <a:lstStyle/>
        <a:p>
          <a:endParaRPr lang="es-CL"/>
        </a:p>
      </dgm:t>
    </dgm:pt>
    <dgm:pt modelId="{D499EBD9-160F-4531-9E9A-F1561A55A47C}" type="sibTrans" cxnId="{197E22B4-165E-4509-80CF-E4D4AB1EC19F}">
      <dgm:prSet/>
      <dgm:spPr/>
      <dgm:t>
        <a:bodyPr/>
        <a:lstStyle/>
        <a:p>
          <a:endParaRPr lang="es-CL"/>
        </a:p>
      </dgm:t>
    </dgm:pt>
    <dgm:pt modelId="{8F171FAD-E2AF-4F78-B2AF-9D23C98329D7}" type="asst">
      <dgm:prSet/>
      <dgm:spPr>
        <a:solidFill>
          <a:srgbClr val="FFC000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COLOIDES</a:t>
          </a:r>
          <a:endParaRPr lang="es-CL" b="1" dirty="0">
            <a:solidFill>
              <a:schemeClr val="tx1"/>
            </a:solidFill>
          </a:endParaRPr>
        </a:p>
      </dgm:t>
    </dgm:pt>
    <dgm:pt modelId="{3D91F8CE-A648-4850-B56F-C5DFFD9E1478}" type="parTrans" cxnId="{B1FA9598-F7BC-4E61-8260-DF9F60A0832E}">
      <dgm:prSet/>
      <dgm:spPr/>
      <dgm:t>
        <a:bodyPr/>
        <a:lstStyle/>
        <a:p>
          <a:endParaRPr lang="es-CL"/>
        </a:p>
      </dgm:t>
    </dgm:pt>
    <dgm:pt modelId="{6772271F-D0A7-4550-A725-50A7773C011F}" type="sibTrans" cxnId="{B1FA9598-F7BC-4E61-8260-DF9F60A0832E}">
      <dgm:prSet/>
      <dgm:spPr/>
      <dgm:t>
        <a:bodyPr/>
        <a:lstStyle/>
        <a:p>
          <a:endParaRPr lang="es-CL"/>
        </a:p>
      </dgm:t>
    </dgm:pt>
    <dgm:pt modelId="{0CEBF8F7-DE6E-4204-A44A-BE4C0ABDF6CE}" type="asst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DISOLUCIONES</a:t>
          </a:r>
          <a:endParaRPr lang="es-CL" b="1" dirty="0">
            <a:solidFill>
              <a:schemeClr val="tx1"/>
            </a:solidFill>
          </a:endParaRPr>
        </a:p>
      </dgm:t>
    </dgm:pt>
    <dgm:pt modelId="{313F88FB-4CB6-4B77-BEB1-647B43CB9705}" type="parTrans" cxnId="{835C0DEE-B953-447F-AABD-3F00369DD0E5}">
      <dgm:prSet/>
      <dgm:spPr/>
      <dgm:t>
        <a:bodyPr/>
        <a:lstStyle/>
        <a:p>
          <a:endParaRPr lang="es-CL"/>
        </a:p>
      </dgm:t>
    </dgm:pt>
    <dgm:pt modelId="{A6E5542C-570E-485A-882A-5AADB8107FA6}" type="sibTrans" cxnId="{835C0DEE-B953-447F-AABD-3F00369DD0E5}">
      <dgm:prSet/>
      <dgm:spPr/>
      <dgm:t>
        <a:bodyPr/>
        <a:lstStyle/>
        <a:p>
          <a:endParaRPr lang="es-CL"/>
        </a:p>
      </dgm:t>
    </dgm:pt>
    <dgm:pt modelId="{78AAECFC-62D0-40C3-949E-64AA045D4A3F}" type="pres">
      <dgm:prSet presAssocID="{EB0898D7-79D3-426D-9362-60951B4E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173E98-5F1E-41FE-9EEB-32E0E8271647}" type="pres">
      <dgm:prSet presAssocID="{5D738AB1-15A9-4A12-A23A-EAC79D2523B2}" presName="hierRoot1" presStyleCnt="0">
        <dgm:presLayoutVars>
          <dgm:hierBranch val="init"/>
        </dgm:presLayoutVars>
      </dgm:prSet>
      <dgm:spPr/>
    </dgm:pt>
    <dgm:pt modelId="{679B047C-C3A0-4BF1-93A4-6627FADF100E}" type="pres">
      <dgm:prSet presAssocID="{5D738AB1-15A9-4A12-A23A-EAC79D2523B2}" presName="rootComposite1" presStyleCnt="0"/>
      <dgm:spPr/>
    </dgm:pt>
    <dgm:pt modelId="{8BB4728B-79E9-4A8A-9940-6FDA5909213A}" type="pres">
      <dgm:prSet presAssocID="{5D738AB1-15A9-4A12-A23A-EAC79D2523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F9B8B8-EE38-4D59-816A-F38E40E80586}" type="pres">
      <dgm:prSet presAssocID="{5D738AB1-15A9-4A12-A23A-EAC79D2523B2}" presName="rootConnector1" presStyleLbl="node1" presStyleIdx="0" presStyleCnt="0"/>
      <dgm:spPr/>
      <dgm:t>
        <a:bodyPr/>
        <a:lstStyle/>
        <a:p>
          <a:endParaRPr lang="es-CL"/>
        </a:p>
      </dgm:t>
    </dgm:pt>
    <dgm:pt modelId="{BD8B5F5A-E901-4121-B3F7-A1C806BC1107}" type="pres">
      <dgm:prSet presAssocID="{5D738AB1-15A9-4A12-A23A-EAC79D2523B2}" presName="hierChild2" presStyleCnt="0"/>
      <dgm:spPr/>
    </dgm:pt>
    <dgm:pt modelId="{84D309E6-F699-481D-9BE9-64746E7B9D3A}" type="pres">
      <dgm:prSet presAssocID="{B6D949FB-7A9F-4724-9EAB-E3F8358AD809}" presName="Name37" presStyleLbl="parChTrans1D2" presStyleIdx="0" presStyleCnt="2"/>
      <dgm:spPr/>
      <dgm:t>
        <a:bodyPr/>
        <a:lstStyle/>
        <a:p>
          <a:endParaRPr lang="es-CL"/>
        </a:p>
      </dgm:t>
    </dgm:pt>
    <dgm:pt modelId="{2B2714A7-8910-4764-BF37-527A3192D1DC}" type="pres">
      <dgm:prSet presAssocID="{95CEF5F2-D03B-4E24-98EE-C3EAE888129E}" presName="hierRoot2" presStyleCnt="0">
        <dgm:presLayoutVars>
          <dgm:hierBranch val="init"/>
        </dgm:presLayoutVars>
      </dgm:prSet>
      <dgm:spPr/>
    </dgm:pt>
    <dgm:pt modelId="{3D3847BE-38B7-4212-9BCF-710D6429A70D}" type="pres">
      <dgm:prSet presAssocID="{95CEF5F2-D03B-4E24-98EE-C3EAE888129E}" presName="rootComposite" presStyleCnt="0"/>
      <dgm:spPr/>
    </dgm:pt>
    <dgm:pt modelId="{77DCE110-CC96-4F04-BE5B-623408727968}" type="pres">
      <dgm:prSet presAssocID="{95CEF5F2-D03B-4E24-98EE-C3EAE88812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EAB2F48-D77A-4752-9D85-7251491BBF64}" type="pres">
      <dgm:prSet presAssocID="{95CEF5F2-D03B-4E24-98EE-C3EAE888129E}" presName="rootConnector" presStyleLbl="node2" presStyleIdx="0" presStyleCnt="2"/>
      <dgm:spPr/>
      <dgm:t>
        <a:bodyPr/>
        <a:lstStyle/>
        <a:p>
          <a:endParaRPr lang="es-CL"/>
        </a:p>
      </dgm:t>
    </dgm:pt>
    <dgm:pt modelId="{BD12EA9B-2979-4475-9F3A-584B78E81E24}" type="pres">
      <dgm:prSet presAssocID="{95CEF5F2-D03B-4E24-98EE-C3EAE888129E}" presName="hierChild4" presStyleCnt="0"/>
      <dgm:spPr/>
    </dgm:pt>
    <dgm:pt modelId="{C51A455C-5731-4951-8EDE-8FE40CAF5AD1}" type="pres">
      <dgm:prSet presAssocID="{95CEF5F2-D03B-4E24-98EE-C3EAE888129E}" presName="hierChild5" presStyleCnt="0"/>
      <dgm:spPr/>
    </dgm:pt>
    <dgm:pt modelId="{C3A9C769-AF12-444B-AAC7-6994ED4C5AA0}" type="pres">
      <dgm:prSet presAssocID="{1FCBEF65-2EED-4D89-905C-364248308625}" presName="Name111" presStyleLbl="parChTrans1D3" presStyleIdx="0" presStyleCnt="3"/>
      <dgm:spPr/>
      <dgm:t>
        <a:bodyPr/>
        <a:lstStyle/>
        <a:p>
          <a:endParaRPr lang="es-CL"/>
        </a:p>
      </dgm:t>
    </dgm:pt>
    <dgm:pt modelId="{B2DC2909-4E4B-4609-9BC7-A5BA177E2171}" type="pres">
      <dgm:prSet presAssocID="{DDB50431-9956-4CC6-9944-5CD16CD78E16}" presName="hierRoot3" presStyleCnt="0">
        <dgm:presLayoutVars>
          <dgm:hierBranch val="init"/>
        </dgm:presLayoutVars>
      </dgm:prSet>
      <dgm:spPr/>
    </dgm:pt>
    <dgm:pt modelId="{CA364EEA-3573-47A4-BCBF-C5932D3C1960}" type="pres">
      <dgm:prSet presAssocID="{DDB50431-9956-4CC6-9944-5CD16CD78E16}" presName="rootComposite3" presStyleCnt="0"/>
      <dgm:spPr/>
    </dgm:pt>
    <dgm:pt modelId="{F8304F61-B4A6-4F1D-BF0F-9A28CAE478E4}" type="pres">
      <dgm:prSet presAssocID="{DDB50431-9956-4CC6-9944-5CD16CD78E16}" presName="rootText3" presStyleLbl="asst2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D47A55E-55CA-4DAF-BF36-3F0DA696BC74}" type="pres">
      <dgm:prSet presAssocID="{DDB50431-9956-4CC6-9944-5CD16CD78E16}" presName="rootConnector3" presStyleLbl="asst2" presStyleIdx="0" presStyleCnt="3"/>
      <dgm:spPr/>
      <dgm:t>
        <a:bodyPr/>
        <a:lstStyle/>
        <a:p>
          <a:endParaRPr lang="es-CL"/>
        </a:p>
      </dgm:t>
    </dgm:pt>
    <dgm:pt modelId="{50B74BFB-8218-4803-B390-195E551E5D04}" type="pres">
      <dgm:prSet presAssocID="{DDB50431-9956-4CC6-9944-5CD16CD78E16}" presName="hierChild6" presStyleCnt="0"/>
      <dgm:spPr/>
    </dgm:pt>
    <dgm:pt modelId="{1EBE3374-07D9-4010-ACE9-AF86E5A7E026}" type="pres">
      <dgm:prSet presAssocID="{DDB50431-9956-4CC6-9944-5CD16CD78E16}" presName="hierChild7" presStyleCnt="0"/>
      <dgm:spPr/>
    </dgm:pt>
    <dgm:pt modelId="{583C7696-DF7F-416D-A1B2-F0AD604AC794}" type="pres">
      <dgm:prSet presAssocID="{3D91F8CE-A648-4850-B56F-C5DFFD9E1478}" presName="Name111" presStyleLbl="parChTrans1D3" presStyleIdx="1" presStyleCnt="3"/>
      <dgm:spPr/>
      <dgm:t>
        <a:bodyPr/>
        <a:lstStyle/>
        <a:p>
          <a:endParaRPr lang="es-CL"/>
        </a:p>
      </dgm:t>
    </dgm:pt>
    <dgm:pt modelId="{DC7D6679-002B-4E95-B0B0-E9C20FE3AA62}" type="pres">
      <dgm:prSet presAssocID="{8F171FAD-E2AF-4F78-B2AF-9D23C98329D7}" presName="hierRoot3" presStyleCnt="0">
        <dgm:presLayoutVars>
          <dgm:hierBranch val="init"/>
        </dgm:presLayoutVars>
      </dgm:prSet>
      <dgm:spPr/>
    </dgm:pt>
    <dgm:pt modelId="{ADCD7F75-0F57-4EDB-98BC-7CCE146B75E7}" type="pres">
      <dgm:prSet presAssocID="{8F171FAD-E2AF-4F78-B2AF-9D23C98329D7}" presName="rootComposite3" presStyleCnt="0"/>
      <dgm:spPr/>
    </dgm:pt>
    <dgm:pt modelId="{45C29DED-0F3E-4390-9809-2E4F6AB4F9E4}" type="pres">
      <dgm:prSet presAssocID="{8F171FAD-E2AF-4F78-B2AF-9D23C98329D7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DA1E370-105A-485E-AA74-0F6E65F59B2A}" type="pres">
      <dgm:prSet presAssocID="{8F171FAD-E2AF-4F78-B2AF-9D23C98329D7}" presName="rootConnector3" presStyleLbl="asst2" presStyleIdx="1" presStyleCnt="3"/>
      <dgm:spPr/>
      <dgm:t>
        <a:bodyPr/>
        <a:lstStyle/>
        <a:p>
          <a:endParaRPr lang="es-CL"/>
        </a:p>
      </dgm:t>
    </dgm:pt>
    <dgm:pt modelId="{EDB2642F-DF05-41A7-8A99-1E332F556C89}" type="pres">
      <dgm:prSet presAssocID="{8F171FAD-E2AF-4F78-B2AF-9D23C98329D7}" presName="hierChild6" presStyleCnt="0"/>
      <dgm:spPr/>
    </dgm:pt>
    <dgm:pt modelId="{83E2385A-A17E-419C-A394-E37437960128}" type="pres">
      <dgm:prSet presAssocID="{8F171FAD-E2AF-4F78-B2AF-9D23C98329D7}" presName="hierChild7" presStyleCnt="0"/>
      <dgm:spPr/>
    </dgm:pt>
    <dgm:pt modelId="{F9125FDC-50FD-4EAA-A556-894A13701C79}" type="pres">
      <dgm:prSet presAssocID="{2427DFF1-E6AB-4F46-9600-986A0D1C7EC4}" presName="Name37" presStyleLbl="parChTrans1D2" presStyleIdx="1" presStyleCnt="2"/>
      <dgm:spPr/>
      <dgm:t>
        <a:bodyPr/>
        <a:lstStyle/>
        <a:p>
          <a:endParaRPr lang="es-CL"/>
        </a:p>
      </dgm:t>
    </dgm:pt>
    <dgm:pt modelId="{C1F0759C-12BE-4F34-92B1-3C0EE0A1FF3A}" type="pres">
      <dgm:prSet presAssocID="{FDBAFF91-1188-402B-BD09-2228F0804891}" presName="hierRoot2" presStyleCnt="0">
        <dgm:presLayoutVars>
          <dgm:hierBranch val="init"/>
        </dgm:presLayoutVars>
      </dgm:prSet>
      <dgm:spPr/>
    </dgm:pt>
    <dgm:pt modelId="{FCC126EE-A7D3-4AB9-8428-BE9538BFEB19}" type="pres">
      <dgm:prSet presAssocID="{FDBAFF91-1188-402B-BD09-2228F0804891}" presName="rootComposite" presStyleCnt="0"/>
      <dgm:spPr/>
    </dgm:pt>
    <dgm:pt modelId="{A02D6573-0AF6-4CAE-87C1-5D5332832F37}" type="pres">
      <dgm:prSet presAssocID="{FDBAFF91-1188-402B-BD09-2228F080489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A4639ED-CF38-4524-BF33-EF24F29EC06A}" type="pres">
      <dgm:prSet presAssocID="{FDBAFF91-1188-402B-BD09-2228F0804891}" presName="rootConnector" presStyleLbl="node2" presStyleIdx="1" presStyleCnt="2"/>
      <dgm:spPr/>
      <dgm:t>
        <a:bodyPr/>
        <a:lstStyle/>
        <a:p>
          <a:endParaRPr lang="es-CL"/>
        </a:p>
      </dgm:t>
    </dgm:pt>
    <dgm:pt modelId="{44C0C0D6-AE76-48E4-B0CE-9B65EA5CCA70}" type="pres">
      <dgm:prSet presAssocID="{FDBAFF91-1188-402B-BD09-2228F0804891}" presName="hierChild4" presStyleCnt="0"/>
      <dgm:spPr/>
    </dgm:pt>
    <dgm:pt modelId="{3A8EC3E9-023D-4FF9-99A4-663806F3567F}" type="pres">
      <dgm:prSet presAssocID="{FDBAFF91-1188-402B-BD09-2228F0804891}" presName="hierChild5" presStyleCnt="0"/>
      <dgm:spPr/>
    </dgm:pt>
    <dgm:pt modelId="{8BA5A74D-B990-471C-9FB1-AF20439DE8A7}" type="pres">
      <dgm:prSet presAssocID="{313F88FB-4CB6-4B77-BEB1-647B43CB9705}" presName="Name111" presStyleLbl="parChTrans1D3" presStyleIdx="2" presStyleCnt="3"/>
      <dgm:spPr/>
      <dgm:t>
        <a:bodyPr/>
        <a:lstStyle/>
        <a:p>
          <a:endParaRPr lang="es-CL"/>
        </a:p>
      </dgm:t>
    </dgm:pt>
    <dgm:pt modelId="{FD24D676-6BB8-4304-8DD6-4275EAE58F77}" type="pres">
      <dgm:prSet presAssocID="{0CEBF8F7-DE6E-4204-A44A-BE4C0ABDF6CE}" presName="hierRoot3" presStyleCnt="0">
        <dgm:presLayoutVars>
          <dgm:hierBranch val="init"/>
        </dgm:presLayoutVars>
      </dgm:prSet>
      <dgm:spPr/>
    </dgm:pt>
    <dgm:pt modelId="{B21BB11B-775B-4CC6-8B8A-9A2CF4FB5D50}" type="pres">
      <dgm:prSet presAssocID="{0CEBF8F7-DE6E-4204-A44A-BE4C0ABDF6CE}" presName="rootComposite3" presStyleCnt="0"/>
      <dgm:spPr/>
    </dgm:pt>
    <dgm:pt modelId="{2BE4026D-3381-404A-804A-47A25DC30984}" type="pres">
      <dgm:prSet presAssocID="{0CEBF8F7-DE6E-4204-A44A-BE4C0ABDF6CE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65183DC-64E2-483D-8D08-A18977B27306}" type="pres">
      <dgm:prSet presAssocID="{0CEBF8F7-DE6E-4204-A44A-BE4C0ABDF6CE}" presName="rootConnector3" presStyleLbl="asst2" presStyleIdx="2" presStyleCnt="3"/>
      <dgm:spPr/>
      <dgm:t>
        <a:bodyPr/>
        <a:lstStyle/>
        <a:p>
          <a:endParaRPr lang="es-CL"/>
        </a:p>
      </dgm:t>
    </dgm:pt>
    <dgm:pt modelId="{D8A222CE-5778-4F6D-BC70-B306AE7D8519}" type="pres">
      <dgm:prSet presAssocID="{0CEBF8F7-DE6E-4204-A44A-BE4C0ABDF6CE}" presName="hierChild6" presStyleCnt="0"/>
      <dgm:spPr/>
    </dgm:pt>
    <dgm:pt modelId="{590B3A93-13FF-43C2-972B-A24246BB54EE}" type="pres">
      <dgm:prSet presAssocID="{0CEBF8F7-DE6E-4204-A44A-BE4C0ABDF6CE}" presName="hierChild7" presStyleCnt="0"/>
      <dgm:spPr/>
    </dgm:pt>
    <dgm:pt modelId="{553C1AE6-D124-48D2-A960-5E79B79A2DAE}" type="pres">
      <dgm:prSet presAssocID="{5D738AB1-15A9-4A12-A23A-EAC79D2523B2}" presName="hierChild3" presStyleCnt="0"/>
      <dgm:spPr/>
    </dgm:pt>
  </dgm:ptLst>
  <dgm:cxnLst>
    <dgm:cxn modelId="{063F850F-D5D8-4A30-86B0-E4F97EE16770}" type="presOf" srcId="{8F171FAD-E2AF-4F78-B2AF-9D23C98329D7}" destId="{45C29DED-0F3E-4390-9809-2E4F6AB4F9E4}" srcOrd="0" destOrd="0" presId="urn:microsoft.com/office/officeart/2005/8/layout/orgChart1"/>
    <dgm:cxn modelId="{5FFE3172-0ED9-4708-BD17-60037D6C2B6B}" srcId="{EB0898D7-79D3-426D-9362-60951B4ED783}" destId="{5D738AB1-15A9-4A12-A23A-EAC79D2523B2}" srcOrd="0" destOrd="0" parTransId="{95547D3C-BD10-4C69-A226-9557EA01D841}" sibTransId="{AF1159AC-A2A1-445F-9780-A05F1123828C}"/>
    <dgm:cxn modelId="{29789BDD-75C7-465E-9220-FEA92D6E5E58}" type="presOf" srcId="{EB0898D7-79D3-426D-9362-60951B4ED783}" destId="{78AAECFC-62D0-40C3-949E-64AA045D4A3F}" srcOrd="0" destOrd="0" presId="urn:microsoft.com/office/officeart/2005/8/layout/orgChart1"/>
    <dgm:cxn modelId="{C269F322-13CA-49EA-9C5B-B29F173B52E5}" type="presOf" srcId="{3D91F8CE-A648-4850-B56F-C5DFFD9E1478}" destId="{583C7696-DF7F-416D-A1B2-F0AD604AC794}" srcOrd="0" destOrd="0" presId="urn:microsoft.com/office/officeart/2005/8/layout/orgChart1"/>
    <dgm:cxn modelId="{2147399F-95E5-4D54-9B4E-A5E053E8C54B}" type="presOf" srcId="{95CEF5F2-D03B-4E24-98EE-C3EAE888129E}" destId="{9EAB2F48-D77A-4752-9D85-7251491BBF64}" srcOrd="1" destOrd="0" presId="urn:microsoft.com/office/officeart/2005/8/layout/orgChart1"/>
    <dgm:cxn modelId="{835C0DEE-B953-447F-AABD-3F00369DD0E5}" srcId="{FDBAFF91-1188-402B-BD09-2228F0804891}" destId="{0CEBF8F7-DE6E-4204-A44A-BE4C0ABDF6CE}" srcOrd="0" destOrd="0" parTransId="{313F88FB-4CB6-4B77-BEB1-647B43CB9705}" sibTransId="{A6E5542C-570E-485A-882A-5AADB8107FA6}"/>
    <dgm:cxn modelId="{7EED0A15-9140-4EF1-B882-C2C91A652D19}" type="presOf" srcId="{5D738AB1-15A9-4A12-A23A-EAC79D2523B2}" destId="{8BB4728B-79E9-4A8A-9940-6FDA5909213A}" srcOrd="0" destOrd="0" presId="urn:microsoft.com/office/officeart/2005/8/layout/orgChart1"/>
    <dgm:cxn modelId="{98EED7A0-067F-417C-A27B-D795E56ECCEA}" type="presOf" srcId="{5D738AB1-15A9-4A12-A23A-EAC79D2523B2}" destId="{8BF9B8B8-EE38-4D59-816A-F38E40E80586}" srcOrd="1" destOrd="0" presId="urn:microsoft.com/office/officeart/2005/8/layout/orgChart1"/>
    <dgm:cxn modelId="{46FE9EF5-5541-40C6-A727-20F6D34B9951}" type="presOf" srcId="{8F171FAD-E2AF-4F78-B2AF-9D23C98329D7}" destId="{3DA1E370-105A-485E-AA74-0F6E65F59B2A}" srcOrd="1" destOrd="0" presId="urn:microsoft.com/office/officeart/2005/8/layout/orgChart1"/>
    <dgm:cxn modelId="{743BFF9E-A672-4BF0-A61C-64B4A36CD7C9}" type="presOf" srcId="{B6D949FB-7A9F-4724-9EAB-E3F8358AD809}" destId="{84D309E6-F699-481D-9BE9-64746E7B9D3A}" srcOrd="0" destOrd="0" presId="urn:microsoft.com/office/officeart/2005/8/layout/orgChart1"/>
    <dgm:cxn modelId="{27BF624B-22EF-4286-BA44-C928D5DCC12D}" srcId="{5D738AB1-15A9-4A12-A23A-EAC79D2523B2}" destId="{95CEF5F2-D03B-4E24-98EE-C3EAE888129E}" srcOrd="0" destOrd="0" parTransId="{B6D949FB-7A9F-4724-9EAB-E3F8358AD809}" sibTransId="{F24C63FC-B100-445D-B00C-8B276329E64C}"/>
    <dgm:cxn modelId="{7376A772-4D66-4620-8E34-A17A5093EA1C}" type="presOf" srcId="{FDBAFF91-1188-402B-BD09-2228F0804891}" destId="{A02D6573-0AF6-4CAE-87C1-5D5332832F37}" srcOrd="0" destOrd="0" presId="urn:microsoft.com/office/officeart/2005/8/layout/orgChart1"/>
    <dgm:cxn modelId="{7D339CF1-0533-46C1-A5C2-9C3BACEB6392}" type="presOf" srcId="{FDBAFF91-1188-402B-BD09-2228F0804891}" destId="{9A4639ED-CF38-4524-BF33-EF24F29EC06A}" srcOrd="1" destOrd="0" presId="urn:microsoft.com/office/officeart/2005/8/layout/orgChart1"/>
    <dgm:cxn modelId="{E1C5EA43-5BD0-4A8E-AA2D-264313B2D403}" type="presOf" srcId="{0CEBF8F7-DE6E-4204-A44A-BE4C0ABDF6CE}" destId="{865183DC-64E2-483D-8D08-A18977B27306}" srcOrd="1" destOrd="0" presId="urn:microsoft.com/office/officeart/2005/8/layout/orgChart1"/>
    <dgm:cxn modelId="{D2F1F03D-E9A2-4029-A10B-EBCA20F30222}" srcId="{5D738AB1-15A9-4A12-A23A-EAC79D2523B2}" destId="{FDBAFF91-1188-402B-BD09-2228F0804891}" srcOrd="1" destOrd="0" parTransId="{2427DFF1-E6AB-4F46-9600-986A0D1C7EC4}" sibTransId="{0E313FB1-6390-46E2-A76C-22D1E150A7D2}"/>
    <dgm:cxn modelId="{0969773F-11BA-44F9-B877-216D7B705F05}" type="presOf" srcId="{95CEF5F2-D03B-4E24-98EE-C3EAE888129E}" destId="{77DCE110-CC96-4F04-BE5B-623408727968}" srcOrd="0" destOrd="0" presId="urn:microsoft.com/office/officeart/2005/8/layout/orgChart1"/>
    <dgm:cxn modelId="{C730F21F-DE67-4FB7-8A21-18E47DC3B44E}" type="presOf" srcId="{DDB50431-9956-4CC6-9944-5CD16CD78E16}" destId="{F8304F61-B4A6-4F1D-BF0F-9A28CAE478E4}" srcOrd="0" destOrd="0" presId="urn:microsoft.com/office/officeart/2005/8/layout/orgChart1"/>
    <dgm:cxn modelId="{0C66B9B0-8A69-4541-9000-37476C4513B3}" type="presOf" srcId="{2427DFF1-E6AB-4F46-9600-986A0D1C7EC4}" destId="{F9125FDC-50FD-4EAA-A556-894A13701C79}" srcOrd="0" destOrd="0" presId="urn:microsoft.com/office/officeart/2005/8/layout/orgChart1"/>
    <dgm:cxn modelId="{0595858A-F316-42C9-AEFB-266B6A1B2C73}" type="presOf" srcId="{1FCBEF65-2EED-4D89-905C-364248308625}" destId="{C3A9C769-AF12-444B-AAC7-6994ED4C5AA0}" srcOrd="0" destOrd="0" presId="urn:microsoft.com/office/officeart/2005/8/layout/orgChart1"/>
    <dgm:cxn modelId="{8AC238AF-0896-46AE-97F4-78E17C2751D4}" type="presOf" srcId="{0CEBF8F7-DE6E-4204-A44A-BE4C0ABDF6CE}" destId="{2BE4026D-3381-404A-804A-47A25DC30984}" srcOrd="0" destOrd="0" presId="urn:microsoft.com/office/officeart/2005/8/layout/orgChart1"/>
    <dgm:cxn modelId="{94246C79-FD26-42C5-A397-4DB5973758A0}" type="presOf" srcId="{DDB50431-9956-4CC6-9944-5CD16CD78E16}" destId="{1D47A55E-55CA-4DAF-BF36-3F0DA696BC74}" srcOrd="1" destOrd="0" presId="urn:microsoft.com/office/officeart/2005/8/layout/orgChart1"/>
    <dgm:cxn modelId="{B1FA9598-F7BC-4E61-8260-DF9F60A0832E}" srcId="{95CEF5F2-D03B-4E24-98EE-C3EAE888129E}" destId="{8F171FAD-E2AF-4F78-B2AF-9D23C98329D7}" srcOrd="1" destOrd="0" parTransId="{3D91F8CE-A648-4850-B56F-C5DFFD9E1478}" sibTransId="{6772271F-D0A7-4550-A725-50A7773C011F}"/>
    <dgm:cxn modelId="{197E22B4-165E-4509-80CF-E4D4AB1EC19F}" srcId="{95CEF5F2-D03B-4E24-98EE-C3EAE888129E}" destId="{DDB50431-9956-4CC6-9944-5CD16CD78E16}" srcOrd="0" destOrd="0" parTransId="{1FCBEF65-2EED-4D89-905C-364248308625}" sibTransId="{D499EBD9-160F-4531-9E9A-F1561A55A47C}"/>
    <dgm:cxn modelId="{EB2C7EAB-F0DC-4995-9888-060BDFB2EBA2}" type="presOf" srcId="{313F88FB-4CB6-4B77-BEB1-647B43CB9705}" destId="{8BA5A74D-B990-471C-9FB1-AF20439DE8A7}" srcOrd="0" destOrd="0" presId="urn:microsoft.com/office/officeart/2005/8/layout/orgChart1"/>
    <dgm:cxn modelId="{60920C89-0C55-4111-86F7-CFAE306A19E9}" type="presParOf" srcId="{78AAECFC-62D0-40C3-949E-64AA045D4A3F}" destId="{36173E98-5F1E-41FE-9EEB-32E0E8271647}" srcOrd="0" destOrd="0" presId="urn:microsoft.com/office/officeart/2005/8/layout/orgChart1"/>
    <dgm:cxn modelId="{3240CA5F-D05F-4107-B950-CEB2D42B4E6B}" type="presParOf" srcId="{36173E98-5F1E-41FE-9EEB-32E0E8271647}" destId="{679B047C-C3A0-4BF1-93A4-6627FADF100E}" srcOrd="0" destOrd="0" presId="urn:microsoft.com/office/officeart/2005/8/layout/orgChart1"/>
    <dgm:cxn modelId="{D46185DD-F0B2-4881-A840-EF32207B0323}" type="presParOf" srcId="{679B047C-C3A0-4BF1-93A4-6627FADF100E}" destId="{8BB4728B-79E9-4A8A-9940-6FDA5909213A}" srcOrd="0" destOrd="0" presId="urn:microsoft.com/office/officeart/2005/8/layout/orgChart1"/>
    <dgm:cxn modelId="{A7DC0487-6663-48E9-8E03-227992964DA6}" type="presParOf" srcId="{679B047C-C3A0-4BF1-93A4-6627FADF100E}" destId="{8BF9B8B8-EE38-4D59-816A-F38E40E80586}" srcOrd="1" destOrd="0" presId="urn:microsoft.com/office/officeart/2005/8/layout/orgChart1"/>
    <dgm:cxn modelId="{1AE3E716-548E-4DC3-9BFC-58C8E567E904}" type="presParOf" srcId="{36173E98-5F1E-41FE-9EEB-32E0E8271647}" destId="{BD8B5F5A-E901-4121-B3F7-A1C806BC1107}" srcOrd="1" destOrd="0" presId="urn:microsoft.com/office/officeart/2005/8/layout/orgChart1"/>
    <dgm:cxn modelId="{854001FA-B64C-4D85-8924-47202A5838AD}" type="presParOf" srcId="{BD8B5F5A-E901-4121-B3F7-A1C806BC1107}" destId="{84D309E6-F699-481D-9BE9-64746E7B9D3A}" srcOrd="0" destOrd="0" presId="urn:microsoft.com/office/officeart/2005/8/layout/orgChart1"/>
    <dgm:cxn modelId="{90979B5B-03DC-4C87-A11B-31225C1D177D}" type="presParOf" srcId="{BD8B5F5A-E901-4121-B3F7-A1C806BC1107}" destId="{2B2714A7-8910-4764-BF37-527A3192D1DC}" srcOrd="1" destOrd="0" presId="urn:microsoft.com/office/officeart/2005/8/layout/orgChart1"/>
    <dgm:cxn modelId="{CDCFA5CA-6A4D-4781-AE71-C02D18F39747}" type="presParOf" srcId="{2B2714A7-8910-4764-BF37-527A3192D1DC}" destId="{3D3847BE-38B7-4212-9BCF-710D6429A70D}" srcOrd="0" destOrd="0" presId="urn:microsoft.com/office/officeart/2005/8/layout/orgChart1"/>
    <dgm:cxn modelId="{CB8975BB-362C-4311-B42A-7DFEA37E685A}" type="presParOf" srcId="{3D3847BE-38B7-4212-9BCF-710D6429A70D}" destId="{77DCE110-CC96-4F04-BE5B-623408727968}" srcOrd="0" destOrd="0" presId="urn:microsoft.com/office/officeart/2005/8/layout/orgChart1"/>
    <dgm:cxn modelId="{9D28C276-B79A-4AA7-A81F-D6297B8EB7AD}" type="presParOf" srcId="{3D3847BE-38B7-4212-9BCF-710D6429A70D}" destId="{9EAB2F48-D77A-4752-9D85-7251491BBF64}" srcOrd="1" destOrd="0" presId="urn:microsoft.com/office/officeart/2005/8/layout/orgChart1"/>
    <dgm:cxn modelId="{1E32EB86-C2E2-4EFB-812F-D325A67DFA3A}" type="presParOf" srcId="{2B2714A7-8910-4764-BF37-527A3192D1DC}" destId="{BD12EA9B-2979-4475-9F3A-584B78E81E24}" srcOrd="1" destOrd="0" presId="urn:microsoft.com/office/officeart/2005/8/layout/orgChart1"/>
    <dgm:cxn modelId="{BC8A72D8-4F05-47E1-8CEC-18FC42FF82B0}" type="presParOf" srcId="{2B2714A7-8910-4764-BF37-527A3192D1DC}" destId="{C51A455C-5731-4951-8EDE-8FE40CAF5AD1}" srcOrd="2" destOrd="0" presId="urn:microsoft.com/office/officeart/2005/8/layout/orgChart1"/>
    <dgm:cxn modelId="{7BEE17C5-631F-4467-A20F-A39FA0DF627F}" type="presParOf" srcId="{C51A455C-5731-4951-8EDE-8FE40CAF5AD1}" destId="{C3A9C769-AF12-444B-AAC7-6994ED4C5AA0}" srcOrd="0" destOrd="0" presId="urn:microsoft.com/office/officeart/2005/8/layout/orgChart1"/>
    <dgm:cxn modelId="{864D705A-91F2-428D-9A4B-E662055CDD28}" type="presParOf" srcId="{C51A455C-5731-4951-8EDE-8FE40CAF5AD1}" destId="{B2DC2909-4E4B-4609-9BC7-A5BA177E2171}" srcOrd="1" destOrd="0" presId="urn:microsoft.com/office/officeart/2005/8/layout/orgChart1"/>
    <dgm:cxn modelId="{9DD8F45B-E3F3-4717-8921-369FABE9A0C8}" type="presParOf" srcId="{B2DC2909-4E4B-4609-9BC7-A5BA177E2171}" destId="{CA364EEA-3573-47A4-BCBF-C5932D3C1960}" srcOrd="0" destOrd="0" presId="urn:microsoft.com/office/officeart/2005/8/layout/orgChart1"/>
    <dgm:cxn modelId="{0CE6CA9F-2EB2-4301-BBFE-9186656F7BC2}" type="presParOf" srcId="{CA364EEA-3573-47A4-BCBF-C5932D3C1960}" destId="{F8304F61-B4A6-4F1D-BF0F-9A28CAE478E4}" srcOrd="0" destOrd="0" presId="urn:microsoft.com/office/officeart/2005/8/layout/orgChart1"/>
    <dgm:cxn modelId="{857B4B5C-3A26-4E3F-A789-1302755C90B8}" type="presParOf" srcId="{CA364EEA-3573-47A4-BCBF-C5932D3C1960}" destId="{1D47A55E-55CA-4DAF-BF36-3F0DA696BC74}" srcOrd="1" destOrd="0" presId="urn:microsoft.com/office/officeart/2005/8/layout/orgChart1"/>
    <dgm:cxn modelId="{8E899431-A868-4E0A-92A5-97BDCA07F631}" type="presParOf" srcId="{B2DC2909-4E4B-4609-9BC7-A5BA177E2171}" destId="{50B74BFB-8218-4803-B390-195E551E5D04}" srcOrd="1" destOrd="0" presId="urn:microsoft.com/office/officeart/2005/8/layout/orgChart1"/>
    <dgm:cxn modelId="{682D5979-DB79-47B3-BEAF-250C4A8499BA}" type="presParOf" srcId="{B2DC2909-4E4B-4609-9BC7-A5BA177E2171}" destId="{1EBE3374-07D9-4010-ACE9-AF86E5A7E026}" srcOrd="2" destOrd="0" presId="urn:microsoft.com/office/officeart/2005/8/layout/orgChart1"/>
    <dgm:cxn modelId="{6F2C1C7F-B759-4B75-B6D0-CE8ED8195850}" type="presParOf" srcId="{C51A455C-5731-4951-8EDE-8FE40CAF5AD1}" destId="{583C7696-DF7F-416D-A1B2-F0AD604AC794}" srcOrd="2" destOrd="0" presId="urn:microsoft.com/office/officeart/2005/8/layout/orgChart1"/>
    <dgm:cxn modelId="{831809AA-63FE-433F-9AF0-C65E8B6E0EB9}" type="presParOf" srcId="{C51A455C-5731-4951-8EDE-8FE40CAF5AD1}" destId="{DC7D6679-002B-4E95-B0B0-E9C20FE3AA62}" srcOrd="3" destOrd="0" presId="urn:microsoft.com/office/officeart/2005/8/layout/orgChart1"/>
    <dgm:cxn modelId="{C317E900-7CFA-4DC6-8877-B23472CA30D0}" type="presParOf" srcId="{DC7D6679-002B-4E95-B0B0-E9C20FE3AA62}" destId="{ADCD7F75-0F57-4EDB-98BC-7CCE146B75E7}" srcOrd="0" destOrd="0" presId="urn:microsoft.com/office/officeart/2005/8/layout/orgChart1"/>
    <dgm:cxn modelId="{488B5DF7-6802-4A3E-9469-8BF1824F37DB}" type="presParOf" srcId="{ADCD7F75-0F57-4EDB-98BC-7CCE146B75E7}" destId="{45C29DED-0F3E-4390-9809-2E4F6AB4F9E4}" srcOrd="0" destOrd="0" presId="urn:microsoft.com/office/officeart/2005/8/layout/orgChart1"/>
    <dgm:cxn modelId="{6702ADBE-E75C-4F62-A09C-ED5170D23E18}" type="presParOf" srcId="{ADCD7F75-0F57-4EDB-98BC-7CCE146B75E7}" destId="{3DA1E370-105A-485E-AA74-0F6E65F59B2A}" srcOrd="1" destOrd="0" presId="urn:microsoft.com/office/officeart/2005/8/layout/orgChart1"/>
    <dgm:cxn modelId="{AD0CEBCE-2DF7-49DD-A761-A8E2D31D5C28}" type="presParOf" srcId="{DC7D6679-002B-4E95-B0B0-E9C20FE3AA62}" destId="{EDB2642F-DF05-41A7-8A99-1E332F556C89}" srcOrd="1" destOrd="0" presId="urn:microsoft.com/office/officeart/2005/8/layout/orgChart1"/>
    <dgm:cxn modelId="{0CB03DE4-D8FE-418D-931B-5742260C20E9}" type="presParOf" srcId="{DC7D6679-002B-4E95-B0B0-E9C20FE3AA62}" destId="{83E2385A-A17E-419C-A394-E37437960128}" srcOrd="2" destOrd="0" presId="urn:microsoft.com/office/officeart/2005/8/layout/orgChart1"/>
    <dgm:cxn modelId="{3C77CCD8-5C6C-4C6F-83C0-E224D04ED210}" type="presParOf" srcId="{BD8B5F5A-E901-4121-B3F7-A1C806BC1107}" destId="{F9125FDC-50FD-4EAA-A556-894A13701C79}" srcOrd="2" destOrd="0" presId="urn:microsoft.com/office/officeart/2005/8/layout/orgChart1"/>
    <dgm:cxn modelId="{DC432164-ED11-4EEB-BEB4-1466F0520A6F}" type="presParOf" srcId="{BD8B5F5A-E901-4121-B3F7-A1C806BC1107}" destId="{C1F0759C-12BE-4F34-92B1-3C0EE0A1FF3A}" srcOrd="3" destOrd="0" presId="urn:microsoft.com/office/officeart/2005/8/layout/orgChart1"/>
    <dgm:cxn modelId="{BBD7807D-2AA3-466C-85A4-2F80D272B9AD}" type="presParOf" srcId="{C1F0759C-12BE-4F34-92B1-3C0EE0A1FF3A}" destId="{FCC126EE-A7D3-4AB9-8428-BE9538BFEB19}" srcOrd="0" destOrd="0" presId="urn:microsoft.com/office/officeart/2005/8/layout/orgChart1"/>
    <dgm:cxn modelId="{E78DBC10-B320-45D5-938C-4485B9C2E27F}" type="presParOf" srcId="{FCC126EE-A7D3-4AB9-8428-BE9538BFEB19}" destId="{A02D6573-0AF6-4CAE-87C1-5D5332832F37}" srcOrd="0" destOrd="0" presId="urn:microsoft.com/office/officeart/2005/8/layout/orgChart1"/>
    <dgm:cxn modelId="{2263DB41-948D-4824-80CC-7409CF1F35AA}" type="presParOf" srcId="{FCC126EE-A7D3-4AB9-8428-BE9538BFEB19}" destId="{9A4639ED-CF38-4524-BF33-EF24F29EC06A}" srcOrd="1" destOrd="0" presId="urn:microsoft.com/office/officeart/2005/8/layout/orgChart1"/>
    <dgm:cxn modelId="{B2715071-E086-4D4C-A304-401630EAD7A4}" type="presParOf" srcId="{C1F0759C-12BE-4F34-92B1-3C0EE0A1FF3A}" destId="{44C0C0D6-AE76-48E4-B0CE-9B65EA5CCA70}" srcOrd="1" destOrd="0" presId="urn:microsoft.com/office/officeart/2005/8/layout/orgChart1"/>
    <dgm:cxn modelId="{27BDA9C5-9462-4BC5-A45F-E23E10000352}" type="presParOf" srcId="{C1F0759C-12BE-4F34-92B1-3C0EE0A1FF3A}" destId="{3A8EC3E9-023D-4FF9-99A4-663806F3567F}" srcOrd="2" destOrd="0" presId="urn:microsoft.com/office/officeart/2005/8/layout/orgChart1"/>
    <dgm:cxn modelId="{D5A5B728-1845-4C41-8740-CFFFB13E458D}" type="presParOf" srcId="{3A8EC3E9-023D-4FF9-99A4-663806F3567F}" destId="{8BA5A74D-B990-471C-9FB1-AF20439DE8A7}" srcOrd="0" destOrd="0" presId="urn:microsoft.com/office/officeart/2005/8/layout/orgChart1"/>
    <dgm:cxn modelId="{F6D7DCC6-6F8B-4940-8963-EEE6FE8E45FE}" type="presParOf" srcId="{3A8EC3E9-023D-4FF9-99A4-663806F3567F}" destId="{FD24D676-6BB8-4304-8DD6-4275EAE58F77}" srcOrd="1" destOrd="0" presId="urn:microsoft.com/office/officeart/2005/8/layout/orgChart1"/>
    <dgm:cxn modelId="{664DD3D7-4DCB-4A48-91DA-CD41B4B8FB4E}" type="presParOf" srcId="{FD24D676-6BB8-4304-8DD6-4275EAE58F77}" destId="{B21BB11B-775B-4CC6-8B8A-9A2CF4FB5D50}" srcOrd="0" destOrd="0" presId="urn:microsoft.com/office/officeart/2005/8/layout/orgChart1"/>
    <dgm:cxn modelId="{ACE6E253-4AF2-4EAF-8181-9C7DD7230738}" type="presParOf" srcId="{B21BB11B-775B-4CC6-8B8A-9A2CF4FB5D50}" destId="{2BE4026D-3381-404A-804A-47A25DC30984}" srcOrd="0" destOrd="0" presId="urn:microsoft.com/office/officeart/2005/8/layout/orgChart1"/>
    <dgm:cxn modelId="{CE00D111-C1F8-424A-9B66-2B8B5EFCEE4F}" type="presParOf" srcId="{B21BB11B-775B-4CC6-8B8A-9A2CF4FB5D50}" destId="{865183DC-64E2-483D-8D08-A18977B27306}" srcOrd="1" destOrd="0" presId="urn:microsoft.com/office/officeart/2005/8/layout/orgChart1"/>
    <dgm:cxn modelId="{16337D32-176B-4453-A04C-5F4625B0C542}" type="presParOf" srcId="{FD24D676-6BB8-4304-8DD6-4275EAE58F77}" destId="{D8A222CE-5778-4F6D-BC70-B306AE7D8519}" srcOrd="1" destOrd="0" presId="urn:microsoft.com/office/officeart/2005/8/layout/orgChart1"/>
    <dgm:cxn modelId="{7A4E7DEF-8E16-4201-B997-467DD748461C}" type="presParOf" srcId="{FD24D676-6BB8-4304-8DD6-4275EAE58F77}" destId="{590B3A93-13FF-43C2-972B-A24246BB54EE}" srcOrd="2" destOrd="0" presId="urn:microsoft.com/office/officeart/2005/8/layout/orgChart1"/>
    <dgm:cxn modelId="{47566978-98F0-4754-ABCD-03B830CF7BDD}" type="presParOf" srcId="{36173E98-5F1E-41FE-9EEB-32E0E8271647}" destId="{553C1AE6-D124-48D2-A960-5E79B79A2DAE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0898D7-79D3-426D-9362-60951B4ED783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5D738AB1-15A9-4A12-A23A-EAC79D2523B2}">
      <dgm:prSet phldrT="[Texto]" custT="1"/>
      <dgm:spPr>
        <a:solidFill>
          <a:srgbClr val="F797E2"/>
        </a:solidFill>
      </dgm:spPr>
      <dgm:t>
        <a:bodyPr/>
        <a:lstStyle/>
        <a:p>
          <a:r>
            <a:rPr lang="es-CL" sz="2800" b="1" dirty="0" smtClean="0">
              <a:solidFill>
                <a:schemeClr val="tx1"/>
              </a:solidFill>
            </a:rPr>
            <a:t>MEZCLAS</a:t>
          </a:r>
          <a:endParaRPr lang="es-CL" sz="2800" b="1" dirty="0">
            <a:solidFill>
              <a:schemeClr val="tx1"/>
            </a:solidFill>
          </a:endParaRPr>
        </a:p>
      </dgm:t>
    </dgm:pt>
    <dgm:pt modelId="{95547D3C-BD10-4C69-A226-9557EA01D841}" type="parTrans" cxnId="{5FFE3172-0ED9-4708-BD17-60037D6C2B6B}">
      <dgm:prSet/>
      <dgm:spPr/>
      <dgm:t>
        <a:bodyPr/>
        <a:lstStyle/>
        <a:p>
          <a:endParaRPr lang="es-CL"/>
        </a:p>
      </dgm:t>
    </dgm:pt>
    <dgm:pt modelId="{AF1159AC-A2A1-445F-9780-A05F1123828C}" type="sibTrans" cxnId="{5FFE3172-0ED9-4708-BD17-60037D6C2B6B}">
      <dgm:prSet/>
      <dgm:spPr/>
      <dgm:t>
        <a:bodyPr/>
        <a:lstStyle/>
        <a:p>
          <a:endParaRPr lang="es-CL"/>
        </a:p>
      </dgm:t>
    </dgm:pt>
    <dgm:pt modelId="{95CEF5F2-D03B-4E24-98EE-C3EAE888129E}">
      <dgm:prSet phldrT="[Texto]"/>
      <dgm:spPr>
        <a:solidFill>
          <a:srgbClr val="FFFF00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HETEROGÉNEAS</a:t>
          </a:r>
          <a:endParaRPr lang="es-CL" b="1" dirty="0">
            <a:solidFill>
              <a:schemeClr val="tx1"/>
            </a:solidFill>
          </a:endParaRPr>
        </a:p>
      </dgm:t>
    </dgm:pt>
    <dgm:pt modelId="{B6D949FB-7A9F-4724-9EAB-E3F8358AD809}" type="parTrans" cxnId="{27BF624B-22EF-4286-BA44-C928D5DCC12D}">
      <dgm:prSet/>
      <dgm:spPr/>
      <dgm:t>
        <a:bodyPr/>
        <a:lstStyle/>
        <a:p>
          <a:endParaRPr lang="es-CL"/>
        </a:p>
      </dgm:t>
    </dgm:pt>
    <dgm:pt modelId="{F24C63FC-B100-445D-B00C-8B276329E64C}" type="sibTrans" cxnId="{27BF624B-22EF-4286-BA44-C928D5DCC12D}">
      <dgm:prSet/>
      <dgm:spPr/>
      <dgm:t>
        <a:bodyPr/>
        <a:lstStyle/>
        <a:p>
          <a:endParaRPr lang="es-CL"/>
        </a:p>
      </dgm:t>
    </dgm:pt>
    <dgm:pt modelId="{FDBAFF91-1188-402B-BD09-2228F0804891}">
      <dgm:prSet phldrT="[Texto]"/>
      <dgm:spPr>
        <a:solidFill>
          <a:srgbClr val="82F244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HOMOGÉNEAS</a:t>
          </a:r>
          <a:endParaRPr lang="es-CL" b="1" dirty="0">
            <a:solidFill>
              <a:schemeClr val="tx1"/>
            </a:solidFill>
          </a:endParaRPr>
        </a:p>
      </dgm:t>
    </dgm:pt>
    <dgm:pt modelId="{2427DFF1-E6AB-4F46-9600-986A0D1C7EC4}" type="parTrans" cxnId="{D2F1F03D-E9A2-4029-A10B-EBCA20F30222}">
      <dgm:prSet/>
      <dgm:spPr/>
      <dgm:t>
        <a:bodyPr/>
        <a:lstStyle/>
        <a:p>
          <a:endParaRPr lang="es-CL"/>
        </a:p>
      </dgm:t>
    </dgm:pt>
    <dgm:pt modelId="{0E313FB1-6390-46E2-A76C-22D1E150A7D2}" type="sibTrans" cxnId="{D2F1F03D-E9A2-4029-A10B-EBCA20F30222}">
      <dgm:prSet/>
      <dgm:spPr/>
      <dgm:t>
        <a:bodyPr/>
        <a:lstStyle/>
        <a:p>
          <a:endParaRPr lang="es-CL"/>
        </a:p>
      </dgm:t>
    </dgm:pt>
    <dgm:pt modelId="{DDB50431-9956-4CC6-9944-5CD16CD78E16}" type="asst">
      <dgm:prSet/>
      <dgm:spPr>
        <a:solidFill>
          <a:srgbClr val="FFC000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SUSPENCIONES</a:t>
          </a:r>
          <a:endParaRPr lang="es-CL" b="1" dirty="0">
            <a:solidFill>
              <a:schemeClr val="tx1"/>
            </a:solidFill>
          </a:endParaRPr>
        </a:p>
      </dgm:t>
    </dgm:pt>
    <dgm:pt modelId="{1FCBEF65-2EED-4D89-905C-364248308625}" type="parTrans" cxnId="{197E22B4-165E-4509-80CF-E4D4AB1EC19F}">
      <dgm:prSet/>
      <dgm:spPr/>
      <dgm:t>
        <a:bodyPr/>
        <a:lstStyle/>
        <a:p>
          <a:endParaRPr lang="es-CL"/>
        </a:p>
      </dgm:t>
    </dgm:pt>
    <dgm:pt modelId="{D499EBD9-160F-4531-9E9A-F1561A55A47C}" type="sibTrans" cxnId="{197E22B4-165E-4509-80CF-E4D4AB1EC19F}">
      <dgm:prSet/>
      <dgm:spPr/>
      <dgm:t>
        <a:bodyPr/>
        <a:lstStyle/>
        <a:p>
          <a:endParaRPr lang="es-CL"/>
        </a:p>
      </dgm:t>
    </dgm:pt>
    <dgm:pt modelId="{8F171FAD-E2AF-4F78-B2AF-9D23C98329D7}" type="asst">
      <dgm:prSet/>
      <dgm:spPr>
        <a:solidFill>
          <a:srgbClr val="FFC000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COLOIDES</a:t>
          </a:r>
          <a:endParaRPr lang="es-CL" b="1" dirty="0">
            <a:solidFill>
              <a:schemeClr val="tx1"/>
            </a:solidFill>
          </a:endParaRPr>
        </a:p>
      </dgm:t>
    </dgm:pt>
    <dgm:pt modelId="{3D91F8CE-A648-4850-B56F-C5DFFD9E1478}" type="parTrans" cxnId="{B1FA9598-F7BC-4E61-8260-DF9F60A0832E}">
      <dgm:prSet/>
      <dgm:spPr/>
      <dgm:t>
        <a:bodyPr/>
        <a:lstStyle/>
        <a:p>
          <a:endParaRPr lang="es-CL"/>
        </a:p>
      </dgm:t>
    </dgm:pt>
    <dgm:pt modelId="{6772271F-D0A7-4550-A725-50A7773C011F}" type="sibTrans" cxnId="{B1FA9598-F7BC-4E61-8260-DF9F60A0832E}">
      <dgm:prSet/>
      <dgm:spPr/>
      <dgm:t>
        <a:bodyPr/>
        <a:lstStyle/>
        <a:p>
          <a:endParaRPr lang="es-CL"/>
        </a:p>
      </dgm:t>
    </dgm:pt>
    <dgm:pt modelId="{0CEBF8F7-DE6E-4204-A44A-BE4C0ABDF6CE}" type="asst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DISOLUCIONES</a:t>
          </a:r>
          <a:endParaRPr lang="es-CL" b="1" dirty="0">
            <a:solidFill>
              <a:schemeClr val="tx1"/>
            </a:solidFill>
          </a:endParaRPr>
        </a:p>
      </dgm:t>
    </dgm:pt>
    <dgm:pt modelId="{313F88FB-4CB6-4B77-BEB1-647B43CB9705}" type="parTrans" cxnId="{835C0DEE-B953-447F-AABD-3F00369DD0E5}">
      <dgm:prSet/>
      <dgm:spPr/>
      <dgm:t>
        <a:bodyPr/>
        <a:lstStyle/>
        <a:p>
          <a:endParaRPr lang="es-CL"/>
        </a:p>
      </dgm:t>
    </dgm:pt>
    <dgm:pt modelId="{A6E5542C-570E-485A-882A-5AADB8107FA6}" type="sibTrans" cxnId="{835C0DEE-B953-447F-AABD-3F00369DD0E5}">
      <dgm:prSet/>
      <dgm:spPr/>
      <dgm:t>
        <a:bodyPr/>
        <a:lstStyle/>
        <a:p>
          <a:endParaRPr lang="es-CL"/>
        </a:p>
      </dgm:t>
    </dgm:pt>
    <dgm:pt modelId="{78AAECFC-62D0-40C3-949E-64AA045D4A3F}" type="pres">
      <dgm:prSet presAssocID="{EB0898D7-79D3-426D-9362-60951B4E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173E98-5F1E-41FE-9EEB-32E0E8271647}" type="pres">
      <dgm:prSet presAssocID="{5D738AB1-15A9-4A12-A23A-EAC79D2523B2}" presName="hierRoot1" presStyleCnt="0">
        <dgm:presLayoutVars>
          <dgm:hierBranch val="init"/>
        </dgm:presLayoutVars>
      </dgm:prSet>
      <dgm:spPr/>
    </dgm:pt>
    <dgm:pt modelId="{679B047C-C3A0-4BF1-93A4-6627FADF100E}" type="pres">
      <dgm:prSet presAssocID="{5D738AB1-15A9-4A12-A23A-EAC79D2523B2}" presName="rootComposite1" presStyleCnt="0"/>
      <dgm:spPr/>
    </dgm:pt>
    <dgm:pt modelId="{8BB4728B-79E9-4A8A-9940-6FDA5909213A}" type="pres">
      <dgm:prSet presAssocID="{5D738AB1-15A9-4A12-A23A-EAC79D2523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F9B8B8-EE38-4D59-816A-F38E40E80586}" type="pres">
      <dgm:prSet presAssocID="{5D738AB1-15A9-4A12-A23A-EAC79D2523B2}" presName="rootConnector1" presStyleLbl="node1" presStyleIdx="0" presStyleCnt="0"/>
      <dgm:spPr/>
      <dgm:t>
        <a:bodyPr/>
        <a:lstStyle/>
        <a:p>
          <a:endParaRPr lang="es-CL"/>
        </a:p>
      </dgm:t>
    </dgm:pt>
    <dgm:pt modelId="{BD8B5F5A-E901-4121-B3F7-A1C806BC1107}" type="pres">
      <dgm:prSet presAssocID="{5D738AB1-15A9-4A12-A23A-EAC79D2523B2}" presName="hierChild2" presStyleCnt="0"/>
      <dgm:spPr/>
    </dgm:pt>
    <dgm:pt modelId="{84D309E6-F699-481D-9BE9-64746E7B9D3A}" type="pres">
      <dgm:prSet presAssocID="{B6D949FB-7A9F-4724-9EAB-E3F8358AD809}" presName="Name37" presStyleLbl="parChTrans1D2" presStyleIdx="0" presStyleCnt="2"/>
      <dgm:spPr/>
      <dgm:t>
        <a:bodyPr/>
        <a:lstStyle/>
        <a:p>
          <a:endParaRPr lang="es-CL"/>
        </a:p>
      </dgm:t>
    </dgm:pt>
    <dgm:pt modelId="{2B2714A7-8910-4764-BF37-527A3192D1DC}" type="pres">
      <dgm:prSet presAssocID="{95CEF5F2-D03B-4E24-98EE-C3EAE888129E}" presName="hierRoot2" presStyleCnt="0">
        <dgm:presLayoutVars>
          <dgm:hierBranch val="init"/>
        </dgm:presLayoutVars>
      </dgm:prSet>
      <dgm:spPr/>
    </dgm:pt>
    <dgm:pt modelId="{3D3847BE-38B7-4212-9BCF-710D6429A70D}" type="pres">
      <dgm:prSet presAssocID="{95CEF5F2-D03B-4E24-98EE-C3EAE888129E}" presName="rootComposite" presStyleCnt="0"/>
      <dgm:spPr/>
    </dgm:pt>
    <dgm:pt modelId="{77DCE110-CC96-4F04-BE5B-623408727968}" type="pres">
      <dgm:prSet presAssocID="{95CEF5F2-D03B-4E24-98EE-C3EAE88812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EAB2F48-D77A-4752-9D85-7251491BBF64}" type="pres">
      <dgm:prSet presAssocID="{95CEF5F2-D03B-4E24-98EE-C3EAE888129E}" presName="rootConnector" presStyleLbl="node2" presStyleIdx="0" presStyleCnt="2"/>
      <dgm:spPr/>
      <dgm:t>
        <a:bodyPr/>
        <a:lstStyle/>
        <a:p>
          <a:endParaRPr lang="es-CL"/>
        </a:p>
      </dgm:t>
    </dgm:pt>
    <dgm:pt modelId="{BD12EA9B-2979-4475-9F3A-584B78E81E24}" type="pres">
      <dgm:prSet presAssocID="{95CEF5F2-D03B-4E24-98EE-C3EAE888129E}" presName="hierChild4" presStyleCnt="0"/>
      <dgm:spPr/>
    </dgm:pt>
    <dgm:pt modelId="{C51A455C-5731-4951-8EDE-8FE40CAF5AD1}" type="pres">
      <dgm:prSet presAssocID="{95CEF5F2-D03B-4E24-98EE-C3EAE888129E}" presName="hierChild5" presStyleCnt="0"/>
      <dgm:spPr/>
    </dgm:pt>
    <dgm:pt modelId="{C3A9C769-AF12-444B-AAC7-6994ED4C5AA0}" type="pres">
      <dgm:prSet presAssocID="{1FCBEF65-2EED-4D89-905C-364248308625}" presName="Name111" presStyleLbl="parChTrans1D3" presStyleIdx="0" presStyleCnt="3"/>
      <dgm:spPr/>
      <dgm:t>
        <a:bodyPr/>
        <a:lstStyle/>
        <a:p>
          <a:endParaRPr lang="es-CL"/>
        </a:p>
      </dgm:t>
    </dgm:pt>
    <dgm:pt modelId="{B2DC2909-4E4B-4609-9BC7-A5BA177E2171}" type="pres">
      <dgm:prSet presAssocID="{DDB50431-9956-4CC6-9944-5CD16CD78E16}" presName="hierRoot3" presStyleCnt="0">
        <dgm:presLayoutVars>
          <dgm:hierBranch val="init"/>
        </dgm:presLayoutVars>
      </dgm:prSet>
      <dgm:spPr/>
    </dgm:pt>
    <dgm:pt modelId="{CA364EEA-3573-47A4-BCBF-C5932D3C1960}" type="pres">
      <dgm:prSet presAssocID="{DDB50431-9956-4CC6-9944-5CD16CD78E16}" presName="rootComposite3" presStyleCnt="0"/>
      <dgm:spPr/>
    </dgm:pt>
    <dgm:pt modelId="{F8304F61-B4A6-4F1D-BF0F-9A28CAE478E4}" type="pres">
      <dgm:prSet presAssocID="{DDB50431-9956-4CC6-9944-5CD16CD78E16}" presName="rootText3" presStyleLbl="asst2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D47A55E-55CA-4DAF-BF36-3F0DA696BC74}" type="pres">
      <dgm:prSet presAssocID="{DDB50431-9956-4CC6-9944-5CD16CD78E16}" presName="rootConnector3" presStyleLbl="asst2" presStyleIdx="0" presStyleCnt="3"/>
      <dgm:spPr/>
      <dgm:t>
        <a:bodyPr/>
        <a:lstStyle/>
        <a:p>
          <a:endParaRPr lang="es-CL"/>
        </a:p>
      </dgm:t>
    </dgm:pt>
    <dgm:pt modelId="{50B74BFB-8218-4803-B390-195E551E5D04}" type="pres">
      <dgm:prSet presAssocID="{DDB50431-9956-4CC6-9944-5CD16CD78E16}" presName="hierChild6" presStyleCnt="0"/>
      <dgm:spPr/>
    </dgm:pt>
    <dgm:pt modelId="{1EBE3374-07D9-4010-ACE9-AF86E5A7E026}" type="pres">
      <dgm:prSet presAssocID="{DDB50431-9956-4CC6-9944-5CD16CD78E16}" presName="hierChild7" presStyleCnt="0"/>
      <dgm:spPr/>
    </dgm:pt>
    <dgm:pt modelId="{583C7696-DF7F-416D-A1B2-F0AD604AC794}" type="pres">
      <dgm:prSet presAssocID="{3D91F8CE-A648-4850-B56F-C5DFFD9E1478}" presName="Name111" presStyleLbl="parChTrans1D3" presStyleIdx="1" presStyleCnt="3"/>
      <dgm:spPr/>
      <dgm:t>
        <a:bodyPr/>
        <a:lstStyle/>
        <a:p>
          <a:endParaRPr lang="es-CL"/>
        </a:p>
      </dgm:t>
    </dgm:pt>
    <dgm:pt modelId="{DC7D6679-002B-4E95-B0B0-E9C20FE3AA62}" type="pres">
      <dgm:prSet presAssocID="{8F171FAD-E2AF-4F78-B2AF-9D23C98329D7}" presName="hierRoot3" presStyleCnt="0">
        <dgm:presLayoutVars>
          <dgm:hierBranch val="init"/>
        </dgm:presLayoutVars>
      </dgm:prSet>
      <dgm:spPr/>
    </dgm:pt>
    <dgm:pt modelId="{ADCD7F75-0F57-4EDB-98BC-7CCE146B75E7}" type="pres">
      <dgm:prSet presAssocID="{8F171FAD-E2AF-4F78-B2AF-9D23C98329D7}" presName="rootComposite3" presStyleCnt="0"/>
      <dgm:spPr/>
    </dgm:pt>
    <dgm:pt modelId="{45C29DED-0F3E-4390-9809-2E4F6AB4F9E4}" type="pres">
      <dgm:prSet presAssocID="{8F171FAD-E2AF-4F78-B2AF-9D23C98329D7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DA1E370-105A-485E-AA74-0F6E65F59B2A}" type="pres">
      <dgm:prSet presAssocID="{8F171FAD-E2AF-4F78-B2AF-9D23C98329D7}" presName="rootConnector3" presStyleLbl="asst2" presStyleIdx="1" presStyleCnt="3"/>
      <dgm:spPr/>
      <dgm:t>
        <a:bodyPr/>
        <a:lstStyle/>
        <a:p>
          <a:endParaRPr lang="es-CL"/>
        </a:p>
      </dgm:t>
    </dgm:pt>
    <dgm:pt modelId="{EDB2642F-DF05-41A7-8A99-1E332F556C89}" type="pres">
      <dgm:prSet presAssocID="{8F171FAD-E2AF-4F78-B2AF-9D23C98329D7}" presName="hierChild6" presStyleCnt="0"/>
      <dgm:spPr/>
    </dgm:pt>
    <dgm:pt modelId="{83E2385A-A17E-419C-A394-E37437960128}" type="pres">
      <dgm:prSet presAssocID="{8F171FAD-E2AF-4F78-B2AF-9D23C98329D7}" presName="hierChild7" presStyleCnt="0"/>
      <dgm:spPr/>
    </dgm:pt>
    <dgm:pt modelId="{F9125FDC-50FD-4EAA-A556-894A13701C79}" type="pres">
      <dgm:prSet presAssocID="{2427DFF1-E6AB-4F46-9600-986A0D1C7EC4}" presName="Name37" presStyleLbl="parChTrans1D2" presStyleIdx="1" presStyleCnt="2"/>
      <dgm:spPr/>
      <dgm:t>
        <a:bodyPr/>
        <a:lstStyle/>
        <a:p>
          <a:endParaRPr lang="es-CL"/>
        </a:p>
      </dgm:t>
    </dgm:pt>
    <dgm:pt modelId="{C1F0759C-12BE-4F34-92B1-3C0EE0A1FF3A}" type="pres">
      <dgm:prSet presAssocID="{FDBAFF91-1188-402B-BD09-2228F0804891}" presName="hierRoot2" presStyleCnt="0">
        <dgm:presLayoutVars>
          <dgm:hierBranch val="init"/>
        </dgm:presLayoutVars>
      </dgm:prSet>
      <dgm:spPr/>
    </dgm:pt>
    <dgm:pt modelId="{FCC126EE-A7D3-4AB9-8428-BE9538BFEB19}" type="pres">
      <dgm:prSet presAssocID="{FDBAFF91-1188-402B-BD09-2228F0804891}" presName="rootComposite" presStyleCnt="0"/>
      <dgm:spPr/>
    </dgm:pt>
    <dgm:pt modelId="{A02D6573-0AF6-4CAE-87C1-5D5332832F37}" type="pres">
      <dgm:prSet presAssocID="{FDBAFF91-1188-402B-BD09-2228F080489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A4639ED-CF38-4524-BF33-EF24F29EC06A}" type="pres">
      <dgm:prSet presAssocID="{FDBAFF91-1188-402B-BD09-2228F0804891}" presName="rootConnector" presStyleLbl="node2" presStyleIdx="1" presStyleCnt="2"/>
      <dgm:spPr/>
      <dgm:t>
        <a:bodyPr/>
        <a:lstStyle/>
        <a:p>
          <a:endParaRPr lang="es-CL"/>
        </a:p>
      </dgm:t>
    </dgm:pt>
    <dgm:pt modelId="{44C0C0D6-AE76-48E4-B0CE-9B65EA5CCA70}" type="pres">
      <dgm:prSet presAssocID="{FDBAFF91-1188-402B-BD09-2228F0804891}" presName="hierChild4" presStyleCnt="0"/>
      <dgm:spPr/>
    </dgm:pt>
    <dgm:pt modelId="{3A8EC3E9-023D-4FF9-99A4-663806F3567F}" type="pres">
      <dgm:prSet presAssocID="{FDBAFF91-1188-402B-BD09-2228F0804891}" presName="hierChild5" presStyleCnt="0"/>
      <dgm:spPr/>
    </dgm:pt>
    <dgm:pt modelId="{8BA5A74D-B990-471C-9FB1-AF20439DE8A7}" type="pres">
      <dgm:prSet presAssocID="{313F88FB-4CB6-4B77-BEB1-647B43CB9705}" presName="Name111" presStyleLbl="parChTrans1D3" presStyleIdx="2" presStyleCnt="3"/>
      <dgm:spPr/>
      <dgm:t>
        <a:bodyPr/>
        <a:lstStyle/>
        <a:p>
          <a:endParaRPr lang="es-CL"/>
        </a:p>
      </dgm:t>
    </dgm:pt>
    <dgm:pt modelId="{FD24D676-6BB8-4304-8DD6-4275EAE58F77}" type="pres">
      <dgm:prSet presAssocID="{0CEBF8F7-DE6E-4204-A44A-BE4C0ABDF6CE}" presName="hierRoot3" presStyleCnt="0">
        <dgm:presLayoutVars>
          <dgm:hierBranch val="init"/>
        </dgm:presLayoutVars>
      </dgm:prSet>
      <dgm:spPr/>
    </dgm:pt>
    <dgm:pt modelId="{B21BB11B-775B-4CC6-8B8A-9A2CF4FB5D50}" type="pres">
      <dgm:prSet presAssocID="{0CEBF8F7-DE6E-4204-A44A-BE4C0ABDF6CE}" presName="rootComposite3" presStyleCnt="0"/>
      <dgm:spPr/>
    </dgm:pt>
    <dgm:pt modelId="{2BE4026D-3381-404A-804A-47A25DC30984}" type="pres">
      <dgm:prSet presAssocID="{0CEBF8F7-DE6E-4204-A44A-BE4C0ABDF6CE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65183DC-64E2-483D-8D08-A18977B27306}" type="pres">
      <dgm:prSet presAssocID="{0CEBF8F7-DE6E-4204-A44A-BE4C0ABDF6CE}" presName="rootConnector3" presStyleLbl="asst2" presStyleIdx="2" presStyleCnt="3"/>
      <dgm:spPr/>
      <dgm:t>
        <a:bodyPr/>
        <a:lstStyle/>
        <a:p>
          <a:endParaRPr lang="es-CL"/>
        </a:p>
      </dgm:t>
    </dgm:pt>
    <dgm:pt modelId="{D8A222CE-5778-4F6D-BC70-B306AE7D8519}" type="pres">
      <dgm:prSet presAssocID="{0CEBF8F7-DE6E-4204-A44A-BE4C0ABDF6CE}" presName="hierChild6" presStyleCnt="0"/>
      <dgm:spPr/>
    </dgm:pt>
    <dgm:pt modelId="{590B3A93-13FF-43C2-972B-A24246BB54EE}" type="pres">
      <dgm:prSet presAssocID="{0CEBF8F7-DE6E-4204-A44A-BE4C0ABDF6CE}" presName="hierChild7" presStyleCnt="0"/>
      <dgm:spPr/>
    </dgm:pt>
    <dgm:pt modelId="{553C1AE6-D124-48D2-A960-5E79B79A2DAE}" type="pres">
      <dgm:prSet presAssocID="{5D738AB1-15A9-4A12-A23A-EAC79D2523B2}" presName="hierChild3" presStyleCnt="0"/>
      <dgm:spPr/>
    </dgm:pt>
  </dgm:ptLst>
  <dgm:cxnLst>
    <dgm:cxn modelId="{5FFE3172-0ED9-4708-BD17-60037D6C2B6B}" srcId="{EB0898D7-79D3-426D-9362-60951B4ED783}" destId="{5D738AB1-15A9-4A12-A23A-EAC79D2523B2}" srcOrd="0" destOrd="0" parTransId="{95547D3C-BD10-4C69-A226-9557EA01D841}" sibTransId="{AF1159AC-A2A1-445F-9780-A05F1123828C}"/>
    <dgm:cxn modelId="{2C3B88CC-32B9-40CF-80CA-DBCB4816161E}" type="presOf" srcId="{5D738AB1-15A9-4A12-A23A-EAC79D2523B2}" destId="{8BF9B8B8-EE38-4D59-816A-F38E40E80586}" srcOrd="1" destOrd="0" presId="urn:microsoft.com/office/officeart/2005/8/layout/orgChart1"/>
    <dgm:cxn modelId="{7F8020FD-2B36-43DE-8FDC-9DA66C15E7DA}" type="presOf" srcId="{FDBAFF91-1188-402B-BD09-2228F0804891}" destId="{A02D6573-0AF6-4CAE-87C1-5D5332832F37}" srcOrd="0" destOrd="0" presId="urn:microsoft.com/office/officeart/2005/8/layout/orgChart1"/>
    <dgm:cxn modelId="{EA90C209-16C1-4724-AE22-B75CDB54E77C}" type="presOf" srcId="{DDB50431-9956-4CC6-9944-5CD16CD78E16}" destId="{1D47A55E-55CA-4DAF-BF36-3F0DA696BC74}" srcOrd="1" destOrd="0" presId="urn:microsoft.com/office/officeart/2005/8/layout/orgChart1"/>
    <dgm:cxn modelId="{835C0DEE-B953-447F-AABD-3F00369DD0E5}" srcId="{FDBAFF91-1188-402B-BD09-2228F0804891}" destId="{0CEBF8F7-DE6E-4204-A44A-BE4C0ABDF6CE}" srcOrd="0" destOrd="0" parTransId="{313F88FB-4CB6-4B77-BEB1-647B43CB9705}" sibTransId="{A6E5542C-570E-485A-882A-5AADB8107FA6}"/>
    <dgm:cxn modelId="{F1966C33-5BA0-4F7F-AC0C-C2B60B56EC60}" type="presOf" srcId="{0CEBF8F7-DE6E-4204-A44A-BE4C0ABDF6CE}" destId="{2BE4026D-3381-404A-804A-47A25DC30984}" srcOrd="0" destOrd="0" presId="urn:microsoft.com/office/officeart/2005/8/layout/orgChart1"/>
    <dgm:cxn modelId="{CC149790-9A10-43D7-B545-C46012F741CD}" type="presOf" srcId="{95CEF5F2-D03B-4E24-98EE-C3EAE888129E}" destId="{9EAB2F48-D77A-4752-9D85-7251491BBF64}" srcOrd="1" destOrd="0" presId="urn:microsoft.com/office/officeart/2005/8/layout/orgChart1"/>
    <dgm:cxn modelId="{53369A66-487F-4776-A1FB-DC92E75DE5FB}" type="presOf" srcId="{95CEF5F2-D03B-4E24-98EE-C3EAE888129E}" destId="{77DCE110-CC96-4F04-BE5B-623408727968}" srcOrd="0" destOrd="0" presId="urn:microsoft.com/office/officeart/2005/8/layout/orgChart1"/>
    <dgm:cxn modelId="{27BF624B-22EF-4286-BA44-C928D5DCC12D}" srcId="{5D738AB1-15A9-4A12-A23A-EAC79D2523B2}" destId="{95CEF5F2-D03B-4E24-98EE-C3EAE888129E}" srcOrd="0" destOrd="0" parTransId="{B6D949FB-7A9F-4724-9EAB-E3F8358AD809}" sibTransId="{F24C63FC-B100-445D-B00C-8B276329E64C}"/>
    <dgm:cxn modelId="{13FA98E0-34C0-4C95-A95F-C5ADC8E98B13}" type="presOf" srcId="{DDB50431-9956-4CC6-9944-5CD16CD78E16}" destId="{F8304F61-B4A6-4F1D-BF0F-9A28CAE478E4}" srcOrd="0" destOrd="0" presId="urn:microsoft.com/office/officeart/2005/8/layout/orgChart1"/>
    <dgm:cxn modelId="{B438C2DB-D20F-4F0F-969D-F4529DFFB9D1}" type="presOf" srcId="{2427DFF1-E6AB-4F46-9600-986A0D1C7EC4}" destId="{F9125FDC-50FD-4EAA-A556-894A13701C79}" srcOrd="0" destOrd="0" presId="urn:microsoft.com/office/officeart/2005/8/layout/orgChart1"/>
    <dgm:cxn modelId="{52D9330B-7B4E-47DE-B595-758F6A044BC3}" type="presOf" srcId="{3D91F8CE-A648-4850-B56F-C5DFFD9E1478}" destId="{583C7696-DF7F-416D-A1B2-F0AD604AC794}" srcOrd="0" destOrd="0" presId="urn:microsoft.com/office/officeart/2005/8/layout/orgChart1"/>
    <dgm:cxn modelId="{E9904FDE-64E5-45C3-924B-31AF5FCC7B08}" type="presOf" srcId="{5D738AB1-15A9-4A12-A23A-EAC79D2523B2}" destId="{8BB4728B-79E9-4A8A-9940-6FDA5909213A}" srcOrd="0" destOrd="0" presId="urn:microsoft.com/office/officeart/2005/8/layout/orgChart1"/>
    <dgm:cxn modelId="{CE349DD4-959B-44C8-8450-5A47EE94C4D0}" type="presOf" srcId="{B6D949FB-7A9F-4724-9EAB-E3F8358AD809}" destId="{84D309E6-F699-481D-9BE9-64746E7B9D3A}" srcOrd="0" destOrd="0" presId="urn:microsoft.com/office/officeart/2005/8/layout/orgChart1"/>
    <dgm:cxn modelId="{D2F1F03D-E9A2-4029-A10B-EBCA20F30222}" srcId="{5D738AB1-15A9-4A12-A23A-EAC79D2523B2}" destId="{FDBAFF91-1188-402B-BD09-2228F0804891}" srcOrd="1" destOrd="0" parTransId="{2427DFF1-E6AB-4F46-9600-986A0D1C7EC4}" sibTransId="{0E313FB1-6390-46E2-A76C-22D1E150A7D2}"/>
    <dgm:cxn modelId="{8FA8997A-1DEA-472F-9990-B002DA406D6A}" type="presOf" srcId="{1FCBEF65-2EED-4D89-905C-364248308625}" destId="{C3A9C769-AF12-444B-AAC7-6994ED4C5AA0}" srcOrd="0" destOrd="0" presId="urn:microsoft.com/office/officeart/2005/8/layout/orgChart1"/>
    <dgm:cxn modelId="{E176E8CB-46B6-4E64-B804-486D9D5D69BC}" type="presOf" srcId="{EB0898D7-79D3-426D-9362-60951B4ED783}" destId="{78AAECFC-62D0-40C3-949E-64AA045D4A3F}" srcOrd="0" destOrd="0" presId="urn:microsoft.com/office/officeart/2005/8/layout/orgChart1"/>
    <dgm:cxn modelId="{B1FA9598-F7BC-4E61-8260-DF9F60A0832E}" srcId="{95CEF5F2-D03B-4E24-98EE-C3EAE888129E}" destId="{8F171FAD-E2AF-4F78-B2AF-9D23C98329D7}" srcOrd="1" destOrd="0" parTransId="{3D91F8CE-A648-4850-B56F-C5DFFD9E1478}" sibTransId="{6772271F-D0A7-4550-A725-50A7773C011F}"/>
    <dgm:cxn modelId="{197E22B4-165E-4509-80CF-E4D4AB1EC19F}" srcId="{95CEF5F2-D03B-4E24-98EE-C3EAE888129E}" destId="{DDB50431-9956-4CC6-9944-5CD16CD78E16}" srcOrd="0" destOrd="0" parTransId="{1FCBEF65-2EED-4D89-905C-364248308625}" sibTransId="{D499EBD9-160F-4531-9E9A-F1561A55A47C}"/>
    <dgm:cxn modelId="{B7D6E42B-5412-40DC-AA59-B40C717A79E4}" type="presOf" srcId="{8F171FAD-E2AF-4F78-B2AF-9D23C98329D7}" destId="{45C29DED-0F3E-4390-9809-2E4F6AB4F9E4}" srcOrd="0" destOrd="0" presId="urn:microsoft.com/office/officeart/2005/8/layout/orgChart1"/>
    <dgm:cxn modelId="{95B854B4-A676-465C-8D74-C3AE6DFF86A9}" type="presOf" srcId="{8F171FAD-E2AF-4F78-B2AF-9D23C98329D7}" destId="{3DA1E370-105A-485E-AA74-0F6E65F59B2A}" srcOrd="1" destOrd="0" presId="urn:microsoft.com/office/officeart/2005/8/layout/orgChart1"/>
    <dgm:cxn modelId="{BFEB0132-D962-4FA9-B2BA-FBDB9CB6DB29}" type="presOf" srcId="{FDBAFF91-1188-402B-BD09-2228F0804891}" destId="{9A4639ED-CF38-4524-BF33-EF24F29EC06A}" srcOrd="1" destOrd="0" presId="urn:microsoft.com/office/officeart/2005/8/layout/orgChart1"/>
    <dgm:cxn modelId="{25D007B5-6F6A-48D8-84D6-0C3104A94974}" type="presOf" srcId="{0CEBF8F7-DE6E-4204-A44A-BE4C0ABDF6CE}" destId="{865183DC-64E2-483D-8D08-A18977B27306}" srcOrd="1" destOrd="0" presId="urn:microsoft.com/office/officeart/2005/8/layout/orgChart1"/>
    <dgm:cxn modelId="{9379A208-C5C6-405F-935F-3E92535AA331}" type="presOf" srcId="{313F88FB-4CB6-4B77-BEB1-647B43CB9705}" destId="{8BA5A74D-B990-471C-9FB1-AF20439DE8A7}" srcOrd="0" destOrd="0" presId="urn:microsoft.com/office/officeart/2005/8/layout/orgChart1"/>
    <dgm:cxn modelId="{8A8F040D-E3F0-47C6-AF6B-FFF69837D9AA}" type="presParOf" srcId="{78AAECFC-62D0-40C3-949E-64AA045D4A3F}" destId="{36173E98-5F1E-41FE-9EEB-32E0E8271647}" srcOrd="0" destOrd="0" presId="urn:microsoft.com/office/officeart/2005/8/layout/orgChart1"/>
    <dgm:cxn modelId="{56A4BE78-5C36-4274-9D71-0DEE28AD8CF7}" type="presParOf" srcId="{36173E98-5F1E-41FE-9EEB-32E0E8271647}" destId="{679B047C-C3A0-4BF1-93A4-6627FADF100E}" srcOrd="0" destOrd="0" presId="urn:microsoft.com/office/officeart/2005/8/layout/orgChart1"/>
    <dgm:cxn modelId="{66A123D3-63DD-490E-AFCB-4DEC89E32FAE}" type="presParOf" srcId="{679B047C-C3A0-4BF1-93A4-6627FADF100E}" destId="{8BB4728B-79E9-4A8A-9940-6FDA5909213A}" srcOrd="0" destOrd="0" presId="urn:microsoft.com/office/officeart/2005/8/layout/orgChart1"/>
    <dgm:cxn modelId="{9C03869D-0ED3-4506-A9D0-754EE97FB081}" type="presParOf" srcId="{679B047C-C3A0-4BF1-93A4-6627FADF100E}" destId="{8BF9B8B8-EE38-4D59-816A-F38E40E80586}" srcOrd="1" destOrd="0" presId="urn:microsoft.com/office/officeart/2005/8/layout/orgChart1"/>
    <dgm:cxn modelId="{6E00760A-293F-4A2B-B45B-ECDE50B7C0FC}" type="presParOf" srcId="{36173E98-5F1E-41FE-9EEB-32E0E8271647}" destId="{BD8B5F5A-E901-4121-B3F7-A1C806BC1107}" srcOrd="1" destOrd="0" presId="urn:microsoft.com/office/officeart/2005/8/layout/orgChart1"/>
    <dgm:cxn modelId="{2DEEA94E-FF1D-4B33-8418-9171C5C817B4}" type="presParOf" srcId="{BD8B5F5A-E901-4121-B3F7-A1C806BC1107}" destId="{84D309E6-F699-481D-9BE9-64746E7B9D3A}" srcOrd="0" destOrd="0" presId="urn:microsoft.com/office/officeart/2005/8/layout/orgChart1"/>
    <dgm:cxn modelId="{CE24195B-AA3D-42C4-A71C-EC65546384DE}" type="presParOf" srcId="{BD8B5F5A-E901-4121-B3F7-A1C806BC1107}" destId="{2B2714A7-8910-4764-BF37-527A3192D1DC}" srcOrd="1" destOrd="0" presId="urn:microsoft.com/office/officeart/2005/8/layout/orgChart1"/>
    <dgm:cxn modelId="{BF5C843D-EE6D-4331-9F4D-8F36282ACF2E}" type="presParOf" srcId="{2B2714A7-8910-4764-BF37-527A3192D1DC}" destId="{3D3847BE-38B7-4212-9BCF-710D6429A70D}" srcOrd="0" destOrd="0" presId="urn:microsoft.com/office/officeart/2005/8/layout/orgChart1"/>
    <dgm:cxn modelId="{0DFDADCE-BFD7-4A10-B8B1-6EC0C559CBFB}" type="presParOf" srcId="{3D3847BE-38B7-4212-9BCF-710D6429A70D}" destId="{77DCE110-CC96-4F04-BE5B-623408727968}" srcOrd="0" destOrd="0" presId="urn:microsoft.com/office/officeart/2005/8/layout/orgChart1"/>
    <dgm:cxn modelId="{AB65002C-A703-4E74-BDD5-B5BD199C0521}" type="presParOf" srcId="{3D3847BE-38B7-4212-9BCF-710D6429A70D}" destId="{9EAB2F48-D77A-4752-9D85-7251491BBF64}" srcOrd="1" destOrd="0" presId="urn:microsoft.com/office/officeart/2005/8/layout/orgChart1"/>
    <dgm:cxn modelId="{881EE9F6-E46B-49F1-9478-634A232F9216}" type="presParOf" srcId="{2B2714A7-8910-4764-BF37-527A3192D1DC}" destId="{BD12EA9B-2979-4475-9F3A-584B78E81E24}" srcOrd="1" destOrd="0" presId="urn:microsoft.com/office/officeart/2005/8/layout/orgChart1"/>
    <dgm:cxn modelId="{14C3B1B9-F319-404E-A43A-7FDC7DD09129}" type="presParOf" srcId="{2B2714A7-8910-4764-BF37-527A3192D1DC}" destId="{C51A455C-5731-4951-8EDE-8FE40CAF5AD1}" srcOrd="2" destOrd="0" presId="urn:microsoft.com/office/officeart/2005/8/layout/orgChart1"/>
    <dgm:cxn modelId="{163F4347-C5C0-4717-BACF-8D2E082C1386}" type="presParOf" srcId="{C51A455C-5731-4951-8EDE-8FE40CAF5AD1}" destId="{C3A9C769-AF12-444B-AAC7-6994ED4C5AA0}" srcOrd="0" destOrd="0" presId="urn:microsoft.com/office/officeart/2005/8/layout/orgChart1"/>
    <dgm:cxn modelId="{7B655715-1C21-4A7E-B0C0-4A4142DE6239}" type="presParOf" srcId="{C51A455C-5731-4951-8EDE-8FE40CAF5AD1}" destId="{B2DC2909-4E4B-4609-9BC7-A5BA177E2171}" srcOrd="1" destOrd="0" presId="urn:microsoft.com/office/officeart/2005/8/layout/orgChart1"/>
    <dgm:cxn modelId="{146F91B8-67DE-4500-BFBA-EFFCD4AD43E9}" type="presParOf" srcId="{B2DC2909-4E4B-4609-9BC7-A5BA177E2171}" destId="{CA364EEA-3573-47A4-BCBF-C5932D3C1960}" srcOrd="0" destOrd="0" presId="urn:microsoft.com/office/officeart/2005/8/layout/orgChart1"/>
    <dgm:cxn modelId="{816BC8EC-3055-469C-8827-5929B485DFFF}" type="presParOf" srcId="{CA364EEA-3573-47A4-BCBF-C5932D3C1960}" destId="{F8304F61-B4A6-4F1D-BF0F-9A28CAE478E4}" srcOrd="0" destOrd="0" presId="urn:microsoft.com/office/officeart/2005/8/layout/orgChart1"/>
    <dgm:cxn modelId="{ECC6C615-7C54-4841-9644-6B108BCC47F1}" type="presParOf" srcId="{CA364EEA-3573-47A4-BCBF-C5932D3C1960}" destId="{1D47A55E-55CA-4DAF-BF36-3F0DA696BC74}" srcOrd="1" destOrd="0" presId="urn:microsoft.com/office/officeart/2005/8/layout/orgChart1"/>
    <dgm:cxn modelId="{46B3FE1A-6AE9-4148-AB17-3544F45B43BD}" type="presParOf" srcId="{B2DC2909-4E4B-4609-9BC7-A5BA177E2171}" destId="{50B74BFB-8218-4803-B390-195E551E5D04}" srcOrd="1" destOrd="0" presId="urn:microsoft.com/office/officeart/2005/8/layout/orgChart1"/>
    <dgm:cxn modelId="{BF898425-CF3B-4602-8086-BCCF61B07858}" type="presParOf" srcId="{B2DC2909-4E4B-4609-9BC7-A5BA177E2171}" destId="{1EBE3374-07D9-4010-ACE9-AF86E5A7E026}" srcOrd="2" destOrd="0" presId="urn:microsoft.com/office/officeart/2005/8/layout/orgChart1"/>
    <dgm:cxn modelId="{ED715C08-7C16-4B26-8140-890E21DACF28}" type="presParOf" srcId="{C51A455C-5731-4951-8EDE-8FE40CAF5AD1}" destId="{583C7696-DF7F-416D-A1B2-F0AD604AC794}" srcOrd="2" destOrd="0" presId="urn:microsoft.com/office/officeart/2005/8/layout/orgChart1"/>
    <dgm:cxn modelId="{3BA811DA-4279-409F-9BE2-4F6759C29475}" type="presParOf" srcId="{C51A455C-5731-4951-8EDE-8FE40CAF5AD1}" destId="{DC7D6679-002B-4E95-B0B0-E9C20FE3AA62}" srcOrd="3" destOrd="0" presId="urn:microsoft.com/office/officeart/2005/8/layout/orgChart1"/>
    <dgm:cxn modelId="{1B6A3381-F468-43A6-B5F1-AAAE2EB43924}" type="presParOf" srcId="{DC7D6679-002B-4E95-B0B0-E9C20FE3AA62}" destId="{ADCD7F75-0F57-4EDB-98BC-7CCE146B75E7}" srcOrd="0" destOrd="0" presId="urn:microsoft.com/office/officeart/2005/8/layout/orgChart1"/>
    <dgm:cxn modelId="{8D66EA8B-2C54-48EF-8BFA-D3E433E08977}" type="presParOf" srcId="{ADCD7F75-0F57-4EDB-98BC-7CCE146B75E7}" destId="{45C29DED-0F3E-4390-9809-2E4F6AB4F9E4}" srcOrd="0" destOrd="0" presId="urn:microsoft.com/office/officeart/2005/8/layout/orgChart1"/>
    <dgm:cxn modelId="{5DEC8740-7184-41A6-A0B1-CF717D2677D5}" type="presParOf" srcId="{ADCD7F75-0F57-4EDB-98BC-7CCE146B75E7}" destId="{3DA1E370-105A-485E-AA74-0F6E65F59B2A}" srcOrd="1" destOrd="0" presId="urn:microsoft.com/office/officeart/2005/8/layout/orgChart1"/>
    <dgm:cxn modelId="{C5C09CC3-C621-40E9-A2B0-D67D8667EFBC}" type="presParOf" srcId="{DC7D6679-002B-4E95-B0B0-E9C20FE3AA62}" destId="{EDB2642F-DF05-41A7-8A99-1E332F556C89}" srcOrd="1" destOrd="0" presId="urn:microsoft.com/office/officeart/2005/8/layout/orgChart1"/>
    <dgm:cxn modelId="{2570922F-087C-4CC5-95CE-2C733AF71CD0}" type="presParOf" srcId="{DC7D6679-002B-4E95-B0B0-E9C20FE3AA62}" destId="{83E2385A-A17E-419C-A394-E37437960128}" srcOrd="2" destOrd="0" presId="urn:microsoft.com/office/officeart/2005/8/layout/orgChart1"/>
    <dgm:cxn modelId="{9517B180-C09F-46A8-AAD1-C970301C56A6}" type="presParOf" srcId="{BD8B5F5A-E901-4121-B3F7-A1C806BC1107}" destId="{F9125FDC-50FD-4EAA-A556-894A13701C79}" srcOrd="2" destOrd="0" presId="urn:microsoft.com/office/officeart/2005/8/layout/orgChart1"/>
    <dgm:cxn modelId="{F085EB12-630C-4EE7-854A-8E169919E113}" type="presParOf" srcId="{BD8B5F5A-E901-4121-B3F7-A1C806BC1107}" destId="{C1F0759C-12BE-4F34-92B1-3C0EE0A1FF3A}" srcOrd="3" destOrd="0" presId="urn:microsoft.com/office/officeart/2005/8/layout/orgChart1"/>
    <dgm:cxn modelId="{A8493D98-7AE8-4A67-827F-CE0422946117}" type="presParOf" srcId="{C1F0759C-12BE-4F34-92B1-3C0EE0A1FF3A}" destId="{FCC126EE-A7D3-4AB9-8428-BE9538BFEB19}" srcOrd="0" destOrd="0" presId="urn:microsoft.com/office/officeart/2005/8/layout/orgChart1"/>
    <dgm:cxn modelId="{4E4C6FD4-94B9-47DB-A71E-C8D714C3C581}" type="presParOf" srcId="{FCC126EE-A7D3-4AB9-8428-BE9538BFEB19}" destId="{A02D6573-0AF6-4CAE-87C1-5D5332832F37}" srcOrd="0" destOrd="0" presId="urn:microsoft.com/office/officeart/2005/8/layout/orgChart1"/>
    <dgm:cxn modelId="{AAC6122A-B8CC-4DD8-BE74-4AF99DF34F1F}" type="presParOf" srcId="{FCC126EE-A7D3-4AB9-8428-BE9538BFEB19}" destId="{9A4639ED-CF38-4524-BF33-EF24F29EC06A}" srcOrd="1" destOrd="0" presId="urn:microsoft.com/office/officeart/2005/8/layout/orgChart1"/>
    <dgm:cxn modelId="{3597B0DD-6113-4C9A-972E-A76D3EEA3F8E}" type="presParOf" srcId="{C1F0759C-12BE-4F34-92B1-3C0EE0A1FF3A}" destId="{44C0C0D6-AE76-48E4-B0CE-9B65EA5CCA70}" srcOrd="1" destOrd="0" presId="urn:microsoft.com/office/officeart/2005/8/layout/orgChart1"/>
    <dgm:cxn modelId="{5A89456F-1CDA-45E8-97EF-0D7073B18E27}" type="presParOf" srcId="{C1F0759C-12BE-4F34-92B1-3C0EE0A1FF3A}" destId="{3A8EC3E9-023D-4FF9-99A4-663806F3567F}" srcOrd="2" destOrd="0" presId="urn:microsoft.com/office/officeart/2005/8/layout/orgChart1"/>
    <dgm:cxn modelId="{2973305C-E531-4643-B56E-7072A1AD550A}" type="presParOf" srcId="{3A8EC3E9-023D-4FF9-99A4-663806F3567F}" destId="{8BA5A74D-B990-471C-9FB1-AF20439DE8A7}" srcOrd="0" destOrd="0" presId="urn:microsoft.com/office/officeart/2005/8/layout/orgChart1"/>
    <dgm:cxn modelId="{2CD6312E-9354-4692-8BE7-3E1E81B5FCC4}" type="presParOf" srcId="{3A8EC3E9-023D-4FF9-99A4-663806F3567F}" destId="{FD24D676-6BB8-4304-8DD6-4275EAE58F77}" srcOrd="1" destOrd="0" presId="urn:microsoft.com/office/officeart/2005/8/layout/orgChart1"/>
    <dgm:cxn modelId="{23FB62A6-0DCE-40B5-BB8F-FD0044D61753}" type="presParOf" srcId="{FD24D676-6BB8-4304-8DD6-4275EAE58F77}" destId="{B21BB11B-775B-4CC6-8B8A-9A2CF4FB5D50}" srcOrd="0" destOrd="0" presId="urn:microsoft.com/office/officeart/2005/8/layout/orgChart1"/>
    <dgm:cxn modelId="{5054D9C2-8D8C-4A7A-B605-3EB3CBD57505}" type="presParOf" srcId="{B21BB11B-775B-4CC6-8B8A-9A2CF4FB5D50}" destId="{2BE4026D-3381-404A-804A-47A25DC30984}" srcOrd="0" destOrd="0" presId="urn:microsoft.com/office/officeart/2005/8/layout/orgChart1"/>
    <dgm:cxn modelId="{8E15027B-733C-4CD5-B2E6-E2E3F94C7683}" type="presParOf" srcId="{B21BB11B-775B-4CC6-8B8A-9A2CF4FB5D50}" destId="{865183DC-64E2-483D-8D08-A18977B27306}" srcOrd="1" destOrd="0" presId="urn:microsoft.com/office/officeart/2005/8/layout/orgChart1"/>
    <dgm:cxn modelId="{B4B23269-CED2-470E-8642-5B0E716B0BC8}" type="presParOf" srcId="{FD24D676-6BB8-4304-8DD6-4275EAE58F77}" destId="{D8A222CE-5778-4F6D-BC70-B306AE7D8519}" srcOrd="1" destOrd="0" presId="urn:microsoft.com/office/officeart/2005/8/layout/orgChart1"/>
    <dgm:cxn modelId="{BF038BFE-6AA7-4B51-908B-F627A566AE4D}" type="presParOf" srcId="{FD24D676-6BB8-4304-8DD6-4275EAE58F77}" destId="{590B3A93-13FF-43C2-972B-A24246BB54EE}" srcOrd="2" destOrd="0" presId="urn:microsoft.com/office/officeart/2005/8/layout/orgChart1"/>
    <dgm:cxn modelId="{A8F1A09E-C7D3-404F-9939-E9B9817FB301}" type="presParOf" srcId="{36173E98-5F1E-41FE-9EEB-32E0E8271647}" destId="{553C1AE6-D124-48D2-A960-5E79B79A2DAE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CC8A-DE29-405C-8792-F76715F4AB76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57E4-2EF9-4C6A-99B1-0E8147A01F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6.jpeg" Type="http://schemas.openxmlformats.org/officeDocument/2006/relationships/image"/><Relationship Id="rId4" Target="https://www.youtube.com/watch?v=BQtc-ZOF-rQ" TargetMode="External" Type="http://schemas.openxmlformats.org/officeDocument/2006/relationships/hyperlink"/></Relationships>
</file>

<file path=ppt/slides/_rels/slide15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gif"/><Relationship Id="rId7" Type="http://schemas.openxmlformats.org/officeDocument/2006/relationships/diagramColors" Target="../diagrams/colors5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6.gif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 ?><Relationships xmlns="http://schemas.openxmlformats.org/package/2006/relationships"><Relationship Id="rId8" Target="../media/image14.jpeg" Type="http://schemas.openxmlformats.org/officeDocument/2006/relationships/image"/><Relationship Id="rId3" Target="../media/image9.jpeg" Type="http://schemas.openxmlformats.org/officeDocument/2006/relationships/image"/><Relationship Id="rId7" Target="../media/image13.jpe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10" Target="../media/image16.jpeg" Type="http://schemas.openxmlformats.org/officeDocument/2006/relationships/image"/><Relationship Id="rId4" Target="../media/image10.jpeg" Type="http://schemas.openxmlformats.org/officeDocument/2006/relationships/image"/><Relationship Id="rId9" Target="../media/image1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742952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b="1" dirty="0" smtClean="0"/>
              <a:t>UNIDAD N°1: Comportamiento de la materia y su clasificación.</a:t>
            </a:r>
          </a:p>
          <a:p>
            <a:pPr algn="just"/>
            <a:r>
              <a:rPr lang="es-CL" sz="2000" b="1" dirty="0" smtClean="0"/>
              <a:t>TEMA N°2: Clasificación de la materia</a:t>
            </a:r>
            <a:endParaRPr lang="es-CL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857232"/>
            <a:ext cx="742955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OBJETIVO: Conocer como se clasifica la materia: sustancias pura y mezclas. </a:t>
            </a:r>
            <a:endParaRPr lang="es-CL" b="1" dirty="0"/>
          </a:p>
        </p:txBody>
      </p:sp>
      <p:sp>
        <p:nvSpPr>
          <p:cNvPr id="5122" name="AutoShape 2" descr="342) Sínodo: agua y aceite. Orem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1357298"/>
            <a:ext cx="267265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CL" b="1" dirty="0"/>
              <a:t>Clasificación de la materia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0" y="1857364"/>
            <a:ext cx="9144000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dirty="0"/>
              <a:t>La </a:t>
            </a:r>
            <a:r>
              <a:rPr lang="es-CL" b="1" dirty="0"/>
              <a:t>materia es todo aquello que tiene masa y ocupa lugar en el espacio</a:t>
            </a:r>
            <a:r>
              <a:rPr lang="es-CL" b="1" dirty="0" smtClean="0"/>
              <a:t>. </a:t>
            </a:r>
            <a:r>
              <a:rPr lang="es-CL" dirty="0" smtClean="0"/>
              <a:t>Se </a:t>
            </a:r>
            <a:r>
              <a:rPr lang="es-CL" dirty="0"/>
              <a:t>puede presentar en estado sólido, líquido o gaseoso, y clasificarse </a:t>
            </a:r>
            <a:r>
              <a:rPr lang="es-CL" dirty="0" smtClean="0"/>
              <a:t>en </a:t>
            </a:r>
            <a:r>
              <a:rPr lang="es-CL" sz="2000" b="1" dirty="0" smtClean="0"/>
              <a:t>sustancias</a:t>
            </a:r>
            <a:r>
              <a:rPr lang="es-CL" b="1" dirty="0" smtClean="0"/>
              <a:t> </a:t>
            </a:r>
            <a:r>
              <a:rPr lang="es-CL" b="1" dirty="0"/>
              <a:t>puras o mezclas.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1142976" y="2714620"/>
          <a:ext cx="628654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7643834" y="1"/>
            <a:ext cx="1500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COPIA TODO EN EL CUADERNO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285728"/>
            <a:ext cx="291066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L" sz="2400" b="1" dirty="0" smtClean="0"/>
              <a:t>Mezclas homogéneas</a:t>
            </a:r>
            <a:endParaRPr lang="es-CL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85720" y="928670"/>
            <a:ext cx="8501122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L" b="1" dirty="0" smtClean="0"/>
              <a:t>Son mezclas cuyos componentes se encuentran distribuidos de manera</a:t>
            </a:r>
          </a:p>
          <a:p>
            <a:r>
              <a:rPr lang="es-CL" b="1" dirty="0" smtClean="0"/>
              <a:t>uniforme, razón por la cual no se distinguen a simple vista.</a:t>
            </a:r>
            <a:endParaRPr lang="es-CL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6667" r="7778"/>
          <a:stretch>
            <a:fillRect/>
          </a:stretch>
        </p:blipFill>
        <p:spPr bwMode="auto">
          <a:xfrm>
            <a:off x="357158" y="1785926"/>
            <a:ext cx="5500726" cy="485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6143636" y="1785926"/>
            <a:ext cx="2714644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Actividad n° 2: </a:t>
            </a:r>
          </a:p>
          <a:p>
            <a:pPr algn="just"/>
            <a:r>
              <a:rPr lang="es-CL" dirty="0" smtClean="0"/>
              <a:t>Menciona 4 ejemplos de mezclas homogéneas que reconozcas a tu alrededor e indica su </a:t>
            </a:r>
            <a:r>
              <a:rPr lang="es-CL" u="sng" dirty="0" smtClean="0">
                <a:solidFill>
                  <a:srgbClr val="00B050"/>
                </a:solidFill>
              </a:rPr>
              <a:t>estado de agregación</a:t>
            </a:r>
            <a:r>
              <a:rPr lang="es-CL" dirty="0" smtClean="0"/>
              <a:t> y el de sus componentes.</a:t>
            </a:r>
          </a:p>
          <a:p>
            <a:pPr algn="just"/>
            <a:r>
              <a:rPr lang="es-CL" dirty="0" smtClean="0"/>
              <a:t>Regístralo en tu cuaderno.</a:t>
            </a:r>
          </a:p>
          <a:p>
            <a:pPr algn="just"/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6429356" y="5657671"/>
            <a:ext cx="2714644" cy="12003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solidFill>
                  <a:srgbClr val="00B050"/>
                </a:solidFill>
              </a:rPr>
              <a:t>*Estado de agregación, es en que estado de la materia se encuentra, líquido, sólido o </a:t>
            </a:r>
            <a:r>
              <a:rPr lang="es-CL" dirty="0" smtClean="0">
                <a:solidFill>
                  <a:srgbClr val="00B050"/>
                </a:solidFill>
              </a:rPr>
              <a:t>gaseoso.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429388" y="1"/>
            <a:ext cx="2714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COPIA TODO EN EL CUADERNO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214290"/>
            <a:ext cx="8429684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La composición de dos sustancias diferentes en la misma se denomina disolución</a:t>
            </a:r>
            <a:r>
              <a:rPr lang="es-CL" dirty="0" smtClean="0"/>
              <a:t>, así se trate de dos elementos del mismo estado de agregación o de dos diferentes. Es necesario que la composición resulte Una mezcla homogénea, es decir que se produzca el proceso por el cual una sustancia que aparece en menor cantidad (llamada </a:t>
            </a:r>
            <a:r>
              <a:rPr lang="es-CL" b="1" dirty="0" smtClean="0"/>
              <a:t>soluto</a:t>
            </a:r>
            <a:r>
              <a:rPr lang="es-CL" dirty="0" smtClean="0"/>
              <a:t>) se incorpora a otra que aparece en mayor cantidad (llamada </a:t>
            </a:r>
            <a:r>
              <a:rPr lang="es-CL" b="1" dirty="0" smtClean="0"/>
              <a:t>solvente</a:t>
            </a:r>
            <a:r>
              <a:rPr lang="es-CL" dirty="0" smtClean="0"/>
              <a:t>) habitualmente cambiando alguna de sus características físicas. </a:t>
            </a:r>
            <a:endParaRPr lang="es-CL" dirty="0"/>
          </a:p>
        </p:txBody>
      </p:sp>
      <p:sp>
        <p:nvSpPr>
          <p:cNvPr id="24578" name="AutoShape 2" descr="Cómo hacer Caf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4580" name="Picture 4" descr="Cómo hacer Caf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14752"/>
            <a:ext cx="4071966" cy="271464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85720" y="2214554"/>
            <a:ext cx="1214446" cy="369332"/>
          </a:xfrm>
          <a:prstGeom prst="rect">
            <a:avLst/>
          </a:prstGeom>
          <a:solidFill>
            <a:srgbClr val="82FAB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EJEMPLO: </a:t>
            </a:r>
            <a:endParaRPr lang="es-CL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357422" y="2500306"/>
            <a:ext cx="1214446" cy="923330"/>
          </a:xfrm>
          <a:prstGeom prst="rect">
            <a:avLst/>
          </a:prstGeom>
          <a:solidFill>
            <a:srgbClr val="82FAB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EL AGUA ES EL SOLVENTE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57752" y="2714620"/>
            <a:ext cx="1214446" cy="646331"/>
          </a:xfrm>
          <a:prstGeom prst="rect">
            <a:avLst/>
          </a:prstGeom>
          <a:solidFill>
            <a:srgbClr val="82FAB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EL CAFÉ ES EL SOLUTO</a:t>
            </a:r>
            <a:endParaRPr lang="es-CL" b="1" dirty="0"/>
          </a:p>
        </p:txBody>
      </p:sp>
      <p:sp>
        <p:nvSpPr>
          <p:cNvPr id="12" name="11 Flecha doblada"/>
          <p:cNvSpPr/>
          <p:nvPr/>
        </p:nvSpPr>
        <p:spPr>
          <a:xfrm rot="5400000">
            <a:off x="6500826" y="3071810"/>
            <a:ext cx="1214446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86578" y="4643446"/>
            <a:ext cx="1857388" cy="646331"/>
          </a:xfrm>
          <a:prstGeom prst="rect">
            <a:avLst/>
          </a:prstGeom>
          <a:solidFill>
            <a:srgbClr val="82FAB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SE FORMA  UNA DISOLUCIÓN</a:t>
            </a:r>
            <a:endParaRPr lang="es-CL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0" y="6550223"/>
            <a:ext cx="414337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COPIA SÓLO EL EJEMPLO EN EL CUADERNO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285728"/>
            <a:ext cx="242889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L" sz="2400" b="1" dirty="0" smtClean="0"/>
              <a:t>Mezclas heterogénea</a:t>
            </a:r>
            <a:endParaRPr lang="es-CL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57158" y="1285860"/>
            <a:ext cx="2428892" cy="14773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Son mezclas cuyos componentes se pueden distinguir a simple vista o </a:t>
            </a:r>
            <a:r>
              <a:rPr lang="it-IT" dirty="0" smtClean="0"/>
              <a:t>con un microscopio o lupa.</a:t>
            </a:r>
            <a:endParaRPr lang="es-C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248" y="0"/>
            <a:ext cx="609959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0" y="6550223"/>
            <a:ext cx="2714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SÓLO LEER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714348" y="857232"/>
          <a:ext cx="764386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0"/>
            <a:ext cx="75009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HASTA AHORA HEMOS VISTO LO SIGUIENTE:</a:t>
            </a:r>
            <a:endParaRPr lang="es-CL" sz="2800" b="1" dirty="0"/>
          </a:p>
        </p:txBody>
      </p:sp>
      <p:sp>
        <p:nvSpPr>
          <p:cNvPr id="25602" name="AutoShape 2" descr="Library of visto bueno clipart black and white png fi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1066">
            <a:off x="5479887" y="1761393"/>
            <a:ext cx="1046456" cy="1071571"/>
          </a:xfrm>
          <a:prstGeom prst="rect">
            <a:avLst/>
          </a:prstGeom>
          <a:noFill/>
        </p:spPr>
      </p:pic>
      <p:pic>
        <p:nvPicPr>
          <p:cNvPr id="10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1066">
            <a:off x="3122434" y="3190152"/>
            <a:ext cx="1046456" cy="1071571"/>
          </a:xfrm>
          <a:prstGeom prst="rect">
            <a:avLst/>
          </a:prstGeom>
          <a:noFill/>
        </p:spPr>
      </p:pic>
      <p:pic>
        <p:nvPicPr>
          <p:cNvPr id="11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1066">
            <a:off x="7623027" y="3190152"/>
            <a:ext cx="1046456" cy="1071571"/>
          </a:xfrm>
          <a:prstGeom prst="rect">
            <a:avLst/>
          </a:prstGeom>
          <a:noFill/>
        </p:spPr>
      </p:pic>
      <p:pic>
        <p:nvPicPr>
          <p:cNvPr id="12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1066">
            <a:off x="6480019" y="4618911"/>
            <a:ext cx="1046456" cy="1071571"/>
          </a:xfrm>
          <a:prstGeom prst="rect">
            <a:avLst/>
          </a:prstGeom>
          <a:noFill/>
        </p:spPr>
      </p:pic>
      <p:sp>
        <p:nvSpPr>
          <p:cNvPr id="13" name="12 Abrir llave"/>
          <p:cNvSpPr/>
          <p:nvPr/>
        </p:nvSpPr>
        <p:spPr>
          <a:xfrm rot="16200000">
            <a:off x="2393141" y="3679033"/>
            <a:ext cx="785818" cy="428628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603" name="Picture 3" descr="C:\Users\Paulina\Desktop\GIF\giphy_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5786454"/>
            <a:ext cx="1285884" cy="128588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6429388" y="6550223"/>
            <a:ext cx="2714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SÓLO LEER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4000" cy="6143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427789"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MEZCLAS HETEROGÉNEAS</a:t>
                      </a:r>
                      <a:endParaRPr lang="es-CL" b="1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2778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SUSPENCIONES</a:t>
                      </a:r>
                      <a:endParaRPr lang="es-CL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COLOIDES</a:t>
                      </a:r>
                      <a:endParaRPr lang="es-CL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5288066"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Son mezclas en las</a:t>
                      </a:r>
                      <a:r>
                        <a:rPr lang="es-CL" baseline="0" dirty="0" smtClean="0"/>
                        <a:t> que se aprecia con mayor claridad la separación de las fases.</a:t>
                      </a:r>
                    </a:p>
                    <a:p>
                      <a:pPr algn="just"/>
                      <a:r>
                        <a:rPr lang="es-CL" baseline="0" dirty="0" smtClean="0"/>
                        <a:t>Por lo general están formadas por una fase dispersa sólida, insoluble (no se disuelve) en la fase dispersarte líquida, por lo cual tienen un aspecto opaco, y si se dejan en reposo las partículas de la fase dispersa se sedimentan (se van al fondo).</a:t>
                      </a:r>
                    </a:p>
                    <a:p>
                      <a:pPr algn="just"/>
                      <a:r>
                        <a:rPr lang="es-CL" baseline="0" dirty="0" smtClean="0"/>
                        <a:t>El tamaño de las partículas de la fase dispersa es mayor que en las soluciones y en los coloides.</a:t>
                      </a:r>
                    </a:p>
                    <a:p>
                      <a:pPr algn="just"/>
                      <a:r>
                        <a:rPr lang="es-CL" baseline="0" dirty="0" smtClean="0"/>
                        <a:t>Ejemplo:</a:t>
                      </a:r>
                    </a:p>
                    <a:p>
                      <a:pPr algn="just"/>
                      <a:r>
                        <a:rPr lang="es-CL" dirty="0" smtClean="0"/>
                        <a:t>El jugo natural de frutas, </a:t>
                      </a:r>
                    </a:p>
                    <a:p>
                      <a:pPr algn="just"/>
                      <a:r>
                        <a:rPr lang="es-CL" dirty="0" smtClean="0"/>
                        <a:t>el agua con arena </a:t>
                      </a:r>
                    </a:p>
                    <a:p>
                      <a:pPr algn="just"/>
                      <a:r>
                        <a:rPr lang="es-CL" dirty="0" smtClean="0"/>
                        <a:t>o el agua con harina </a:t>
                      </a:r>
                    </a:p>
                    <a:p>
                      <a:pPr algn="just"/>
                      <a:r>
                        <a:rPr lang="es-CL" dirty="0" smtClean="0"/>
                        <a:t>son ejemplos de suspensiones.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Son mezclas heterogéneas  en las cuales las partículas de la fase dispersa</a:t>
                      </a:r>
                      <a:r>
                        <a:rPr lang="es-CL" baseline="0" dirty="0" smtClean="0"/>
                        <a:t> tienen un tamaño intermedio entra las soluciones y suspensiones y no sedimentan (no se van al fondo).</a:t>
                      </a:r>
                    </a:p>
                    <a:p>
                      <a:pPr algn="just"/>
                      <a:r>
                        <a:rPr lang="es-CL" baseline="0" dirty="0" smtClean="0"/>
                        <a:t>Las partículas coloidales se reconocen porque pueden reflejar y dispersar la luz.</a:t>
                      </a:r>
                    </a:p>
                    <a:p>
                      <a:pPr algn="just"/>
                      <a:r>
                        <a:rPr lang="es-CL" baseline="0" dirty="0" smtClean="0"/>
                        <a:t>Ejemplo:</a:t>
                      </a:r>
                    </a:p>
                    <a:p>
                      <a:pPr algn="just"/>
                      <a:r>
                        <a:rPr lang="es-CL" baseline="0" dirty="0" smtClean="0"/>
                        <a:t>La clara de huevo, el agua jabonosa o la jalea son ejemplos de coloides, como también la neblina.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8" name="AutoShape 4" descr="10 Ejemplos de Coloi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10" name="AutoShape 6" descr="10 Ejemplos de Coloi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12" name="AutoShape 8" descr="coloi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3405509" cy="193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oloides: características, classificação, usos - Manual da Química"/>
          <p:cNvPicPr>
            <a:picLocks noChangeAspect="1" noChangeArrowheads="1"/>
          </p:cNvPicPr>
          <p:nvPr/>
        </p:nvPicPr>
        <p:blipFill>
          <a:blip r:embed="rId3"/>
          <a:srcRect l="9036" t="25084" r="2409" b="12207"/>
          <a:stretch>
            <a:fillRect/>
          </a:stretch>
        </p:blipFill>
        <p:spPr bwMode="auto">
          <a:xfrm>
            <a:off x="4572000" y="4572008"/>
            <a:ext cx="266035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dirty="0" smtClean="0"/>
              <a:t>Observa el siguiente video: Coloides ¿Qué son? ¿Con que se come? | ¿Cómo funciona?</a:t>
            </a:r>
          </a:p>
          <a:p>
            <a:r>
              <a:rPr lang="es-CL" dirty="0" smtClean="0">
                <a:hlinkClick r:id="rId4"/>
              </a:rPr>
              <a:t>https://www.youtube.com/watch?v=BQtc-ZOF-rQ</a:t>
            </a:r>
            <a:endParaRPr lang="es-CL" dirty="0"/>
          </a:p>
        </p:txBody>
      </p:sp>
      <p:pic>
        <p:nvPicPr>
          <p:cNvPr id="12" name="Picture 18" descr="Experimento Científico Mezcla Heterogénea De Agua Aceite Y Arena ..."/>
          <p:cNvPicPr>
            <a:picLocks noChangeAspect="1" noChangeArrowheads="1"/>
          </p:cNvPicPr>
          <p:nvPr/>
        </p:nvPicPr>
        <p:blipFill>
          <a:blip r:embed="rId5" cstate="print"/>
          <a:srcRect l="22222" t="16406" r="20370" b="8398"/>
          <a:stretch>
            <a:fillRect/>
          </a:stretch>
        </p:blipFill>
        <p:spPr bwMode="auto">
          <a:xfrm>
            <a:off x="3000364" y="3786190"/>
            <a:ext cx="1285884" cy="2281407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6643702" y="1"/>
            <a:ext cx="250029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COPIA TODO EN EL CUADERNO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428596" y="285729"/>
            <a:ext cx="835824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ACTIVIDAD </a:t>
            </a:r>
            <a:r>
              <a:rPr lang="es-CL" sz="2400" b="1" dirty="0" smtClean="0"/>
              <a:t>N°3:“</a:t>
            </a:r>
            <a:r>
              <a:rPr lang="es-CL" sz="2400" b="1" dirty="0" smtClean="0"/>
              <a:t>Reconocer características de las mezclas”</a:t>
            </a:r>
            <a:endParaRPr lang="es-CL" sz="32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28596" y="1071546"/>
            <a:ext cx="8358246" cy="470898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Desarrolla la actividad n°2 de tú </a:t>
            </a:r>
            <a:r>
              <a:rPr lang="es-CL" sz="2000" b="1" dirty="0" smtClean="0"/>
              <a:t>cuaderno de actividades </a:t>
            </a:r>
            <a:r>
              <a:rPr lang="es-CL" sz="2000" dirty="0" smtClean="0"/>
              <a:t>(página  17)</a:t>
            </a:r>
          </a:p>
          <a:p>
            <a:pPr algn="just"/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Puedes responderla en el mismo cuaderno de actividades.</a:t>
            </a:r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Los materiales aparecen en la página 12 del texto del estudiante y son los siguientes: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/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Si no tienes algún material, no te compliques. Sólo piensa que podría pasar y responde. </a:t>
            </a:r>
            <a:endParaRPr lang="es-CL" sz="2000" dirty="0"/>
          </a:p>
        </p:txBody>
      </p:sp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50673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357166"/>
            <a:ext cx="4071934" cy="10772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 smtClean="0"/>
              <a:t>POR HOY LLEGAREMOS HASTA AQUÍ</a:t>
            </a:r>
            <a:endParaRPr lang="es-CL" sz="3200" dirty="0"/>
          </a:p>
        </p:txBody>
      </p:sp>
      <p:pic>
        <p:nvPicPr>
          <p:cNvPr id="24578" name="Picture 2" descr="C:\Users\Paulina\Desktop\GIF\giphy (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2357422" cy="2357422"/>
          </a:xfrm>
          <a:prstGeom prst="rect">
            <a:avLst/>
          </a:prstGeom>
          <a:noFill/>
        </p:spPr>
      </p:pic>
      <p:pic>
        <p:nvPicPr>
          <p:cNvPr id="24579" name="Picture 3" descr="C:\Users\Paulina\Desktop\GIF\giphy (9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2917">
            <a:off x="6801847" y="158145"/>
            <a:ext cx="1705942" cy="1705942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/>
        </p:nvGraphicFramePr>
        <p:xfrm>
          <a:off x="2500298" y="2928934"/>
          <a:ext cx="614366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11066">
            <a:off x="6513684" y="3582161"/>
            <a:ext cx="722644" cy="739987"/>
          </a:xfrm>
          <a:prstGeom prst="rect">
            <a:avLst/>
          </a:prstGeom>
          <a:noFill/>
        </p:spPr>
      </p:pic>
      <p:pic>
        <p:nvPicPr>
          <p:cNvPr id="7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11066">
            <a:off x="8085320" y="4653731"/>
            <a:ext cx="722644" cy="739987"/>
          </a:xfrm>
          <a:prstGeom prst="rect">
            <a:avLst/>
          </a:prstGeom>
          <a:noFill/>
        </p:spPr>
      </p:pic>
      <p:pic>
        <p:nvPicPr>
          <p:cNvPr id="8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11066">
            <a:off x="7299503" y="5653863"/>
            <a:ext cx="722644" cy="739987"/>
          </a:xfrm>
          <a:prstGeom prst="rect">
            <a:avLst/>
          </a:prstGeom>
          <a:noFill/>
        </p:spPr>
      </p:pic>
      <p:pic>
        <p:nvPicPr>
          <p:cNvPr id="9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11066">
            <a:off x="3584727" y="5653862"/>
            <a:ext cx="722644" cy="739987"/>
          </a:xfrm>
          <a:prstGeom prst="rect">
            <a:avLst/>
          </a:prstGeom>
          <a:noFill/>
        </p:spPr>
      </p:pic>
      <p:pic>
        <p:nvPicPr>
          <p:cNvPr id="10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11066">
            <a:off x="5299237" y="5653863"/>
            <a:ext cx="722644" cy="739987"/>
          </a:xfrm>
          <a:prstGeom prst="rect">
            <a:avLst/>
          </a:prstGeom>
          <a:noFill/>
        </p:spPr>
      </p:pic>
      <p:pic>
        <p:nvPicPr>
          <p:cNvPr id="11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11066">
            <a:off x="4584859" y="4653730"/>
            <a:ext cx="722644" cy="739987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6429388" y="6550223"/>
            <a:ext cx="2714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SÓLO LEER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285728"/>
            <a:ext cx="7358114" cy="1846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sz="2400" b="1" dirty="0"/>
              <a:t>Sustancias puras</a:t>
            </a:r>
          </a:p>
          <a:p>
            <a:pPr algn="just"/>
            <a:r>
              <a:rPr lang="es-CL" dirty="0"/>
              <a:t>Las </a:t>
            </a:r>
            <a:r>
              <a:rPr lang="es-CL" b="1" dirty="0"/>
              <a:t>sustancias puras son un tipo de materia cuya composición </a:t>
            </a:r>
            <a:r>
              <a:rPr lang="es-CL" b="1" dirty="0" smtClean="0"/>
              <a:t>química </a:t>
            </a:r>
            <a:r>
              <a:rPr lang="es-CL" dirty="0" smtClean="0"/>
              <a:t>no </a:t>
            </a:r>
            <a:r>
              <a:rPr lang="es-CL" dirty="0"/>
              <a:t>varía, aunque cambien las condiciones de temperatura y presión.</a:t>
            </a:r>
          </a:p>
          <a:p>
            <a:pPr algn="just"/>
            <a:r>
              <a:rPr lang="es-CL" dirty="0"/>
              <a:t>Por ello, no pueden separarse en componentes más sencillos </a:t>
            </a:r>
            <a:r>
              <a:rPr lang="es-CL" dirty="0" smtClean="0"/>
              <a:t>mediante procesos </a:t>
            </a:r>
            <a:r>
              <a:rPr lang="es-CL" dirty="0"/>
              <a:t>físicos. Las sustancias puras se clasifican en </a:t>
            </a:r>
            <a:r>
              <a:rPr lang="es-CL" b="1" dirty="0" smtClean="0"/>
              <a:t>elementos </a:t>
            </a:r>
            <a:r>
              <a:rPr lang="es-CL" dirty="0" smtClean="0"/>
              <a:t>y </a:t>
            </a:r>
            <a:r>
              <a:rPr lang="es-CL" b="1" dirty="0"/>
              <a:t>compuestos.</a:t>
            </a:r>
            <a:endParaRPr lang="es-CL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071670" y="2071678"/>
          <a:ext cx="4833950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5380672"/>
            <a:ext cx="2857488" cy="147732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dirty="0" err="1" smtClean="0"/>
              <a:t>Ej</a:t>
            </a:r>
            <a:r>
              <a:rPr lang="es-CL" dirty="0" smtClean="0"/>
              <a:t>: El </a:t>
            </a:r>
            <a:r>
              <a:rPr lang="es-CL" dirty="0"/>
              <a:t>gas contenido en los</a:t>
            </a:r>
          </a:p>
          <a:p>
            <a:pPr algn="just"/>
            <a:r>
              <a:rPr lang="es-CL" dirty="0"/>
              <a:t>globos es un </a:t>
            </a:r>
            <a:r>
              <a:rPr lang="es-CL" b="1" dirty="0"/>
              <a:t>elemento,</a:t>
            </a:r>
          </a:p>
          <a:p>
            <a:pPr algn="just"/>
            <a:r>
              <a:rPr lang="es-CL" dirty="0"/>
              <a:t>porque está formado por</a:t>
            </a:r>
          </a:p>
          <a:p>
            <a:pPr algn="just"/>
            <a:r>
              <a:rPr lang="es-CL" dirty="0"/>
              <a:t>un tipo de átomo (helio</a:t>
            </a:r>
            <a:r>
              <a:rPr lang="es-CL" dirty="0" smtClean="0"/>
              <a:t>).</a:t>
            </a:r>
          </a:p>
          <a:p>
            <a:pPr algn="ctr"/>
            <a:r>
              <a:rPr lang="es-CL" b="1" dirty="0" smtClean="0"/>
              <a:t>He</a:t>
            </a:r>
            <a:endParaRPr lang="es-CL" b="1" dirty="0"/>
          </a:p>
        </p:txBody>
      </p:sp>
      <p:sp>
        <p:nvSpPr>
          <p:cNvPr id="7" name="6 Rectángulo"/>
          <p:cNvSpPr/>
          <p:nvPr/>
        </p:nvSpPr>
        <p:spPr>
          <a:xfrm>
            <a:off x="5715008" y="5380672"/>
            <a:ext cx="3428992" cy="1477328"/>
          </a:xfrm>
          <a:prstGeom prst="rect">
            <a:avLst/>
          </a:prstGeom>
          <a:solidFill>
            <a:srgbClr val="82FAB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dirty="0" err="1" smtClean="0"/>
              <a:t>Ej</a:t>
            </a:r>
            <a:r>
              <a:rPr lang="es-CL" dirty="0" smtClean="0"/>
              <a:t>: El </a:t>
            </a:r>
            <a:r>
              <a:rPr lang="es-CL" dirty="0"/>
              <a:t>azúcar del algodón </a:t>
            </a:r>
            <a:r>
              <a:rPr lang="es-CL" dirty="0" smtClean="0"/>
              <a:t>es un </a:t>
            </a:r>
            <a:r>
              <a:rPr lang="es-CL" b="1" dirty="0"/>
              <a:t>compuesto, </a:t>
            </a:r>
            <a:r>
              <a:rPr lang="es-CL" b="1" dirty="0" smtClean="0"/>
              <a:t>porque </a:t>
            </a:r>
            <a:r>
              <a:rPr lang="es-CL" dirty="0" smtClean="0"/>
              <a:t>está </a:t>
            </a:r>
            <a:r>
              <a:rPr lang="es-CL" dirty="0"/>
              <a:t>formado por </a:t>
            </a:r>
            <a:r>
              <a:rPr lang="es-CL" dirty="0" smtClean="0"/>
              <a:t>tres tipos </a:t>
            </a:r>
            <a:r>
              <a:rPr lang="es-CL" dirty="0"/>
              <a:t>de átomos (carbono</a:t>
            </a:r>
            <a:r>
              <a:rPr lang="es-CL" dirty="0" smtClean="0"/>
              <a:t>, hidrógeno </a:t>
            </a:r>
            <a:r>
              <a:rPr lang="es-CL" dirty="0"/>
              <a:t>y oxígeno</a:t>
            </a:r>
            <a:r>
              <a:rPr lang="es-CL" dirty="0" smtClean="0"/>
              <a:t>).</a:t>
            </a:r>
          </a:p>
          <a:p>
            <a:pPr algn="ctr"/>
            <a:r>
              <a:rPr lang="es-CL" b="1" dirty="0"/>
              <a:t>C</a:t>
            </a:r>
            <a:r>
              <a:rPr lang="es-CL" b="1" baseline="-25000" dirty="0"/>
              <a:t>12</a:t>
            </a:r>
            <a:r>
              <a:rPr lang="es-CL" b="1" dirty="0"/>
              <a:t>H</a:t>
            </a:r>
            <a:r>
              <a:rPr lang="es-CL" b="1" baseline="-25000" dirty="0"/>
              <a:t>22</a:t>
            </a:r>
            <a:r>
              <a:rPr lang="es-CL" b="1" dirty="0"/>
              <a:t>O</a:t>
            </a:r>
            <a:r>
              <a:rPr lang="es-CL" b="1" baseline="-25000" dirty="0"/>
              <a:t>11</a:t>
            </a:r>
            <a:endParaRPr lang="es-CL" b="1" dirty="0"/>
          </a:p>
        </p:txBody>
      </p:sp>
      <p:pic>
        <p:nvPicPr>
          <p:cNvPr id="3073" name="Picture 1" descr="C:\Users\Paulina\Desktop\GIF\giphy (1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5562">
            <a:off x="6954327" y="4422772"/>
            <a:ext cx="1233852" cy="719747"/>
          </a:xfrm>
          <a:prstGeom prst="rect">
            <a:avLst/>
          </a:prstGeom>
          <a:noFill/>
        </p:spPr>
      </p:pic>
      <p:pic>
        <p:nvPicPr>
          <p:cNvPr id="8" name="Picture 1" descr="C:\Users\Paulina\Desktop\GIF\giphy (1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731082">
            <a:off x="907559" y="4489704"/>
            <a:ext cx="1233852" cy="719747"/>
          </a:xfrm>
          <a:prstGeom prst="rect">
            <a:avLst/>
          </a:prstGeom>
          <a:noFill/>
        </p:spPr>
      </p:pic>
      <p:pic>
        <p:nvPicPr>
          <p:cNvPr id="3074" name="Picture 2" descr="C:\Users\Paulina\Desktop\GIF\la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82630">
            <a:off x="7248227" y="-298780"/>
            <a:ext cx="2043114" cy="265770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928926" y="6550223"/>
            <a:ext cx="2714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COPIA TODO EN EL CUADERNO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1643042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Más ejemplos: </a:t>
            </a:r>
            <a:endParaRPr lang="es-CL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714356"/>
          <a:ext cx="7215206" cy="4124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3143"/>
                <a:gridCol w="4142063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ELEMENTOS</a:t>
                      </a:r>
                      <a:endParaRPr lang="es-CL" sz="2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COMPUESTOS</a:t>
                      </a:r>
                      <a:endParaRPr lang="es-CL" sz="2400" b="1" dirty="0"/>
                    </a:p>
                  </a:txBody>
                  <a:tcPr>
                    <a:solidFill>
                      <a:srgbClr val="82F244"/>
                    </a:solidFill>
                  </a:tcPr>
                </a:tc>
              </a:tr>
              <a:tr h="916788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Carbono</a:t>
                      </a:r>
                      <a:r>
                        <a:rPr lang="es-CL" sz="2800" baseline="0" dirty="0" smtClean="0"/>
                        <a:t>   (C)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Dióxido</a:t>
                      </a:r>
                      <a:r>
                        <a:rPr lang="es-CL" sz="2800" baseline="0" dirty="0" smtClean="0"/>
                        <a:t> de carbono (CO</a:t>
                      </a:r>
                      <a:r>
                        <a:rPr lang="es-CL" sz="2800" baseline="-25000" dirty="0" smtClean="0"/>
                        <a:t>2</a:t>
                      </a:r>
                      <a:r>
                        <a:rPr lang="es-CL" sz="2800" baseline="0" dirty="0" smtClean="0"/>
                        <a:t>)</a:t>
                      </a:r>
                      <a:endParaRPr lang="es-CL" sz="2800" dirty="0"/>
                    </a:p>
                  </a:txBody>
                  <a:tcPr/>
                </a:tc>
              </a:tr>
              <a:tr h="916788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Cloro (Cl)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Cloruro de sodio (</a:t>
                      </a:r>
                      <a:r>
                        <a:rPr lang="es-CL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r>
                        <a:rPr lang="es-CL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CL" sz="2800" dirty="0"/>
                    </a:p>
                  </a:txBody>
                  <a:tcPr/>
                </a:tc>
              </a:tr>
              <a:tr h="916788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Hidrógeno</a:t>
                      </a:r>
                      <a:r>
                        <a:rPr lang="es-CL" sz="2800" baseline="0" dirty="0" smtClean="0"/>
                        <a:t> (H)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Agua (</a:t>
                      </a:r>
                      <a:r>
                        <a:rPr lang="es-CL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s-CL" sz="2800" b="0" i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CL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O)</a:t>
                      </a:r>
                      <a:endParaRPr lang="es-CL" sz="2800" dirty="0"/>
                    </a:p>
                  </a:txBody>
                  <a:tcPr/>
                </a:tc>
              </a:tr>
              <a:tr h="916788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Sodio (Na)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Hidróxido de sodio (</a:t>
                      </a:r>
                      <a:r>
                        <a:rPr lang="es-CL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lang="es-CL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endParaRPr lang="es-CL" sz="28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Picture 1" descr="C:\Users\Paulina\Desktop\GIF\giphy (6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710111"/>
            <a:ext cx="2147889" cy="214788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429388" y="1"/>
            <a:ext cx="2714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COPIA TODO EN EL CUADERNO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ww.mundonets.com/images/tabla-periodica-20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0" name="AutoShape 6" descr="https://www.mundonets.com/images/tabla-periodica-20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1" name="Picture 7" descr="C:\Users\Paulina\Desktop\tabla-periodica-20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75009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En esta tabla se muestras los elementos, la unión de estos elementos formas compuestos.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001024" y="1"/>
            <a:ext cx="114297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Sólo observa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1183640"/>
          <a:ext cx="9144000" cy="5674360"/>
        </p:xfrm>
        <a:graphic>
          <a:graphicData uri="http://schemas.openxmlformats.org/drawingml/2006/table">
            <a:tbl>
              <a:tblPr firstRow="1" bandRow="1">
                <a:solidFill>
                  <a:srgbClr val="EBF28A"/>
                </a:solidFill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ELEMENTOS QUÍMICOS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COMPUESTOS QUÍMICOS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Son sustancias puras formadas por un mismo tipo de átomo.</a:t>
                      </a:r>
                    </a:p>
                    <a:p>
                      <a:pPr algn="just"/>
                      <a:r>
                        <a:rPr lang="es-CL" dirty="0" smtClean="0"/>
                        <a:t>No se pueden descomponer en otras sustancias más sencillas.</a:t>
                      </a:r>
                    </a:p>
                    <a:p>
                      <a:pPr algn="just"/>
                      <a:r>
                        <a:rPr lang="es-CL" dirty="0" smtClean="0"/>
                        <a:t>Se representan por medio de símbolos químicos, que son signos abreviados formados por una o dos letras.</a:t>
                      </a:r>
                    </a:p>
                    <a:p>
                      <a:pPr algn="just"/>
                      <a:r>
                        <a:rPr lang="es-CL" dirty="0" smtClean="0"/>
                        <a:t>La primera se escribe siempre en mayúscula y la segunda letra, si esta presente, en minúscula.</a:t>
                      </a:r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r>
                        <a:rPr lang="es-CL" dirty="0" smtClean="0"/>
                        <a:t>EJ: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Los compuestos están constituidos por la unión de dos o más elementos químicos, combinados en cantidades fijas y exactas.</a:t>
                      </a:r>
                    </a:p>
                    <a:p>
                      <a:pPr algn="just"/>
                      <a:r>
                        <a:rPr lang="es-CL" dirty="0" smtClean="0"/>
                        <a:t>Empleando procedimientos químicos, sí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pueden</a:t>
                      </a:r>
                      <a:r>
                        <a:rPr lang="es-CL" baseline="0" dirty="0" smtClean="0"/>
                        <a:t> descomponerse en los elementos que los constituyen.</a:t>
                      </a:r>
                    </a:p>
                    <a:p>
                      <a:pPr algn="just"/>
                      <a:r>
                        <a:rPr lang="es-CL" baseline="0" dirty="0" smtClean="0"/>
                        <a:t>Se representan mediante el uso de fórmulas químicas. Estas son una representación o modelo que muestra los símbolos de los elementos que forman el compuesto y la cantidad de átomos, es decir, señala su composición química.</a:t>
                      </a:r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r>
                        <a:rPr lang="es-CL" baseline="0" dirty="0" smtClean="0"/>
                        <a:t>EJ: </a:t>
                      </a:r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7827" t="63793" r="3622" b="3448"/>
          <a:stretch>
            <a:fillRect/>
          </a:stretch>
        </p:blipFill>
        <p:spPr bwMode="auto">
          <a:xfrm>
            <a:off x="5357818" y="5143512"/>
            <a:ext cx="3286148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5085" t="63793" r="51392" b="3448"/>
          <a:stretch>
            <a:fillRect/>
          </a:stretch>
        </p:blipFill>
        <p:spPr bwMode="auto">
          <a:xfrm>
            <a:off x="928662" y="4857760"/>
            <a:ext cx="2857520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0" y="500042"/>
            <a:ext cx="4714876" cy="3693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Tabla comparativa de elementos y compuestos</a:t>
            </a:r>
            <a:endParaRPr lang="es-CL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429388" y="1"/>
            <a:ext cx="2714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COPIA TODO EN EL CUADERNO</a:t>
            </a:r>
            <a:endParaRPr lang="es-CL" sz="1400" b="1" dirty="0"/>
          </a:p>
        </p:txBody>
      </p:sp>
      <p:pic>
        <p:nvPicPr>
          <p:cNvPr id="10" name="Picture 1" descr="C:\Users\Paulina\Desktop\GIF\giphy (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ACTIVIDAD 1: En tú cuaderno clasifica las siguientes sustancias puras en </a:t>
            </a:r>
            <a:r>
              <a:rPr lang="es-CL" b="1" u="sng" dirty="0" smtClean="0"/>
              <a:t>elementos y compuestos: </a:t>
            </a:r>
            <a:endParaRPr lang="es-CL" b="1" u="sng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71736" y="928670"/>
          <a:ext cx="4143404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340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Amoniaco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s-CL" sz="1800" b="0" i="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Azufre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Potasio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Metano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s-CL" sz="1800" b="0" i="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Cloruro de sodio o sal común </a:t>
                      </a:r>
                      <a:r>
                        <a:rPr lang="es-CL" sz="1800" b="0" i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Mercurio 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Hg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Helio 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Agua oxigenada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s-CL" sz="1800" b="0" i="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CL" sz="1800" b="0" i="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Argón 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Clorato de sodio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NaClO</a:t>
                      </a:r>
                      <a:r>
                        <a:rPr lang="es-CL" sz="1800" b="0" i="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Sacarosa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s-CL" sz="1800" b="0" i="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s-CL" sz="1800" b="0" i="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CL" sz="1800" b="0" i="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Yodo 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Hidrógeno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Carbono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Acetona o </a:t>
                      </a:r>
                      <a:r>
                        <a:rPr lang="es-CL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propanona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CH₃CH₃</a:t>
                      </a:r>
                      <a:endParaRPr lang="es-C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2844" y="1214422"/>
            <a:ext cx="2071702" cy="17543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Cada elementos tiene un símbolo y cada compuesto tiene una fórmula.</a:t>
            </a:r>
          </a:p>
          <a:p>
            <a:pPr algn="just"/>
            <a:r>
              <a:rPr lang="es-CL" dirty="0" smtClean="0"/>
              <a:t>En este listado están en color rojo.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714480" y="1285860"/>
          <a:ext cx="4833950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0034" y="214290"/>
            <a:ext cx="8286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Ahora la sabemos que existen sustancias puras y ellas se clasifican en elementos y compuestos, sigamos con las </a:t>
            </a:r>
            <a:r>
              <a:rPr lang="es-CL" b="1" dirty="0" smtClean="0"/>
              <a:t>MEZCLAS</a:t>
            </a:r>
            <a:endParaRPr lang="es-CL" b="1" dirty="0"/>
          </a:p>
        </p:txBody>
      </p:sp>
      <p:cxnSp>
        <p:nvCxnSpPr>
          <p:cNvPr id="22" name="21 Conector angular"/>
          <p:cNvCxnSpPr/>
          <p:nvPr/>
        </p:nvCxnSpPr>
        <p:spPr>
          <a:xfrm rot="16200000" flipH="1">
            <a:off x="3893339" y="964389"/>
            <a:ext cx="1857388" cy="1500198"/>
          </a:xfrm>
          <a:prstGeom prst="bentConnector3">
            <a:avLst>
              <a:gd name="adj1" fmla="val 1665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5786446" y="3214686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5643570" y="4714884"/>
            <a:ext cx="3214678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Casi toda la materia es una </a:t>
            </a:r>
            <a:r>
              <a:rPr lang="es-CL" b="1" dirty="0" smtClean="0"/>
              <a:t>mezcla, es decir, está formada por dos </a:t>
            </a:r>
            <a:r>
              <a:rPr lang="es-CL" dirty="0" smtClean="0"/>
              <a:t>o más componentes (sustancias puras) que se pueden juntar o separar mediante procesos físicos.</a:t>
            </a:r>
            <a:endParaRPr lang="es-CL" dirty="0"/>
          </a:p>
        </p:txBody>
      </p:sp>
      <p:sp>
        <p:nvSpPr>
          <p:cNvPr id="40" name="39 CuadroTexto"/>
          <p:cNvSpPr txBox="1"/>
          <p:nvPr/>
        </p:nvSpPr>
        <p:spPr>
          <a:xfrm>
            <a:off x="0" y="6550223"/>
            <a:ext cx="221454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SÓLO OBSERVA</a:t>
            </a:r>
            <a:endParaRPr lang="es-CL" sz="1400" b="1" dirty="0"/>
          </a:p>
        </p:txBody>
      </p:sp>
      <p:pic>
        <p:nvPicPr>
          <p:cNvPr id="41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1066">
            <a:off x="3997528" y="2709561"/>
            <a:ext cx="586968" cy="601055"/>
          </a:xfrm>
          <a:prstGeom prst="rect">
            <a:avLst/>
          </a:prstGeom>
          <a:noFill/>
        </p:spPr>
      </p:pic>
      <p:pic>
        <p:nvPicPr>
          <p:cNvPr id="42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1066">
            <a:off x="4997660" y="3852569"/>
            <a:ext cx="586968" cy="601055"/>
          </a:xfrm>
          <a:prstGeom prst="rect">
            <a:avLst/>
          </a:prstGeom>
          <a:noFill/>
        </p:spPr>
      </p:pic>
      <p:pic>
        <p:nvPicPr>
          <p:cNvPr id="43" name="Picture 16" descr="Archivo:Bueno-verde.png - Wikipedia, la enciclopedia lib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1066">
            <a:off x="3068834" y="3852570"/>
            <a:ext cx="586968" cy="601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b="26470"/>
          <a:stretch>
            <a:fillRect/>
          </a:stretch>
        </p:blipFill>
        <p:spPr bwMode="auto">
          <a:xfrm>
            <a:off x="214282" y="571480"/>
            <a:ext cx="6353175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6357982" cy="2886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429388" y="1"/>
            <a:ext cx="2714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COPIA TODO EN EL CUADERNO</a:t>
            </a:r>
            <a:endParaRPr lang="es-CL" sz="1400" b="1" dirty="0"/>
          </a:p>
        </p:txBody>
      </p:sp>
      <p:pic>
        <p:nvPicPr>
          <p:cNvPr id="19461" name="Picture 5" descr="Descubren que el agua y el aceite sí pueden mezclarse - Viru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128" y="571480"/>
            <a:ext cx="2208872" cy="1547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3" name="Picture 7" descr="Significado de Mezcla (Qué es, Concepto y Definición) - Significados"/>
          <p:cNvPicPr>
            <a:picLocks noChangeAspect="1" noChangeArrowheads="1"/>
          </p:cNvPicPr>
          <p:nvPr/>
        </p:nvPicPr>
        <p:blipFill>
          <a:blip r:embed="rId5"/>
          <a:srcRect l="27000" r="24999"/>
          <a:stretch>
            <a:fillRect/>
          </a:stretch>
        </p:blipFill>
        <p:spPr bwMode="auto">
          <a:xfrm>
            <a:off x="6929454" y="2214554"/>
            <a:ext cx="2214546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5" name="Picture 9" descr="Tirabuzones con salsa de salchichas| Recetas Nestlé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857628"/>
            <a:ext cx="2214546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7" name="Picture 11" descr="Ejemplo de Mezclas homogéne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23" y="5500702"/>
            <a:ext cx="2214577" cy="1357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9" name="Picture 13" descr="Ejemplos de mezclas homogéneas"/>
          <p:cNvPicPr>
            <a:picLocks noChangeAspect="1" noChangeArrowheads="1"/>
          </p:cNvPicPr>
          <p:nvPr/>
        </p:nvPicPr>
        <p:blipFill>
          <a:blip r:embed="rId8"/>
          <a:srcRect l="7955" t="13636" r="4545" b="15151"/>
          <a:stretch>
            <a:fillRect/>
          </a:stretch>
        </p:blipFill>
        <p:spPr bwMode="auto">
          <a:xfrm>
            <a:off x="4643438" y="5500702"/>
            <a:ext cx="2214546" cy="1357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71" name="Picture 15" descr="Mezclas homogéneas y heterogéneas, solución química de suspensión ..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5500702"/>
            <a:ext cx="2260142" cy="1357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73" name="Picture 17" descr="Ensalada de frutas con aderezo de limón y albahaca | sRecetas.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505462"/>
            <a:ext cx="2285984" cy="1352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2" y="785794"/>
          <a:ext cx="8715436" cy="457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718"/>
                <a:gridCol w="4357718"/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MEZCLAS HOMOGÉNEAS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MEZCLAS</a:t>
                      </a:r>
                      <a:r>
                        <a:rPr lang="es-CL" b="1" baseline="0" dirty="0" smtClean="0"/>
                        <a:t> HETEROGÉNEAS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Las sustancias que las componen se distribuyen</a:t>
                      </a:r>
                      <a:r>
                        <a:rPr lang="es-CL" baseline="0" dirty="0" smtClean="0"/>
                        <a:t> de manera uniforme y no se pueden distinguir a simple vista.</a:t>
                      </a:r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baseline="0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Sus</a:t>
                      </a:r>
                      <a:r>
                        <a:rPr lang="es-CL" baseline="0" dirty="0" smtClean="0"/>
                        <a:t> componentes no se encuentran distribuidos de forma uniforme y se pueden observar a simple vista o utilizando instrumentos como lupas y microscopios.</a:t>
                      </a:r>
                      <a:endParaRPr lang="es-CL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0484" name="AutoShape 4" descr="√ Diferencias entre Mezclas Homogéneas y Heterogéneas | 【SOLUCIÓN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486" name="Picture 6" descr="√ Diferencias entre Mezclas Homogéneas y Heterogéneas | 【SOLUCIÓN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3427379" cy="2033578"/>
          </a:xfrm>
          <a:prstGeom prst="rect">
            <a:avLst/>
          </a:prstGeom>
          <a:noFill/>
        </p:spPr>
      </p:pic>
      <p:pic>
        <p:nvPicPr>
          <p:cNvPr id="20488" name="Picture 8" descr="File:Water and oil.jpg - Wikipedia, le encyclopedia libere"/>
          <p:cNvPicPr>
            <a:picLocks noChangeAspect="1" noChangeArrowheads="1"/>
          </p:cNvPicPr>
          <p:nvPr/>
        </p:nvPicPr>
        <p:blipFill>
          <a:blip r:embed="rId3"/>
          <a:srcRect l="12500" t="15000" r="12499" b="14687"/>
          <a:stretch>
            <a:fillRect/>
          </a:stretch>
        </p:blipFill>
        <p:spPr bwMode="auto">
          <a:xfrm>
            <a:off x="5857884" y="2857496"/>
            <a:ext cx="1785950" cy="223242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429388" y="1"/>
            <a:ext cx="2714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COPIA TODO EN EL CUADERNO</a:t>
            </a:r>
            <a:endParaRPr lang="es-C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4">
      <a:dk1>
        <a:sysClr val="windowText" lastClr="000000"/>
      </a:dk1>
      <a:lt1>
        <a:srgbClr val="91FAF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1086</Words>
  <Application>Microsoft Office PowerPoint</Application>
  <PresentationFormat>Presentación en pantalla (4:3)</PresentationFormat>
  <Paragraphs>162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4</cp:revision>
  <dcterms:created xsi:type="dcterms:W3CDTF">2020-05-25T04:48:59Z</dcterms:created>
  <dcterms:modified xsi:type="dcterms:W3CDTF">2020-05-30T01:31:13Z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1310954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