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6" r:id="rId2"/>
    <p:sldId id="257" r:id="rId3"/>
    <p:sldId id="260" r:id="rId4"/>
    <p:sldId id="258" r:id="rId5"/>
    <p:sldId id="259" r:id="rId6"/>
    <p:sldId id="264" r:id="rId7"/>
    <p:sldId id="262" r:id="rId8"/>
    <p:sldId id="265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4" name="Group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F7BED02-C9AD-4DD2-BF3C-895D3AE29A7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70C06952-9979-49EA-8253-A3A85760671E}" type="datetimeFigureOut">
              <a:rPr lang="es-CL" smtClean="0"/>
              <a:pPr/>
              <a:t>08-06-2020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lorena.ureta@laprovidenciarecoleta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“Me gusta como soy”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86445" y="3733800"/>
            <a:ext cx="2556263" cy="914400"/>
          </a:xfrm>
        </p:spPr>
        <p:txBody>
          <a:bodyPr/>
          <a:lstStyle/>
          <a:p>
            <a:r>
              <a:rPr lang="es-MX" dirty="0"/>
              <a:t>ORIENTACIÓN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Reconocer fortalezas y aspectos de diferentes ámbitos que requieren mejorar</a:t>
            </a:r>
          </a:p>
          <a:p>
            <a:endParaRPr lang="es-CL" sz="3200" dirty="0"/>
          </a:p>
        </p:txBody>
      </p:sp>
      <p:sp>
        <p:nvSpPr>
          <p:cNvPr id="79874" name="AutoShape 2" descr="Resultado de imagen para niÃ±o pensando en matema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9876" name="AutoShape 4" descr="Resultado de imagen para niÃ±o pensando en matema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6" name="Picture 2" descr="8 pasos para que aumentes tu Autoestima | The Daily Post"/>
          <p:cNvPicPr>
            <a:picLocks noChangeAspect="1" noChangeArrowheads="1"/>
          </p:cNvPicPr>
          <p:nvPr/>
        </p:nvPicPr>
        <p:blipFill>
          <a:blip r:embed="rId2"/>
          <a:srcRect l="9512" t="6450" r="9426"/>
          <a:stretch>
            <a:fillRect/>
          </a:stretch>
        </p:blipFill>
        <p:spPr bwMode="auto">
          <a:xfrm>
            <a:off x="2928926" y="3857628"/>
            <a:ext cx="307183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43802" cy="766746"/>
          </a:xfrm>
        </p:spPr>
        <p:txBody>
          <a:bodyPr/>
          <a:lstStyle/>
          <a:p>
            <a:r>
              <a:rPr lang="es-CL" dirty="0"/>
              <a:t>¿Qué es “autoestima”?</a:t>
            </a: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00107"/>
            <a:ext cx="6156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 descr="https://o.remove.bg/downloads/d53a2fa4-dcde-4db1-a059-cb29267d6666/ni%C3%B1a_espejo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428868"/>
            <a:ext cx="4762500" cy="4762500"/>
          </a:xfrm>
          <a:prstGeom prst="rect">
            <a:avLst/>
          </a:prstGeom>
          <a:noFill/>
        </p:spPr>
      </p:pic>
      <p:pic>
        <p:nvPicPr>
          <p:cNvPr id="7176" name="Picture 8" descr="https://o.remove.bg/downloads/43465a5c-70bd-4ab6-856f-aec1e51cb142/ni%C3%B1o_espejo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00900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8909" y="304800"/>
            <a:ext cx="3558777" cy="838184"/>
          </a:xfrm>
        </p:spPr>
        <p:txBody>
          <a:bodyPr/>
          <a:lstStyle/>
          <a:p>
            <a:pPr algn="ctr"/>
            <a:r>
              <a:rPr lang="es-CL" dirty="0"/>
              <a:t>Entonces…</a:t>
            </a:r>
          </a:p>
        </p:txBody>
      </p:sp>
      <p:pic>
        <p:nvPicPr>
          <p:cNvPr id="5122" name="Picture 2" descr="Identidad y autoestima - Escolar - ABC 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241455" cy="504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8929718" cy="3286148"/>
          </a:xfrm>
        </p:spPr>
        <p:txBody>
          <a:bodyPr/>
          <a:lstStyle/>
          <a:p>
            <a:r>
              <a:rPr lang="es-CL" dirty="0"/>
              <a:t>Las personas que tienen una alta autoestima se ven como personas valiosas que pueden aprender y hacer muchas cosas. </a:t>
            </a:r>
          </a:p>
          <a:p>
            <a:r>
              <a:rPr lang="es-CL" dirty="0"/>
              <a:t>La mayor parte del tiempo están a gusto consigo mismas.</a:t>
            </a:r>
          </a:p>
          <a:p>
            <a:r>
              <a:rPr lang="es-CL" dirty="0"/>
              <a:t>También aceptan que no todo lo pueden hacer bien y que no le van a caer bien a todo le mundo.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-500090"/>
            <a:ext cx="7543802" cy="1219200"/>
          </a:xfrm>
        </p:spPr>
        <p:txBody>
          <a:bodyPr/>
          <a:lstStyle/>
          <a:p>
            <a:r>
              <a:rPr lang="es-MX" dirty="0"/>
              <a:t>Alta autoestima</a:t>
            </a:r>
            <a:endParaRPr lang="es-ES" dirty="0"/>
          </a:p>
        </p:txBody>
      </p:sp>
      <p:pic>
        <p:nvPicPr>
          <p:cNvPr id="4098" name="Picture 2" descr="https://o.remove.bg/downloads/4e5abd79-4264-4a82-978d-4aad365806a8/alta_autoestima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8830" y="3360966"/>
            <a:ext cx="3963830" cy="4140000"/>
          </a:xfrm>
          <a:prstGeom prst="rect">
            <a:avLst/>
          </a:prstGeom>
          <a:noFill/>
        </p:spPr>
      </p:pic>
      <p:sp>
        <p:nvSpPr>
          <p:cNvPr id="9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4143380"/>
            <a:ext cx="5572164" cy="2428868"/>
          </a:xfrm>
        </p:spPr>
        <p:txBody>
          <a:bodyPr>
            <a:normAutofit/>
          </a:bodyPr>
          <a:lstStyle/>
          <a:p>
            <a:r>
              <a:rPr lang="es-CL" dirty="0"/>
              <a:t>Las personas con alta autoestima disfrutan de casi todo lo que hacen, se sienten seguros y queridos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8929718" cy="2143140"/>
          </a:xfrm>
        </p:spPr>
        <p:txBody>
          <a:bodyPr/>
          <a:lstStyle/>
          <a:p>
            <a:r>
              <a:rPr lang="es-CL" dirty="0"/>
              <a:t>Las personas que tienen una baja autoestima, dudan de que sean valiosas y no se sienten capaces. </a:t>
            </a:r>
          </a:p>
          <a:p>
            <a:r>
              <a:rPr lang="es-CL" dirty="0"/>
              <a:t>Las personas con baja autoestima necesitan sentirse constantemente aprobadas por los demás.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-500090"/>
            <a:ext cx="7543802" cy="1219200"/>
          </a:xfrm>
        </p:spPr>
        <p:txBody>
          <a:bodyPr/>
          <a:lstStyle/>
          <a:p>
            <a:r>
              <a:rPr lang="es-MX" dirty="0"/>
              <a:t>Baja autoestima</a:t>
            </a:r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sz="half" idx="1"/>
          </p:nvPr>
        </p:nvSpPr>
        <p:spPr>
          <a:xfrm>
            <a:off x="3571836" y="2786058"/>
            <a:ext cx="5072130" cy="2428868"/>
          </a:xfrm>
        </p:spPr>
        <p:txBody>
          <a:bodyPr>
            <a:normAutofit/>
          </a:bodyPr>
          <a:lstStyle/>
          <a:p>
            <a:r>
              <a:rPr lang="es-CL" dirty="0"/>
              <a:t>Esto muchas veces los expone a situaciones riesgosas, por ejemplo, cediendo a la presión de otros diciendo sí a todo, para ser aceptados o caer bien.</a:t>
            </a:r>
          </a:p>
        </p:txBody>
      </p:sp>
      <p:pic>
        <p:nvPicPr>
          <p:cNvPr id="24578" name="Picture 2" descr="https://o.remove.bg/downloads/a4d74009-f8ac-490b-8b2a-6003d588bda3/baja_autoestima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571744"/>
            <a:ext cx="3537397" cy="432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28660" y="-214338"/>
            <a:ext cx="5543506" cy="1219200"/>
          </a:xfrm>
        </p:spPr>
        <p:txBody>
          <a:bodyPr/>
          <a:lstStyle/>
          <a:p>
            <a:pPr algn="ctr"/>
            <a:r>
              <a:rPr lang="es-CL" dirty="0"/>
              <a:t>Actividad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142844" y="1643050"/>
            <a:ext cx="4714908" cy="4500594"/>
          </a:xfrm>
        </p:spPr>
        <p:txBody>
          <a:bodyPr>
            <a:normAutofit/>
          </a:bodyPr>
          <a:lstStyle/>
          <a:p>
            <a:r>
              <a:rPr lang="es-CL" sz="2000" dirty="0"/>
              <a:t>Dibújate a ti misma/o como si fueras un árbol, con raíces, ramas, hojas y frutos.</a:t>
            </a:r>
          </a:p>
          <a:p>
            <a:r>
              <a:rPr lang="es-CL" sz="2000" dirty="0"/>
              <a:t>En las </a:t>
            </a:r>
            <a:r>
              <a:rPr lang="es-CL" sz="2000" b="1" dirty="0"/>
              <a:t>raíces</a:t>
            </a:r>
            <a:r>
              <a:rPr lang="es-CL" sz="2000" dirty="0"/>
              <a:t>, escribe las cualidades y capacidades que creas tener.</a:t>
            </a:r>
          </a:p>
          <a:p>
            <a:r>
              <a:rPr lang="es-CL" sz="2000" dirty="0"/>
              <a:t>En las </a:t>
            </a:r>
            <a:r>
              <a:rPr lang="es-CL" sz="2000" b="1" dirty="0"/>
              <a:t>ramas</a:t>
            </a:r>
            <a:r>
              <a:rPr lang="es-CL" sz="2000" dirty="0"/>
              <a:t>, anota las cosas positivas que haces por las otras personas.</a:t>
            </a:r>
          </a:p>
          <a:p>
            <a:r>
              <a:rPr lang="es-CL" sz="2000" dirty="0"/>
              <a:t>En las </a:t>
            </a:r>
            <a:r>
              <a:rPr lang="es-CL" sz="2000" b="1" dirty="0"/>
              <a:t>hojas y frutos</a:t>
            </a:r>
            <a:r>
              <a:rPr lang="es-CL" sz="2000" dirty="0"/>
              <a:t>, escribe los logros y triunfos que has tenido. </a:t>
            </a:r>
          </a:p>
        </p:txBody>
      </p:sp>
      <p:pic>
        <p:nvPicPr>
          <p:cNvPr id="3074" name="Picture 2" descr="https://o.remove.bg/downloads/ba71ec9b-abb5-469f-a4a7-2041f41b5567/arbol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680000" cy="63490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500042"/>
            <a:ext cx="8143931" cy="2428892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Comparte con miembros de tu familia este ejercicio, para que ellos también anoten aquellas características positivas que ven en ti.</a:t>
            </a:r>
            <a:endParaRPr lang="es-ES" dirty="0"/>
          </a:p>
          <a:p>
            <a:r>
              <a:rPr lang="es-MX" dirty="0"/>
              <a:t>Luego envía tu dibujo al correo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lorena.ureta@laprovidenciarecoleta.cl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 constanza.nino@laprovidenciarecoleta.cl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 descr="Abrazo Un GIF - Abrazo Un Te - Discover &amp; Share GIFs"/>
          <p:cNvPicPr>
            <a:picLocks noChangeAspect="1" noChangeArrowheads="1"/>
          </p:cNvPicPr>
          <p:nvPr/>
        </p:nvPicPr>
        <p:blipFill>
          <a:blip r:embed="rId3"/>
          <a:srcRect l="17270" t="12891" r="14884" b="74218"/>
          <a:stretch>
            <a:fillRect/>
          </a:stretch>
        </p:blipFill>
        <p:spPr bwMode="auto">
          <a:xfrm>
            <a:off x="2428860" y="3357562"/>
            <a:ext cx="3929090" cy="785842"/>
          </a:xfrm>
          <a:prstGeom prst="rect">
            <a:avLst/>
          </a:prstGeom>
          <a:noFill/>
        </p:spPr>
      </p:pic>
      <p:pic>
        <p:nvPicPr>
          <p:cNvPr id="25604" name="Picture 4" descr="https://o.remove.bg/downloads/24ecec7f-8d2b-48c3-8a8b-98ec6233f70d/abrazo_virtual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961032"/>
            <a:ext cx="4793905" cy="504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189</TotalTime>
  <Words>273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Nature Illustration 16x9</vt:lpstr>
      <vt:lpstr>“Me gusta como soy”</vt:lpstr>
      <vt:lpstr>Objetivo:</vt:lpstr>
      <vt:lpstr>¿Qué es “autoestima”?</vt:lpstr>
      <vt:lpstr>Entonces…</vt:lpstr>
      <vt:lpstr>Alta autoestima</vt:lpstr>
      <vt:lpstr>Baja autoestima</vt:lpstr>
      <vt:lpstr>Actividad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Propiedades de la multiplicación</dc:title>
  <dc:creator>lorena ureta</dc:creator>
  <cp:lastModifiedBy>Marcela Carolina Ferrada Madariaga</cp:lastModifiedBy>
  <cp:revision>13</cp:revision>
  <dcterms:created xsi:type="dcterms:W3CDTF">2019-06-27T00:29:20Z</dcterms:created>
  <dcterms:modified xsi:type="dcterms:W3CDTF">2020-06-08T19:25:44Z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1625501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