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udio/mp4" Extension="m4a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4" autoAdjust="0"/>
    <p:restoredTop sz="94660"/>
  </p:normalViewPr>
  <p:slideViewPr>
    <p:cSldViewPr snapToGrid="0">
      <p:cViewPr varScale="1">
        <p:scale>
          <a:sx n="40" d="100"/>
          <a:sy n="40" d="100"/>
        </p:scale>
        <p:origin x="8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69EA-7224-4D25-8AA2-DC4128E2534C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75E54-071B-4625-AE52-B972FFB8BB8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057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05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704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81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79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325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6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65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69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7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8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8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83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7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749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11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323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4AC878-BB88-4721-9C0A-3A4A02A6A552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5B89AD-BEAE-4C71-A003-E0FFD57CFF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419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15.gif"/><Relationship Id="rId4" Type="http://schemas.openxmlformats.org/officeDocument/2006/relationships/slide" Target="slide5.xml"/></Relationships>
</file>

<file path=ppt/slides/_rels/slide2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2.m4a" Type="http://schemas.openxmlformats.org/officeDocument/2006/relationships/audio"/><Relationship Id="rId1" Target="../media/media2.m4a" Type="http://schemas.microsoft.com/office/2007/relationships/media"/><Relationship Id="rId6" Target="../media/image6.png" Type="http://schemas.openxmlformats.org/officeDocument/2006/relationships/image"/><Relationship Id="rId5" Target="../media/image5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4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7" Target="../media/image6.png" Type="http://schemas.openxmlformats.org/officeDocument/2006/relationships/image"/><Relationship Id="rId2" Target="../media/media4.m4a" Type="http://schemas.openxmlformats.org/officeDocument/2006/relationships/audio"/><Relationship Id="rId1" Target="../media/media4.m4a" Type="http://schemas.microsoft.com/office/2007/relationships/media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8.m4a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12.gif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4160398" y="2174482"/>
            <a:ext cx="3879668" cy="1280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rgbClr val="FF0000"/>
                </a:solidFill>
              </a:rPr>
              <a:t>L</a:t>
            </a:r>
            <a:r>
              <a:rPr lang="es-CL" sz="6000" b="1" dirty="0"/>
              <a:t>enguaje</a:t>
            </a:r>
          </a:p>
          <a:p>
            <a:pPr algn="ctr"/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2° básicos</a:t>
            </a:r>
          </a:p>
          <a:p>
            <a:endParaRPr lang="es-CL" dirty="0"/>
          </a:p>
          <a:p>
            <a:pPr algn="r"/>
            <a:r>
              <a:rPr lang="es-CL" dirty="0" smtClean="0"/>
              <a:t>Psicopedagoga Solange Lopez</a:t>
            </a:r>
            <a:endParaRPr lang="es-CL" dirty="0"/>
          </a:p>
        </p:txBody>
      </p:sp>
      <p:pic>
        <p:nvPicPr>
          <p:cNvPr id="4" name="Imagen 3" descr="LOGO-San-Jos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1" y="195943"/>
            <a:ext cx="2475094" cy="95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0398" y="2946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9242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99" y="454364"/>
            <a:ext cx="7946842" cy="5776620"/>
          </a:xfr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82685" y="1830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16372"/>
            <a:ext cx="9601196" cy="1303867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</a:rPr>
              <a:t>R</a:t>
            </a:r>
            <a:r>
              <a:rPr lang="es-CL" dirty="0" smtClean="0"/>
              <a:t>ecordemos…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8598" y="2512334"/>
            <a:ext cx="7234803" cy="3679460"/>
          </a:xfrm>
          <a:prstGeom prst="rect">
            <a:avLst/>
          </a:prstGeom>
        </p:spPr>
      </p:pic>
      <p:pic>
        <p:nvPicPr>
          <p:cNvPr id="5" name="Imagen 4" descr="LOGO-San-Jos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2" y="824167"/>
            <a:ext cx="2223555" cy="888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7772400" y="1606731"/>
            <a:ext cx="2189195" cy="6955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gusta jugar y comer.</a:t>
            </a:r>
            <a:endParaRPr lang="es-C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7302136" y="2438222"/>
            <a:ext cx="613955" cy="640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 flipV="1">
            <a:off x="8950391" y="4824371"/>
            <a:ext cx="872878" cy="88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9885393" y="3905793"/>
            <a:ext cx="1754777" cy="13193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esta mi casa</a:t>
            </a:r>
            <a:r>
              <a:rPr lang="es-C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</a:t>
            </a:r>
            <a:r>
              <a:rPr 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ventanas son azules.</a:t>
            </a:r>
            <a:endParaRPr lang="es-C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2377440" y="5225142"/>
            <a:ext cx="188322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572084" y="4554537"/>
            <a:ext cx="1754777" cy="13193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lvaro y </a:t>
            </a:r>
            <a:r>
              <a:rPr lang="es-CL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amila fueron a jugar.</a:t>
            </a:r>
            <a:endParaRPr lang="es-C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06735" y="997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 descr="LOGO-San-Jos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6" y="863355"/>
            <a:ext cx="2223555" cy="888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218034" y="982130"/>
            <a:ext cx="9601196" cy="130386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" name="Rectángulo 6">
            <a:hlinkClick r:id="rId5" action="ppaction://hlinksldjump"/>
          </p:cNvPr>
          <p:cNvSpPr/>
          <p:nvPr/>
        </p:nvSpPr>
        <p:spPr>
          <a:xfrm>
            <a:off x="2063926" y="2521262"/>
            <a:ext cx="2873829" cy="979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Mi perro es lindo.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hlinkClick r:id="rId6" action="ppaction://hlinksldjump"/>
          </p:cNvPr>
          <p:cNvSpPr/>
          <p:nvPr/>
        </p:nvSpPr>
        <p:spPr>
          <a:xfrm>
            <a:off x="2063926" y="3636445"/>
            <a:ext cx="2873829" cy="979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err="1">
                <a:solidFill>
                  <a:schemeClr val="tx1"/>
                </a:solidFill>
              </a:rPr>
              <a:t>c</a:t>
            </a:r>
            <a:r>
              <a:rPr lang="es-CL" b="1" dirty="0" err="1" smtClean="0">
                <a:solidFill>
                  <a:schemeClr val="tx1"/>
                </a:solidFill>
              </a:rPr>
              <a:t>amila</a:t>
            </a:r>
            <a:r>
              <a:rPr lang="es-CL" b="1" dirty="0" smtClean="0">
                <a:solidFill>
                  <a:schemeClr val="tx1"/>
                </a:solidFill>
              </a:rPr>
              <a:t> y </a:t>
            </a:r>
            <a:r>
              <a:rPr lang="es-CL" b="1" dirty="0" err="1" smtClean="0">
                <a:solidFill>
                  <a:schemeClr val="tx1"/>
                </a:solidFill>
              </a:rPr>
              <a:t>sofía</a:t>
            </a:r>
            <a:r>
              <a:rPr lang="es-CL" b="1" dirty="0" smtClean="0">
                <a:solidFill>
                  <a:schemeClr val="tx1"/>
                </a:solidFill>
              </a:rPr>
              <a:t> fueron a jugar.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hlinkClick r:id="rId5" action="ppaction://hlinksldjump"/>
          </p:cNvPr>
          <p:cNvSpPr/>
          <p:nvPr/>
        </p:nvSpPr>
        <p:spPr>
          <a:xfrm>
            <a:off x="2063926" y="4746176"/>
            <a:ext cx="2873829" cy="979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Ya es tarde. Es hora de irnos.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hlinkClick r:id="rId6" action="ppaction://hlinksldjump"/>
          </p:cNvPr>
          <p:cNvSpPr/>
          <p:nvPr/>
        </p:nvSpPr>
        <p:spPr>
          <a:xfrm>
            <a:off x="6592382" y="2501301"/>
            <a:ext cx="2873829" cy="979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me gusta comer chocolate.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hlinkClick r:id="rId5" action="ppaction://hlinksldjump"/>
          </p:cNvPr>
          <p:cNvSpPr/>
          <p:nvPr/>
        </p:nvSpPr>
        <p:spPr>
          <a:xfrm>
            <a:off x="6592382" y="4746176"/>
            <a:ext cx="2873829" cy="979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Soledad fue a comprar pan.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hlinkClick r:id="rId5" action="ppaction://hlinksldjump"/>
          </p:cNvPr>
          <p:cNvSpPr/>
          <p:nvPr/>
        </p:nvSpPr>
        <p:spPr>
          <a:xfrm>
            <a:off x="6592383" y="3616484"/>
            <a:ext cx="2873829" cy="979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Pelusa se llama mi gato.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2674541" y="1235656"/>
            <a:ext cx="7785463" cy="9136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</a:rPr>
              <a:t>Selecciona las oraciones que estén escritas correctamente haciendo uso de Mayúsculas.</a:t>
            </a:r>
            <a:endParaRPr lang="es-CL" sz="3200" dirty="0">
              <a:solidFill>
                <a:schemeClr val="tx1"/>
              </a:solidFill>
            </a:endParaRPr>
          </a:p>
        </p:txBody>
      </p:sp>
      <p:sp>
        <p:nvSpPr>
          <p:cNvPr id="15" name="Flecha derecha 14">
            <a:hlinkClick r:id="rId7" action="ppaction://hlinksldjump"/>
          </p:cNvPr>
          <p:cNvSpPr/>
          <p:nvPr/>
        </p:nvSpPr>
        <p:spPr>
          <a:xfrm>
            <a:off x="9748078" y="5383839"/>
            <a:ext cx="1423851" cy="762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74541" y="1352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San-Jos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2" y="824167"/>
            <a:ext cx="2223555" cy="888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redondeado 4"/>
          <p:cNvSpPr/>
          <p:nvPr/>
        </p:nvSpPr>
        <p:spPr>
          <a:xfrm>
            <a:off x="2609227" y="900247"/>
            <a:ext cx="8464731" cy="8229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</a:rPr>
              <a:t>Signos de pregunta y exclamación</a:t>
            </a:r>
          </a:p>
          <a:p>
            <a:pPr algn="ctr"/>
            <a:endParaRPr lang="es-CL" dirty="0"/>
          </a:p>
        </p:txBody>
      </p:sp>
      <p:pic>
        <p:nvPicPr>
          <p:cNvPr id="1026" name="Picture 2" descr="Signo de Exclamación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61" y="2579983"/>
            <a:ext cx="2558171" cy="29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 yo me pregunto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0" y="2596176"/>
            <a:ext cx="2657974" cy="284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383279" y="2795450"/>
            <a:ext cx="2416630" cy="1685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S</a:t>
            </a:r>
            <a:r>
              <a:rPr lang="es-CL" b="1" dirty="0" smtClean="0">
                <a:solidFill>
                  <a:schemeClr val="tx1"/>
                </a:solidFill>
              </a:rPr>
              <a:t>e</a:t>
            </a:r>
            <a:r>
              <a:rPr lang="es-CL" b="1" dirty="0">
                <a:solidFill>
                  <a:schemeClr val="tx1"/>
                </a:solidFill>
              </a:rPr>
              <a:t>	utilizan	</a:t>
            </a:r>
            <a:r>
              <a:rPr lang="es-CL" b="1" dirty="0" smtClean="0">
                <a:solidFill>
                  <a:schemeClr val="tx1"/>
                </a:solidFill>
              </a:rPr>
              <a:t>para escribir </a:t>
            </a:r>
            <a:r>
              <a:rPr lang="es-CL" b="1" dirty="0">
                <a:solidFill>
                  <a:schemeClr val="tx1"/>
                </a:solidFill>
              </a:rPr>
              <a:t>preguntas	o interrogaciones.  Se escriben al inicio de la frase y al término de la misma.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034288" y="2795450"/>
            <a:ext cx="2312126" cy="1685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L</a:t>
            </a:r>
            <a:r>
              <a:rPr lang="es-CL" b="1" dirty="0" smtClean="0">
                <a:solidFill>
                  <a:schemeClr val="tx1"/>
                </a:solidFill>
              </a:rPr>
              <a:t>os </a:t>
            </a:r>
            <a:r>
              <a:rPr lang="es-CL" b="1" dirty="0">
                <a:solidFill>
                  <a:schemeClr val="tx1"/>
                </a:solidFill>
              </a:rPr>
              <a:t>usamos cuando escribimos frases en las que es necesario enfatizar (resaltar algo) o expresar emociones. </a:t>
            </a:r>
          </a:p>
        </p:txBody>
      </p: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25190" y="1550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San-Jos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2" y="824167"/>
            <a:ext cx="2223555" cy="888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09227" y="791630"/>
            <a:ext cx="8455013" cy="13637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</a:rPr>
              <a:t>Selecciona las oraciones que estén escritas correctamente, usando los signos de pregunta ¿? y exclamación ¡!</a:t>
            </a:r>
            <a:endParaRPr lang="es-CL" sz="3200" b="1" dirty="0">
              <a:solidFill>
                <a:schemeClr val="tx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Rectángulo 8">
            <a:hlinkClick r:id="rId5" action="ppaction://hlinksldjump"/>
          </p:cNvPr>
          <p:cNvSpPr/>
          <p:nvPr/>
        </p:nvSpPr>
        <p:spPr>
          <a:xfrm>
            <a:off x="1933303" y="2690949"/>
            <a:ext cx="2952206" cy="7968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¡</a:t>
            </a:r>
            <a:r>
              <a:rPr lang="es-CL" sz="2800" b="1" dirty="0" smtClean="0">
                <a:solidFill>
                  <a:schemeClr val="tx1"/>
                </a:solidFill>
              </a:rPr>
              <a:t>Tengo miedo! 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hlinkClick r:id="rId6" action="ppaction://hlinksldjump"/>
          </p:cNvPr>
          <p:cNvSpPr/>
          <p:nvPr/>
        </p:nvSpPr>
        <p:spPr>
          <a:xfrm>
            <a:off x="1933303" y="3644537"/>
            <a:ext cx="2952206" cy="783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¿ Que lindo es?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hlinkClick r:id="rId5" action="ppaction://hlinksldjump"/>
          </p:cNvPr>
          <p:cNvSpPr/>
          <p:nvPr/>
        </p:nvSpPr>
        <p:spPr>
          <a:xfrm>
            <a:off x="1974671" y="4637314"/>
            <a:ext cx="2952206" cy="783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¡</a:t>
            </a:r>
            <a:r>
              <a:rPr lang="es-CL" sz="2400" b="1" dirty="0" smtClean="0">
                <a:solidFill>
                  <a:schemeClr val="tx1"/>
                </a:solidFill>
              </a:rPr>
              <a:t>Hola!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hlinkClick r:id="rId5" action="ppaction://hlinksldjump"/>
          </p:cNvPr>
          <p:cNvSpPr/>
          <p:nvPr/>
        </p:nvSpPr>
        <p:spPr>
          <a:xfrm>
            <a:off x="6095999" y="4598125"/>
            <a:ext cx="2952206" cy="783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¿ Como te llamas?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hlinkClick r:id="rId6" action="ppaction://hlinksldjump"/>
          </p:cNvPr>
          <p:cNvSpPr/>
          <p:nvPr/>
        </p:nvSpPr>
        <p:spPr>
          <a:xfrm>
            <a:off x="6069874" y="3644537"/>
            <a:ext cx="2952206" cy="783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¡ Que hora es!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hlinkClick r:id="rId5" action="ppaction://hlinksldjump"/>
          </p:cNvPr>
          <p:cNvSpPr/>
          <p:nvPr/>
        </p:nvSpPr>
        <p:spPr>
          <a:xfrm>
            <a:off x="6095999" y="2690949"/>
            <a:ext cx="2952206" cy="783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1"/>
                </a:solidFill>
              </a:rPr>
              <a:t>¿Qué </a:t>
            </a:r>
            <a:r>
              <a:rPr lang="es-CL" sz="2400" b="1" smtClean="0">
                <a:solidFill>
                  <a:schemeClr val="tx1"/>
                </a:solidFill>
              </a:rPr>
              <a:t>color te </a:t>
            </a:r>
            <a:r>
              <a:rPr lang="es-CL" sz="2400" b="1" dirty="0" smtClean="0">
                <a:solidFill>
                  <a:schemeClr val="tx1"/>
                </a:solidFill>
              </a:rPr>
              <a:t>gusta?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5" name="Flecha derecha 14">
            <a:hlinkClick r:id="rId7" action="ppaction://hlinksldjump"/>
          </p:cNvPr>
          <p:cNvSpPr/>
          <p:nvPr/>
        </p:nvSpPr>
        <p:spPr>
          <a:xfrm>
            <a:off x="9364975" y="5379479"/>
            <a:ext cx="1672046" cy="875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9227" y="1663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9" y="982132"/>
            <a:ext cx="5148941" cy="3295322"/>
          </a:xfrm>
        </p:spPr>
      </p:pic>
      <p:pic>
        <p:nvPicPr>
          <p:cNvPr id="4" name="Imagen 3" descr="LOGO-San-Jos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2" y="824167"/>
            <a:ext cx="2223555" cy="8882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8440780" y="4167052"/>
            <a:ext cx="2455818" cy="14238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Recuerda ejercitar actividades en casa.</a:t>
            </a:r>
            <a:endParaRPr lang="es-CL" dirty="0"/>
          </a:p>
        </p:txBody>
      </p:sp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8788" y="2921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File:Antu dialog-error.svg - Wikimedia Commons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24" y="346484"/>
            <a:ext cx="6511516" cy="6511516"/>
          </a:xfrm>
        </p:spPr>
      </p:pic>
      <p:pic>
        <p:nvPicPr>
          <p:cNvPr id="4" name="Imagen 3" descr="LOGO-San-Jose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2" y="824167"/>
            <a:ext cx="2223555" cy="88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82686" y="1981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 descr="Primer día de Escuela curso 2010-2011. | ....más de la ...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1" y="477802"/>
            <a:ext cx="6296296" cy="5871297"/>
          </a:xfrm>
        </p:spPr>
      </p:pic>
      <p:pic>
        <p:nvPicPr>
          <p:cNvPr id="4" name="Imagen 3" descr="LOGO-San-Jos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2" y="824167"/>
            <a:ext cx="2223555" cy="88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행복 - 위키백과, 우리 모두의 백과사전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0" y="1896535"/>
            <a:ext cx="1905000" cy="1905000"/>
          </a:xfrm>
          <a:prstGeom prst="rect">
            <a:avLst/>
          </a:prstGeom>
        </p:spPr>
      </p:pic>
      <p:pic>
        <p:nvPicPr>
          <p:cNvPr id="7" name="Imagen 6" descr="행복 - 위키백과, 우리 모두의 백과사전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80" y="799249"/>
            <a:ext cx="1905000" cy="19050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74079" y="3191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COLEGIO INTEGRADO DE CABRERA - ppt descarga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36" y="537995"/>
            <a:ext cx="7712568" cy="57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5566" y="1805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</TotalTime>
  <Words>158</Words>
  <Application>Microsoft Office PowerPoint</Application>
  <PresentationFormat>Panorámica</PresentationFormat>
  <Paragraphs>26</Paragraphs>
  <Slides>10</Slides>
  <Notes>0</Notes>
  <HiddenSlides>0</HiddenSlides>
  <MMClips>11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Orgánico</vt:lpstr>
      <vt:lpstr>Presentación de PowerPoint</vt:lpstr>
      <vt:lpstr>Recordemos…</vt:lpstr>
      <vt:lpstr>Presentación de PowerPoint</vt:lpstr>
      <vt:lpstr>Presentación de PowerPoint</vt:lpstr>
      <vt:lpstr>Selecciona las oraciones que estén escritas correctamente, usando los signos de pregunta ¿? y exclamación ¡!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Solange</dc:creator>
  <cp:lastModifiedBy>Usuario de Windows</cp:lastModifiedBy>
  <cp:revision>16</cp:revision>
  <dcterms:created xsi:type="dcterms:W3CDTF">2020-06-08T18:24:22Z</dcterms:created>
  <dcterms:modified xsi:type="dcterms:W3CDTF">2020-06-12T19:12:57Z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3942894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