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7487" r:id="rId3"/>
    <p:sldId id="7536" r:id="rId4"/>
    <p:sldId id="7537" r:id="rId5"/>
    <p:sldId id="7538" r:id="rId6"/>
    <p:sldId id="7544" r:id="rId7"/>
    <p:sldId id="7543" r:id="rId8"/>
    <p:sldId id="7542" r:id="rId9"/>
    <p:sldId id="7541" r:id="rId10"/>
    <p:sldId id="7540" r:id="rId11"/>
    <p:sldId id="25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F8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317" autoAdjust="0"/>
  </p:normalViewPr>
  <p:slideViewPr>
    <p:cSldViewPr snapToGrid="0">
      <p:cViewPr varScale="1">
        <p:scale>
          <a:sx n="64" d="100"/>
          <a:sy n="64" d="100"/>
        </p:scale>
        <p:origin x="9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CA4590E-342C-469D-BDD9-A84FC728FA12}" type="datetimeFigureOut">
              <a:rPr lang="zh-CN" altLang="en-US" smtClean="0"/>
              <a:pPr/>
              <a:t>2020/6/19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C3F3A74-D056-467A-84B1-C9952CE1F72B}" type="slidenum">
              <a:rPr lang="zh-CN" altLang="en-US" smtClean="0"/>
              <a:pPr/>
              <a:t>‹Nº›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003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B5CE008-2CA4-45B1-AF0E-42C13D7F95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2258"/>
            <a:ext cx="12192000" cy="61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2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637A1B-F2AA-46E9-96E7-D1B8E725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501EF0-2346-4246-A6D7-D8189EBB3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6FA2FF-8B12-404D-847C-AB59FD61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DD0DE1-8B67-4DC9-BD2D-3A7F806A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F07DD-7F3E-460A-BE32-E5C68543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54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E14B922-F09F-40D1-BD61-1490EA23B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F895475-3D32-49E4-8EB1-823040626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876871-D7DD-4AB4-90AA-6303B0112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0A802-3E52-4CAE-B2B2-6343A030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7B5233-382C-4775-8A07-B27B244C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78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9C70A79-6E42-4FBF-85EE-25806F9DE8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33770"/>
            <a:ext cx="12192000" cy="20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8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00A5E6-C93E-416B-9FAD-2E03A68A8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B697B3-CC50-4003-96CA-E8B8B6A7C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A6E460-C3BC-4EE5-AAD2-5F3E5E5E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B6E221-D21F-4538-A4AC-163D8319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D481C5-6968-4DE6-A407-D61DE3770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19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140844-7FB9-46F5-A192-5F9F957B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C8F67E-8CFE-477D-A6A2-27381773C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A1040E-1C1A-4D9B-AC4E-AE6FF9EC0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DC6D44-6D94-4AFC-9542-502009C6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9FC459-117E-425E-9296-3E6C8832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F0B0E2-D190-419B-8088-B544C8D2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‹Nº›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945730" y="641479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6174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869E6A-7ADB-4F31-805D-D484EA26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6D33E6-C14A-4EB3-8468-6BB19D7A5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6D8E89F-7F96-4507-9134-782416CE8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671F3F3-7CDF-42F6-8D94-C63CD0A99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394E875-A06A-4DEA-AF9C-3C3D91BF9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375D313-980D-4967-A326-DD0A3C16A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18789E8-A9AE-4D27-BC29-0D69EF6E0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96CADB-A01F-4CC0-912F-95F7DE04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50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0A7527-0EFC-4D61-B65B-3CFBD295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4626CF5-0E33-4BDC-84E5-B7D09668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368B02-E2B6-4F56-9F34-9E762E4B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B546F3-C692-4775-9BC1-3BD94C74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8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FC96F8-04B8-4569-90E3-E8E180E44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3C92DA-EC47-48FF-93C6-BA8B3FFB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8D9814-BB0E-4EF5-87F5-425DC9F6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‹Nº›</a:t>
            </a:fld>
            <a:endParaRPr lang="zh-CN" altLang="en-US"/>
          </a:p>
        </p:txBody>
      </p:sp>
      <p:sp>
        <p:nvSpPr>
          <p:cNvPr id="5" name="Freeform 34">
            <a:extLst>
              <a:ext uri="{FF2B5EF4-FFF2-40B4-BE49-F238E27FC236}">
                <a16:creationId xmlns:a16="http://schemas.microsoft.com/office/drawing/2014/main" id="{E43ED2A0-4286-44AE-89BD-B328C847334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11790" y="731035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21">
            <a:extLst>
              <a:ext uri="{FF2B5EF4-FFF2-40B4-BE49-F238E27FC236}">
                <a16:creationId xmlns:a16="http://schemas.microsoft.com/office/drawing/2014/main" id="{365B7A9F-9857-4478-9DD6-BD897E6A4984}"/>
              </a:ext>
            </a:extLst>
          </p:cNvPr>
          <p:cNvSpPr/>
          <p:nvPr userDrawn="1"/>
        </p:nvSpPr>
        <p:spPr>
          <a:xfrm>
            <a:off x="367377" y="913211"/>
            <a:ext cx="39752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4182719-C15A-477A-8723-37ECB0D58965}"/>
              </a:ext>
            </a:extLst>
          </p:cNvPr>
          <p:cNvSpPr txBox="1"/>
          <p:nvPr userDrawn="1"/>
        </p:nvSpPr>
        <p:spPr>
          <a:xfrm>
            <a:off x="903825" y="651601"/>
            <a:ext cx="3134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141086A5-4925-4FCB-B666-A722D284ABD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flipV="1">
            <a:off x="274178" y="136525"/>
            <a:ext cx="739929" cy="763583"/>
            <a:chOff x="1308" y="1009"/>
            <a:chExt cx="1001" cy="1033"/>
          </a:xfrm>
          <a:solidFill>
            <a:schemeClr val="accent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CC5D272-DB69-43EB-93CD-47FFE7280669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11B9C6C-C212-4998-A8F8-E92C513FFE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0AB6D03-1D8C-41A5-89D2-20DBA41D87CD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617E9C0-5CAB-4F01-8AC0-6B65D68F5544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E0DC122-ECA6-4394-BC0E-B4A9D3DE9081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E111044-5E9A-4835-ACC9-7D492B4325CC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E458C52-6824-4842-874A-F0CF235B32F4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EEF19C7-8983-4C18-8FB3-49D015AF1D24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476A34C-6EF4-412D-81CF-79AAA242FFDD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04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228B81-23E0-4CFE-821C-0E94DDA9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B066AE-F8F5-4EAF-8E0A-3C10BD1BD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5BE904-B9EC-4791-A01C-1032F13FF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DF67A9-E179-4896-9DE0-D2292AC6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A358DE-CBBE-4240-A439-DE2C0FB50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F5B519-B27A-47F4-9AB7-F60D3158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40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C318F3-6697-4B60-9B27-B1A1C6CC1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5F63B05-D298-4D20-97E8-06C75D5BD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96B616-3E56-4D41-B4CC-17C7B1967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C3AF39-6C1E-4A7F-8835-2F8F8A2B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A9B-6858-46C5-9957-74D52F60B572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22E12D-3765-43FD-943D-D7A8AF593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B317FB-DC78-4A21-B695-7CD2D8FF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891870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media/image1.jpeg" Type="http://schemas.openxmlformats.org/officeDocument/2006/relationships/image"/><Relationship Id="rId3" Target="../slideLayouts/slideLayout3.xml" Type="http://schemas.openxmlformats.org/officeDocument/2006/relationships/slideLayout"/><Relationship Id="rId7" Target="../slideLayouts/slideLayout7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5" Target="../slideLayouts/slideLayout5.xml" Type="http://schemas.openxmlformats.org/officeDocument/2006/relationships/slideLayout"/><Relationship Id="rId10" Target="../slideLayouts/slideLayout10.xml" Type="http://schemas.openxmlformats.org/officeDocument/2006/relationships/slideLayout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D3DDEF7-FCF5-4708-8841-F4B4FCBD5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DEED6B-48D7-45AB-87AC-B5FFA3B6A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4949E2-9D67-4B03-B70E-1C55B1685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1ED3A9B-6858-46C5-9957-74D52F60B572}" type="datetimeFigureOut">
              <a:rPr lang="zh-CN" altLang="en-US" smtClean="0"/>
              <a:pPr/>
              <a:t>2020/6/19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9B0685-3A8A-4236-B476-D06437E1B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ABC851-C71B-4090-8E4D-0A10500DD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CF3A091-A28E-42F4-979B-75C3C6B544DC}" type="slidenum">
              <a:rPr lang="zh-CN" altLang="en-US" smtClean="0"/>
              <a:pPr/>
              <a:t>‹Nº›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72D7A88-B8C0-41E0-83B3-3235DB1DD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42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35722E9-4FDD-4B30-9048-DE096017313F}"/>
              </a:ext>
            </a:extLst>
          </p:cNvPr>
          <p:cNvSpPr txBox="1"/>
          <p:nvPr/>
        </p:nvSpPr>
        <p:spPr>
          <a:xfrm>
            <a:off x="1223569" y="1328730"/>
            <a:ext cx="6091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zh-CN" sz="5400" b="1" dirty="0" smtClean="0">
                <a:solidFill>
                  <a:srgbClr val="6F8E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Los diminutivos</a:t>
            </a:r>
            <a:endParaRPr lang="zh-CN" altLang="en-US" sz="5400" b="1" dirty="0">
              <a:solidFill>
                <a:srgbClr val="6F8E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2DD9032-4421-4274-9DAA-948781DF0A7D}"/>
              </a:ext>
            </a:extLst>
          </p:cNvPr>
          <p:cNvCxnSpPr/>
          <p:nvPr/>
        </p:nvCxnSpPr>
        <p:spPr>
          <a:xfrm>
            <a:off x="1874001" y="2710331"/>
            <a:ext cx="3245967" cy="0"/>
          </a:xfrm>
          <a:prstGeom prst="line">
            <a:avLst/>
          </a:prstGeom>
          <a:ln w="22225">
            <a:solidFill>
              <a:srgbClr val="6F8E2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7A695F2-D2BB-48C3-9E67-E4AF7F397D33}"/>
              </a:ext>
            </a:extLst>
          </p:cNvPr>
          <p:cNvSpPr txBox="1"/>
          <p:nvPr/>
        </p:nvSpPr>
        <p:spPr>
          <a:xfrm>
            <a:off x="1874001" y="2839902"/>
            <a:ext cx="344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zh-CN" sz="2400" b="1" dirty="0" smtClean="0">
                <a:solidFill>
                  <a:srgbClr val="6F8E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Lenguaje 2° básicos</a:t>
            </a:r>
            <a:r>
              <a:rPr lang="es-CL" altLang="zh-CN" sz="2400" dirty="0" smtClean="0">
                <a:solidFill>
                  <a:srgbClr val="6F8E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dirty="0">
              <a:solidFill>
                <a:srgbClr val="6F8E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688C390-2777-45E7-A4E4-2AF191B7D578}"/>
              </a:ext>
            </a:extLst>
          </p:cNvPr>
          <p:cNvSpPr txBox="1"/>
          <p:nvPr/>
        </p:nvSpPr>
        <p:spPr>
          <a:xfrm>
            <a:off x="1343490" y="3781687"/>
            <a:ext cx="4262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zh-CN" sz="2000" dirty="0" smtClean="0">
                <a:solidFill>
                  <a:srgbClr val="6F8E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Psicopedagoga Solange Lopez</a:t>
            </a:r>
            <a:endParaRPr lang="zh-CN" altLang="en-US" sz="2000" dirty="0">
              <a:solidFill>
                <a:srgbClr val="6F8E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Imagen 10" descr="LOGO-San-Jos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1" y="195943"/>
            <a:ext cx="2475094" cy="953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95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QUIEN ESPERA DESESPERA | Human Rec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9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8" y="385149"/>
            <a:ext cx="5505978" cy="352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6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97">
            <a:extLst>
              <a:ext uri="{FF2B5EF4-FFF2-40B4-BE49-F238E27FC236}">
                <a16:creationId xmlns:a16="http://schemas.microsoft.com/office/drawing/2014/main" id="{0B82D78D-48CF-4F2D-A39B-6EB57A407ED5}"/>
              </a:ext>
            </a:extLst>
          </p:cNvPr>
          <p:cNvSpPr>
            <a:spLocks noEditPoints="1"/>
          </p:cNvSpPr>
          <p:nvPr/>
        </p:nvSpPr>
        <p:spPr bwMode="auto">
          <a:xfrm>
            <a:off x="436351" y="1299136"/>
            <a:ext cx="4400694" cy="2169900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F72A98E-8DCE-4628-BB3D-CE2DBD263B7F}"/>
              </a:ext>
            </a:extLst>
          </p:cNvPr>
          <p:cNvSpPr txBox="1"/>
          <p:nvPr/>
        </p:nvSpPr>
        <p:spPr>
          <a:xfrm>
            <a:off x="732148" y="2384086"/>
            <a:ext cx="3809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Selecciona el diminutivo que corresponde.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38" name="Group 4">
            <a:extLst>
              <a:ext uri="{FF2B5EF4-FFF2-40B4-BE49-F238E27FC236}">
                <a16:creationId xmlns:a16="http://schemas.microsoft.com/office/drawing/2014/main" id="{AB130E96-7F58-49F4-8701-04F7C4CA96B4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11179101" y="198054"/>
            <a:ext cx="739929" cy="763583"/>
            <a:chOff x="1308" y="1009"/>
            <a:chExt cx="1001" cy="1033"/>
          </a:xfrm>
          <a:solidFill>
            <a:schemeClr val="accent2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75429C15-34D8-4677-92DC-40D07BA9B0D6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D103D441-BED3-4C78-8C04-5C4298FED2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C6AF58AC-B220-4525-8B1F-D8EA71516451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226DC5FC-0CAA-4CDA-A2C3-1037A5BD4B77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375F8665-A99C-4629-9647-5AAF8628FAD5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E97A3884-5515-4AA7-8D50-9A269CB8BCF8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9C721F42-2BFF-4EE0-8A60-772F9A4B6D10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A29867B1-A243-4A52-AA3B-ED2D241119F5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5FD0AEB9-DBE6-415E-834C-4E800C6E5762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8" name="Imagen 57" descr="LOGO-San-Jos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1" y="195943"/>
            <a:ext cx="2475094" cy="95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CHI´S SWEET HOME ~ Otaku Worl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02" y="3846367"/>
            <a:ext cx="2691113" cy="239694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25126" y="3825005"/>
            <a:ext cx="2767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</a:t>
            </a:r>
            <a:r>
              <a:rPr lang="es-CL" sz="2400" b="1" dirty="0"/>
              <a:t>C</a:t>
            </a:r>
            <a:r>
              <a:rPr lang="es-CL" sz="2400" b="1" dirty="0" smtClean="0"/>
              <a:t>uando un gato es pequeño es un:</a:t>
            </a:r>
            <a:endParaRPr lang="es-CL" sz="2400" b="1" dirty="0"/>
          </a:p>
        </p:txBody>
      </p:sp>
      <p:sp>
        <p:nvSpPr>
          <p:cNvPr id="63" name="Rectángulo 62">
            <a:hlinkClick r:id="rId4" action="ppaction://hlinksldjump"/>
          </p:cNvPr>
          <p:cNvSpPr/>
          <p:nvPr/>
        </p:nvSpPr>
        <p:spPr>
          <a:xfrm>
            <a:off x="930765" y="4981022"/>
            <a:ext cx="1978702" cy="468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Gato </a:t>
            </a:r>
            <a:endParaRPr lang="es-CL" sz="3200" dirty="0"/>
          </a:p>
        </p:txBody>
      </p:sp>
      <p:sp>
        <p:nvSpPr>
          <p:cNvPr id="64" name="Rectángulo 63">
            <a:hlinkClick r:id="rId5" action="ppaction://hlinksldjump"/>
          </p:cNvPr>
          <p:cNvSpPr/>
          <p:nvPr/>
        </p:nvSpPr>
        <p:spPr>
          <a:xfrm>
            <a:off x="930765" y="5892370"/>
            <a:ext cx="1978702" cy="47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Gatito</a:t>
            </a:r>
            <a:endParaRPr lang="es-CL" sz="2800" dirty="0"/>
          </a:p>
        </p:txBody>
      </p:sp>
      <p:pic>
        <p:nvPicPr>
          <p:cNvPr id="66" name="Imagen 65" descr="Sonne Sonnenschein Sommer - Kostenloses Bild auf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130" y="1149531"/>
            <a:ext cx="2913026" cy="2913026"/>
          </a:xfrm>
          <a:prstGeom prst="rect">
            <a:avLst/>
          </a:prstGeom>
        </p:spPr>
      </p:pic>
      <p:sp>
        <p:nvSpPr>
          <p:cNvPr id="67" name="CuadroTexto 66"/>
          <p:cNvSpPr txBox="1"/>
          <p:nvPr/>
        </p:nvSpPr>
        <p:spPr>
          <a:xfrm>
            <a:off x="9028106" y="1202716"/>
            <a:ext cx="289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</a:t>
            </a:r>
            <a:r>
              <a:rPr lang="es-CL" sz="2400" b="1" dirty="0"/>
              <a:t>C</a:t>
            </a:r>
            <a:r>
              <a:rPr lang="es-CL" sz="2400" b="1" dirty="0" smtClean="0"/>
              <a:t>uando un sol es pequeño es un:</a:t>
            </a:r>
            <a:endParaRPr lang="es-CL" sz="2400" b="1" dirty="0"/>
          </a:p>
        </p:txBody>
      </p:sp>
      <p:sp>
        <p:nvSpPr>
          <p:cNvPr id="68" name="Rectángulo 67">
            <a:hlinkClick r:id="rId5" action="ppaction://hlinksldjump"/>
          </p:cNvPr>
          <p:cNvSpPr/>
          <p:nvPr/>
        </p:nvSpPr>
        <p:spPr>
          <a:xfrm>
            <a:off x="9396965" y="2319898"/>
            <a:ext cx="1725018" cy="477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Solcito</a:t>
            </a:r>
            <a:endParaRPr lang="es-CL" sz="2800" dirty="0"/>
          </a:p>
        </p:txBody>
      </p:sp>
      <p:sp>
        <p:nvSpPr>
          <p:cNvPr id="69" name="Rectángulo 68">
            <a:hlinkClick r:id="rId4" action="ppaction://hlinksldjump"/>
          </p:cNvPr>
          <p:cNvSpPr/>
          <p:nvPr/>
        </p:nvSpPr>
        <p:spPr>
          <a:xfrm>
            <a:off x="9396965" y="3248397"/>
            <a:ext cx="1725018" cy="510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soles</a:t>
            </a:r>
            <a:endParaRPr lang="es-CL" sz="3200" dirty="0"/>
          </a:p>
        </p:txBody>
      </p:sp>
      <p:sp>
        <p:nvSpPr>
          <p:cNvPr id="4" name="Flecha derecha 3">
            <a:hlinkClick r:id="rId7" action="ppaction://hlinksldjump"/>
          </p:cNvPr>
          <p:cNvSpPr/>
          <p:nvPr/>
        </p:nvSpPr>
        <p:spPr>
          <a:xfrm>
            <a:off x="9942424" y="5449655"/>
            <a:ext cx="1573008" cy="106430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49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LOGO-San-Jos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1" y="195943"/>
            <a:ext cx="2475094" cy="95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Free vector graphic: Auto, Car, Vehicle, Wheels, Truck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2" y="4450056"/>
            <a:ext cx="3543783" cy="1771892"/>
          </a:xfrm>
          <a:prstGeom prst="rect">
            <a:avLst/>
          </a:prstGeom>
        </p:spPr>
      </p:pic>
      <p:pic>
        <p:nvPicPr>
          <p:cNvPr id="3" name="Imagen 2" descr="Cloud Weather Cloudy · Free vector graphic on Pixab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33" y="1629793"/>
            <a:ext cx="3728267" cy="196316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629993" y="478376"/>
            <a:ext cx="373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Cuando una nube es pequeña es:</a:t>
            </a:r>
            <a:endParaRPr lang="es-CL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794479" y="1440962"/>
            <a:ext cx="3867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Cuando un auto es pequeño es un: </a:t>
            </a:r>
            <a:endParaRPr lang="es-CL" sz="2400" b="1" dirty="0"/>
          </a:p>
        </p:txBody>
      </p:sp>
      <p:sp>
        <p:nvSpPr>
          <p:cNvPr id="7" name="Rectángulo 6">
            <a:hlinkClick r:id="rId5" action="ppaction://hlinksldjump"/>
          </p:cNvPr>
          <p:cNvSpPr/>
          <p:nvPr/>
        </p:nvSpPr>
        <p:spPr>
          <a:xfrm>
            <a:off x="1109272" y="2518348"/>
            <a:ext cx="2263515" cy="419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Autito</a:t>
            </a:r>
            <a:endParaRPr lang="es-CL" sz="2400" b="1" dirty="0"/>
          </a:p>
        </p:txBody>
      </p:sp>
      <p:sp>
        <p:nvSpPr>
          <p:cNvPr id="8" name="Rectángulo 7">
            <a:hlinkClick r:id="rId6" action="ppaction://hlinksldjump"/>
          </p:cNvPr>
          <p:cNvSpPr/>
          <p:nvPr/>
        </p:nvSpPr>
        <p:spPr>
          <a:xfrm>
            <a:off x="1109272" y="3393085"/>
            <a:ext cx="2278505" cy="460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Auto</a:t>
            </a:r>
            <a:endParaRPr lang="es-CL" sz="2400" b="1" dirty="0"/>
          </a:p>
        </p:txBody>
      </p:sp>
      <p:sp>
        <p:nvSpPr>
          <p:cNvPr id="9" name="Rectángulo 8">
            <a:hlinkClick r:id="rId6" action="ppaction://hlinksldjump"/>
          </p:cNvPr>
          <p:cNvSpPr/>
          <p:nvPr/>
        </p:nvSpPr>
        <p:spPr>
          <a:xfrm>
            <a:off x="9413823" y="1626744"/>
            <a:ext cx="1955249" cy="461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N</a:t>
            </a:r>
            <a:r>
              <a:rPr lang="es-CL" sz="2400" b="1" dirty="0" smtClean="0"/>
              <a:t>ube</a:t>
            </a:r>
            <a:endParaRPr lang="es-CL" sz="2400" b="1" dirty="0"/>
          </a:p>
        </p:txBody>
      </p:sp>
      <p:sp>
        <p:nvSpPr>
          <p:cNvPr id="10" name="Rectángulo 9">
            <a:hlinkClick r:id="rId5" action="ppaction://hlinksldjump"/>
          </p:cNvPr>
          <p:cNvSpPr/>
          <p:nvPr/>
        </p:nvSpPr>
        <p:spPr>
          <a:xfrm>
            <a:off x="9475438" y="2605858"/>
            <a:ext cx="1910279" cy="495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Nubecita</a:t>
            </a:r>
            <a:endParaRPr lang="es-CL" sz="2400" b="1" dirty="0"/>
          </a:p>
        </p:txBody>
      </p:sp>
      <p:sp>
        <p:nvSpPr>
          <p:cNvPr id="11" name="Flecha derecha 10">
            <a:hlinkClick r:id="rId7" action="ppaction://hlinksldjump"/>
          </p:cNvPr>
          <p:cNvSpPr/>
          <p:nvPr/>
        </p:nvSpPr>
        <p:spPr>
          <a:xfrm>
            <a:off x="10103370" y="5768495"/>
            <a:ext cx="1528997" cy="90690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19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ree Nature Forest · Free image on Pixaba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t="5632" r="20446" b="19742"/>
          <a:stretch/>
        </p:blipFill>
        <p:spPr>
          <a:xfrm>
            <a:off x="385671" y="3401077"/>
            <a:ext cx="2758190" cy="3177914"/>
          </a:xfrm>
          <a:prstGeom prst="rect">
            <a:avLst/>
          </a:prstGeom>
        </p:spPr>
      </p:pic>
      <p:pic>
        <p:nvPicPr>
          <p:cNvPr id="3" name="Imagen 2" descr="Clipart - Cartoon fish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93" y="3218245"/>
            <a:ext cx="4238585" cy="2128604"/>
          </a:xfrm>
          <a:prstGeom prst="rect">
            <a:avLst/>
          </a:prstGeom>
        </p:spPr>
      </p:pic>
      <p:pic>
        <p:nvPicPr>
          <p:cNvPr id="43" name="Imagen 42" descr="LOGO-San-Jos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1" y="195943"/>
            <a:ext cx="2475094" cy="953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2233534" y="1148803"/>
            <a:ext cx="3837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Cuando un árbol es pequeño es un:</a:t>
            </a:r>
            <a:endParaRPr lang="es-CL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7394224" y="461832"/>
            <a:ext cx="3798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Cuando un pez es pequeño es un:</a:t>
            </a:r>
            <a:endParaRPr lang="es-CL" sz="2400" b="1" dirty="0"/>
          </a:p>
        </p:txBody>
      </p:sp>
      <p:sp>
        <p:nvSpPr>
          <p:cNvPr id="6" name="Rectángulo 5">
            <a:hlinkClick r:id="rId5" action="ppaction://hlinksldjump"/>
          </p:cNvPr>
          <p:cNvSpPr/>
          <p:nvPr/>
        </p:nvSpPr>
        <p:spPr>
          <a:xfrm>
            <a:off x="2653259" y="2146728"/>
            <a:ext cx="2218545" cy="479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Arbolito</a:t>
            </a:r>
            <a:endParaRPr lang="es-CL" sz="2400" b="1" dirty="0"/>
          </a:p>
        </p:txBody>
      </p:sp>
      <p:sp>
        <p:nvSpPr>
          <p:cNvPr id="7" name="Rectángulo 6">
            <a:hlinkClick r:id="rId6" action="ppaction://hlinksldjump"/>
          </p:cNvPr>
          <p:cNvSpPr/>
          <p:nvPr/>
        </p:nvSpPr>
        <p:spPr>
          <a:xfrm>
            <a:off x="2653259" y="2984845"/>
            <a:ext cx="2233534" cy="4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Árbol</a:t>
            </a:r>
            <a:endParaRPr lang="es-CL" sz="2400" b="1" dirty="0"/>
          </a:p>
        </p:txBody>
      </p:sp>
      <p:sp>
        <p:nvSpPr>
          <p:cNvPr id="8" name="Rectángulo 7">
            <a:hlinkClick r:id="rId6" action="ppaction://hlinksldjump"/>
          </p:cNvPr>
          <p:cNvSpPr/>
          <p:nvPr/>
        </p:nvSpPr>
        <p:spPr>
          <a:xfrm>
            <a:off x="8664315" y="1633928"/>
            <a:ext cx="2528131" cy="5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P</a:t>
            </a:r>
            <a:r>
              <a:rPr lang="es-CL" sz="2800" b="1" dirty="0" smtClean="0"/>
              <a:t>ez</a:t>
            </a:r>
            <a:endParaRPr lang="es-CL" sz="2800" b="1" dirty="0"/>
          </a:p>
        </p:txBody>
      </p:sp>
      <p:sp>
        <p:nvSpPr>
          <p:cNvPr id="9" name="Rectángulo 8">
            <a:hlinkClick r:id="rId5" action="ppaction://hlinksldjump"/>
          </p:cNvPr>
          <p:cNvSpPr/>
          <p:nvPr/>
        </p:nvSpPr>
        <p:spPr>
          <a:xfrm>
            <a:off x="8664315" y="2486242"/>
            <a:ext cx="2575052" cy="511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Pececito</a:t>
            </a:r>
            <a:endParaRPr lang="es-CL" sz="2400" b="1" dirty="0"/>
          </a:p>
        </p:txBody>
      </p:sp>
      <p:sp>
        <p:nvSpPr>
          <p:cNvPr id="10" name="Flecha derecha 9">
            <a:hlinkClick r:id="rId7" action="ppaction://hlinksldjump"/>
          </p:cNvPr>
          <p:cNvSpPr/>
          <p:nvPr/>
        </p:nvSpPr>
        <p:spPr>
          <a:xfrm>
            <a:off x="10178320" y="5637186"/>
            <a:ext cx="1603948" cy="98935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275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QUIEN ESPERA DESESPERA | Human Rec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7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QUIEN ESPERA DESESPERA | Human Rec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9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QUIEN ESPERA DESESPERA | Human Rec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7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QUIEN ESPERA DESESPERA | Human Rec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8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QUIEN ESPERA DESESPERA | Human Rec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5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自定义 1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9991D"/>
      </a:accent1>
      <a:accent2>
        <a:srgbClr val="EAB01D"/>
      </a:accent2>
      <a:accent3>
        <a:srgbClr val="69991D"/>
      </a:accent3>
      <a:accent4>
        <a:srgbClr val="E88087"/>
      </a:accent4>
      <a:accent5>
        <a:srgbClr val="69991D"/>
      </a:accent5>
      <a:accent6>
        <a:srgbClr val="EAB01D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76</Words>
  <Application>Microsoft Office PowerPoint</Application>
  <PresentationFormat>Panorámica</PresentationFormat>
  <Paragraphs>22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等线</vt:lpstr>
      <vt:lpstr>等线 Light</vt:lpstr>
      <vt:lpstr>华文隶书</vt:lpstr>
      <vt:lpstr>第一PPT，www.1ppt.com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教案</dc:title>
  <dc:creator>user</dc:creator>
  <cp:keywords>user</cp:keywords>
  <cp:lastModifiedBy>Solange</cp:lastModifiedBy>
  <cp:revision>32</cp:revision>
  <dcterms:created xsi:type="dcterms:W3CDTF">2018-06-05T10:06:06Z</dcterms:created>
  <dcterms:modified xsi:type="dcterms:W3CDTF">2020-06-19T14:26:53Z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1581341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