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  <p:sldId id="265" r:id="rId11"/>
    <p:sldId id="266" r:id="rId12"/>
    <p:sldId id="267" r:id="rId13"/>
    <p:sldId id="274" r:id="rId14"/>
    <p:sldId id="275" r:id="rId15"/>
    <p:sldId id="273" r:id="rId16"/>
    <p:sldId id="272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8880699" y="6359236"/>
            <a:ext cx="3524508" cy="526610"/>
          </a:xfrm>
        </p:spPr>
        <p:txBody>
          <a:bodyPr/>
          <a:lstStyle>
            <a:lvl1pPr>
              <a:defRPr b="0" cap="none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Autor Solange Lopez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4.xml"/><Relationship Id="rId7" Type="http://schemas.openxmlformats.org/officeDocument/2006/relationships/image" Target="../media/image9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jfif"/><Relationship Id="rId4" Type="http://schemas.openxmlformats.org/officeDocument/2006/relationships/slide" Target="slide9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slide" Target="slide11.xml"/><Relationship Id="rId4" Type="http://schemas.openxmlformats.org/officeDocument/2006/relationships/image" Target="../media/image8.jf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jfif"/><Relationship Id="rId7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8.jf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 smtClean="0"/>
              <a:t>Contando monedas</a:t>
            </a:r>
            <a:endParaRPr lang="es-CL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s-CL" dirty="0" smtClean="0"/>
          </a:p>
          <a:p>
            <a:pPr algn="r"/>
            <a:r>
              <a:rPr lang="es-CL" b="1" dirty="0" smtClean="0"/>
              <a:t>Matemáticas 2° básicos</a:t>
            </a:r>
            <a:endParaRPr lang="es-CL" b="1" dirty="0"/>
          </a:p>
          <a:p>
            <a:pPr algn="r"/>
            <a:r>
              <a:rPr lang="es-CL" dirty="0" smtClean="0"/>
              <a:t>Psicopedagoga Solange Lopez</a:t>
            </a:r>
            <a:endParaRPr lang="es-CL" dirty="0"/>
          </a:p>
        </p:txBody>
      </p:sp>
      <p:pic>
        <p:nvPicPr>
          <p:cNvPr id="4" name="Imagen 3" descr="LOGO-San-Jo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hile tendrá nuevas monedas de 10, 50, 100 y 500 pesos el próxim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r="18067"/>
          <a:stretch/>
        </p:blipFill>
        <p:spPr bwMode="auto">
          <a:xfrm>
            <a:off x="2692398" y="3657597"/>
            <a:ext cx="1831930" cy="16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6973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9463" cy="7044651"/>
          </a:xfrm>
        </p:spPr>
      </p:pic>
    </p:spTree>
    <p:extLst>
      <p:ext uri="{BB962C8B-B14F-4D97-AF65-F5344CB8AC3E}">
        <p14:creationId xmlns:p14="http://schemas.microsoft.com/office/powerpoint/2010/main" val="1547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</p:spPr>
      </p:pic>
    </p:spTree>
    <p:extLst>
      <p:ext uri="{BB962C8B-B14F-4D97-AF65-F5344CB8AC3E}">
        <p14:creationId xmlns:p14="http://schemas.microsoft.com/office/powerpoint/2010/main" val="24380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44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296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 descr="QUIEN ESPERA DESESPERA | Human Rec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837"/>
          </a:xfrm>
        </p:spPr>
      </p:pic>
    </p:spTree>
    <p:extLst>
      <p:ext uri="{BB962C8B-B14F-4D97-AF65-F5344CB8AC3E}">
        <p14:creationId xmlns:p14="http://schemas.microsoft.com/office/powerpoint/2010/main" val="475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 descr="Aprender a dar y recibir elogios | Mentalízate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263" cy="6858000"/>
          </a:xfrm>
        </p:spPr>
      </p:pic>
    </p:spTree>
    <p:extLst>
      <p:ext uri="{BB962C8B-B14F-4D97-AF65-F5344CB8AC3E}">
        <p14:creationId xmlns:p14="http://schemas.microsoft.com/office/powerpoint/2010/main" val="11943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 descr="QUIEN ESPERA DESESPERA | Human Rec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837"/>
          </a:xfrm>
        </p:spPr>
      </p:pic>
    </p:spTree>
    <p:extLst>
      <p:ext uri="{BB962C8B-B14F-4D97-AF65-F5344CB8AC3E}">
        <p14:creationId xmlns:p14="http://schemas.microsoft.com/office/powerpoint/2010/main" val="34890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 descr="Aprender a dar y recibir elogios | Mentalízate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263" cy="6858000"/>
          </a:xfrm>
        </p:spPr>
      </p:pic>
    </p:spTree>
    <p:extLst>
      <p:ext uri="{BB962C8B-B14F-4D97-AF65-F5344CB8AC3E}">
        <p14:creationId xmlns:p14="http://schemas.microsoft.com/office/powerpoint/2010/main" val="25246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36" y="982132"/>
            <a:ext cx="7477534" cy="4785622"/>
          </a:xfrm>
        </p:spPr>
      </p:pic>
    </p:spTree>
    <p:extLst>
      <p:ext uri="{BB962C8B-B14F-4D97-AF65-F5344CB8AC3E}">
        <p14:creationId xmlns:p14="http://schemas.microsoft.com/office/powerpoint/2010/main" val="9765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Monedas Chilenas</a:t>
            </a:r>
            <a:endParaRPr lang="es-CL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22558" b="13419"/>
          <a:stretch/>
        </p:blipFill>
        <p:spPr>
          <a:xfrm>
            <a:off x="3014289" y="2285999"/>
            <a:ext cx="6163422" cy="4052028"/>
          </a:xfrm>
        </p:spPr>
      </p:pic>
      <p:pic>
        <p:nvPicPr>
          <p:cNvPr id="4" name="Imagen 3" descr="LOGO-San-Jos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9270609" y="2616591"/>
            <a:ext cx="2250831" cy="1505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Están ordenadas de menor a mayor valor.</a:t>
            </a:r>
            <a:endParaRPr lang="es-CL" sz="2400" b="1" dirty="0"/>
          </a:p>
        </p:txBody>
      </p:sp>
      <p:sp>
        <p:nvSpPr>
          <p:cNvPr id="9" name="Flecha derecha 8"/>
          <p:cNvSpPr/>
          <p:nvPr/>
        </p:nvSpPr>
        <p:spPr>
          <a:xfrm>
            <a:off x="9847385" y="5753686"/>
            <a:ext cx="1477107" cy="8721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 smtClean="0"/>
              <a:t>Ahora recordemos…</a:t>
            </a:r>
            <a:br>
              <a:rPr lang="es-CL" sz="3600" b="1" dirty="0" smtClean="0"/>
            </a:br>
            <a:r>
              <a:rPr lang="es-CL" sz="3600" b="1" dirty="0" smtClean="0"/>
              <a:t>¿Cual es la moneda con mayor valor?</a:t>
            </a:r>
            <a:endParaRPr lang="es-CL" sz="3600" b="1" dirty="0"/>
          </a:p>
        </p:txBody>
      </p:sp>
      <p:pic>
        <p:nvPicPr>
          <p:cNvPr id="4" name="Imagen 3" descr="LOGO-San-Jo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echa derecha 4">
            <a:hlinkClick r:id="rId3" action="ppaction://hlinksldjump"/>
          </p:cNvPr>
          <p:cNvSpPr/>
          <p:nvPr/>
        </p:nvSpPr>
        <p:spPr>
          <a:xfrm>
            <a:off x="9777046" y="5875868"/>
            <a:ext cx="1519311" cy="829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Marcador de contenido 7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512" y="3216099"/>
            <a:ext cx="1283772" cy="12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68" y="2718321"/>
            <a:ext cx="2003065" cy="2003065"/>
          </a:xfrm>
          <a:prstGeom prst="rect">
            <a:avLst/>
          </a:prstGeom>
        </p:spPr>
      </p:pic>
      <p:pic>
        <p:nvPicPr>
          <p:cNvPr id="2054" name="Picture 6" descr="Moneda Liviana - 100 pesos chilenos – Enjoy the Magic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19304" r="26498" b="19018"/>
          <a:stretch/>
        </p:blipFill>
        <p:spPr bwMode="auto">
          <a:xfrm>
            <a:off x="6485195" y="2928050"/>
            <a:ext cx="1871003" cy="1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oneda: 50 Pesos (wide year) (Chile) (1975~Actualidad - Pesos (CLP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61" y="3168905"/>
            <a:ext cx="1378632" cy="13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¿</a:t>
            </a:r>
            <a:r>
              <a:rPr lang="es-CL" b="1" dirty="0" smtClean="0"/>
              <a:t>Cual </a:t>
            </a:r>
            <a:r>
              <a:rPr lang="es-CL" b="1" dirty="0"/>
              <a:t>es la moneda </a:t>
            </a:r>
            <a:r>
              <a:rPr lang="es-CL" b="1" dirty="0" smtClean="0"/>
              <a:t>con menor valor?</a:t>
            </a:r>
            <a:endParaRPr lang="es-CL" dirty="0"/>
          </a:p>
        </p:txBody>
      </p:sp>
      <p:pic>
        <p:nvPicPr>
          <p:cNvPr id="4" name="Imagen 3" descr="LOGO-San-Jos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contenido 7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7335" y="3351399"/>
            <a:ext cx="1399735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30" y="2910802"/>
            <a:ext cx="2003065" cy="2003065"/>
          </a:xfrm>
          <a:prstGeom prst="rect">
            <a:avLst/>
          </a:prstGeom>
        </p:spPr>
      </p:pic>
      <p:pic>
        <p:nvPicPr>
          <p:cNvPr id="7" name="Picture 6" descr="Moneda Liviana - 100 pesos chilenos – Enjoy the Magic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19304" r="26498" b="19018"/>
          <a:stretch/>
        </p:blipFill>
        <p:spPr bwMode="auto">
          <a:xfrm>
            <a:off x="6553612" y="3071000"/>
            <a:ext cx="1871003" cy="1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erecha 7">
            <a:hlinkClick r:id="rId8" action="ppaction://hlinksldjump"/>
          </p:cNvPr>
          <p:cNvSpPr/>
          <p:nvPr/>
        </p:nvSpPr>
        <p:spPr>
          <a:xfrm>
            <a:off x="9777046" y="5875868"/>
            <a:ext cx="1519311" cy="829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4" name="Picture 2" descr="Moneda: 50 Pesos (wide year) (Chile) (1975~Actualidad - Pesos (CLP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88" y="3351399"/>
            <a:ext cx="1405185" cy="14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22518" cy="1303867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¿Cuánto dinero hay en el monedero?</a:t>
            </a:r>
            <a:endParaRPr lang="es-CL" b="1" dirty="0"/>
          </a:p>
        </p:txBody>
      </p:sp>
      <p:pic>
        <p:nvPicPr>
          <p:cNvPr id="4098" name="Picture 2" descr="Dibujo De Monedero Para Colorear - Ultra Coloring P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 bwMode="auto">
          <a:xfrm>
            <a:off x="7259760" y="-260253"/>
            <a:ext cx="3009655" cy="2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71" y="1343463"/>
            <a:ext cx="777551" cy="777551"/>
          </a:xfrm>
          <a:prstGeom prst="rect">
            <a:avLst/>
          </a:prstGeom>
        </p:spPr>
      </p:pic>
      <p:pic>
        <p:nvPicPr>
          <p:cNvPr id="7" name="Marcador de contenido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9468" y="1649747"/>
            <a:ext cx="469173" cy="4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4854" y="1649747"/>
            <a:ext cx="469173" cy="4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hlinkClick r:id="rId5" action="ppaction://hlinksldjump"/>
          </p:cNvPr>
          <p:cNvSpPr/>
          <p:nvPr/>
        </p:nvSpPr>
        <p:spPr>
          <a:xfrm>
            <a:off x="2236762" y="2798459"/>
            <a:ext cx="2630658" cy="7737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$200</a:t>
            </a:r>
            <a:endParaRPr lang="es-CL" sz="3200" b="1" dirty="0"/>
          </a:p>
        </p:txBody>
      </p:sp>
      <p:sp>
        <p:nvSpPr>
          <p:cNvPr id="9" name="Rectángulo 8">
            <a:hlinkClick r:id="rId5" action="ppaction://hlinksldjump"/>
          </p:cNvPr>
          <p:cNvSpPr/>
          <p:nvPr/>
        </p:nvSpPr>
        <p:spPr>
          <a:xfrm>
            <a:off x="2236762" y="3995044"/>
            <a:ext cx="2602524" cy="7737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$580</a:t>
            </a:r>
            <a:endParaRPr lang="es-CL" sz="2800" b="1" dirty="0"/>
          </a:p>
        </p:txBody>
      </p:sp>
      <p:sp>
        <p:nvSpPr>
          <p:cNvPr id="11" name="Rectángulo 10">
            <a:hlinkClick r:id="rId5" action="ppaction://hlinksldjump"/>
          </p:cNvPr>
          <p:cNvSpPr/>
          <p:nvPr/>
        </p:nvSpPr>
        <p:spPr>
          <a:xfrm>
            <a:off x="5780647" y="3995043"/>
            <a:ext cx="2602524" cy="7737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$640</a:t>
            </a:r>
            <a:endParaRPr lang="es-CL" sz="2800" b="1" dirty="0"/>
          </a:p>
        </p:txBody>
      </p:sp>
      <p:sp>
        <p:nvSpPr>
          <p:cNvPr id="12" name="Rectángulo 11">
            <a:hlinkClick r:id="rId6" action="ppaction://hlinksldjump"/>
          </p:cNvPr>
          <p:cNvSpPr/>
          <p:nvPr/>
        </p:nvSpPr>
        <p:spPr>
          <a:xfrm>
            <a:off x="5780647" y="2798459"/>
            <a:ext cx="2602524" cy="7737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$</a:t>
            </a:r>
            <a:r>
              <a:rPr lang="es-CL" sz="3200" b="1" dirty="0" smtClean="0"/>
              <a:t>520</a:t>
            </a:r>
            <a:endParaRPr lang="es-CL" sz="2800" b="1" dirty="0"/>
          </a:p>
        </p:txBody>
      </p:sp>
      <p:sp>
        <p:nvSpPr>
          <p:cNvPr id="13" name="Flecha derecha 12">
            <a:hlinkClick r:id="rId7" action="ppaction://hlinksldjump"/>
          </p:cNvPr>
          <p:cNvSpPr/>
          <p:nvPr/>
        </p:nvSpPr>
        <p:spPr>
          <a:xfrm>
            <a:off x="9777046" y="5875868"/>
            <a:ext cx="1519311" cy="829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1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08450" cy="1303867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¿Cuánto dinero hay en el monedero?</a:t>
            </a:r>
            <a:endParaRPr lang="es-CL" b="1" dirty="0"/>
          </a:p>
        </p:txBody>
      </p:sp>
      <p:pic>
        <p:nvPicPr>
          <p:cNvPr id="4" name="Picture 2" descr="Dibujo De Monedero Para Colorear - Ultra Coloring P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 bwMode="auto">
          <a:xfrm>
            <a:off x="7259759" y="-260253"/>
            <a:ext cx="3291009" cy="30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4" y="1134270"/>
            <a:ext cx="777551" cy="777551"/>
          </a:xfrm>
          <a:prstGeom prst="rect">
            <a:avLst/>
          </a:prstGeom>
        </p:spPr>
      </p:pic>
      <p:pic>
        <p:nvPicPr>
          <p:cNvPr id="7" name="Picture 6" descr="Moneda Liviana - 100 pesos chilenos – Enjoy the Mag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19304" r="26498" b="19018"/>
          <a:stretch/>
        </p:blipFill>
        <p:spPr bwMode="auto">
          <a:xfrm>
            <a:off x="9002687" y="1202315"/>
            <a:ext cx="705848" cy="69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oneda Liviana - 100 pesos chilenos – Enjoy the Mag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19304" r="26498" b="19018"/>
          <a:stretch/>
        </p:blipFill>
        <p:spPr bwMode="auto">
          <a:xfrm>
            <a:off x="8649763" y="1862378"/>
            <a:ext cx="705848" cy="6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016" y="1966748"/>
            <a:ext cx="469173" cy="4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hlinkClick r:id="rId6" action="ppaction://hlinksldjump"/>
          </p:cNvPr>
          <p:cNvSpPr/>
          <p:nvPr/>
        </p:nvSpPr>
        <p:spPr>
          <a:xfrm>
            <a:off x="3052689" y="2590799"/>
            <a:ext cx="3319975" cy="8542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Doscientos diez pesos</a:t>
            </a:r>
            <a:endParaRPr lang="es-CL" sz="2400" dirty="0"/>
          </a:p>
        </p:txBody>
      </p:sp>
      <p:sp>
        <p:nvSpPr>
          <p:cNvPr id="12" name="Rectángulo 11">
            <a:hlinkClick r:id="rId7" action="ppaction://hlinksldjump"/>
          </p:cNvPr>
          <p:cNvSpPr/>
          <p:nvPr/>
        </p:nvSpPr>
        <p:spPr>
          <a:xfrm>
            <a:off x="3052689" y="5065173"/>
            <a:ext cx="3319975" cy="8542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Setecientos diez pesos</a:t>
            </a:r>
            <a:endParaRPr lang="es-CL" sz="2800" dirty="0"/>
          </a:p>
        </p:txBody>
      </p:sp>
      <p:sp>
        <p:nvSpPr>
          <p:cNvPr id="13" name="Rectángulo 12">
            <a:hlinkClick r:id="rId6" action="ppaction://hlinksldjump"/>
          </p:cNvPr>
          <p:cNvSpPr/>
          <p:nvPr/>
        </p:nvSpPr>
        <p:spPr>
          <a:xfrm>
            <a:off x="3052689" y="3827986"/>
            <a:ext cx="3319975" cy="8542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Ochocientos veinte pesos</a:t>
            </a:r>
            <a:endParaRPr lang="es-CL" sz="2400" dirty="0"/>
          </a:p>
        </p:txBody>
      </p:sp>
      <p:sp>
        <p:nvSpPr>
          <p:cNvPr id="14" name="Flecha derecha 13">
            <a:hlinkClick r:id="rId8" action="ppaction://hlinksldjump"/>
          </p:cNvPr>
          <p:cNvSpPr/>
          <p:nvPr/>
        </p:nvSpPr>
        <p:spPr>
          <a:xfrm>
            <a:off x="9777046" y="5875868"/>
            <a:ext cx="1519311" cy="829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8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738" y="773724"/>
            <a:ext cx="3446586" cy="1512276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Compara estos precios…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8674731" y="773724"/>
            <a:ext cx="731520" cy="309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$260</a:t>
            </a:r>
            <a:endParaRPr lang="es-CL" dirty="0"/>
          </a:p>
        </p:txBody>
      </p:sp>
      <p:pic>
        <p:nvPicPr>
          <p:cNvPr id="5126" name="Picture 6" descr="La Goma (con imágenes) | Útiles escolares animados, Mura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725" y="581875"/>
            <a:ext cx="1391872" cy="18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/>
          <p:cNvCxnSpPr/>
          <p:nvPr/>
        </p:nvCxnSpPr>
        <p:spPr>
          <a:xfrm>
            <a:off x="9504725" y="900332"/>
            <a:ext cx="2863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Las tijeras (con imágenes) | Útiles escolares animados, Etiquet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97" y="621682"/>
            <a:ext cx="1478379" cy="17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6615697" y="928468"/>
            <a:ext cx="2863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785703" y="773724"/>
            <a:ext cx="731520" cy="309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$420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11" y="2421466"/>
            <a:ext cx="1172177" cy="157909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119037" y="2529841"/>
            <a:ext cx="731520" cy="3094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$210</a:t>
            </a:r>
            <a:endParaRPr lang="es-CL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7996922" y="2710376"/>
            <a:ext cx="2863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06297" y="2347723"/>
            <a:ext cx="497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¿Cuál es el objeto de mayor valor?</a:t>
            </a:r>
            <a:endParaRPr lang="es-CL" sz="2000" b="1" dirty="0"/>
          </a:p>
        </p:txBody>
      </p:sp>
      <p:sp>
        <p:nvSpPr>
          <p:cNvPr id="10" name="Rectángulo 9">
            <a:hlinkClick r:id="rId5" action="ppaction://hlinksldjump"/>
          </p:cNvPr>
          <p:cNvSpPr/>
          <p:nvPr/>
        </p:nvSpPr>
        <p:spPr>
          <a:xfrm>
            <a:off x="984738" y="2839329"/>
            <a:ext cx="154744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Goma</a:t>
            </a:r>
            <a:endParaRPr lang="es-CL" sz="2000" b="1" dirty="0"/>
          </a:p>
        </p:txBody>
      </p:sp>
      <p:sp>
        <p:nvSpPr>
          <p:cNvPr id="19" name="Rectángulo 18">
            <a:hlinkClick r:id="rId6" action="ppaction://hlinksldjump"/>
          </p:cNvPr>
          <p:cNvSpPr/>
          <p:nvPr/>
        </p:nvSpPr>
        <p:spPr>
          <a:xfrm>
            <a:off x="4770638" y="2857202"/>
            <a:ext cx="154744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Tijeras</a:t>
            </a:r>
            <a:endParaRPr lang="es-CL" b="1" dirty="0"/>
          </a:p>
        </p:txBody>
      </p:sp>
      <p:sp>
        <p:nvSpPr>
          <p:cNvPr id="20" name="Rectángulo 19">
            <a:hlinkClick r:id="rId5" action="ppaction://hlinksldjump"/>
          </p:cNvPr>
          <p:cNvSpPr/>
          <p:nvPr/>
        </p:nvSpPr>
        <p:spPr>
          <a:xfrm>
            <a:off x="2949964" y="2857201"/>
            <a:ext cx="154744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Lápiz</a:t>
            </a:r>
            <a:endParaRPr lang="es-CL" sz="20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06297" y="3550511"/>
            <a:ext cx="609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¿Cuál es el objeto que tiene como valor doscientos sesenta pesos?</a:t>
            </a:r>
            <a:endParaRPr lang="es-CL" b="1" dirty="0"/>
          </a:p>
        </p:txBody>
      </p:sp>
      <p:sp>
        <p:nvSpPr>
          <p:cNvPr id="22" name="Rectángulo 21">
            <a:hlinkClick r:id="rId6" action="ppaction://hlinksldjump"/>
          </p:cNvPr>
          <p:cNvSpPr/>
          <p:nvPr/>
        </p:nvSpPr>
        <p:spPr>
          <a:xfrm>
            <a:off x="982473" y="4331492"/>
            <a:ext cx="154744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Goma</a:t>
            </a:r>
            <a:endParaRPr lang="es-CL" sz="2000" b="1" dirty="0"/>
          </a:p>
        </p:txBody>
      </p:sp>
      <p:sp>
        <p:nvSpPr>
          <p:cNvPr id="25" name="Rectángulo 24">
            <a:hlinkClick r:id="rId5" action="ppaction://hlinksldjump"/>
          </p:cNvPr>
          <p:cNvSpPr/>
          <p:nvPr/>
        </p:nvSpPr>
        <p:spPr>
          <a:xfrm>
            <a:off x="4828671" y="4333045"/>
            <a:ext cx="154744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Lápiz</a:t>
            </a:r>
            <a:endParaRPr lang="es-CL" sz="2000" b="1" dirty="0"/>
          </a:p>
        </p:txBody>
      </p:sp>
      <p:sp>
        <p:nvSpPr>
          <p:cNvPr id="26" name="Rectángulo 25">
            <a:hlinkClick r:id="rId5" action="ppaction://hlinksldjump"/>
          </p:cNvPr>
          <p:cNvSpPr/>
          <p:nvPr/>
        </p:nvSpPr>
        <p:spPr>
          <a:xfrm>
            <a:off x="2905572" y="4331491"/>
            <a:ext cx="154744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Tijeras</a:t>
            </a:r>
            <a:endParaRPr lang="es-CL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06297" y="4899425"/>
            <a:ext cx="609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¿Cuáles son los objetos que se llevo el niño, si tuvo que pagar en total cuatrocientos setenta pesos?</a:t>
            </a:r>
            <a:endParaRPr lang="es-CL" b="1" dirty="0"/>
          </a:p>
        </p:txBody>
      </p:sp>
      <p:sp>
        <p:nvSpPr>
          <p:cNvPr id="28" name="Rectángulo 27">
            <a:hlinkClick r:id="rId5" action="ppaction://hlinksldjump"/>
          </p:cNvPr>
          <p:cNvSpPr/>
          <p:nvPr/>
        </p:nvSpPr>
        <p:spPr>
          <a:xfrm>
            <a:off x="4101463" y="5706672"/>
            <a:ext cx="1899137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Goma y tijeras</a:t>
            </a:r>
            <a:endParaRPr lang="es-CL" sz="2000" b="1" dirty="0"/>
          </a:p>
        </p:txBody>
      </p:sp>
      <p:sp>
        <p:nvSpPr>
          <p:cNvPr id="29" name="Rectángulo 28">
            <a:hlinkClick r:id="rId6" action="ppaction://hlinksldjump"/>
          </p:cNvPr>
          <p:cNvSpPr/>
          <p:nvPr/>
        </p:nvSpPr>
        <p:spPr>
          <a:xfrm>
            <a:off x="982473" y="5706673"/>
            <a:ext cx="1967491" cy="3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Goma y lápiz</a:t>
            </a:r>
            <a:endParaRPr lang="es-CL" sz="2000" b="1" dirty="0"/>
          </a:p>
        </p:txBody>
      </p:sp>
      <p:sp>
        <p:nvSpPr>
          <p:cNvPr id="30" name="Flecha derecha 29">
            <a:hlinkClick r:id="rId7" action="ppaction://hlinksldjump"/>
          </p:cNvPr>
          <p:cNvSpPr/>
          <p:nvPr/>
        </p:nvSpPr>
        <p:spPr>
          <a:xfrm>
            <a:off x="9777046" y="5875868"/>
            <a:ext cx="1519311" cy="829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68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ores Animados | Vectores, Fotos de Stock y PSD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492369"/>
            <a:ext cx="6283428" cy="58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135901" y="1258871"/>
            <a:ext cx="2307101" cy="1516891"/>
          </a:xfrm>
          <a:prstGeom prst="rect">
            <a:avLst/>
          </a:prstGeom>
          <a:solidFill>
            <a:srgbClr val="323232"/>
          </a:solidFill>
          <a:ln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Esperando que se encuentren bien</a:t>
            </a:r>
            <a:r>
              <a:rPr lang="es-CL" b="1" dirty="0" smtClean="0">
                <a:solidFill>
                  <a:schemeClr val="bg1"/>
                </a:solidFill>
              </a:rPr>
              <a:t>! </a:t>
            </a:r>
            <a:r>
              <a:rPr lang="es-CL" b="1" dirty="0" smtClean="0">
                <a:solidFill>
                  <a:schemeClr val="bg1"/>
                </a:solidFill>
              </a:rPr>
              <a:t>Se despide Tía Solange.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b="17949"/>
          <a:stretch/>
        </p:blipFill>
        <p:spPr>
          <a:xfrm>
            <a:off x="3953181" y="2548672"/>
            <a:ext cx="1012715" cy="1421840"/>
          </a:xfrm>
          <a:prstGeom prst="rect">
            <a:avLst/>
          </a:prstGeom>
        </p:spPr>
      </p:pic>
      <p:sp>
        <p:nvSpPr>
          <p:cNvPr id="11" name="Flecha derecha 10">
            <a:hlinkClick r:id="rId4" action="ppaction://hlinksldjump"/>
          </p:cNvPr>
          <p:cNvSpPr/>
          <p:nvPr/>
        </p:nvSpPr>
        <p:spPr>
          <a:xfrm>
            <a:off x="9748911" y="5613009"/>
            <a:ext cx="2011680" cy="11394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ysClr val="windowText" lastClr="000000"/>
                </a:solidFill>
              </a:rPr>
              <a:t>S</a:t>
            </a:r>
            <a:r>
              <a:rPr lang="es-CL" sz="2800" b="1" dirty="0" smtClean="0">
                <a:solidFill>
                  <a:sysClr val="windowText" lastClr="000000"/>
                </a:solidFill>
              </a:rPr>
              <a:t>alida</a:t>
            </a:r>
            <a:endParaRPr lang="es-CL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89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152</Words>
  <Application>Microsoft Office PowerPoint</Application>
  <PresentationFormat>Panorámica</PresentationFormat>
  <Paragraphs>34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Orgánico</vt:lpstr>
      <vt:lpstr>Contando monedas</vt:lpstr>
      <vt:lpstr>Monedas Chilenas</vt:lpstr>
      <vt:lpstr>Ahora recordemos… ¿Cual es la moneda con mayor valor?</vt:lpstr>
      <vt:lpstr>¿Cual es la moneda con menor valor?</vt:lpstr>
      <vt:lpstr>¿Cuánto dinero hay en el monedero?</vt:lpstr>
      <vt:lpstr>¿Cuánto dinero hay en el monedero?</vt:lpstr>
      <vt:lpstr>Compara estos precios…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Contando monedas</dc:title>
  <dc:creator>Solange</dc:creator>
  <cp:lastModifiedBy>Solange</cp:lastModifiedBy>
  <cp:revision>15</cp:revision>
  <dcterms:created xsi:type="dcterms:W3CDTF">2020-06-11T21:04:05Z</dcterms:created>
  <dcterms:modified xsi:type="dcterms:W3CDTF">2020-06-11T23:24:14Z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1306781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