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6952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0183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1567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8134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228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5508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069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189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823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469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4515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90784-AF36-4D44-BFD1-04ACE579C1F0}" type="datetimeFigureOut">
              <a:rPr lang="es-CL" smtClean="0"/>
              <a:t>17-06-2020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50B3C-1556-46C9-8099-CD6142FE7F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3638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Relationship Id="rId4" Target="../media/image3.pn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3.pn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3.pn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3.pn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3.pn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3.pn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3.png" Type="http://schemas.openxmlformats.org/officeDocument/2006/relationships/image"/><Relationship Id="rId4" Target="../media/image5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026" name="Picture 2" descr="Resultado de imagen para diseños de diapositivas elegantes … (co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4"/>
            <a:ext cx="12192000" cy="695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821" y="427509"/>
            <a:ext cx="10586358" cy="5994363"/>
          </a:xfrm>
          <a:prstGeom prst="rect">
            <a:avLst/>
          </a:prstGeom>
          <a:ln w="228600" cap="sq" cmpd="thickThin">
            <a:solidFill>
              <a:schemeClr val="accent6">
                <a:lumMod val="60000"/>
                <a:lumOff val="4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EB5397D-A505-4CCC-81D0-E39C1E324D3B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48800" y="203435"/>
            <a:ext cx="2341790" cy="91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552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6" name="Picture 2" descr="Resultado de imagen para diseños de diapositivas elegantes … (co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4"/>
            <a:ext cx="12192000" cy="695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65125"/>
            <a:ext cx="10515600" cy="5811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4125" y="5455105"/>
            <a:ext cx="1152525" cy="72185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B5DB72B-7D7C-46B3-A0D9-BCB1392936BA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05670" y="4995641"/>
            <a:ext cx="2341790" cy="91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9479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7" name="Picture 2" descr="Resultado de imagen para diseños de diapositivas elegantes … (co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43" y="-96393"/>
            <a:ext cx="12192000" cy="695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209549"/>
            <a:ext cx="10515601" cy="63440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ángulo 7"/>
          <p:cNvSpPr/>
          <p:nvPr/>
        </p:nvSpPr>
        <p:spPr>
          <a:xfrm>
            <a:off x="3095625" y="566510"/>
            <a:ext cx="6343650" cy="598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rgbClr val="FF0000"/>
                </a:solidFill>
                <a:latin typeface="Algerian" panose="04020705040A02060702" pitchFamily="82" charset="0"/>
              </a:rPr>
              <a:t>EJEMPLO DE INTRODUCCIÓN DE UN ENSAYO SOBRE “Evolución de los héroes en la literatura”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869621" y="1216479"/>
            <a:ext cx="7569654" cy="6091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6103" y="5504753"/>
            <a:ext cx="1177697" cy="10488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262A100-DCB6-46E3-A178-A08BAD8CCC02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8725" y="354510"/>
            <a:ext cx="2341790" cy="91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2207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6" name="Picture 2" descr="Resultado de imagen para diseños de diapositivas elegantes … (co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5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65125"/>
            <a:ext cx="10673443" cy="5811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95165" y="5128078"/>
            <a:ext cx="1332480" cy="10488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7EB186D-FEEA-49C2-8E71-7EA7B4ECEA29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2341790" cy="91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09414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6" name="Picture 2" descr="Resultado de imagen para diseños de diapositivas elegantes … (co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4"/>
            <a:ext cx="12192000" cy="695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080" y="190500"/>
            <a:ext cx="10887756" cy="59864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7086" y="5036570"/>
            <a:ext cx="1544750" cy="11403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9EB108F-6A03-427C-9802-CA93474D7BC3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5105" y="4948981"/>
            <a:ext cx="2341790" cy="91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4179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6" name="Picture 2" descr="Resultado de imagen para diseños de diapositivas elegantes … (co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4"/>
            <a:ext cx="12192000" cy="695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328" y="429985"/>
            <a:ext cx="10643508" cy="57469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1275" y="5455105"/>
            <a:ext cx="1152525" cy="721858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3061607" y="501196"/>
            <a:ext cx="6343650" cy="598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rgbClr val="FF0000"/>
                </a:solidFill>
                <a:latin typeface="Algerian" panose="04020705040A02060702" pitchFamily="82" charset="0"/>
              </a:rPr>
              <a:t>EJEMPLO DE DESARROLLO O CONTENIDO DE UN ENSAYO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7117" y="5192938"/>
            <a:ext cx="1286555" cy="10488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134BB24B-4678-46C7-A5E2-9BE823D4776E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36" y="108979"/>
            <a:ext cx="2341790" cy="91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0476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6" name="Picture 2" descr="Resultado de imagen para diseños de diapositivas elegantes … (co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4"/>
            <a:ext cx="12192000" cy="695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70" y="261258"/>
            <a:ext cx="10527166" cy="61352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3831" y="5347607"/>
            <a:ext cx="1286555" cy="10488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ángulo 6"/>
          <p:cNvSpPr/>
          <p:nvPr/>
        </p:nvSpPr>
        <p:spPr>
          <a:xfrm>
            <a:off x="2757828" y="13834"/>
            <a:ext cx="6343650" cy="598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>
                <a:solidFill>
                  <a:srgbClr val="FF0000"/>
                </a:solidFill>
                <a:latin typeface="Algerian" panose="04020705040A02060702" pitchFamily="82" charset="0"/>
              </a:rPr>
              <a:t>EJEMPLO DE conclusión DE UN ENSAYO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04C482B-5E31-4E0C-9D7C-4A0DE25792DB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5105" y="5127866"/>
            <a:ext cx="2341790" cy="91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87348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30</Words>
  <Application>Microsoft Office PowerPoint</Application>
  <PresentationFormat>Panorámica</PresentationFormat>
  <Paragraphs>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Algerian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 Quiroz</dc:creator>
  <cp:lastModifiedBy>Daniel</cp:lastModifiedBy>
  <cp:revision>6</cp:revision>
  <dcterms:created xsi:type="dcterms:W3CDTF">2020-06-17T18:10:57Z</dcterms:created>
  <dcterms:modified xsi:type="dcterms:W3CDTF">2020-06-17T20:10:59Z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478895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