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7556500" cy="10693400"/>
  <p:notesSz cx="7556500" cy="10693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450" y="5041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650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450" y="5041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250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250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8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450" y="5041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9039" cy="10692383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050" y="241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0</Words>
  <Application>Microsoft Office PowerPoint</Application>
  <PresentationFormat>Personalizado</PresentationFormat>
  <Paragraphs>0</Paragraphs>
  <Slides>18</Slides>
  <Notes>0</Notes>
  <HiddenSlides>0</HiddenSlides>
  <MMClips>17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</dc:creator>
  <cp:lastModifiedBy>Usuario de Windows</cp:lastModifiedBy>
  <cp:revision>11</cp:revision>
  <dcterms:created xsi:type="dcterms:W3CDTF">2020-05-21T01:04:50Z</dcterms:created>
  <dcterms:modified xsi:type="dcterms:W3CDTF">2020-06-05T03:08:50Z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2020-03-30T00:00:00Z</vt:filetime>
  </property>
  <property fmtid="{D5CDD505-2E9C-101B-9397-08002B2CF9AE}" name="Creator" pid="3">
    <vt:lpwstr>Adobe Acrobat 20.6</vt:lpwstr>
  </property>
  <property fmtid="{D5CDD505-2E9C-101B-9397-08002B2CF9AE}" name="LastSaved" pid="4">
    <vt:filetime>2020-05-21T00:00:00Z</vt:filetime>
  </property>
  <property fmtid="{D5CDD505-2E9C-101B-9397-08002B2CF9AE}" name="NXPowerLiteLastOptimized" pid="5">
    <vt:lpwstr>5995412</vt:lpwstr>
  </property>
  <property fmtid="{D5CDD505-2E9C-101B-9397-08002B2CF9AE}" name="NXPowerLiteSettings" pid="6">
    <vt:lpwstr>C7000400038000</vt:lpwstr>
  </property>
  <property fmtid="{D5CDD505-2E9C-101B-9397-08002B2CF9AE}" name="NXPowerLiteVersion" pid="7">
    <vt:lpwstr>S9.0.1</vt:lpwstr>
  </property>
</Properties>
</file>