
<file path=[Content_Types].xml><?xml version="1.0" encoding="utf-8"?>
<Types xmlns="http://schemas.openxmlformats.org/package/2006/content-types">
  <Override ContentType="application/vnd.openxmlformats-officedocument.presentationml.slide+xml" PartName="/ppt/slides/slide5.xml"/>
  <Override ContentType="application/vnd.openxmlformats-officedocument.presentationml.slide+xml" PartName="/ppt/slides/slide6.xml"/>
  <Default ContentType="image/png" Extension="png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4.xml"/>
  <Override ContentType="application/vnd.openxmlformats-officedocument.theme+xml" PartName="/ppt/theme/theme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theme+xml" PartName="/ppt/theme/theme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notesMaster+xml" PartName="/ppt/notesMasters/notesMaster1.xml"/>
  <Default ContentType="application/x-fontdata" Extension="fntdata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0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package.core-properties+xml" PartName="/docProps/core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15"/>
  </p:notesMasterIdLst>
  <p:sldIdLst>
    <p:sldId id="256" r:id="rId2"/>
    <p:sldId id="290" r:id="rId3"/>
    <p:sldId id="257" r:id="rId4"/>
    <p:sldId id="261" r:id="rId5"/>
    <p:sldId id="293" r:id="rId6"/>
    <p:sldId id="294" r:id="rId7"/>
    <p:sldId id="287" r:id="rId8"/>
    <p:sldId id="295" r:id="rId9"/>
    <p:sldId id="291" r:id="rId10"/>
    <p:sldId id="297" r:id="rId11"/>
    <p:sldId id="296" r:id="rId12"/>
    <p:sldId id="292" r:id="rId13"/>
    <p:sldId id="298" r:id="rId14"/>
  </p:sldIdLst>
  <p:sldSz cx="9144000" cy="5143500" type="screen16x9"/>
  <p:notesSz cx="6858000" cy="9144000"/>
  <p:embeddedFontLst>
    <p:embeddedFont>
      <p:font typeface="Mali SemiBold" charset="-34"/>
      <p:regular r:id="rId16"/>
      <p:bold r:id="rId17"/>
      <p:italic r:id="rId18"/>
      <p:boldItalic r:id="rId19"/>
    </p:embeddedFont>
    <p:embeddedFont>
      <p:font typeface="Nunito Light" charset="0"/>
      <p:regular r:id="rId20"/>
      <p:bold r:id="rId21"/>
      <p:italic r:id="rId22"/>
      <p:boldItalic r:id="rId23"/>
    </p:embeddedFont>
    <p:embeddedFont>
      <p:font typeface="Calibri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FD3E40EA-788D-428F-9790-81C188301512}">
  <a:tblStyle styleId="{FD3E40EA-788D-428F-9790-81C18830151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598" autoAdjust="0"/>
  </p:normalViewPr>
  <p:slideViewPr>
    <p:cSldViewPr>
      <p:cViewPr>
        <p:scale>
          <a:sx n="140" d="100"/>
          <a:sy n="140" d="100"/>
        </p:scale>
        <p:origin x="-804" y="-15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" name="Google Shape;77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3" name="Google Shape;823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3" name="Google Shape;823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829000" y="772625"/>
            <a:ext cx="7146900" cy="115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3409171" y="2429676"/>
            <a:ext cx="5318543" cy="7882145"/>
            <a:chOff x="3485371" y="1424851"/>
            <a:chExt cx="5318543" cy="7882145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3485371" y="1958251"/>
              <a:ext cx="468816" cy="7120145"/>
              <a:chOff x="1447800" y="152400"/>
              <a:chExt cx="318597" cy="4838699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4" name="Google Shape;14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5" name="Google Shape;15;p2"/>
            <p:cNvGrpSpPr/>
            <p:nvPr/>
          </p:nvGrpSpPr>
          <p:grpSpPr>
            <a:xfrm>
              <a:off x="3808592" y="1577251"/>
              <a:ext cx="468816" cy="7120145"/>
              <a:chOff x="1600200" y="152400"/>
              <a:chExt cx="318597" cy="4838699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7" name="Google Shape;17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8" name="Google Shape;18;p2"/>
            <p:cNvGrpSpPr/>
            <p:nvPr/>
          </p:nvGrpSpPr>
          <p:grpSpPr>
            <a:xfrm>
              <a:off x="4131812" y="2186851"/>
              <a:ext cx="468816" cy="7120145"/>
              <a:chOff x="533400" y="152400"/>
              <a:chExt cx="318597" cy="4838699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0" name="Google Shape;20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" name="Google Shape;21;p2"/>
            <p:cNvGrpSpPr/>
            <p:nvPr/>
          </p:nvGrpSpPr>
          <p:grpSpPr>
            <a:xfrm>
              <a:off x="4455033" y="1729651"/>
              <a:ext cx="468816" cy="7120145"/>
              <a:chOff x="685800" y="152400"/>
              <a:chExt cx="318597" cy="4838699"/>
            </a:xfrm>
          </p:grpSpPr>
          <p:sp>
            <p:nvSpPr>
              <p:cNvPr id="22" name="Google Shape;22;p2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" name="Google Shape;23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" name="Google Shape;24;p2"/>
            <p:cNvGrpSpPr/>
            <p:nvPr/>
          </p:nvGrpSpPr>
          <p:grpSpPr>
            <a:xfrm>
              <a:off x="4778254" y="1424851"/>
              <a:ext cx="468816" cy="7120145"/>
              <a:chOff x="838200" y="152400"/>
              <a:chExt cx="318597" cy="4838699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6" name="Google Shape;26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7" name="Google Shape;27;p2"/>
            <p:cNvGrpSpPr/>
            <p:nvPr/>
          </p:nvGrpSpPr>
          <p:grpSpPr>
            <a:xfrm>
              <a:off x="5101474" y="1882051"/>
              <a:ext cx="468816" cy="7120145"/>
              <a:chOff x="990600" y="152400"/>
              <a:chExt cx="318597" cy="4838699"/>
            </a:xfrm>
          </p:grpSpPr>
          <p:sp>
            <p:nvSpPr>
              <p:cNvPr id="28" name="Google Shape;28;p2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9" name="Google Shape;29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0" name="Google Shape;30;p2"/>
            <p:cNvGrpSpPr/>
            <p:nvPr/>
          </p:nvGrpSpPr>
          <p:grpSpPr>
            <a:xfrm>
              <a:off x="5424695" y="1729651"/>
              <a:ext cx="468816" cy="7120145"/>
              <a:chOff x="3663063" y="152400"/>
              <a:chExt cx="318597" cy="4838699"/>
            </a:xfrm>
          </p:grpSpPr>
          <p:sp>
            <p:nvSpPr>
              <p:cNvPr id="31" name="Google Shape;31;p2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2" name="Google Shape;32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3" name="Google Shape;33;p2"/>
            <p:cNvGrpSpPr/>
            <p:nvPr/>
          </p:nvGrpSpPr>
          <p:grpSpPr>
            <a:xfrm>
              <a:off x="5747916" y="2034451"/>
              <a:ext cx="468816" cy="7120145"/>
              <a:chOff x="1295400" y="152400"/>
              <a:chExt cx="318597" cy="4838699"/>
            </a:xfrm>
          </p:grpSpPr>
          <p:sp>
            <p:nvSpPr>
              <p:cNvPr id="34" name="Google Shape;34;p2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5" name="Google Shape;35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6" name="Google Shape;36;p2"/>
            <p:cNvGrpSpPr/>
            <p:nvPr/>
          </p:nvGrpSpPr>
          <p:grpSpPr>
            <a:xfrm>
              <a:off x="6072553" y="1958251"/>
              <a:ext cx="468816" cy="7120145"/>
              <a:chOff x="1447800" y="152400"/>
              <a:chExt cx="318597" cy="4838699"/>
            </a:xfrm>
          </p:grpSpPr>
          <p:sp>
            <p:nvSpPr>
              <p:cNvPr id="37" name="Google Shape;37;p2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8" name="Google Shape;38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9" name="Google Shape;39;p2"/>
            <p:cNvGrpSpPr/>
            <p:nvPr/>
          </p:nvGrpSpPr>
          <p:grpSpPr>
            <a:xfrm>
              <a:off x="6395774" y="1653451"/>
              <a:ext cx="468816" cy="7120145"/>
              <a:chOff x="1600200" y="152400"/>
              <a:chExt cx="318597" cy="4838699"/>
            </a:xfrm>
          </p:grpSpPr>
          <p:sp>
            <p:nvSpPr>
              <p:cNvPr id="40" name="Google Shape;40;p2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" name="Google Shape;41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" name="Google Shape;42;p2"/>
            <p:cNvGrpSpPr/>
            <p:nvPr/>
          </p:nvGrpSpPr>
          <p:grpSpPr>
            <a:xfrm>
              <a:off x="6718994" y="1424851"/>
              <a:ext cx="468816" cy="7120145"/>
              <a:chOff x="533400" y="152400"/>
              <a:chExt cx="318597" cy="4838699"/>
            </a:xfrm>
          </p:grpSpPr>
          <p:sp>
            <p:nvSpPr>
              <p:cNvPr id="43" name="Google Shape;43;p2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4" name="Google Shape;44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5" name="Google Shape;45;p2"/>
            <p:cNvGrpSpPr/>
            <p:nvPr/>
          </p:nvGrpSpPr>
          <p:grpSpPr>
            <a:xfrm>
              <a:off x="7042215" y="1501051"/>
              <a:ext cx="468816" cy="7120145"/>
              <a:chOff x="685800" y="152400"/>
              <a:chExt cx="318597" cy="4838699"/>
            </a:xfrm>
          </p:grpSpPr>
          <p:sp>
            <p:nvSpPr>
              <p:cNvPr id="46" name="Google Shape;46;p2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7" name="Google Shape;47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8" name="Google Shape;48;p2"/>
            <p:cNvGrpSpPr/>
            <p:nvPr/>
          </p:nvGrpSpPr>
          <p:grpSpPr>
            <a:xfrm>
              <a:off x="7365436" y="1882051"/>
              <a:ext cx="468816" cy="7120145"/>
              <a:chOff x="838200" y="152400"/>
              <a:chExt cx="318597" cy="4838699"/>
            </a:xfrm>
          </p:grpSpPr>
          <p:sp>
            <p:nvSpPr>
              <p:cNvPr id="49" name="Google Shape;49;p2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0" name="Google Shape;50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1" name="Google Shape;51;p2"/>
            <p:cNvGrpSpPr/>
            <p:nvPr/>
          </p:nvGrpSpPr>
          <p:grpSpPr>
            <a:xfrm>
              <a:off x="7688656" y="1424851"/>
              <a:ext cx="468816" cy="7120145"/>
              <a:chOff x="990600" y="152400"/>
              <a:chExt cx="318597" cy="4838699"/>
            </a:xfrm>
          </p:grpSpPr>
          <p:sp>
            <p:nvSpPr>
              <p:cNvPr id="52" name="Google Shape;52;p2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3" name="Google Shape;53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4" name="Google Shape;54;p2"/>
            <p:cNvGrpSpPr/>
            <p:nvPr/>
          </p:nvGrpSpPr>
          <p:grpSpPr>
            <a:xfrm>
              <a:off x="8011877" y="2186851"/>
              <a:ext cx="468816" cy="7120145"/>
              <a:chOff x="3663063" y="152400"/>
              <a:chExt cx="318597" cy="4838699"/>
            </a:xfrm>
          </p:grpSpPr>
          <p:sp>
            <p:nvSpPr>
              <p:cNvPr id="55" name="Google Shape;55;p2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6" name="Google Shape;56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7" name="Google Shape;57;p2"/>
            <p:cNvGrpSpPr/>
            <p:nvPr/>
          </p:nvGrpSpPr>
          <p:grpSpPr>
            <a:xfrm>
              <a:off x="8335098" y="1805851"/>
              <a:ext cx="468816" cy="7120145"/>
              <a:chOff x="1295400" y="152400"/>
              <a:chExt cx="318597" cy="4838699"/>
            </a:xfrm>
          </p:grpSpPr>
          <p:sp>
            <p:nvSpPr>
              <p:cNvPr id="58" name="Google Shape;58;p2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9" name="Google Shape;59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"/>
          <p:cNvSpPr/>
          <p:nvPr/>
        </p:nvSpPr>
        <p:spPr>
          <a:xfrm rot="197195">
            <a:off x="572737" y="994041"/>
            <a:ext cx="2440148" cy="137295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5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5"/>
          <p:cNvSpPr txBox="1">
            <a:spLocks noGrp="1"/>
          </p:cNvSpPr>
          <p:nvPr>
            <p:ph type="body" idx="1"/>
          </p:nvPr>
        </p:nvSpPr>
        <p:spPr>
          <a:xfrm>
            <a:off x="829000" y="1352549"/>
            <a:ext cx="6902100" cy="334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✘"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-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-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167" name="Google Shape;167;p5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grpSp>
        <p:nvGrpSpPr>
          <p:cNvPr id="168" name="Google Shape;168;p5"/>
          <p:cNvGrpSpPr/>
          <p:nvPr/>
        </p:nvGrpSpPr>
        <p:grpSpPr>
          <a:xfrm>
            <a:off x="8004404" y="417297"/>
            <a:ext cx="3529549" cy="4525764"/>
            <a:chOff x="8004404" y="372498"/>
            <a:chExt cx="3529549" cy="4525764"/>
          </a:xfrm>
        </p:grpSpPr>
        <p:grpSp>
          <p:nvGrpSpPr>
            <p:cNvPr id="169" name="Google Shape;169;p5"/>
            <p:cNvGrpSpPr/>
            <p:nvPr/>
          </p:nvGrpSpPr>
          <p:grpSpPr>
            <a:xfrm rot="-5400000" flipH="1">
              <a:off x="8541351" y="-164449"/>
              <a:ext cx="2227938" cy="3301831"/>
              <a:chOff x="3485371" y="1424851"/>
              <a:chExt cx="5318543" cy="7882145"/>
            </a:xfrm>
          </p:grpSpPr>
          <p:grpSp>
            <p:nvGrpSpPr>
              <p:cNvPr id="170" name="Google Shape;170;p5"/>
              <p:cNvGrpSpPr/>
              <p:nvPr/>
            </p:nvGrpSpPr>
            <p:grpSpPr>
              <a:xfrm>
                <a:off x="3485371" y="1958251"/>
                <a:ext cx="468816" cy="7120145"/>
                <a:chOff x="1447800" y="152400"/>
                <a:chExt cx="318597" cy="4838699"/>
              </a:xfrm>
            </p:grpSpPr>
            <p:sp>
              <p:nvSpPr>
                <p:cNvPr id="171" name="Google Shape;171;p5"/>
                <p:cNvSpPr/>
                <p:nvPr/>
              </p:nvSpPr>
              <p:spPr>
                <a:xfrm>
                  <a:off x="1452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72" name="Google Shape;172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47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73" name="Google Shape;173;p5"/>
              <p:cNvGrpSpPr/>
              <p:nvPr/>
            </p:nvGrpSpPr>
            <p:grpSpPr>
              <a:xfrm>
                <a:off x="3808592" y="15772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174" name="Google Shape;174;p5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75" name="Google Shape;175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76" name="Google Shape;176;p5"/>
              <p:cNvGrpSpPr/>
              <p:nvPr/>
            </p:nvGrpSpPr>
            <p:grpSpPr>
              <a:xfrm>
                <a:off x="4131812" y="2186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177" name="Google Shape;177;p5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78" name="Google Shape;178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79" name="Google Shape;179;p5"/>
              <p:cNvGrpSpPr/>
              <p:nvPr/>
            </p:nvGrpSpPr>
            <p:grpSpPr>
              <a:xfrm>
                <a:off x="4455033" y="1729651"/>
                <a:ext cx="468816" cy="7120145"/>
                <a:chOff x="685800" y="152400"/>
                <a:chExt cx="318597" cy="4838699"/>
              </a:xfrm>
            </p:grpSpPr>
            <p:sp>
              <p:nvSpPr>
                <p:cNvPr id="180" name="Google Shape;180;p5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81" name="Google Shape;181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82" name="Google Shape;182;p5"/>
              <p:cNvGrpSpPr/>
              <p:nvPr/>
            </p:nvGrpSpPr>
            <p:grpSpPr>
              <a:xfrm>
                <a:off x="4778254" y="1424851"/>
                <a:ext cx="468816" cy="7120145"/>
                <a:chOff x="838200" y="152400"/>
                <a:chExt cx="318597" cy="4838699"/>
              </a:xfrm>
            </p:grpSpPr>
            <p:sp>
              <p:nvSpPr>
                <p:cNvPr id="183" name="Google Shape;183;p5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84" name="Google Shape;184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85" name="Google Shape;185;p5"/>
              <p:cNvGrpSpPr/>
              <p:nvPr/>
            </p:nvGrpSpPr>
            <p:grpSpPr>
              <a:xfrm>
                <a:off x="5101474" y="1882051"/>
                <a:ext cx="468816" cy="7120145"/>
                <a:chOff x="990600" y="152400"/>
                <a:chExt cx="318597" cy="4838699"/>
              </a:xfrm>
            </p:grpSpPr>
            <p:sp>
              <p:nvSpPr>
                <p:cNvPr id="186" name="Google Shape;186;p5"/>
                <p:cNvSpPr/>
                <p:nvPr/>
              </p:nvSpPr>
              <p:spPr>
                <a:xfrm>
                  <a:off x="9949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87" name="Google Shape;187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9906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88" name="Google Shape;188;p5"/>
              <p:cNvGrpSpPr/>
              <p:nvPr/>
            </p:nvGrpSpPr>
            <p:grpSpPr>
              <a:xfrm>
                <a:off x="5424695" y="17296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189" name="Google Shape;189;p5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90" name="Google Shape;190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91" name="Google Shape;191;p5"/>
              <p:cNvGrpSpPr/>
              <p:nvPr/>
            </p:nvGrpSpPr>
            <p:grpSpPr>
              <a:xfrm>
                <a:off x="5929821" y="2034451"/>
                <a:ext cx="468816" cy="7120145"/>
                <a:chOff x="1419019" y="152400"/>
                <a:chExt cx="318597" cy="4838699"/>
              </a:xfrm>
            </p:grpSpPr>
            <p:sp>
              <p:nvSpPr>
                <p:cNvPr id="192" name="Google Shape;192;p5"/>
                <p:cNvSpPr/>
                <p:nvPr/>
              </p:nvSpPr>
              <p:spPr>
                <a:xfrm>
                  <a:off x="1423362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93" name="Google Shape;193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19019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94" name="Google Shape;194;p5"/>
              <p:cNvGrpSpPr/>
              <p:nvPr/>
            </p:nvGrpSpPr>
            <p:grpSpPr>
              <a:xfrm>
                <a:off x="6395774" y="16534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195" name="Google Shape;195;p5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96" name="Google Shape;196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97" name="Google Shape;197;p5"/>
              <p:cNvGrpSpPr/>
              <p:nvPr/>
            </p:nvGrpSpPr>
            <p:grpSpPr>
              <a:xfrm>
                <a:off x="6718994" y="1424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198" name="Google Shape;198;p5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99" name="Google Shape;199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00" name="Google Shape;200;p5"/>
              <p:cNvGrpSpPr/>
              <p:nvPr/>
            </p:nvGrpSpPr>
            <p:grpSpPr>
              <a:xfrm>
                <a:off x="7042215" y="1501051"/>
                <a:ext cx="468816" cy="7120145"/>
                <a:chOff x="685800" y="152400"/>
                <a:chExt cx="318597" cy="4838699"/>
              </a:xfrm>
            </p:grpSpPr>
            <p:sp>
              <p:nvSpPr>
                <p:cNvPr id="201" name="Google Shape;201;p5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02" name="Google Shape;202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03" name="Google Shape;203;p5"/>
              <p:cNvGrpSpPr/>
              <p:nvPr/>
            </p:nvGrpSpPr>
            <p:grpSpPr>
              <a:xfrm>
                <a:off x="7365436" y="1882051"/>
                <a:ext cx="468816" cy="7120145"/>
                <a:chOff x="838200" y="152400"/>
                <a:chExt cx="318597" cy="4838699"/>
              </a:xfrm>
            </p:grpSpPr>
            <p:sp>
              <p:nvSpPr>
                <p:cNvPr id="204" name="Google Shape;204;p5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05" name="Google Shape;205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06" name="Google Shape;206;p5"/>
              <p:cNvGrpSpPr/>
              <p:nvPr/>
            </p:nvGrpSpPr>
            <p:grpSpPr>
              <a:xfrm>
                <a:off x="8011877" y="21868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207" name="Google Shape;207;p5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08" name="Google Shape;208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09" name="Google Shape;209;p5"/>
              <p:cNvGrpSpPr/>
              <p:nvPr/>
            </p:nvGrpSpPr>
            <p:grpSpPr>
              <a:xfrm>
                <a:off x="8335098" y="1805851"/>
                <a:ext cx="468816" cy="7120145"/>
                <a:chOff x="1295400" y="152400"/>
                <a:chExt cx="318597" cy="4838699"/>
              </a:xfrm>
            </p:grpSpPr>
            <p:sp>
              <p:nvSpPr>
                <p:cNvPr id="210" name="Google Shape;210;p5"/>
                <p:cNvSpPr/>
                <p:nvPr/>
              </p:nvSpPr>
              <p:spPr>
                <a:xfrm>
                  <a:off x="1299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11" name="Google Shape;211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295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212" name="Google Shape;212;p5"/>
            <p:cNvGrpSpPr/>
            <p:nvPr/>
          </p:nvGrpSpPr>
          <p:grpSpPr>
            <a:xfrm rot="-5400000" flipH="1">
              <a:off x="9848714" y="1201031"/>
              <a:ext cx="196383" cy="2982574"/>
              <a:chOff x="1447800" y="152400"/>
              <a:chExt cx="318597" cy="4838699"/>
            </a:xfrm>
          </p:grpSpPr>
          <p:sp>
            <p:nvSpPr>
              <p:cNvPr id="213" name="Google Shape;213;p5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14" name="Google Shape;214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5" name="Google Shape;215;p5"/>
            <p:cNvGrpSpPr/>
            <p:nvPr/>
          </p:nvGrpSpPr>
          <p:grpSpPr>
            <a:xfrm rot="-5400000" flipH="1">
              <a:off x="9689113" y="1336426"/>
              <a:ext cx="196383" cy="2982574"/>
              <a:chOff x="1600200" y="152400"/>
              <a:chExt cx="318597" cy="4838699"/>
            </a:xfrm>
          </p:grpSpPr>
          <p:sp>
            <p:nvSpPr>
              <p:cNvPr id="216" name="Google Shape;216;p5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17" name="Google Shape;217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8" name="Google Shape;218;p5"/>
            <p:cNvGrpSpPr/>
            <p:nvPr/>
          </p:nvGrpSpPr>
          <p:grpSpPr>
            <a:xfrm rot="-5400000" flipH="1">
              <a:off x="9944475" y="1471836"/>
              <a:ext cx="196383" cy="2982574"/>
              <a:chOff x="533400" y="152400"/>
              <a:chExt cx="318597" cy="4838699"/>
            </a:xfrm>
          </p:grpSpPr>
          <p:sp>
            <p:nvSpPr>
              <p:cNvPr id="219" name="Google Shape;219;p5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20" name="Google Shape;220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21" name="Google Shape;221;p5"/>
            <p:cNvGrpSpPr/>
            <p:nvPr/>
          </p:nvGrpSpPr>
          <p:grpSpPr>
            <a:xfrm rot="-5400000" flipH="1">
              <a:off x="9752954" y="1607231"/>
              <a:ext cx="196383" cy="2982574"/>
              <a:chOff x="685800" y="152400"/>
              <a:chExt cx="318597" cy="4838699"/>
            </a:xfrm>
          </p:grpSpPr>
          <p:sp>
            <p:nvSpPr>
              <p:cNvPr id="222" name="Google Shape;222;p5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23" name="Google Shape;223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24" name="Google Shape;224;p5"/>
            <p:cNvGrpSpPr/>
            <p:nvPr/>
          </p:nvGrpSpPr>
          <p:grpSpPr>
            <a:xfrm rot="-5400000" flipH="1">
              <a:off x="9816794" y="1954222"/>
              <a:ext cx="196383" cy="2982574"/>
              <a:chOff x="990600" y="152400"/>
              <a:chExt cx="318597" cy="4838699"/>
            </a:xfrm>
          </p:grpSpPr>
          <p:sp>
            <p:nvSpPr>
              <p:cNvPr id="225" name="Google Shape;225;p5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26" name="Google Shape;226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27" name="Google Shape;227;p5"/>
            <p:cNvGrpSpPr/>
            <p:nvPr/>
          </p:nvGrpSpPr>
          <p:grpSpPr>
            <a:xfrm rot="-5400000" flipH="1">
              <a:off x="9752954" y="2089589"/>
              <a:ext cx="196383" cy="2982574"/>
              <a:chOff x="3663063" y="152400"/>
              <a:chExt cx="318597" cy="4838699"/>
            </a:xfrm>
          </p:grpSpPr>
          <p:sp>
            <p:nvSpPr>
              <p:cNvPr id="228" name="Google Shape;228;p5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29" name="Google Shape;229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30" name="Google Shape;230;p5"/>
            <p:cNvGrpSpPr/>
            <p:nvPr/>
          </p:nvGrpSpPr>
          <p:grpSpPr>
            <a:xfrm rot="-5400000" flipH="1">
              <a:off x="9880634" y="2225013"/>
              <a:ext cx="196383" cy="2982574"/>
              <a:chOff x="1295400" y="152400"/>
              <a:chExt cx="318597" cy="4838699"/>
            </a:xfrm>
          </p:grpSpPr>
          <p:sp>
            <p:nvSpPr>
              <p:cNvPr id="231" name="Google Shape;231;p5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2" name="Google Shape;232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33" name="Google Shape;233;p5"/>
            <p:cNvGrpSpPr/>
            <p:nvPr/>
          </p:nvGrpSpPr>
          <p:grpSpPr>
            <a:xfrm rot="-5400000" flipH="1">
              <a:off x="9848714" y="2361002"/>
              <a:ext cx="196383" cy="2982574"/>
              <a:chOff x="1447800" y="152400"/>
              <a:chExt cx="318597" cy="4838699"/>
            </a:xfrm>
          </p:grpSpPr>
          <p:sp>
            <p:nvSpPr>
              <p:cNvPr id="234" name="Google Shape;234;p5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5" name="Google Shape;235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36" name="Google Shape;236;p5"/>
            <p:cNvGrpSpPr/>
            <p:nvPr/>
          </p:nvGrpSpPr>
          <p:grpSpPr>
            <a:xfrm rot="-5400000" flipH="1">
              <a:off x="9721033" y="2496397"/>
              <a:ext cx="196383" cy="2982574"/>
              <a:chOff x="1600200" y="152400"/>
              <a:chExt cx="318597" cy="4838699"/>
            </a:xfrm>
          </p:grpSpPr>
          <p:sp>
            <p:nvSpPr>
              <p:cNvPr id="237" name="Google Shape;237;p5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8" name="Google Shape;238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39" name="Google Shape;239;p5"/>
            <p:cNvGrpSpPr/>
            <p:nvPr/>
          </p:nvGrpSpPr>
          <p:grpSpPr>
            <a:xfrm rot="-5400000" flipH="1">
              <a:off x="9625273" y="2631806"/>
              <a:ext cx="196383" cy="2982574"/>
              <a:chOff x="533400" y="152400"/>
              <a:chExt cx="318597" cy="4838699"/>
            </a:xfrm>
          </p:grpSpPr>
          <p:sp>
            <p:nvSpPr>
              <p:cNvPr id="240" name="Google Shape;240;p5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41" name="Google Shape;241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2" name="Google Shape;242;p5"/>
            <p:cNvGrpSpPr/>
            <p:nvPr/>
          </p:nvGrpSpPr>
          <p:grpSpPr>
            <a:xfrm rot="-5400000" flipH="1">
              <a:off x="9657193" y="2767202"/>
              <a:ext cx="196383" cy="2982574"/>
              <a:chOff x="685800" y="152400"/>
              <a:chExt cx="318597" cy="4838699"/>
            </a:xfrm>
          </p:grpSpPr>
          <p:sp>
            <p:nvSpPr>
              <p:cNvPr id="243" name="Google Shape;243;p5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44" name="Google Shape;244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5" name="Google Shape;245;p5"/>
            <p:cNvGrpSpPr/>
            <p:nvPr/>
          </p:nvGrpSpPr>
          <p:grpSpPr>
            <a:xfrm rot="-5400000" flipH="1">
              <a:off x="9816794" y="2902597"/>
              <a:ext cx="196383" cy="2982574"/>
              <a:chOff x="838200" y="152400"/>
              <a:chExt cx="318597" cy="4838699"/>
            </a:xfrm>
          </p:grpSpPr>
          <p:sp>
            <p:nvSpPr>
              <p:cNvPr id="246" name="Google Shape;246;p5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47" name="Google Shape;247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8" name="Google Shape;248;p5"/>
            <p:cNvGrpSpPr/>
            <p:nvPr/>
          </p:nvGrpSpPr>
          <p:grpSpPr>
            <a:xfrm rot="-5400000" flipH="1">
              <a:off x="9625273" y="3037992"/>
              <a:ext cx="196383" cy="2982574"/>
              <a:chOff x="990600" y="152400"/>
              <a:chExt cx="318597" cy="4838699"/>
            </a:xfrm>
          </p:grpSpPr>
          <p:sp>
            <p:nvSpPr>
              <p:cNvPr id="249" name="Google Shape;249;p5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50" name="Google Shape;250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51" name="Google Shape;251;p5"/>
            <p:cNvGrpSpPr/>
            <p:nvPr/>
          </p:nvGrpSpPr>
          <p:grpSpPr>
            <a:xfrm rot="-5400000" flipH="1">
              <a:off x="9944475" y="3173359"/>
              <a:ext cx="196383" cy="2982574"/>
              <a:chOff x="3663063" y="152400"/>
              <a:chExt cx="318597" cy="4838699"/>
            </a:xfrm>
          </p:grpSpPr>
          <p:sp>
            <p:nvSpPr>
              <p:cNvPr id="252" name="Google Shape;252;p5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53" name="Google Shape;253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54" name="Google Shape;254;p5"/>
            <p:cNvGrpSpPr/>
            <p:nvPr/>
          </p:nvGrpSpPr>
          <p:grpSpPr>
            <a:xfrm rot="-5400000" flipH="1">
              <a:off x="9784874" y="3308783"/>
              <a:ext cx="196383" cy="2982574"/>
              <a:chOff x="1295400" y="152400"/>
              <a:chExt cx="318597" cy="4838699"/>
            </a:xfrm>
          </p:grpSpPr>
          <p:sp>
            <p:nvSpPr>
              <p:cNvPr id="255" name="Google Shape;255;p5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56" name="Google Shape;256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10"/>
          <p:cNvSpPr txBox="1">
            <a:spLocks noGrp="1"/>
          </p:cNvSpPr>
          <p:nvPr>
            <p:ph type="body" idx="1"/>
          </p:nvPr>
        </p:nvSpPr>
        <p:spPr>
          <a:xfrm>
            <a:off x="457200" y="3872904"/>
            <a:ext cx="8229600" cy="31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100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638" name="Google Shape;638;p10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grpSp>
        <p:nvGrpSpPr>
          <p:cNvPr id="639" name="Google Shape;639;p10"/>
          <p:cNvGrpSpPr/>
          <p:nvPr/>
        </p:nvGrpSpPr>
        <p:grpSpPr>
          <a:xfrm flipH="1">
            <a:off x="3794023" y="4335120"/>
            <a:ext cx="1555943" cy="4055797"/>
            <a:chOff x="1494773" y="4335120"/>
            <a:chExt cx="1555943" cy="4055797"/>
          </a:xfrm>
        </p:grpSpPr>
        <p:grpSp>
          <p:nvGrpSpPr>
            <p:cNvPr id="640" name="Google Shape;640;p10"/>
            <p:cNvGrpSpPr/>
            <p:nvPr/>
          </p:nvGrpSpPr>
          <p:grpSpPr>
            <a:xfrm flipH="1">
              <a:off x="2783668" y="4335120"/>
              <a:ext cx="267048" cy="4055797"/>
              <a:chOff x="1447800" y="152400"/>
              <a:chExt cx="318597" cy="4838699"/>
            </a:xfrm>
          </p:grpSpPr>
          <p:sp>
            <p:nvSpPr>
              <p:cNvPr id="641" name="Google Shape;641;p10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42" name="Google Shape;642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43" name="Google Shape;643;p10"/>
            <p:cNvGrpSpPr/>
            <p:nvPr/>
          </p:nvGrpSpPr>
          <p:grpSpPr>
            <a:xfrm flipH="1">
              <a:off x="2599550" y="4335120"/>
              <a:ext cx="267048" cy="4055797"/>
              <a:chOff x="1600200" y="152400"/>
              <a:chExt cx="318597" cy="4838699"/>
            </a:xfrm>
          </p:grpSpPr>
          <p:sp>
            <p:nvSpPr>
              <p:cNvPr id="644" name="Google Shape;644;p10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45" name="Google Shape;645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46" name="Google Shape;646;p10"/>
            <p:cNvGrpSpPr/>
            <p:nvPr/>
          </p:nvGrpSpPr>
          <p:grpSpPr>
            <a:xfrm flipH="1">
              <a:off x="2415362" y="4335120"/>
              <a:ext cx="267048" cy="4055797"/>
              <a:chOff x="533400" y="152400"/>
              <a:chExt cx="318597" cy="4838699"/>
            </a:xfrm>
          </p:grpSpPr>
          <p:sp>
            <p:nvSpPr>
              <p:cNvPr id="647" name="Google Shape;647;p10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48" name="Google Shape;648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49" name="Google Shape;649;p10"/>
            <p:cNvGrpSpPr/>
            <p:nvPr/>
          </p:nvGrpSpPr>
          <p:grpSpPr>
            <a:xfrm flipH="1">
              <a:off x="2231244" y="4335120"/>
              <a:ext cx="267048" cy="4055797"/>
              <a:chOff x="685800" y="152400"/>
              <a:chExt cx="318597" cy="4838699"/>
            </a:xfrm>
          </p:grpSpPr>
          <p:sp>
            <p:nvSpPr>
              <p:cNvPr id="650" name="Google Shape;650;p10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51" name="Google Shape;651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52" name="Google Shape;652;p10"/>
            <p:cNvGrpSpPr/>
            <p:nvPr/>
          </p:nvGrpSpPr>
          <p:grpSpPr>
            <a:xfrm flipH="1">
              <a:off x="2047127" y="4335120"/>
              <a:ext cx="267048" cy="4055797"/>
              <a:chOff x="838200" y="152400"/>
              <a:chExt cx="318597" cy="4838699"/>
            </a:xfrm>
          </p:grpSpPr>
          <p:sp>
            <p:nvSpPr>
              <p:cNvPr id="653" name="Google Shape;653;p10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54" name="Google Shape;654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55" name="Google Shape;655;p10"/>
            <p:cNvGrpSpPr/>
            <p:nvPr/>
          </p:nvGrpSpPr>
          <p:grpSpPr>
            <a:xfrm flipH="1">
              <a:off x="1863009" y="4335120"/>
              <a:ext cx="267048" cy="4055797"/>
              <a:chOff x="990600" y="152400"/>
              <a:chExt cx="318597" cy="4838699"/>
            </a:xfrm>
          </p:grpSpPr>
          <p:sp>
            <p:nvSpPr>
              <p:cNvPr id="656" name="Google Shape;656;p10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57" name="Google Shape;657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58" name="Google Shape;658;p10"/>
            <p:cNvGrpSpPr/>
            <p:nvPr/>
          </p:nvGrpSpPr>
          <p:grpSpPr>
            <a:xfrm flipH="1">
              <a:off x="1679037" y="4335120"/>
              <a:ext cx="267048" cy="4055797"/>
              <a:chOff x="3663063" y="152400"/>
              <a:chExt cx="318597" cy="4838699"/>
            </a:xfrm>
          </p:grpSpPr>
          <p:sp>
            <p:nvSpPr>
              <p:cNvPr id="659" name="Google Shape;659;p10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60" name="Google Shape;660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61" name="Google Shape;661;p10"/>
            <p:cNvGrpSpPr/>
            <p:nvPr/>
          </p:nvGrpSpPr>
          <p:grpSpPr>
            <a:xfrm flipH="1">
              <a:off x="1494773" y="4335120"/>
              <a:ext cx="267048" cy="4055797"/>
              <a:chOff x="1295400" y="152400"/>
              <a:chExt cx="318597" cy="4838699"/>
            </a:xfrm>
          </p:grpSpPr>
          <p:sp>
            <p:nvSpPr>
              <p:cNvPr id="662" name="Google Shape;662;p10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63" name="Google Shape;663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7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7"/>
          <p:cNvSpPr txBox="1">
            <a:spLocks noGrp="1"/>
          </p:cNvSpPr>
          <p:nvPr>
            <p:ph type="body" idx="1"/>
          </p:nvPr>
        </p:nvSpPr>
        <p:spPr>
          <a:xfrm>
            <a:off x="829000" y="1352550"/>
            <a:ext cx="3217500" cy="342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2pPr>
            <a:lvl3pPr marL="1371600" lvl="2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3pPr>
            <a:lvl4pPr marL="1828800" lvl="3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100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355" name="Google Shape;355;p7"/>
          <p:cNvSpPr txBox="1">
            <a:spLocks noGrp="1"/>
          </p:cNvSpPr>
          <p:nvPr>
            <p:ph type="body" idx="2"/>
          </p:nvPr>
        </p:nvSpPr>
        <p:spPr>
          <a:xfrm>
            <a:off x="4513595" y="1352550"/>
            <a:ext cx="3217500" cy="342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2pPr>
            <a:lvl3pPr marL="1371600" lvl="2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3pPr>
            <a:lvl4pPr marL="1828800" lvl="3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100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356" name="Google Shape;356;p7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grpSp>
        <p:nvGrpSpPr>
          <p:cNvPr id="2" name="Google Shape;357;p7"/>
          <p:cNvGrpSpPr/>
          <p:nvPr/>
        </p:nvGrpSpPr>
        <p:grpSpPr>
          <a:xfrm>
            <a:off x="8004404" y="417297"/>
            <a:ext cx="3529549" cy="4525764"/>
            <a:chOff x="8004404" y="372498"/>
            <a:chExt cx="3529549" cy="4525764"/>
          </a:xfrm>
        </p:grpSpPr>
        <p:grpSp>
          <p:nvGrpSpPr>
            <p:cNvPr id="3" name="Google Shape;358;p7"/>
            <p:cNvGrpSpPr/>
            <p:nvPr/>
          </p:nvGrpSpPr>
          <p:grpSpPr>
            <a:xfrm rot="-5400000" flipH="1">
              <a:off x="8541351" y="-164449"/>
              <a:ext cx="2227938" cy="3301831"/>
              <a:chOff x="3485371" y="1424851"/>
              <a:chExt cx="5318543" cy="7882145"/>
            </a:xfrm>
          </p:grpSpPr>
          <p:grpSp>
            <p:nvGrpSpPr>
              <p:cNvPr id="4" name="Google Shape;359;p7"/>
              <p:cNvGrpSpPr/>
              <p:nvPr/>
            </p:nvGrpSpPr>
            <p:grpSpPr>
              <a:xfrm>
                <a:off x="3485371" y="1958251"/>
                <a:ext cx="468816" cy="7120145"/>
                <a:chOff x="1447800" y="152400"/>
                <a:chExt cx="318597" cy="4838699"/>
              </a:xfrm>
            </p:grpSpPr>
            <p:sp>
              <p:nvSpPr>
                <p:cNvPr id="360" name="Google Shape;360;p7"/>
                <p:cNvSpPr/>
                <p:nvPr/>
              </p:nvSpPr>
              <p:spPr>
                <a:xfrm>
                  <a:off x="1452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61" name="Google Shape;361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47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" name="Google Shape;362;p7"/>
              <p:cNvGrpSpPr/>
              <p:nvPr/>
            </p:nvGrpSpPr>
            <p:grpSpPr>
              <a:xfrm>
                <a:off x="3808592" y="15772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363" name="Google Shape;363;p7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64" name="Google Shape;364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" name="Google Shape;365;p7"/>
              <p:cNvGrpSpPr/>
              <p:nvPr/>
            </p:nvGrpSpPr>
            <p:grpSpPr>
              <a:xfrm>
                <a:off x="4131812" y="2186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366" name="Google Shape;366;p7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67" name="Google Shape;367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7" name="Google Shape;368;p7"/>
              <p:cNvGrpSpPr/>
              <p:nvPr/>
            </p:nvGrpSpPr>
            <p:grpSpPr>
              <a:xfrm>
                <a:off x="4455033" y="1729651"/>
                <a:ext cx="468816" cy="7120145"/>
                <a:chOff x="685800" y="152400"/>
                <a:chExt cx="318597" cy="4838699"/>
              </a:xfrm>
            </p:grpSpPr>
            <p:sp>
              <p:nvSpPr>
                <p:cNvPr id="369" name="Google Shape;369;p7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70" name="Google Shape;370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8" name="Google Shape;371;p7"/>
              <p:cNvGrpSpPr/>
              <p:nvPr/>
            </p:nvGrpSpPr>
            <p:grpSpPr>
              <a:xfrm>
                <a:off x="4778254" y="1424851"/>
                <a:ext cx="468816" cy="7120145"/>
                <a:chOff x="838200" y="152400"/>
                <a:chExt cx="318597" cy="4838699"/>
              </a:xfrm>
            </p:grpSpPr>
            <p:sp>
              <p:nvSpPr>
                <p:cNvPr id="372" name="Google Shape;372;p7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73" name="Google Shape;373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9" name="Google Shape;374;p7"/>
              <p:cNvGrpSpPr/>
              <p:nvPr/>
            </p:nvGrpSpPr>
            <p:grpSpPr>
              <a:xfrm>
                <a:off x="5101474" y="1882051"/>
                <a:ext cx="468816" cy="7120145"/>
                <a:chOff x="990600" y="152400"/>
                <a:chExt cx="318597" cy="4838699"/>
              </a:xfrm>
            </p:grpSpPr>
            <p:sp>
              <p:nvSpPr>
                <p:cNvPr id="375" name="Google Shape;375;p7"/>
                <p:cNvSpPr/>
                <p:nvPr/>
              </p:nvSpPr>
              <p:spPr>
                <a:xfrm>
                  <a:off x="9949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76" name="Google Shape;376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9906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0" name="Google Shape;377;p7"/>
              <p:cNvGrpSpPr/>
              <p:nvPr/>
            </p:nvGrpSpPr>
            <p:grpSpPr>
              <a:xfrm>
                <a:off x="5424695" y="17296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378" name="Google Shape;378;p7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79" name="Google Shape;379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1" name="Google Shape;380;p7"/>
              <p:cNvGrpSpPr/>
              <p:nvPr/>
            </p:nvGrpSpPr>
            <p:grpSpPr>
              <a:xfrm>
                <a:off x="5929821" y="2034451"/>
                <a:ext cx="468816" cy="7120145"/>
                <a:chOff x="1419019" y="152400"/>
                <a:chExt cx="318597" cy="4838699"/>
              </a:xfrm>
            </p:grpSpPr>
            <p:sp>
              <p:nvSpPr>
                <p:cNvPr id="381" name="Google Shape;381;p7"/>
                <p:cNvSpPr/>
                <p:nvPr/>
              </p:nvSpPr>
              <p:spPr>
                <a:xfrm>
                  <a:off x="1423362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82" name="Google Shape;382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19019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2" name="Google Shape;383;p7"/>
              <p:cNvGrpSpPr/>
              <p:nvPr/>
            </p:nvGrpSpPr>
            <p:grpSpPr>
              <a:xfrm>
                <a:off x="6395774" y="16534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384" name="Google Shape;384;p7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85" name="Google Shape;385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3" name="Google Shape;386;p7"/>
              <p:cNvGrpSpPr/>
              <p:nvPr/>
            </p:nvGrpSpPr>
            <p:grpSpPr>
              <a:xfrm>
                <a:off x="6718994" y="1424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387" name="Google Shape;387;p7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88" name="Google Shape;388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4" name="Google Shape;389;p7"/>
              <p:cNvGrpSpPr/>
              <p:nvPr/>
            </p:nvGrpSpPr>
            <p:grpSpPr>
              <a:xfrm>
                <a:off x="7042215" y="1501051"/>
                <a:ext cx="468816" cy="7120145"/>
                <a:chOff x="685800" y="152400"/>
                <a:chExt cx="318597" cy="4838699"/>
              </a:xfrm>
            </p:grpSpPr>
            <p:sp>
              <p:nvSpPr>
                <p:cNvPr id="390" name="Google Shape;390;p7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91" name="Google Shape;391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5" name="Google Shape;392;p7"/>
              <p:cNvGrpSpPr/>
              <p:nvPr/>
            </p:nvGrpSpPr>
            <p:grpSpPr>
              <a:xfrm>
                <a:off x="7365436" y="1882051"/>
                <a:ext cx="468816" cy="7120145"/>
                <a:chOff x="838200" y="152400"/>
                <a:chExt cx="318597" cy="4838699"/>
              </a:xfrm>
            </p:grpSpPr>
            <p:sp>
              <p:nvSpPr>
                <p:cNvPr id="393" name="Google Shape;393;p7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94" name="Google Shape;394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6" name="Google Shape;395;p7"/>
              <p:cNvGrpSpPr/>
              <p:nvPr/>
            </p:nvGrpSpPr>
            <p:grpSpPr>
              <a:xfrm>
                <a:off x="8011877" y="21868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396" name="Google Shape;396;p7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97" name="Google Shape;397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7" name="Google Shape;398;p7"/>
              <p:cNvGrpSpPr/>
              <p:nvPr/>
            </p:nvGrpSpPr>
            <p:grpSpPr>
              <a:xfrm>
                <a:off x="8335098" y="1805851"/>
                <a:ext cx="468816" cy="7120145"/>
                <a:chOff x="1295400" y="152400"/>
                <a:chExt cx="318597" cy="4838699"/>
              </a:xfrm>
            </p:grpSpPr>
            <p:sp>
              <p:nvSpPr>
                <p:cNvPr id="399" name="Google Shape;399;p7"/>
                <p:cNvSpPr/>
                <p:nvPr/>
              </p:nvSpPr>
              <p:spPr>
                <a:xfrm>
                  <a:off x="1299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00" name="Google Shape;400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295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18" name="Google Shape;401;p7"/>
            <p:cNvGrpSpPr/>
            <p:nvPr/>
          </p:nvGrpSpPr>
          <p:grpSpPr>
            <a:xfrm rot="-5400000" flipH="1">
              <a:off x="9848714" y="1201031"/>
              <a:ext cx="196383" cy="2982574"/>
              <a:chOff x="1447800" y="152400"/>
              <a:chExt cx="318597" cy="4838699"/>
            </a:xfrm>
          </p:grpSpPr>
          <p:sp>
            <p:nvSpPr>
              <p:cNvPr id="402" name="Google Shape;402;p7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03" name="Google Shape;403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9" name="Google Shape;404;p7"/>
            <p:cNvGrpSpPr/>
            <p:nvPr/>
          </p:nvGrpSpPr>
          <p:grpSpPr>
            <a:xfrm rot="-5400000" flipH="1">
              <a:off x="9689113" y="1336426"/>
              <a:ext cx="196383" cy="2982574"/>
              <a:chOff x="1600200" y="152400"/>
              <a:chExt cx="318597" cy="4838699"/>
            </a:xfrm>
          </p:grpSpPr>
          <p:sp>
            <p:nvSpPr>
              <p:cNvPr id="405" name="Google Shape;405;p7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06" name="Google Shape;406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0" name="Google Shape;407;p7"/>
            <p:cNvGrpSpPr/>
            <p:nvPr/>
          </p:nvGrpSpPr>
          <p:grpSpPr>
            <a:xfrm rot="-5400000" flipH="1">
              <a:off x="9944475" y="1471836"/>
              <a:ext cx="196383" cy="2982574"/>
              <a:chOff x="533400" y="152400"/>
              <a:chExt cx="318597" cy="4838699"/>
            </a:xfrm>
          </p:grpSpPr>
          <p:sp>
            <p:nvSpPr>
              <p:cNvPr id="408" name="Google Shape;408;p7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09" name="Google Shape;409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" name="Google Shape;410;p7"/>
            <p:cNvGrpSpPr/>
            <p:nvPr/>
          </p:nvGrpSpPr>
          <p:grpSpPr>
            <a:xfrm rot="-5400000" flipH="1">
              <a:off x="9752954" y="1607231"/>
              <a:ext cx="196383" cy="2982574"/>
              <a:chOff x="685800" y="152400"/>
              <a:chExt cx="318597" cy="4838699"/>
            </a:xfrm>
          </p:grpSpPr>
          <p:sp>
            <p:nvSpPr>
              <p:cNvPr id="411" name="Google Shape;411;p7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2" name="Google Shape;412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2" name="Google Shape;413;p7"/>
            <p:cNvGrpSpPr/>
            <p:nvPr/>
          </p:nvGrpSpPr>
          <p:grpSpPr>
            <a:xfrm rot="-5400000" flipH="1">
              <a:off x="9816794" y="1954222"/>
              <a:ext cx="196383" cy="2982574"/>
              <a:chOff x="990600" y="152400"/>
              <a:chExt cx="318597" cy="4838699"/>
            </a:xfrm>
          </p:grpSpPr>
          <p:sp>
            <p:nvSpPr>
              <p:cNvPr id="414" name="Google Shape;414;p7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5" name="Google Shape;415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3" name="Google Shape;416;p7"/>
            <p:cNvGrpSpPr/>
            <p:nvPr/>
          </p:nvGrpSpPr>
          <p:grpSpPr>
            <a:xfrm rot="-5400000" flipH="1">
              <a:off x="9752954" y="2089589"/>
              <a:ext cx="196383" cy="2982574"/>
              <a:chOff x="3663063" y="152400"/>
              <a:chExt cx="318597" cy="4838699"/>
            </a:xfrm>
          </p:grpSpPr>
          <p:sp>
            <p:nvSpPr>
              <p:cNvPr id="417" name="Google Shape;417;p7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8" name="Google Shape;418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" name="Google Shape;419;p7"/>
            <p:cNvGrpSpPr/>
            <p:nvPr/>
          </p:nvGrpSpPr>
          <p:grpSpPr>
            <a:xfrm rot="-5400000" flipH="1">
              <a:off x="9880634" y="2225013"/>
              <a:ext cx="196383" cy="2982574"/>
              <a:chOff x="1295400" y="152400"/>
              <a:chExt cx="318597" cy="4838699"/>
            </a:xfrm>
          </p:grpSpPr>
          <p:sp>
            <p:nvSpPr>
              <p:cNvPr id="420" name="Google Shape;420;p7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21" name="Google Shape;421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5" name="Google Shape;422;p7"/>
            <p:cNvGrpSpPr/>
            <p:nvPr/>
          </p:nvGrpSpPr>
          <p:grpSpPr>
            <a:xfrm rot="-5400000" flipH="1">
              <a:off x="9848714" y="2361002"/>
              <a:ext cx="196383" cy="2982574"/>
              <a:chOff x="1447800" y="152400"/>
              <a:chExt cx="318597" cy="4838699"/>
            </a:xfrm>
          </p:grpSpPr>
          <p:sp>
            <p:nvSpPr>
              <p:cNvPr id="423" name="Google Shape;423;p7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24" name="Google Shape;424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6" name="Google Shape;425;p7"/>
            <p:cNvGrpSpPr/>
            <p:nvPr/>
          </p:nvGrpSpPr>
          <p:grpSpPr>
            <a:xfrm rot="-5400000" flipH="1">
              <a:off x="9721033" y="2496397"/>
              <a:ext cx="196383" cy="2982574"/>
              <a:chOff x="1600200" y="152400"/>
              <a:chExt cx="318597" cy="4838699"/>
            </a:xfrm>
          </p:grpSpPr>
          <p:sp>
            <p:nvSpPr>
              <p:cNvPr id="426" name="Google Shape;426;p7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27" name="Google Shape;427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7" name="Google Shape;428;p7"/>
            <p:cNvGrpSpPr/>
            <p:nvPr/>
          </p:nvGrpSpPr>
          <p:grpSpPr>
            <a:xfrm rot="-5400000" flipH="1">
              <a:off x="9625273" y="2631806"/>
              <a:ext cx="196383" cy="2982574"/>
              <a:chOff x="533400" y="152400"/>
              <a:chExt cx="318597" cy="4838699"/>
            </a:xfrm>
          </p:grpSpPr>
          <p:sp>
            <p:nvSpPr>
              <p:cNvPr id="429" name="Google Shape;429;p7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30" name="Google Shape;430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8" name="Google Shape;431;p7"/>
            <p:cNvGrpSpPr/>
            <p:nvPr/>
          </p:nvGrpSpPr>
          <p:grpSpPr>
            <a:xfrm rot="-5400000" flipH="1">
              <a:off x="9657193" y="2767202"/>
              <a:ext cx="196383" cy="2982574"/>
              <a:chOff x="685800" y="152400"/>
              <a:chExt cx="318597" cy="4838699"/>
            </a:xfrm>
          </p:grpSpPr>
          <p:sp>
            <p:nvSpPr>
              <p:cNvPr id="432" name="Google Shape;432;p7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33" name="Google Shape;433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9" name="Google Shape;434;p7"/>
            <p:cNvGrpSpPr/>
            <p:nvPr/>
          </p:nvGrpSpPr>
          <p:grpSpPr>
            <a:xfrm rot="-5400000" flipH="1">
              <a:off x="9816794" y="2902597"/>
              <a:ext cx="196383" cy="2982574"/>
              <a:chOff x="838200" y="152400"/>
              <a:chExt cx="318597" cy="4838699"/>
            </a:xfrm>
          </p:grpSpPr>
          <p:sp>
            <p:nvSpPr>
              <p:cNvPr id="435" name="Google Shape;435;p7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36" name="Google Shape;436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0" name="Google Shape;437;p7"/>
            <p:cNvGrpSpPr/>
            <p:nvPr/>
          </p:nvGrpSpPr>
          <p:grpSpPr>
            <a:xfrm rot="-5400000" flipH="1">
              <a:off x="9625273" y="3037992"/>
              <a:ext cx="196383" cy="2982574"/>
              <a:chOff x="990600" y="152400"/>
              <a:chExt cx="318597" cy="4838699"/>
            </a:xfrm>
          </p:grpSpPr>
          <p:sp>
            <p:nvSpPr>
              <p:cNvPr id="438" name="Google Shape;438;p7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39" name="Google Shape;439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1" name="Google Shape;440;p7"/>
            <p:cNvGrpSpPr/>
            <p:nvPr/>
          </p:nvGrpSpPr>
          <p:grpSpPr>
            <a:xfrm rot="-5400000" flipH="1">
              <a:off x="9944475" y="3173359"/>
              <a:ext cx="196383" cy="2982574"/>
              <a:chOff x="3663063" y="152400"/>
              <a:chExt cx="318597" cy="4838699"/>
            </a:xfrm>
          </p:grpSpPr>
          <p:sp>
            <p:nvSpPr>
              <p:cNvPr id="441" name="Google Shape;441;p7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42" name="Google Shape;442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52" name="Google Shape;443;p7"/>
            <p:cNvGrpSpPr/>
            <p:nvPr/>
          </p:nvGrpSpPr>
          <p:grpSpPr>
            <a:xfrm rot="-5400000" flipH="1">
              <a:off x="9784874" y="3308783"/>
              <a:ext cx="196383" cy="2982574"/>
              <a:chOff x="1295400" y="152400"/>
              <a:chExt cx="318597" cy="4838699"/>
            </a:xfrm>
          </p:grpSpPr>
          <p:sp>
            <p:nvSpPr>
              <p:cNvPr id="444" name="Google Shape;444;p7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45" name="Google Shape;445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446" name="Google Shape;446;p7"/>
          <p:cNvSpPr/>
          <p:nvPr/>
        </p:nvSpPr>
        <p:spPr>
          <a:xfrm rot="197195">
            <a:off x="572737" y="994041"/>
            <a:ext cx="2440148" cy="137295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29000" y="1352549"/>
            <a:ext cx="6902100" cy="3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Nunito Light"/>
              <a:buChar char="✘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marL="914400" lvl="1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2pPr>
            <a:lvl3pPr marL="1371600" lvl="2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3pPr>
            <a:lvl4pPr marL="1828800" lvl="3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4pPr>
            <a:lvl5pPr marL="2286000" lvl="4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5pPr>
            <a:lvl6pPr marL="2743200" lvl="5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■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marL="3200400" lvl="6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marL="3657600" lvl="7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marL="4114800" lvl="8" indent="-3810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Font typeface="Nunito Light"/>
              <a:buChar char="■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6" r:id="rId3"/>
    <p:sldLayoutId id="2147483662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rebriti.com/juegos-de-matematicas/pasa-de-fraccion-a-numero-mixto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hernan.martinez@laprovidenciarecoleta.cl" TargetMode="External"/><Relationship Id="rId2" Type="http://schemas.openxmlformats.org/officeDocument/2006/relationships/hyperlink" Target="mailto:lorena.ureta@laprovidenciarecoleta.cl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notesSlides/notesSlide4.xml" Type="http://schemas.openxmlformats.org/officeDocument/2006/relationships/notesSlide"/><Relationship Id="rId1" Target="../slideLayouts/slideLayout4.xml" Type="http://schemas.openxmlformats.org/officeDocument/2006/relationships/slideLayout"/><Relationship Id="rId4" Target="../media/image5.png" Type="http://schemas.openxmlformats.org/officeDocument/2006/relationships/image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20.png"/><Relationship Id="rId17" Type="http://schemas.openxmlformats.org/officeDocument/2006/relationships/hyperlink" Target="https://www.youtube.com/watch?v=6WgYafYU18k" TargetMode="External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image" Target="../media/image19.png"/><Relationship Id="rId5" Type="http://schemas.openxmlformats.org/officeDocument/2006/relationships/image" Target="../media/image12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1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15"/>
          <p:cNvSpPr txBox="1">
            <a:spLocks noGrp="1"/>
          </p:cNvSpPr>
          <p:nvPr>
            <p:ph type="ctrTitle"/>
          </p:nvPr>
        </p:nvSpPr>
        <p:spPr>
          <a:xfrm>
            <a:off x="500034" y="642924"/>
            <a:ext cx="7146900" cy="115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800" dirty="0" smtClean="0"/>
              <a:t>Adición y sustracción  de </a:t>
            </a:r>
            <a:r>
              <a:rPr lang="es-MX" sz="4800" dirty="0" smtClean="0"/>
              <a:t>fracciones y números mixtos</a:t>
            </a:r>
            <a:endParaRPr sz="4800"/>
          </a:p>
        </p:txBody>
      </p:sp>
      <p:sp>
        <p:nvSpPr>
          <p:cNvPr id="768" name="Google Shape;768;p15"/>
          <p:cNvSpPr/>
          <p:nvPr/>
        </p:nvSpPr>
        <p:spPr>
          <a:xfrm rot="10800000">
            <a:off x="3793882" y="1214428"/>
            <a:ext cx="1556240" cy="60527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15"/>
          <p:cNvSpPr/>
          <p:nvPr/>
        </p:nvSpPr>
        <p:spPr>
          <a:xfrm rot="10800000">
            <a:off x="828992" y="2571750"/>
            <a:ext cx="2028496" cy="45719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4 Imagen" descr="3° Básico | Lenguaje y Comunicació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31500"/>
            <a:ext cx="1928794" cy="61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20"/>
          <p:cNvSpPr txBox="1">
            <a:spLocks noGrp="1"/>
          </p:cNvSpPr>
          <p:nvPr>
            <p:ph type="title"/>
          </p:nvPr>
        </p:nvSpPr>
        <p:spPr>
          <a:xfrm>
            <a:off x="571472" y="611052"/>
            <a:ext cx="5857916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just"/>
            <a:r>
              <a:rPr lang="es-MX" dirty="0" smtClean="0"/>
              <a:t>Actividad 1: </a:t>
            </a:r>
            <a:endParaRPr/>
          </a:p>
        </p:txBody>
      </p:sp>
      <p:sp>
        <p:nvSpPr>
          <p:cNvPr id="808" name="Google Shape;808;p20"/>
          <p:cNvSpPr txBox="1">
            <a:spLocks noGrp="1"/>
          </p:cNvSpPr>
          <p:nvPr>
            <p:ph type="body" idx="1"/>
          </p:nvPr>
        </p:nvSpPr>
        <p:spPr>
          <a:xfrm>
            <a:off x="285720" y="1357304"/>
            <a:ext cx="7445380" cy="221457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s-MX" sz="2000" dirty="0" smtClean="0"/>
              <a:t>Ingresa al siguiente link. Transforma de fracci</a:t>
            </a:r>
            <a:r>
              <a:rPr lang="es-MX" sz="2000" dirty="0" smtClean="0"/>
              <a:t>ón impropia a número mixto. Registra tu puntaje en tu cuaderno de matemática.</a:t>
            </a:r>
            <a:endParaRPr lang="es-MX" sz="2000" dirty="0" smtClean="0"/>
          </a:p>
          <a:p>
            <a:pPr lvl="0"/>
            <a:r>
              <a:rPr lang="es-ES" sz="2000" dirty="0" smtClean="0">
                <a:hlinkClick r:id="rId3"/>
              </a:rPr>
              <a:t>https://</a:t>
            </a:r>
            <a:r>
              <a:rPr lang="es-ES" sz="2000" dirty="0" smtClean="0">
                <a:hlinkClick r:id="rId3"/>
              </a:rPr>
              <a:t>www.cerebriti.com/juegos-de-matematicas/pasa-de-fraccion-a-numero-mixto</a:t>
            </a:r>
            <a:endParaRPr lang="es-ES" sz="2000" dirty="0" smtClean="0"/>
          </a:p>
          <a:p>
            <a:pPr lvl="0">
              <a:buNone/>
            </a:pPr>
            <a:endParaRPr lang="es-MX" sz="2000" dirty="0" smtClean="0"/>
          </a:p>
          <a:p>
            <a:pPr lvl="0"/>
            <a:endParaRPr lang="es-MX" sz="2000" dirty="0" smtClean="0"/>
          </a:p>
          <a:p>
            <a:pPr lvl="0"/>
            <a:endParaRPr sz="2000"/>
          </a:p>
        </p:txBody>
      </p:sp>
      <p:sp>
        <p:nvSpPr>
          <p:cNvPr id="809" name="Google Shape;809;p20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  <p:pic>
        <p:nvPicPr>
          <p:cNvPr id="6" name="5 Imagen" descr="3° Básico | Lenguaje y Comunicació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31500"/>
            <a:ext cx="1928794" cy="61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20"/>
          <p:cNvSpPr txBox="1">
            <a:spLocks noGrp="1"/>
          </p:cNvSpPr>
          <p:nvPr>
            <p:ph type="title"/>
          </p:nvPr>
        </p:nvSpPr>
        <p:spPr>
          <a:xfrm>
            <a:off x="571472" y="611052"/>
            <a:ext cx="5857916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just"/>
            <a:r>
              <a:rPr lang="es-MX" dirty="0" smtClean="0"/>
              <a:t>Actividad 2: </a:t>
            </a:r>
            <a:endParaRPr/>
          </a:p>
        </p:txBody>
      </p:sp>
      <p:sp>
        <p:nvSpPr>
          <p:cNvPr id="808" name="Google Shape;808;p20"/>
          <p:cNvSpPr txBox="1">
            <a:spLocks noGrp="1"/>
          </p:cNvSpPr>
          <p:nvPr>
            <p:ph type="body" idx="1"/>
          </p:nvPr>
        </p:nvSpPr>
        <p:spPr>
          <a:xfrm>
            <a:off x="285720" y="1357304"/>
            <a:ext cx="7445380" cy="107157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s-MX" sz="2000" dirty="0" smtClean="0"/>
              <a:t>Siguiendo los pasos de la sesión anterior resuelve, en tu cuaderno de matemática, el ejercicio 2 de página 47 del texto de estudiante.</a:t>
            </a:r>
            <a:endParaRPr sz="2000"/>
          </a:p>
        </p:txBody>
      </p:sp>
      <p:sp>
        <p:nvSpPr>
          <p:cNvPr id="809" name="Google Shape;809;p20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  <p:pic>
        <p:nvPicPr>
          <p:cNvPr id="6" name="5 Imagen" descr="3° Básico | Lenguaje y Comunicació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31500"/>
            <a:ext cx="1928794" cy="61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/>
          <a:srcRect l="10045" t="51594" r="30795" b="26578"/>
          <a:stretch>
            <a:fillRect/>
          </a:stretch>
        </p:blipFill>
        <p:spPr bwMode="auto">
          <a:xfrm>
            <a:off x="357158" y="2594824"/>
            <a:ext cx="7805465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9000" y="772624"/>
            <a:ext cx="7146900" cy="2227753"/>
          </a:xfrm>
        </p:spPr>
        <p:txBody>
          <a:bodyPr/>
          <a:lstStyle/>
          <a:p>
            <a:r>
              <a:rPr lang="es-MX" dirty="0" smtClean="0"/>
              <a:t>Sesión 3</a:t>
            </a:r>
            <a:br>
              <a:rPr lang="es-MX" dirty="0" smtClean="0"/>
            </a:br>
            <a:r>
              <a:rPr lang="es-MX" sz="1400" dirty="0" smtClean="0"/>
              <a:t>Enviar esta sesión al correo que corresponda:</a:t>
            </a:r>
            <a:br>
              <a:rPr lang="es-MX" sz="1400" dirty="0" smtClean="0"/>
            </a:br>
            <a:r>
              <a:rPr lang="es-MX" sz="1400" dirty="0" smtClean="0"/>
              <a:t/>
            </a:r>
            <a:br>
              <a:rPr lang="es-MX" sz="1400" dirty="0" smtClean="0"/>
            </a:br>
            <a:r>
              <a:rPr lang="es-MX" sz="1400" dirty="0" smtClean="0"/>
              <a:t>6° A </a:t>
            </a:r>
            <a:r>
              <a:rPr lang="es-MX" sz="1400" dirty="0" smtClean="0">
                <a:sym typeface="Wingdings" pitchFamily="2" charset="2"/>
              </a:rPr>
              <a:t> </a:t>
            </a:r>
            <a:r>
              <a:rPr lang="es-MX" sz="1400" dirty="0" smtClean="0">
                <a:sym typeface="Wingdings" pitchFamily="2" charset="2"/>
                <a:hlinkClick r:id="rId2"/>
              </a:rPr>
              <a:t>lorena.ureta@laprovidenciarecoleta.cl</a:t>
            </a:r>
            <a:r>
              <a:rPr lang="es-MX" sz="1400" dirty="0" smtClean="0">
                <a:sym typeface="Wingdings" pitchFamily="2" charset="2"/>
              </a:rPr>
              <a:t/>
            </a:r>
            <a:br>
              <a:rPr lang="es-MX" sz="1400" dirty="0" smtClean="0">
                <a:sym typeface="Wingdings" pitchFamily="2" charset="2"/>
              </a:rPr>
            </a:br>
            <a:r>
              <a:rPr lang="es-MX" sz="1400" dirty="0" smtClean="0">
                <a:sym typeface="Wingdings" pitchFamily="2" charset="2"/>
              </a:rPr>
              <a:t>6° B  </a:t>
            </a:r>
            <a:r>
              <a:rPr lang="es-MX" sz="1400" dirty="0" smtClean="0">
                <a:sym typeface="Wingdings" pitchFamily="2" charset="2"/>
                <a:hlinkClick r:id="rId3"/>
              </a:rPr>
              <a:t>hernan.martinez@laprovidenciarecoleta.cl</a:t>
            </a:r>
            <a:r>
              <a:rPr lang="es-MX" sz="1400" dirty="0" smtClean="0">
                <a:sym typeface="Wingdings" pitchFamily="2" charset="2"/>
              </a:rPr>
              <a:t> </a:t>
            </a:r>
            <a:endParaRPr lang="es-E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20"/>
          <p:cNvSpPr txBox="1">
            <a:spLocks noGrp="1"/>
          </p:cNvSpPr>
          <p:nvPr>
            <p:ph type="title"/>
          </p:nvPr>
        </p:nvSpPr>
        <p:spPr>
          <a:xfrm>
            <a:off x="571472" y="611052"/>
            <a:ext cx="5857916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just"/>
            <a:r>
              <a:rPr lang="es-MX" dirty="0" smtClean="0"/>
              <a:t>Actividad : </a:t>
            </a:r>
            <a:endParaRPr/>
          </a:p>
        </p:txBody>
      </p:sp>
      <p:sp>
        <p:nvSpPr>
          <p:cNvPr id="808" name="Google Shape;808;p20"/>
          <p:cNvSpPr txBox="1">
            <a:spLocks noGrp="1"/>
          </p:cNvSpPr>
          <p:nvPr>
            <p:ph type="body" idx="1"/>
          </p:nvPr>
        </p:nvSpPr>
        <p:spPr>
          <a:xfrm>
            <a:off x="285752" y="1357304"/>
            <a:ext cx="2357422" cy="28575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s-MX" sz="2000" dirty="0" smtClean="0"/>
              <a:t>Siguiendo los pasos de las sesiones anteriores, </a:t>
            </a:r>
            <a:r>
              <a:rPr lang="es-MX" sz="2000" dirty="0" smtClean="0"/>
              <a:t>resuelve la página </a:t>
            </a:r>
            <a:r>
              <a:rPr lang="es-MX" sz="2000" dirty="0" smtClean="0"/>
              <a:t>25 en </a:t>
            </a:r>
            <a:r>
              <a:rPr lang="es-MX" sz="2000" dirty="0" smtClean="0"/>
              <a:t>tu cuaderno de ejercicios.</a:t>
            </a:r>
            <a:endParaRPr sz="2000"/>
          </a:p>
        </p:txBody>
      </p:sp>
      <p:sp>
        <p:nvSpPr>
          <p:cNvPr id="809" name="Google Shape;809;p20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/>
          </a:p>
        </p:txBody>
      </p:sp>
      <p:pic>
        <p:nvPicPr>
          <p:cNvPr id="6" name="5 Imagen" descr="3° Básico | Lenguaje y Comunicació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31500"/>
            <a:ext cx="1928794" cy="61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/>
          <a:srcRect l="25673" t="13891" r="41957" b="12687"/>
          <a:stretch>
            <a:fillRect/>
          </a:stretch>
        </p:blipFill>
        <p:spPr bwMode="auto">
          <a:xfrm>
            <a:off x="3750010" y="104080"/>
            <a:ext cx="3893824" cy="49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Sesión 1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16"/>
          <p:cNvSpPr txBox="1">
            <a:spLocks noGrp="1"/>
          </p:cNvSpPr>
          <p:nvPr>
            <p:ph type="title"/>
          </p:nvPr>
        </p:nvSpPr>
        <p:spPr>
          <a:xfrm>
            <a:off x="571472" y="500048"/>
            <a:ext cx="4473208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/>
              <a:t>Objetivo:</a:t>
            </a:r>
            <a:endParaRPr/>
          </a:p>
        </p:txBody>
      </p:sp>
      <p:sp>
        <p:nvSpPr>
          <p:cNvPr id="778" name="Google Shape;778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pic>
        <p:nvPicPr>
          <p:cNvPr id="15" name="14 Imagen" descr="3° Básico | Lenguaje y Comunicació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31500"/>
            <a:ext cx="1928794" cy="61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Resolver problemas rutinarios y no rutinarios que involucren adiciones y sustracciones de fracciones propias, impropias, números mixtos o decimales hasta la milésima.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20"/>
          <p:cNvSpPr txBox="1">
            <a:spLocks noGrp="1"/>
          </p:cNvSpPr>
          <p:nvPr>
            <p:ph type="title"/>
          </p:nvPr>
        </p:nvSpPr>
        <p:spPr>
          <a:xfrm>
            <a:off x="1000100" y="1325432"/>
            <a:ext cx="5857916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just"/>
            <a:r>
              <a:rPr lang="es-MX" dirty="0" smtClean="0"/>
              <a:t>¿Cómo resolver una adición o sustracción de fracciones y números mixtos?</a:t>
            </a:r>
            <a:endParaRPr/>
          </a:p>
        </p:txBody>
      </p:sp>
      <p:sp>
        <p:nvSpPr>
          <p:cNvPr id="808" name="Google Shape;808;p20"/>
          <p:cNvSpPr txBox="1">
            <a:spLocks noGrp="1"/>
          </p:cNvSpPr>
          <p:nvPr>
            <p:ph type="body" idx="1"/>
          </p:nvPr>
        </p:nvSpPr>
        <p:spPr>
          <a:xfrm>
            <a:off x="285720" y="2214560"/>
            <a:ext cx="7445380" cy="247938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s-MX" dirty="0" smtClean="0"/>
              <a:t>Para resolver adiciones o sustracciones de fracciones y números </a:t>
            </a:r>
            <a:r>
              <a:rPr lang="es-MX" dirty="0" smtClean="0"/>
              <a:t>mixtos puedes representar </a:t>
            </a:r>
            <a:r>
              <a:rPr lang="es-MX" dirty="0" smtClean="0"/>
              <a:t>los </a:t>
            </a:r>
            <a:r>
              <a:rPr lang="es-MX" dirty="0" smtClean="0"/>
              <a:t>números mixtos como fracción impropia y luego resolver. (transformar)</a:t>
            </a:r>
            <a:endParaRPr/>
          </a:p>
        </p:txBody>
      </p:sp>
      <p:sp>
        <p:nvSpPr>
          <p:cNvPr id="809" name="Google Shape;809;p20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pic>
        <p:nvPicPr>
          <p:cNvPr id="6" name="5 Imagen" descr="3° Básico | Lenguaje y Comunicació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31500"/>
            <a:ext cx="1928794" cy="61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22"/>
          <p:cNvSpPr txBox="1">
            <a:spLocks noGrp="1"/>
          </p:cNvSpPr>
          <p:nvPr>
            <p:ph type="body" idx="1"/>
          </p:nvPr>
        </p:nvSpPr>
        <p:spPr>
          <a:xfrm>
            <a:off x="571472" y="1000114"/>
            <a:ext cx="3217500" cy="342902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Aft>
                <a:spcPts val="600"/>
              </a:spcAft>
              <a:buNone/>
            </a:pPr>
            <a:r>
              <a:rPr lang="es-MX" dirty="0" smtClean="0"/>
              <a:t>Ejemplo:</a:t>
            </a:r>
          </a:p>
          <a:p>
            <a:pPr marL="0" lvl="0" indent="0" algn="ctr" rtl="0">
              <a:spcAft>
                <a:spcPts val="600"/>
              </a:spcAft>
              <a:buNone/>
            </a:pPr>
            <a:r>
              <a:rPr lang="es-MX" u="sng" dirty="0" smtClean="0"/>
              <a:t>13</a:t>
            </a:r>
          </a:p>
          <a:p>
            <a:pPr marL="0" lvl="0" indent="0" algn="ctr" rtl="0">
              <a:spcAft>
                <a:spcPts val="600"/>
              </a:spcAft>
              <a:buNone/>
            </a:pPr>
            <a:r>
              <a:rPr lang="es-MX" dirty="0" smtClean="0"/>
              <a:t>5</a:t>
            </a:r>
            <a:endParaRPr/>
          </a:p>
        </p:txBody>
      </p:sp>
      <p:sp>
        <p:nvSpPr>
          <p:cNvPr id="827" name="Google Shape;827;p22"/>
          <p:cNvSpPr txBox="1">
            <a:spLocks noGrp="1"/>
          </p:cNvSpPr>
          <p:nvPr>
            <p:ph type="body" idx="2"/>
          </p:nvPr>
        </p:nvSpPr>
        <p:spPr>
          <a:xfrm>
            <a:off x="4286248" y="785800"/>
            <a:ext cx="3500462" cy="385765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es-MX" sz="2000" dirty="0" smtClean="0"/>
              <a:t>Luego de realizar la división </a:t>
            </a:r>
            <a:endParaRPr lang="es-MX" sz="2000" dirty="0" smtClean="0"/>
          </a:p>
          <a:p>
            <a:pPr marL="0" lvl="0" indent="0">
              <a:buNone/>
            </a:pPr>
            <a:r>
              <a:rPr lang="es-MX" sz="2000" b="1" dirty="0" smtClean="0"/>
              <a:t>13 </a:t>
            </a:r>
            <a:r>
              <a:rPr lang="es-MX" sz="2000" b="1" dirty="0" smtClean="0"/>
              <a:t>: </a:t>
            </a:r>
            <a:r>
              <a:rPr lang="es-MX" sz="2000" b="1" dirty="0" smtClean="0"/>
              <a:t>5 </a:t>
            </a:r>
            <a:r>
              <a:rPr lang="es-MX" sz="2000" dirty="0" smtClean="0"/>
              <a:t>el </a:t>
            </a:r>
            <a:r>
              <a:rPr lang="es-MX" sz="2000" dirty="0" smtClean="0"/>
              <a:t>número mixto estará formado por:</a:t>
            </a:r>
          </a:p>
          <a:p>
            <a:pPr marL="0" lvl="0" indent="0">
              <a:buFontTx/>
              <a:buChar char="-"/>
            </a:pPr>
            <a:r>
              <a:rPr lang="es-MX" sz="2000" dirty="0" smtClean="0"/>
              <a:t> una parte entera (2, que es el cociente de la división) - un numerador (3, que es el resto de la división) </a:t>
            </a:r>
          </a:p>
          <a:p>
            <a:pPr marL="0" lvl="0" indent="0">
              <a:buFontTx/>
              <a:buChar char="-"/>
            </a:pPr>
            <a:r>
              <a:rPr lang="es-MX" sz="2000" dirty="0" smtClean="0"/>
              <a:t> un denominador (5, que es el divisor de la división)</a:t>
            </a:r>
            <a:endParaRPr sz="2000"/>
          </a:p>
        </p:txBody>
      </p:sp>
      <p:sp>
        <p:nvSpPr>
          <p:cNvPr id="828" name="Google Shape;828;p22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3"/>
          <a:srcRect l="48113" t="58027" r="36089" b="27410"/>
          <a:stretch>
            <a:fillRect/>
          </a:stretch>
        </p:blipFill>
        <p:spPr bwMode="auto">
          <a:xfrm>
            <a:off x="428596" y="2500312"/>
            <a:ext cx="3471438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Llamada de nube"/>
          <p:cNvSpPr/>
          <p:nvPr/>
        </p:nvSpPr>
        <p:spPr>
          <a:xfrm>
            <a:off x="0" y="0"/>
            <a:ext cx="2357422" cy="857238"/>
          </a:xfrm>
          <a:prstGeom prst="cloudCallout">
            <a:avLst>
              <a:gd name="adj1" fmla="val 68420"/>
              <a:gd name="adj2" fmla="val 60583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smtClean="0"/>
              <a:t>RECORDEMOS (</a:t>
            </a:r>
            <a:r>
              <a:rPr lang="es-MX" sz="1100" dirty="0" err="1" smtClean="0"/>
              <a:t>powerpoint</a:t>
            </a:r>
            <a:r>
              <a:rPr lang="es-MX" sz="1100" dirty="0" smtClean="0"/>
              <a:t> anterior)</a:t>
            </a:r>
            <a:endParaRPr lang="es-ES" sz="1100" dirty="0"/>
          </a:p>
        </p:txBody>
      </p:sp>
      <p:sp>
        <p:nvSpPr>
          <p:cNvPr id="8" name="7 CuadroTexto"/>
          <p:cNvSpPr txBox="1"/>
          <p:nvPr/>
        </p:nvSpPr>
        <p:spPr>
          <a:xfrm>
            <a:off x="-32" y="4497169"/>
            <a:ext cx="2286016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200" dirty="0" smtClean="0"/>
              <a:t>Sólo lectura, </a:t>
            </a:r>
          </a:p>
          <a:p>
            <a:r>
              <a:rPr lang="es-MX" sz="1200" dirty="0" smtClean="0"/>
              <a:t>no vuelvas a escribir</a:t>
            </a:r>
          </a:p>
          <a:p>
            <a:endParaRPr lang="es-ES" sz="1200" dirty="0"/>
          </a:p>
        </p:txBody>
      </p:sp>
      <p:pic>
        <p:nvPicPr>
          <p:cNvPr id="9" name="8 Imagen" descr="https://o.remove.bg/downloads/245d5210-095f-4866-894a-10a645df8566/LIBRO_ABIERTO-removebg-preview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4500576"/>
            <a:ext cx="714380" cy="642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0" name="9 CuadroTexto"/>
          <p:cNvSpPr txBox="1"/>
          <p:nvPr/>
        </p:nvSpPr>
        <p:spPr>
          <a:xfrm>
            <a:off x="3253306" y="71420"/>
            <a:ext cx="4676280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MX" sz="1200" dirty="0" smtClean="0"/>
              <a:t>TRANSFORMAR DE FRACCIÓN IMPROPIA A NÚMERO MIXTO</a:t>
            </a:r>
            <a:endParaRPr lang="es-E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22"/>
          <p:cNvSpPr txBox="1">
            <a:spLocks noGrp="1"/>
          </p:cNvSpPr>
          <p:nvPr>
            <p:ph type="body" idx="1"/>
          </p:nvPr>
        </p:nvSpPr>
        <p:spPr>
          <a:xfrm>
            <a:off x="285720" y="714362"/>
            <a:ext cx="3217500" cy="342902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Aft>
                <a:spcPts val="600"/>
              </a:spcAft>
              <a:buNone/>
            </a:pPr>
            <a:endParaRPr lang="es-MX" dirty="0" smtClean="0"/>
          </a:p>
          <a:p>
            <a:pPr marL="0" lvl="0" indent="0" algn="l" rtl="0">
              <a:spcAft>
                <a:spcPts val="600"/>
              </a:spcAft>
              <a:buNone/>
            </a:pPr>
            <a:r>
              <a:rPr lang="es-MX" dirty="0" smtClean="0"/>
              <a:t>Ejemplo</a:t>
            </a:r>
            <a:r>
              <a:rPr lang="es-MX" dirty="0" smtClean="0"/>
              <a:t>:</a:t>
            </a:r>
          </a:p>
          <a:p>
            <a:pPr marL="0" lvl="0" indent="0" algn="l" rtl="0">
              <a:spcAft>
                <a:spcPts val="600"/>
              </a:spcAft>
              <a:buNone/>
            </a:pPr>
            <a:endParaRPr lang="es-MX" dirty="0" smtClean="0"/>
          </a:p>
          <a:p>
            <a:pPr marL="0" lvl="0" indent="0" algn="ctr" rtl="0">
              <a:spcAft>
                <a:spcPts val="600"/>
              </a:spcAft>
              <a:buNone/>
            </a:pPr>
            <a:endParaRPr/>
          </a:p>
        </p:txBody>
      </p:sp>
      <p:sp>
        <p:nvSpPr>
          <p:cNvPr id="827" name="Google Shape;827;p22"/>
          <p:cNvSpPr txBox="1">
            <a:spLocks noGrp="1"/>
          </p:cNvSpPr>
          <p:nvPr>
            <p:ph type="body" idx="2"/>
          </p:nvPr>
        </p:nvSpPr>
        <p:spPr>
          <a:xfrm>
            <a:off x="4286248" y="857238"/>
            <a:ext cx="3500462" cy="385765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es-MX" sz="2000" u="sng" dirty="0" smtClean="0"/>
              <a:t>Paso 1: </a:t>
            </a:r>
            <a:r>
              <a:rPr lang="es-MX" sz="2000" dirty="0" smtClean="0"/>
              <a:t>multiplicar el número entero por el denominador </a:t>
            </a:r>
            <a:endParaRPr lang="es-MX" sz="2000" dirty="0" smtClean="0"/>
          </a:p>
          <a:p>
            <a:pPr marL="0" lvl="0" indent="0">
              <a:buNone/>
            </a:pPr>
            <a:r>
              <a:rPr lang="es-MX" sz="2000" dirty="0" smtClean="0"/>
              <a:t>(</a:t>
            </a:r>
            <a:r>
              <a:rPr lang="es-MX" sz="2000" dirty="0" smtClean="0"/>
              <a:t>3 • 6 =18)</a:t>
            </a:r>
          </a:p>
          <a:p>
            <a:pPr marL="0" lvl="0" indent="0">
              <a:buNone/>
            </a:pPr>
            <a:r>
              <a:rPr lang="es-MX" sz="2000" u="sng" dirty="0" smtClean="0"/>
              <a:t>Paso 2: </a:t>
            </a:r>
            <a:r>
              <a:rPr lang="es-MX" sz="2000" dirty="0" smtClean="0"/>
              <a:t>sumar el resultado anterior con el numerador </a:t>
            </a:r>
            <a:endParaRPr lang="es-MX" sz="2000" dirty="0" smtClean="0"/>
          </a:p>
          <a:p>
            <a:pPr marL="0" lvl="0" indent="0">
              <a:buNone/>
            </a:pPr>
            <a:r>
              <a:rPr lang="es-MX" sz="2000" dirty="0" smtClean="0"/>
              <a:t>(</a:t>
            </a:r>
            <a:r>
              <a:rPr lang="es-MX" sz="2000" dirty="0" smtClean="0"/>
              <a:t>18 + 1). Este resultado corresponde al nuevo numerador.</a:t>
            </a:r>
          </a:p>
          <a:p>
            <a:pPr marL="0" lvl="0" indent="0">
              <a:buNone/>
            </a:pPr>
            <a:r>
              <a:rPr lang="es-MX" sz="2000" u="sng" dirty="0" smtClean="0"/>
              <a:t>Paso 3: </a:t>
            </a:r>
            <a:r>
              <a:rPr lang="es-MX" sz="2000" dirty="0" smtClean="0"/>
              <a:t>conservar el denominador.(6)</a:t>
            </a:r>
          </a:p>
          <a:p>
            <a:pPr marL="0" lvl="0" indent="0">
              <a:buNone/>
            </a:pPr>
            <a:endParaRPr sz="2000"/>
          </a:p>
        </p:txBody>
      </p:sp>
      <p:sp>
        <p:nvSpPr>
          <p:cNvPr id="828" name="Google Shape;828;p22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052" name="AutoShape 4" descr="🥇▷【 Números Mixtos - Fracciones 】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54" name="AutoShape 6" descr="🥇▷【 Números Mixtos - Fracciones 】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56" name="Picture 8" descr="🥇▷【 Números Mixtos - Fracciones 】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920510"/>
            <a:ext cx="3281655" cy="1080000"/>
          </a:xfrm>
          <a:prstGeom prst="rect">
            <a:avLst/>
          </a:prstGeom>
          <a:noFill/>
        </p:spPr>
      </p:pic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1768072"/>
            <a:ext cx="428628" cy="803678"/>
          </a:xfrm>
          <a:prstGeom prst="rect">
            <a:avLst/>
          </a:prstGeom>
          <a:noFill/>
        </p:spPr>
      </p:pic>
      <p:sp>
        <p:nvSpPr>
          <p:cNvPr id="13" name="12 Llamada de nube"/>
          <p:cNvSpPr/>
          <p:nvPr/>
        </p:nvSpPr>
        <p:spPr>
          <a:xfrm>
            <a:off x="0" y="0"/>
            <a:ext cx="2214546" cy="857238"/>
          </a:xfrm>
          <a:prstGeom prst="cloudCallout">
            <a:avLst>
              <a:gd name="adj1" fmla="val 68420"/>
              <a:gd name="adj2" fmla="val 605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smtClean="0"/>
              <a:t>RECORDEMOS (</a:t>
            </a:r>
            <a:r>
              <a:rPr lang="es-MX" sz="1100" dirty="0" err="1" smtClean="0"/>
              <a:t>powerpoint</a:t>
            </a:r>
            <a:r>
              <a:rPr lang="es-MX" sz="1100" dirty="0" smtClean="0"/>
              <a:t> anterior)</a:t>
            </a:r>
            <a:endParaRPr lang="es-ES" sz="11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-32" y="4497169"/>
            <a:ext cx="2286016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200" dirty="0" smtClean="0"/>
              <a:t>Sólo lectura, </a:t>
            </a:r>
          </a:p>
          <a:p>
            <a:r>
              <a:rPr lang="es-MX" sz="1200" dirty="0" smtClean="0"/>
              <a:t>no vuelvas a escribir</a:t>
            </a:r>
          </a:p>
          <a:p>
            <a:endParaRPr lang="es-ES" sz="1200" dirty="0"/>
          </a:p>
        </p:txBody>
      </p:sp>
      <p:pic>
        <p:nvPicPr>
          <p:cNvPr id="15" name="14 Imagen" descr="https://o.remove.bg/downloads/245d5210-095f-4866-894a-10a645df8566/LIBRO_ABIERTO-removebg-preview.pn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04" y="4500576"/>
            <a:ext cx="714380" cy="642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6" name="15 CuadroTexto"/>
          <p:cNvSpPr txBox="1"/>
          <p:nvPr/>
        </p:nvSpPr>
        <p:spPr>
          <a:xfrm>
            <a:off x="3253306" y="71420"/>
            <a:ext cx="4822154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MX" sz="1200" dirty="0" smtClean="0"/>
              <a:t>TRANSFORMAR DE NÚMERO MIXTO A FRACCIÓN </a:t>
            </a:r>
            <a:r>
              <a:rPr lang="es-MX" sz="1200" dirty="0" smtClean="0"/>
              <a:t>IMPROPIA </a:t>
            </a:r>
            <a:endParaRPr lang="es-E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20"/>
          <p:cNvSpPr txBox="1">
            <a:spLocks noGrp="1"/>
          </p:cNvSpPr>
          <p:nvPr>
            <p:ph type="title"/>
          </p:nvPr>
        </p:nvSpPr>
        <p:spPr>
          <a:xfrm>
            <a:off x="428596" y="-18"/>
            <a:ext cx="6902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 smtClean="0"/>
              <a:t>Adición </a:t>
            </a:r>
            <a:r>
              <a:rPr lang="es-ES" sz="2400" dirty="0" smtClean="0"/>
              <a:t>de fracciones y números mixtos</a:t>
            </a:r>
            <a:r>
              <a:rPr lang="en" sz="2400" dirty="0" smtClean="0"/>
              <a:t>:</a:t>
            </a:r>
            <a:endParaRPr sz="2400"/>
          </a:p>
        </p:txBody>
      </p:sp>
      <p:sp>
        <p:nvSpPr>
          <p:cNvPr id="808" name="Google Shape;808;p20"/>
          <p:cNvSpPr txBox="1">
            <a:spLocks noGrp="1"/>
          </p:cNvSpPr>
          <p:nvPr>
            <p:ph type="body" idx="1"/>
          </p:nvPr>
        </p:nvSpPr>
        <p:spPr>
          <a:xfrm>
            <a:off x="142844" y="714362"/>
            <a:ext cx="7786742" cy="334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/>
            <a:r>
              <a:rPr lang="es-MX" sz="2000" dirty="0" smtClean="0"/>
              <a:t>En la adición </a:t>
            </a:r>
            <a:r>
              <a:rPr lang="es-MX" sz="2000" b="1" dirty="0" smtClean="0"/>
              <a:t>           </a:t>
            </a:r>
            <a:r>
              <a:rPr lang="es-ES" sz="2000" dirty="0" smtClean="0"/>
              <a:t>  +            =      </a:t>
            </a:r>
          </a:p>
          <a:p>
            <a:pPr algn="just"/>
            <a:endParaRPr lang="es-ES" sz="2000" dirty="0" smtClean="0"/>
          </a:p>
          <a:p>
            <a:pPr algn="just">
              <a:buNone/>
            </a:pPr>
            <a:r>
              <a:rPr lang="es-ES" sz="2000" dirty="0" smtClean="0"/>
              <a:t>                                         +             </a:t>
            </a:r>
          </a:p>
          <a:p>
            <a:pPr algn="just">
              <a:buNone/>
            </a:pPr>
            <a:r>
              <a:rPr lang="es-ES" sz="2000" dirty="0" smtClean="0"/>
              <a:t>												  + </a:t>
            </a:r>
          </a:p>
          <a:p>
            <a:pPr algn="just">
              <a:buNone/>
            </a:pPr>
            <a:endParaRPr lang="es-ES" sz="2000" dirty="0" smtClean="0"/>
          </a:p>
          <a:p>
            <a:pPr algn="just">
              <a:buNone/>
            </a:pPr>
            <a:r>
              <a:rPr lang="es-ES" sz="2000" dirty="0" smtClean="0"/>
              <a:t>                                         +  </a:t>
            </a:r>
            <a:endParaRPr lang="es-ES" sz="2000" dirty="0" smtClean="0"/>
          </a:p>
          <a:p>
            <a:pPr lvl="0">
              <a:buNone/>
            </a:pPr>
            <a:endParaRPr lang="es-MX" i="1" dirty="0" smtClean="0"/>
          </a:p>
          <a:p>
            <a:pPr lvl="0">
              <a:buNone/>
            </a:pPr>
            <a:endParaRPr sz="2000" i="1"/>
          </a:p>
        </p:txBody>
      </p:sp>
      <p:sp>
        <p:nvSpPr>
          <p:cNvPr id="809" name="Google Shape;809;p20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  <p:pic>
        <p:nvPicPr>
          <p:cNvPr id="7" name="6 Imagen" descr="3° Básico | Lenguaje y Comunicació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31500"/>
            <a:ext cx="1928794" cy="61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714362"/>
            <a:ext cx="445500" cy="540000"/>
          </a:xfrm>
          <a:prstGeom prst="rect">
            <a:avLst/>
          </a:prstGeom>
          <a:noFill/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74" y="745866"/>
            <a:ext cx="121500" cy="540000"/>
          </a:xfrm>
          <a:prstGeom prst="rect">
            <a:avLst/>
          </a:prstGeom>
          <a:noFill/>
        </p:spPr>
      </p:pic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18 Llamada de flecha a la izquierda"/>
          <p:cNvSpPr/>
          <p:nvPr/>
        </p:nvSpPr>
        <p:spPr>
          <a:xfrm>
            <a:off x="4000496" y="1357304"/>
            <a:ext cx="3929090" cy="642942"/>
          </a:xfrm>
          <a:prstGeom prst="leftArrowCallout">
            <a:avLst>
              <a:gd name="adj1" fmla="val 8066"/>
              <a:gd name="adj2" fmla="val 16128"/>
              <a:gd name="adj3" fmla="val 36695"/>
              <a:gd name="adj4" fmla="val 8186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dirty="0" smtClean="0"/>
              <a:t>Transforma el número mixto en fracción impropia (ver diapositiva 5)</a:t>
            </a:r>
            <a:endParaRPr lang="es-ES" sz="1100" dirty="0"/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74" y="1531684"/>
            <a:ext cx="121500" cy="540000"/>
          </a:xfrm>
          <a:prstGeom prst="rect">
            <a:avLst/>
          </a:prstGeom>
          <a:noFill/>
        </p:spPr>
      </p:pic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1531684"/>
            <a:ext cx="243000" cy="540000"/>
          </a:xfrm>
          <a:prstGeom prst="rect">
            <a:avLst/>
          </a:prstGeom>
          <a:noFill/>
        </p:spPr>
      </p:pic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45 Flecha doblada hacia arriba"/>
          <p:cNvSpPr/>
          <p:nvPr/>
        </p:nvSpPr>
        <p:spPr>
          <a:xfrm rot="10800000" flipH="1">
            <a:off x="3786182" y="785800"/>
            <a:ext cx="2214578" cy="214314"/>
          </a:xfrm>
          <a:prstGeom prst="bentUpArrow">
            <a:avLst>
              <a:gd name="adj1" fmla="val 25000"/>
              <a:gd name="adj2" fmla="val 25000"/>
              <a:gd name="adj3" fmla="val 3427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7" name="46 Llamada de flecha a la izquierda"/>
          <p:cNvSpPr/>
          <p:nvPr/>
        </p:nvSpPr>
        <p:spPr>
          <a:xfrm>
            <a:off x="4000496" y="2143122"/>
            <a:ext cx="3929090" cy="714380"/>
          </a:xfrm>
          <a:prstGeom prst="leftArrowCallout">
            <a:avLst>
              <a:gd name="adj1" fmla="val 8066"/>
              <a:gd name="adj2" fmla="val 16128"/>
              <a:gd name="adj3" fmla="val 36695"/>
              <a:gd name="adj4" fmla="val 8186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dirty="0" smtClean="0"/>
              <a:t>Ahora buscamos el </a:t>
            </a:r>
            <a:r>
              <a:rPr lang="es-MX" sz="1100" dirty="0" err="1" smtClean="0"/>
              <a:t>m.c.m.</a:t>
            </a:r>
            <a:r>
              <a:rPr lang="es-MX" sz="1100" dirty="0" smtClean="0"/>
              <a:t> y amplificamos para que ambas fracciones queden con igual denominador</a:t>
            </a:r>
            <a:endParaRPr lang="es-ES" sz="1100" dirty="0"/>
          </a:p>
        </p:txBody>
      </p:sp>
      <p:sp>
        <p:nvSpPr>
          <p:cNvPr id="48" name="47 CuadroTexto"/>
          <p:cNvSpPr txBox="1"/>
          <p:nvPr/>
        </p:nvSpPr>
        <p:spPr>
          <a:xfrm>
            <a:off x="571472" y="1571618"/>
            <a:ext cx="845103" cy="113877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/>
            <a:r>
              <a:rPr lang="es-MX" sz="1000" dirty="0" err="1" smtClean="0"/>
              <a:t>m.c.m.</a:t>
            </a:r>
            <a:endParaRPr lang="es-MX" sz="1000" dirty="0" smtClean="0"/>
          </a:p>
          <a:p>
            <a:pPr marL="342900" indent="-342900"/>
            <a:r>
              <a:rPr lang="es-MX" sz="1000" dirty="0" smtClean="0"/>
              <a:t>2  -  15   :2</a:t>
            </a:r>
          </a:p>
          <a:p>
            <a:pPr marL="342900" indent="-342900"/>
            <a:r>
              <a:rPr lang="es-MX" sz="1000" dirty="0" smtClean="0"/>
              <a:t>1  -  15   :3</a:t>
            </a:r>
          </a:p>
          <a:p>
            <a:pPr marL="342900" indent="-342900"/>
            <a:r>
              <a:rPr lang="es-MX" sz="1000" dirty="0" smtClean="0"/>
              <a:t>        5    :5</a:t>
            </a:r>
          </a:p>
          <a:p>
            <a:pPr marL="342900" indent="-342900"/>
            <a:r>
              <a:rPr lang="es-MX" sz="1000" dirty="0" smtClean="0"/>
              <a:t>        1 </a:t>
            </a:r>
          </a:p>
          <a:p>
            <a:pPr marL="342900" indent="-342900"/>
            <a:endParaRPr lang="es-ES" sz="900" dirty="0" smtClean="0"/>
          </a:p>
          <a:p>
            <a:pPr marL="342900" indent="-342900"/>
            <a:r>
              <a:rPr lang="es-ES" sz="900" dirty="0" smtClean="0"/>
              <a:t>2 </a:t>
            </a:r>
            <a:r>
              <a:rPr lang="es-ES" sz="900" dirty="0" smtClean="0"/>
              <a:t>• 3 • 5 = </a:t>
            </a:r>
            <a:r>
              <a:rPr lang="es-ES" sz="900" b="1" u="sng" dirty="0" smtClean="0"/>
              <a:t>30</a:t>
            </a:r>
            <a:endParaRPr lang="es-ES" sz="1050" dirty="0"/>
          </a:p>
        </p:txBody>
      </p:sp>
      <p:cxnSp>
        <p:nvCxnSpPr>
          <p:cNvPr id="54" name="53 Conector recto"/>
          <p:cNvCxnSpPr/>
          <p:nvPr/>
        </p:nvCxnSpPr>
        <p:spPr>
          <a:xfrm>
            <a:off x="642910" y="1928808"/>
            <a:ext cx="71438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55 Conector recto"/>
          <p:cNvCxnSpPr/>
          <p:nvPr/>
        </p:nvCxnSpPr>
        <p:spPr>
          <a:xfrm rot="5400000">
            <a:off x="856827" y="2070493"/>
            <a:ext cx="57071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05051" y="2214560"/>
            <a:ext cx="523875" cy="495300"/>
          </a:xfrm>
          <a:prstGeom prst="rect">
            <a:avLst/>
          </a:prstGeom>
          <a:noFill/>
        </p:spPr>
      </p:pic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09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8208" name="Picture 1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2214560"/>
            <a:ext cx="523875" cy="495300"/>
          </a:xfrm>
          <a:prstGeom prst="rect">
            <a:avLst/>
          </a:prstGeom>
          <a:noFill/>
        </p:spPr>
      </p:pic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2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8211" name="Picture 1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43050" y="2960444"/>
            <a:ext cx="243000" cy="540000"/>
          </a:xfrm>
          <a:prstGeom prst="rect">
            <a:avLst/>
          </a:prstGeom>
          <a:noFill/>
        </p:spPr>
      </p:pic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5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8214" name="Picture 22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2960444"/>
            <a:ext cx="243000" cy="540000"/>
          </a:xfrm>
          <a:prstGeom prst="rect">
            <a:avLst/>
          </a:prstGeom>
          <a:noFill/>
        </p:spPr>
      </p:pic>
      <p:sp>
        <p:nvSpPr>
          <p:cNvPr id="8216" name="Rectangle 24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70 Llamada de flecha a la izquierda"/>
          <p:cNvSpPr/>
          <p:nvPr/>
        </p:nvSpPr>
        <p:spPr>
          <a:xfrm>
            <a:off x="4000496" y="3143254"/>
            <a:ext cx="3929090" cy="714380"/>
          </a:xfrm>
          <a:prstGeom prst="leftArrowCallout">
            <a:avLst>
              <a:gd name="adj1" fmla="val 8066"/>
              <a:gd name="adj2" fmla="val 16128"/>
              <a:gd name="adj3" fmla="val 36695"/>
              <a:gd name="adj4" fmla="val 8186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dirty="0" smtClean="0"/>
              <a:t>Cuando las fracciones ya tienen igual denominador, sumamos los numeradores y conservamos el denominador.</a:t>
            </a:r>
            <a:endParaRPr lang="es-ES" sz="1100" dirty="0"/>
          </a:p>
        </p:txBody>
      </p:sp>
      <p:pic>
        <p:nvPicPr>
          <p:cNvPr id="8218" name="Picture 26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5" y="3643320"/>
            <a:ext cx="364500" cy="540000"/>
          </a:xfrm>
          <a:prstGeom prst="rect">
            <a:avLst/>
          </a:prstGeom>
          <a:noFill/>
        </p:spPr>
      </p:pic>
      <p:sp>
        <p:nvSpPr>
          <p:cNvPr id="8219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8220" name="Rectangle 28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s-E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21" name="Rectangle 29"/>
          <p:cNvSpPr>
            <a:spLocks noChangeArrowheads="1"/>
          </p:cNvSpPr>
          <p:nvPr/>
        </p:nvSpPr>
        <p:spPr bwMode="auto">
          <a:xfrm>
            <a:off x="0" y="1333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5" name="84 Conector recto de flecha"/>
          <p:cNvCxnSpPr/>
          <p:nvPr/>
        </p:nvCxnSpPr>
        <p:spPr>
          <a:xfrm rot="16200000" flipH="1">
            <a:off x="2786050" y="3500444"/>
            <a:ext cx="142876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86 Conector recto de flecha"/>
          <p:cNvCxnSpPr>
            <a:stCxn id="8214" idx="2"/>
          </p:cNvCxnSpPr>
          <p:nvPr/>
        </p:nvCxnSpPr>
        <p:spPr>
          <a:xfrm rot="5400000">
            <a:off x="3311147" y="3475413"/>
            <a:ext cx="142876" cy="1929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87 CuadroTexto"/>
          <p:cNvSpPr txBox="1"/>
          <p:nvPr/>
        </p:nvSpPr>
        <p:spPr>
          <a:xfrm>
            <a:off x="3714744" y="4143386"/>
            <a:ext cx="4643470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dirty="0" smtClean="0"/>
              <a:t>La fracción impropia       también se puede representar</a:t>
            </a:r>
          </a:p>
          <a:p>
            <a:endParaRPr lang="es-MX" dirty="0" smtClean="0"/>
          </a:p>
          <a:p>
            <a:r>
              <a:rPr lang="es-MX" dirty="0" smtClean="0"/>
              <a:t> como el número mixto             </a:t>
            </a:r>
            <a:r>
              <a:rPr lang="es-MX" dirty="0" smtClean="0"/>
              <a:t>(ver diapositiva </a:t>
            </a:r>
            <a:r>
              <a:rPr lang="es-MX" dirty="0" smtClean="0"/>
              <a:t>6)</a:t>
            </a:r>
            <a:endParaRPr lang="es-ES" dirty="0" smtClean="0"/>
          </a:p>
          <a:p>
            <a:endParaRPr lang="es-ES" dirty="0"/>
          </a:p>
        </p:txBody>
      </p:sp>
      <p:pic>
        <p:nvPicPr>
          <p:cNvPr id="89" name="Picture 26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6" y="4143386"/>
            <a:ext cx="243000" cy="360000"/>
          </a:xfrm>
          <a:prstGeom prst="rect">
            <a:avLst/>
          </a:prstGeom>
          <a:noFill/>
        </p:spPr>
      </p:pic>
      <p:sp>
        <p:nvSpPr>
          <p:cNvPr id="8223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8222" name="Picture 30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2322" y="4572014"/>
            <a:ext cx="297000" cy="360000"/>
          </a:xfrm>
          <a:prstGeom prst="rect">
            <a:avLst/>
          </a:prstGeom>
          <a:noFill/>
        </p:spPr>
      </p:pic>
      <p:sp>
        <p:nvSpPr>
          <p:cNvPr id="8224" name="Rectangle 32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26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8227" name="Rectangle 35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20"/>
          <p:cNvSpPr txBox="1">
            <a:spLocks noGrp="1"/>
          </p:cNvSpPr>
          <p:nvPr>
            <p:ph type="body" idx="1"/>
          </p:nvPr>
        </p:nvSpPr>
        <p:spPr>
          <a:xfrm>
            <a:off x="214282" y="785800"/>
            <a:ext cx="5214974" cy="31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buNone/>
            </a:pPr>
            <a:r>
              <a:rPr lang="es-ES" sz="2000" dirty="0" smtClean="0"/>
              <a:t>                                   +       -                                            </a:t>
            </a:r>
          </a:p>
          <a:p>
            <a:pPr algn="just">
              <a:buNone/>
            </a:pPr>
            <a:r>
              <a:rPr lang="es-ES" sz="2000" dirty="0" smtClean="0"/>
              <a:t>												         </a:t>
            </a:r>
            <a:r>
              <a:rPr lang="es-ES" sz="1800" dirty="0" smtClean="0"/>
              <a:t>  </a:t>
            </a:r>
            <a:r>
              <a:rPr lang="es-ES" sz="2000" dirty="0" smtClean="0"/>
              <a:t>        </a:t>
            </a:r>
            <a:endParaRPr lang="es-ES" sz="2000" dirty="0" smtClean="0"/>
          </a:p>
          <a:p>
            <a:pPr lvl="0">
              <a:buNone/>
            </a:pPr>
            <a:endParaRPr lang="es-MX" i="1" dirty="0" smtClean="0"/>
          </a:p>
          <a:p>
            <a:pPr lvl="0">
              <a:buNone/>
            </a:pPr>
            <a:endParaRPr sz="2000" i="1"/>
          </a:p>
        </p:txBody>
      </p:sp>
      <p:sp>
        <p:nvSpPr>
          <p:cNvPr id="809" name="Google Shape;809;p2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  <p:sp>
        <p:nvSpPr>
          <p:cNvPr id="807" name="Google Shape;807;p20"/>
          <p:cNvSpPr txBox="1">
            <a:spLocks noGrp="1"/>
          </p:cNvSpPr>
          <p:nvPr>
            <p:ph type="title" idx="4294967295"/>
          </p:nvPr>
        </p:nvSpPr>
        <p:spPr>
          <a:xfrm>
            <a:off x="142904" y="0"/>
            <a:ext cx="8643938" cy="46037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 smtClean="0"/>
              <a:t>Adición </a:t>
            </a:r>
            <a:r>
              <a:rPr lang="es-ES" sz="2400" dirty="0" smtClean="0"/>
              <a:t>y sustracción </a:t>
            </a:r>
            <a:r>
              <a:rPr lang="es-ES" sz="2400" dirty="0" smtClean="0"/>
              <a:t>de fracciones y números mixtos</a:t>
            </a:r>
            <a:r>
              <a:rPr lang="en" sz="2400" dirty="0" smtClean="0"/>
              <a:t>:</a:t>
            </a:r>
            <a:endParaRPr sz="2400"/>
          </a:p>
        </p:txBody>
      </p:sp>
      <p:pic>
        <p:nvPicPr>
          <p:cNvPr id="7" name="6 Imagen" descr="3° Básico | Lenguaje y Comunicació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31500"/>
            <a:ext cx="1928794" cy="61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47 CuadroTexto"/>
          <p:cNvSpPr txBox="1"/>
          <p:nvPr/>
        </p:nvSpPr>
        <p:spPr>
          <a:xfrm>
            <a:off x="142844" y="2075919"/>
            <a:ext cx="1273731" cy="113877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/>
            <a:r>
              <a:rPr lang="es-MX" sz="1000" dirty="0" err="1" smtClean="0"/>
              <a:t>m.c.m.</a:t>
            </a:r>
            <a:endParaRPr lang="es-MX" sz="1000" dirty="0" smtClean="0"/>
          </a:p>
          <a:p>
            <a:pPr marL="342900" indent="-342900"/>
            <a:r>
              <a:rPr lang="es-MX" sz="1000" dirty="0" smtClean="0"/>
              <a:t>15  -  2  -  10   :2</a:t>
            </a:r>
          </a:p>
          <a:p>
            <a:pPr marL="342900" indent="-342900"/>
            <a:r>
              <a:rPr lang="es-MX" sz="1000" dirty="0" smtClean="0"/>
              <a:t>15  -  1  -   5    :5</a:t>
            </a:r>
          </a:p>
          <a:p>
            <a:pPr marL="342900" indent="-342900"/>
            <a:r>
              <a:rPr lang="es-MX" sz="1000" dirty="0" smtClean="0"/>
              <a:t> </a:t>
            </a:r>
            <a:r>
              <a:rPr lang="es-MX" sz="1000" dirty="0" smtClean="0"/>
              <a:t> 3  -      -   1    :3</a:t>
            </a:r>
          </a:p>
          <a:p>
            <a:pPr marL="342900" indent="-342900"/>
            <a:r>
              <a:rPr lang="es-MX" sz="1000" dirty="0" smtClean="0"/>
              <a:t> </a:t>
            </a:r>
            <a:r>
              <a:rPr lang="es-MX" sz="1000" dirty="0" smtClean="0"/>
              <a:t> 1</a:t>
            </a:r>
          </a:p>
          <a:p>
            <a:pPr marL="342900" indent="-342900"/>
            <a:endParaRPr lang="es-ES" sz="900" dirty="0" smtClean="0"/>
          </a:p>
          <a:p>
            <a:pPr marL="342900" indent="-342900"/>
            <a:r>
              <a:rPr lang="es-ES" sz="900" dirty="0" smtClean="0"/>
              <a:t>2 </a:t>
            </a:r>
            <a:r>
              <a:rPr lang="es-ES" sz="900" dirty="0" smtClean="0"/>
              <a:t>• </a:t>
            </a:r>
            <a:r>
              <a:rPr lang="es-ES" sz="900" dirty="0" smtClean="0"/>
              <a:t>5 </a:t>
            </a:r>
            <a:r>
              <a:rPr lang="es-ES" sz="900" dirty="0" smtClean="0"/>
              <a:t>• </a:t>
            </a:r>
            <a:r>
              <a:rPr lang="es-ES" sz="900" dirty="0" smtClean="0"/>
              <a:t>3 </a:t>
            </a:r>
            <a:r>
              <a:rPr lang="es-ES" sz="900" dirty="0" smtClean="0"/>
              <a:t>= </a:t>
            </a:r>
            <a:r>
              <a:rPr lang="es-ES" sz="900" b="1" u="sng" dirty="0" smtClean="0"/>
              <a:t>30</a:t>
            </a:r>
            <a:endParaRPr lang="es-ES" sz="1050" dirty="0"/>
          </a:p>
        </p:txBody>
      </p:sp>
      <p:cxnSp>
        <p:nvCxnSpPr>
          <p:cNvPr id="54" name="53 Conector recto"/>
          <p:cNvCxnSpPr/>
          <p:nvPr/>
        </p:nvCxnSpPr>
        <p:spPr>
          <a:xfrm>
            <a:off x="214282" y="2428080"/>
            <a:ext cx="100013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55 Conector recto"/>
          <p:cNvCxnSpPr/>
          <p:nvPr/>
        </p:nvCxnSpPr>
        <p:spPr>
          <a:xfrm rot="5400000">
            <a:off x="715539" y="2571353"/>
            <a:ext cx="57071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05347" y="2140312"/>
            <a:ext cx="380769" cy="360000"/>
          </a:xfrm>
          <a:prstGeom prst="rect">
            <a:avLst/>
          </a:prstGeom>
          <a:noFill/>
        </p:spPr>
      </p:pic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09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8208" name="Picture 1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2405" y="2140312"/>
            <a:ext cx="380769" cy="360000"/>
          </a:xfrm>
          <a:prstGeom prst="rect">
            <a:avLst/>
          </a:prstGeom>
          <a:noFill/>
        </p:spPr>
      </p:pic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2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5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8216" name="Rectangle 24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9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8220" name="Rectangle 28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s-E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21" name="Rectangle 29"/>
          <p:cNvSpPr>
            <a:spLocks noChangeArrowheads="1"/>
          </p:cNvSpPr>
          <p:nvPr/>
        </p:nvSpPr>
        <p:spPr bwMode="auto">
          <a:xfrm>
            <a:off x="0" y="1333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23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8224" name="Rectangle 32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26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8227" name="Rectangle 35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785800"/>
            <a:ext cx="386100" cy="468000"/>
          </a:xfrm>
          <a:prstGeom prst="rect">
            <a:avLst/>
          </a:prstGeom>
          <a:noFill/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1" y="785800"/>
            <a:ext cx="105300" cy="468000"/>
          </a:xfrm>
          <a:prstGeom prst="rect">
            <a:avLst/>
          </a:prstGeom>
          <a:noFill/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0"/>
                <a:ea typeface="Times New Roman" pitchFamily="18" charset="0"/>
                <a:cs typeface="Times New Roman" pitchFamily="18" charset="0"/>
              </a:rPr>
              <a:t>     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0" y="1600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7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1500180"/>
            <a:ext cx="105300" cy="468000"/>
          </a:xfrm>
          <a:prstGeom prst="rect">
            <a:avLst/>
          </a:prstGeom>
          <a:noFill/>
        </p:spPr>
      </p:pic>
      <p:pic>
        <p:nvPicPr>
          <p:cNvPr id="58" name="Picture 1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1500180"/>
            <a:ext cx="210600" cy="468000"/>
          </a:xfrm>
          <a:prstGeom prst="rect">
            <a:avLst/>
          </a:prstGeom>
          <a:noFill/>
        </p:spPr>
      </p:pic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0" y="381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0"/>
                <a:ea typeface="Times New Roman" pitchFamily="18" charset="0"/>
                <a:cs typeface="Calibri" charset="0"/>
              </a:rPr>
              <a:t>   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0" y="381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4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2545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22544" name="Picture 1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6620" y="785800"/>
            <a:ext cx="351000" cy="468000"/>
          </a:xfrm>
          <a:prstGeom prst="rect">
            <a:avLst/>
          </a:prstGeom>
          <a:noFill/>
        </p:spPr>
      </p:pic>
      <p:sp>
        <p:nvSpPr>
          <p:cNvPr id="22547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22546" name="Picture 18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6797" y="1500180"/>
            <a:ext cx="199385" cy="432000"/>
          </a:xfrm>
          <a:prstGeom prst="rect">
            <a:avLst/>
          </a:prstGeom>
          <a:noFill/>
        </p:spPr>
      </p:pic>
      <p:sp>
        <p:nvSpPr>
          <p:cNvPr id="22549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22548" name="Picture 20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40242" y="2140312"/>
            <a:ext cx="443076" cy="360000"/>
          </a:xfrm>
          <a:prstGeom prst="rect">
            <a:avLst/>
          </a:prstGeom>
          <a:noFill/>
        </p:spPr>
      </p:pic>
      <p:sp>
        <p:nvSpPr>
          <p:cNvPr id="74" name="73 Flecha abajo"/>
          <p:cNvSpPr/>
          <p:nvPr/>
        </p:nvSpPr>
        <p:spPr>
          <a:xfrm>
            <a:off x="2428860" y="1285866"/>
            <a:ext cx="71438" cy="214314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5" name="74 Flecha abajo"/>
          <p:cNvSpPr/>
          <p:nvPr/>
        </p:nvSpPr>
        <p:spPr>
          <a:xfrm>
            <a:off x="3643306" y="1285866"/>
            <a:ext cx="71438" cy="214314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1" name="90 Flecha abajo"/>
          <p:cNvSpPr/>
          <p:nvPr/>
        </p:nvSpPr>
        <p:spPr>
          <a:xfrm>
            <a:off x="2428860" y="1928808"/>
            <a:ext cx="71438" cy="214314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2" name="91 Flecha abajo"/>
          <p:cNvSpPr/>
          <p:nvPr/>
        </p:nvSpPr>
        <p:spPr>
          <a:xfrm>
            <a:off x="3071802" y="1928808"/>
            <a:ext cx="71438" cy="214314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3" name="92 Flecha abajo"/>
          <p:cNvSpPr/>
          <p:nvPr/>
        </p:nvSpPr>
        <p:spPr>
          <a:xfrm>
            <a:off x="3714744" y="1928808"/>
            <a:ext cx="71438" cy="214314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551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22550" name="Picture 22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2783254"/>
            <a:ext cx="166155" cy="360000"/>
          </a:xfrm>
          <a:prstGeom prst="rect">
            <a:avLst/>
          </a:prstGeom>
          <a:noFill/>
        </p:spPr>
      </p:pic>
      <p:sp>
        <p:nvSpPr>
          <p:cNvPr id="22553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22552" name="Picture 24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6080" y="2783254"/>
            <a:ext cx="166155" cy="360000"/>
          </a:xfrm>
          <a:prstGeom prst="rect">
            <a:avLst/>
          </a:prstGeom>
          <a:noFill/>
        </p:spPr>
      </p:pic>
      <p:sp>
        <p:nvSpPr>
          <p:cNvPr id="2255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22554" name="Picture 26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91465" y="2783254"/>
            <a:ext cx="166155" cy="360000"/>
          </a:xfrm>
          <a:prstGeom prst="rect">
            <a:avLst/>
          </a:prstGeom>
          <a:noFill/>
        </p:spPr>
      </p:pic>
      <p:sp>
        <p:nvSpPr>
          <p:cNvPr id="96" name="Google Shape;808;p20"/>
          <p:cNvSpPr txBox="1">
            <a:spLocks/>
          </p:cNvSpPr>
          <p:nvPr/>
        </p:nvSpPr>
        <p:spPr>
          <a:xfrm>
            <a:off x="214282" y="1474232"/>
            <a:ext cx="5214974" cy="3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chemeClr val="accent5"/>
              </a:buClr>
              <a:buSzPts val="1400"/>
              <a:buFont typeface="Nunito Light"/>
              <a:buNone/>
              <a:tabLst/>
              <a:defRPr/>
            </a:pPr>
            <a:r>
              <a:rPr kumimoji="0" lang="es-E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unito Light"/>
                <a:ea typeface="Nunito Light"/>
                <a:cs typeface="Nunito Light"/>
                <a:sym typeface="Nunito Light"/>
              </a:rPr>
              <a:t>                                   +       -                                   </a:t>
            </a:r>
            <a:r>
              <a:rPr kumimoji="0" lang="es-E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unito Light"/>
                <a:ea typeface="Nunito Light"/>
                <a:cs typeface="Nunito Light"/>
                <a:sym typeface="Nunito Light"/>
              </a:rPr>
              <a:t>                                   </a:t>
            </a:r>
            <a:r>
              <a:rPr kumimoji="0" lang="es-E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unito Light"/>
                <a:ea typeface="Nunito Light"/>
                <a:cs typeface="Nunito Light"/>
                <a:sym typeface="Nunito Light"/>
              </a:rPr>
              <a:t>        </a:t>
            </a:r>
          </a:p>
          <a:p>
            <a:pPr marL="457200" marR="0" lvl="0" indent="-228600" algn="ctr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chemeClr val="accent5"/>
              </a:buClr>
              <a:buSzPts val="1400"/>
              <a:buFont typeface="Nunito Light"/>
              <a:buNone/>
              <a:tabLst/>
              <a:defRPr/>
            </a:pPr>
            <a:endParaRPr kumimoji="0" lang="es-ES" sz="1400" b="0" i="1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unito Light"/>
              <a:ea typeface="Nunito Light"/>
              <a:cs typeface="Nunito Light"/>
              <a:sym typeface="Nunito Light"/>
            </a:endParaRPr>
          </a:p>
          <a:p>
            <a:pPr marL="457200" marR="0" lvl="0" indent="-228600" algn="ctr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chemeClr val="accent5"/>
              </a:buClr>
              <a:buSzPts val="1400"/>
              <a:buFont typeface="Nunito Light"/>
              <a:buNone/>
              <a:tabLst/>
              <a:defRPr/>
            </a:pPr>
            <a:endParaRPr kumimoji="0" lang="es-ES" sz="2000" b="0" i="1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unito Light"/>
              <a:ea typeface="Nunito Light"/>
              <a:cs typeface="Nunito Light"/>
              <a:sym typeface="Nunito Light"/>
            </a:endParaRPr>
          </a:p>
        </p:txBody>
      </p:sp>
      <p:sp>
        <p:nvSpPr>
          <p:cNvPr id="97" name="Google Shape;808;p20"/>
          <p:cNvSpPr txBox="1">
            <a:spLocks/>
          </p:cNvSpPr>
          <p:nvPr/>
        </p:nvSpPr>
        <p:spPr>
          <a:xfrm>
            <a:off x="214282" y="2071684"/>
            <a:ext cx="5214974" cy="3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chemeClr val="accent5"/>
              </a:buClr>
              <a:buSzPts val="1400"/>
              <a:buFont typeface="Nunito Light"/>
              <a:buNone/>
              <a:tabLst/>
              <a:defRPr/>
            </a:pPr>
            <a:r>
              <a:rPr kumimoji="0" lang="es-E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unito Light"/>
                <a:ea typeface="Nunito Light"/>
                <a:cs typeface="Nunito Light"/>
                <a:sym typeface="Nunito Light"/>
              </a:rPr>
              <a:t>                                   +       -                                              </a:t>
            </a:r>
          </a:p>
          <a:p>
            <a:pPr marL="4572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chemeClr val="accent5"/>
              </a:buClr>
              <a:buSzPts val="1400"/>
              <a:buFont typeface="Nunito Light"/>
              <a:buNone/>
              <a:tabLst/>
              <a:defRPr/>
            </a:pPr>
            <a:r>
              <a:rPr kumimoji="0" lang="es-E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unito Light"/>
                <a:ea typeface="Nunito Light"/>
                <a:cs typeface="Nunito Light"/>
                <a:sym typeface="Nunito Light"/>
              </a:rPr>
              <a:t>												         </a:t>
            </a:r>
            <a:r>
              <a:rPr kumimoji="0" lang="es-E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unito Light"/>
                <a:ea typeface="Nunito Light"/>
                <a:cs typeface="Nunito Light"/>
                <a:sym typeface="Nunito Light"/>
              </a:rPr>
              <a:t>  </a:t>
            </a:r>
            <a:r>
              <a:rPr kumimoji="0" lang="es-E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unito Light"/>
                <a:ea typeface="Nunito Light"/>
                <a:cs typeface="Nunito Light"/>
                <a:sym typeface="Nunito Light"/>
              </a:rPr>
              <a:t>        </a:t>
            </a:r>
          </a:p>
          <a:p>
            <a:pPr marL="457200" marR="0" lvl="0" indent="-228600" algn="ctr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chemeClr val="accent5"/>
              </a:buClr>
              <a:buSzPts val="1400"/>
              <a:buFont typeface="Nunito Light"/>
              <a:buNone/>
              <a:tabLst/>
              <a:defRPr/>
            </a:pPr>
            <a:endParaRPr kumimoji="0" lang="es-ES" sz="1400" b="0" i="1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unito Light"/>
              <a:ea typeface="Nunito Light"/>
              <a:cs typeface="Nunito Light"/>
              <a:sym typeface="Nunito Light"/>
            </a:endParaRPr>
          </a:p>
          <a:p>
            <a:pPr marL="457200" marR="0" lvl="0" indent="-228600" algn="ctr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chemeClr val="accent5"/>
              </a:buClr>
              <a:buSzPts val="1400"/>
              <a:buFont typeface="Nunito Light"/>
              <a:buNone/>
              <a:tabLst/>
              <a:defRPr/>
            </a:pPr>
            <a:endParaRPr kumimoji="0" lang="es-ES" sz="2000" b="0" i="1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unito Light"/>
              <a:ea typeface="Nunito Light"/>
              <a:cs typeface="Nunito Light"/>
              <a:sym typeface="Nunito Light"/>
            </a:endParaRPr>
          </a:p>
        </p:txBody>
      </p:sp>
      <p:sp>
        <p:nvSpPr>
          <p:cNvPr id="98" name="Google Shape;808;p20"/>
          <p:cNvSpPr txBox="1">
            <a:spLocks/>
          </p:cNvSpPr>
          <p:nvPr/>
        </p:nvSpPr>
        <p:spPr>
          <a:xfrm>
            <a:off x="214282" y="2714626"/>
            <a:ext cx="5214974" cy="3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chemeClr val="accent5"/>
              </a:buClr>
              <a:buSzPts val="1400"/>
              <a:buFont typeface="Nunito Light"/>
              <a:buNone/>
              <a:tabLst/>
              <a:defRPr/>
            </a:pPr>
            <a:r>
              <a:rPr kumimoji="0" lang="es-E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unito Light"/>
                <a:ea typeface="Nunito Light"/>
                <a:cs typeface="Nunito Light"/>
                <a:sym typeface="Nunito Light"/>
              </a:rPr>
              <a:t>                                   +       -                                            </a:t>
            </a:r>
          </a:p>
          <a:p>
            <a:pPr marL="4572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chemeClr val="accent5"/>
              </a:buClr>
              <a:buSzPts val="1400"/>
              <a:buFont typeface="Nunito Light"/>
              <a:buNone/>
              <a:tabLst/>
              <a:defRPr/>
            </a:pPr>
            <a:r>
              <a:rPr kumimoji="0" lang="es-E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unito Light"/>
                <a:ea typeface="Nunito Light"/>
                <a:cs typeface="Nunito Light"/>
                <a:sym typeface="Nunito Light"/>
              </a:rPr>
              <a:t>												         </a:t>
            </a:r>
            <a:r>
              <a:rPr kumimoji="0" lang="es-E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unito Light"/>
                <a:ea typeface="Nunito Light"/>
                <a:cs typeface="Nunito Light"/>
                <a:sym typeface="Nunito Light"/>
              </a:rPr>
              <a:t>  </a:t>
            </a:r>
            <a:r>
              <a:rPr kumimoji="0" lang="es-E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unito Light"/>
                <a:ea typeface="Nunito Light"/>
                <a:cs typeface="Nunito Light"/>
                <a:sym typeface="Nunito Light"/>
              </a:rPr>
              <a:t>        </a:t>
            </a:r>
          </a:p>
          <a:p>
            <a:pPr marL="457200" marR="0" lvl="0" indent="-228600" algn="ctr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chemeClr val="accent5"/>
              </a:buClr>
              <a:buSzPts val="1400"/>
              <a:buFont typeface="Nunito Light"/>
              <a:buNone/>
              <a:tabLst/>
              <a:defRPr/>
            </a:pPr>
            <a:endParaRPr kumimoji="0" lang="es-ES" sz="1400" b="0" i="1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unito Light"/>
              <a:ea typeface="Nunito Light"/>
              <a:cs typeface="Nunito Light"/>
              <a:sym typeface="Nunito Light"/>
            </a:endParaRPr>
          </a:p>
          <a:p>
            <a:pPr marL="457200" marR="0" lvl="0" indent="-228600" algn="ctr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chemeClr val="accent5"/>
              </a:buClr>
              <a:buSzPts val="1400"/>
              <a:buFont typeface="Nunito Light"/>
              <a:buNone/>
              <a:tabLst/>
              <a:defRPr/>
            </a:pPr>
            <a:endParaRPr kumimoji="0" lang="es-ES" sz="2000" b="0" i="1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unito Light"/>
              <a:ea typeface="Nunito Light"/>
              <a:cs typeface="Nunito Light"/>
              <a:sym typeface="Nunito Light"/>
            </a:endParaRPr>
          </a:p>
        </p:txBody>
      </p:sp>
      <p:sp>
        <p:nvSpPr>
          <p:cNvPr id="99" name="98 Flecha izquierda"/>
          <p:cNvSpPr/>
          <p:nvPr/>
        </p:nvSpPr>
        <p:spPr>
          <a:xfrm>
            <a:off x="4714876" y="1071552"/>
            <a:ext cx="3214710" cy="627508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50" dirty="0" smtClean="0"/>
              <a:t>1. Transformar de fracción impropia a número mixto </a:t>
            </a:r>
            <a:endParaRPr lang="es-ES" sz="1050" dirty="0"/>
          </a:p>
        </p:txBody>
      </p:sp>
      <p:sp>
        <p:nvSpPr>
          <p:cNvPr id="100" name="99 Flecha abajo"/>
          <p:cNvSpPr/>
          <p:nvPr/>
        </p:nvSpPr>
        <p:spPr>
          <a:xfrm>
            <a:off x="3071802" y="1285866"/>
            <a:ext cx="71438" cy="214314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1" name="100 Flecha izquierda"/>
          <p:cNvSpPr/>
          <p:nvPr/>
        </p:nvSpPr>
        <p:spPr>
          <a:xfrm>
            <a:off x="4714876" y="1801366"/>
            <a:ext cx="3214710" cy="627508"/>
          </a:xfrm>
          <a:prstGeom prst="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50" dirty="0" smtClean="0"/>
              <a:t>2. Luego de encontrar el M.C.M. amplificar cada fracción para igualar los denominadores. </a:t>
            </a:r>
            <a:endParaRPr lang="es-ES" sz="1050" dirty="0"/>
          </a:p>
        </p:txBody>
      </p:sp>
      <p:sp>
        <p:nvSpPr>
          <p:cNvPr id="102" name="101 Flecha abajo"/>
          <p:cNvSpPr/>
          <p:nvPr/>
        </p:nvSpPr>
        <p:spPr>
          <a:xfrm>
            <a:off x="2428860" y="2500312"/>
            <a:ext cx="71438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3" name="102 Flecha abajo"/>
          <p:cNvSpPr/>
          <p:nvPr/>
        </p:nvSpPr>
        <p:spPr>
          <a:xfrm>
            <a:off x="3714744" y="2500312"/>
            <a:ext cx="71438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4" name="103 Flecha abajo"/>
          <p:cNvSpPr/>
          <p:nvPr/>
        </p:nvSpPr>
        <p:spPr>
          <a:xfrm>
            <a:off x="3071802" y="2500312"/>
            <a:ext cx="71438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5" name="104 Flecha izquierda"/>
          <p:cNvSpPr/>
          <p:nvPr/>
        </p:nvSpPr>
        <p:spPr>
          <a:xfrm>
            <a:off x="4714876" y="2571750"/>
            <a:ext cx="3214710" cy="6275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50" dirty="0" smtClean="0"/>
              <a:t>3</a:t>
            </a:r>
            <a:r>
              <a:rPr lang="es-MX" sz="1050" dirty="0" smtClean="0"/>
              <a:t>. Resolvemos la primera operación de izquierda a derecha  (adición) </a:t>
            </a:r>
            <a:endParaRPr lang="es-ES" sz="1050" dirty="0"/>
          </a:p>
        </p:txBody>
      </p:sp>
      <p:sp>
        <p:nvSpPr>
          <p:cNvPr id="2255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22556" name="Picture 28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15181" y="3357568"/>
            <a:ext cx="242307" cy="360000"/>
          </a:xfrm>
          <a:prstGeom prst="rect">
            <a:avLst/>
          </a:prstGeom>
          <a:noFill/>
        </p:spPr>
      </p:pic>
      <p:cxnSp>
        <p:nvCxnSpPr>
          <p:cNvPr id="109" name="108 Conector recto de flecha"/>
          <p:cNvCxnSpPr>
            <a:stCxn id="22550" idx="2"/>
          </p:cNvCxnSpPr>
          <p:nvPr/>
        </p:nvCxnSpPr>
        <p:spPr>
          <a:xfrm rot="16200000" flipH="1">
            <a:off x="2470399" y="3113355"/>
            <a:ext cx="142876" cy="2026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110 Conector recto de flecha"/>
          <p:cNvCxnSpPr/>
          <p:nvPr/>
        </p:nvCxnSpPr>
        <p:spPr>
          <a:xfrm rot="10800000" flipV="1">
            <a:off x="2857488" y="3143254"/>
            <a:ext cx="142878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Google Shape;808;p20"/>
          <p:cNvSpPr txBox="1">
            <a:spLocks/>
          </p:cNvSpPr>
          <p:nvPr/>
        </p:nvSpPr>
        <p:spPr>
          <a:xfrm>
            <a:off x="1776394" y="3286130"/>
            <a:ext cx="3724300" cy="3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chemeClr val="accent5"/>
              </a:buClr>
              <a:buSzPts val="1400"/>
              <a:buFont typeface="Nunito Light"/>
              <a:buNone/>
              <a:tabLst/>
              <a:defRPr/>
            </a:pPr>
            <a:r>
              <a:rPr kumimoji="0" lang="es-E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unito Light"/>
                <a:ea typeface="Nunito Light"/>
                <a:cs typeface="Nunito Light"/>
                <a:sym typeface="Nunito Light"/>
              </a:rPr>
              <a:t>                    -        =                                    </a:t>
            </a:r>
          </a:p>
          <a:p>
            <a:pPr marL="4572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chemeClr val="accent5"/>
              </a:buClr>
              <a:buSzPts val="1400"/>
              <a:buFont typeface="Nunito Light"/>
              <a:buNone/>
              <a:tabLst/>
              <a:defRPr/>
            </a:pPr>
            <a:r>
              <a:rPr kumimoji="0" lang="es-E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unito Light"/>
                <a:ea typeface="Nunito Light"/>
                <a:cs typeface="Nunito Light"/>
                <a:sym typeface="Nunito Light"/>
              </a:rPr>
              <a:t>												         </a:t>
            </a:r>
            <a:r>
              <a:rPr kumimoji="0" lang="es-E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unito Light"/>
                <a:ea typeface="Nunito Light"/>
                <a:cs typeface="Nunito Light"/>
                <a:sym typeface="Nunito Light"/>
              </a:rPr>
              <a:t>  </a:t>
            </a:r>
            <a:r>
              <a:rPr kumimoji="0" lang="es-E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unito Light"/>
                <a:ea typeface="Nunito Light"/>
                <a:cs typeface="Nunito Light"/>
                <a:sym typeface="Nunito Light"/>
              </a:rPr>
              <a:t>        </a:t>
            </a:r>
          </a:p>
          <a:p>
            <a:pPr marL="457200" marR="0" lvl="0" indent="-228600" algn="ctr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chemeClr val="accent5"/>
              </a:buClr>
              <a:buSzPts val="1400"/>
              <a:buFont typeface="Nunito Light"/>
              <a:buNone/>
              <a:tabLst/>
              <a:defRPr/>
            </a:pPr>
            <a:endParaRPr kumimoji="0" lang="es-ES" sz="1400" b="0" i="1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unito Light"/>
              <a:ea typeface="Nunito Light"/>
              <a:cs typeface="Nunito Light"/>
              <a:sym typeface="Nunito Light"/>
            </a:endParaRPr>
          </a:p>
          <a:p>
            <a:pPr marL="457200" marR="0" lvl="0" indent="-228600" algn="ctr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chemeClr val="accent5"/>
              </a:buClr>
              <a:buSzPts val="1400"/>
              <a:buFont typeface="Nunito Light"/>
              <a:buNone/>
              <a:tabLst/>
              <a:defRPr/>
            </a:pPr>
            <a:endParaRPr kumimoji="0" lang="es-ES" sz="2000" b="0" i="1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unito Light"/>
              <a:ea typeface="Nunito Light"/>
              <a:cs typeface="Nunito Light"/>
              <a:sym typeface="Nunito Light"/>
            </a:endParaRPr>
          </a:p>
        </p:txBody>
      </p:sp>
      <p:sp>
        <p:nvSpPr>
          <p:cNvPr id="22559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22558" name="Picture 30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20027" y="3354758"/>
            <a:ext cx="166155" cy="360000"/>
          </a:xfrm>
          <a:prstGeom prst="rect">
            <a:avLst/>
          </a:prstGeom>
          <a:noFill/>
        </p:spPr>
      </p:pic>
      <p:sp>
        <p:nvSpPr>
          <p:cNvPr id="118" name="117 Flecha izquierda"/>
          <p:cNvSpPr/>
          <p:nvPr/>
        </p:nvSpPr>
        <p:spPr>
          <a:xfrm>
            <a:off x="4714876" y="3373002"/>
            <a:ext cx="3214710" cy="1056136"/>
          </a:xfrm>
          <a:prstGeom prst="leftArrow">
            <a:avLst>
              <a:gd name="adj1" fmla="val 69427"/>
              <a:gd name="adj2" fmla="val 296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50" dirty="0" smtClean="0"/>
              <a:t>3</a:t>
            </a:r>
            <a:r>
              <a:rPr lang="es-MX" sz="1050" dirty="0" smtClean="0"/>
              <a:t>. Resolvemos la segunda operación (sustracción) </a:t>
            </a:r>
          </a:p>
          <a:p>
            <a:pPr algn="ctr"/>
            <a:r>
              <a:rPr lang="es-MX" sz="1050" dirty="0" smtClean="0"/>
              <a:t>Podemos representar el resultado como fracción impropia o número mixto</a:t>
            </a:r>
          </a:p>
          <a:p>
            <a:pPr algn="ctr"/>
            <a:endParaRPr lang="es-ES" sz="1050" dirty="0"/>
          </a:p>
        </p:txBody>
      </p:sp>
      <p:sp>
        <p:nvSpPr>
          <p:cNvPr id="22561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2562" name="Rectangle 34"/>
          <p:cNvSpPr>
            <a:spLocks noChangeArrowheads="1"/>
          </p:cNvSpPr>
          <p:nvPr/>
        </p:nvSpPr>
        <p:spPr bwMode="auto">
          <a:xfrm>
            <a:off x="0" y="381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0"/>
                <a:ea typeface="Times New Roman" pitchFamily="18" charset="0"/>
                <a:cs typeface="Calibri" charset="0"/>
              </a:rPr>
              <a:t>   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64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22563" name="Picture 35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65713" y="4005276"/>
            <a:ext cx="706155" cy="360000"/>
          </a:xfrm>
          <a:prstGeom prst="rect">
            <a:avLst/>
          </a:prstGeom>
          <a:noFill/>
        </p:spPr>
      </p:pic>
      <p:cxnSp>
        <p:nvCxnSpPr>
          <p:cNvPr id="125" name="124 Conector recto de flecha"/>
          <p:cNvCxnSpPr/>
          <p:nvPr/>
        </p:nvCxnSpPr>
        <p:spPr>
          <a:xfrm rot="16200000" flipH="1">
            <a:off x="2857488" y="3786196"/>
            <a:ext cx="142876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126 Conector recto de flecha"/>
          <p:cNvCxnSpPr/>
          <p:nvPr/>
        </p:nvCxnSpPr>
        <p:spPr>
          <a:xfrm rot="5400000">
            <a:off x="3428992" y="3786196"/>
            <a:ext cx="142876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127 Rectángulo"/>
          <p:cNvSpPr/>
          <p:nvPr/>
        </p:nvSpPr>
        <p:spPr>
          <a:xfrm>
            <a:off x="5500694" y="4610415"/>
            <a:ext cx="3571900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MX" sz="1200" dirty="0" smtClean="0"/>
              <a:t>VIDEO DE APOYO</a:t>
            </a:r>
            <a:endParaRPr lang="es-ES" sz="1200" dirty="0" smtClean="0">
              <a:hlinkClick r:id="rId17"/>
            </a:endParaRPr>
          </a:p>
          <a:p>
            <a:r>
              <a:rPr lang="es-ES" sz="1200" dirty="0" smtClean="0">
                <a:hlinkClick r:id="rId17"/>
              </a:rPr>
              <a:t>https</a:t>
            </a:r>
            <a:r>
              <a:rPr lang="es-ES" sz="1200" dirty="0" smtClean="0">
                <a:hlinkClick r:id="rId17"/>
              </a:rPr>
              <a:t>://www.youtube.com/watch?v=6WgYafYU18k</a:t>
            </a:r>
            <a:endParaRPr lang="es-E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Sesión 2</a:t>
            </a:r>
            <a:endParaRPr lang="es-E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ly template">
  <a:themeElements>
    <a:clrScheme name="Custom 347">
      <a:dk1>
        <a:srgbClr val="21355A"/>
      </a:dk1>
      <a:lt1>
        <a:srgbClr val="FFFFFF"/>
      </a:lt1>
      <a:dk2>
        <a:srgbClr val="59BB00"/>
      </a:dk2>
      <a:lt2>
        <a:srgbClr val="00BABE"/>
      </a:lt2>
      <a:accent1>
        <a:srgbClr val="3AA0FF"/>
      </a:accent1>
      <a:accent2>
        <a:srgbClr val="3924BB"/>
      </a:accent2>
      <a:accent3>
        <a:srgbClr val="D63ED1"/>
      </a:accent3>
      <a:accent4>
        <a:srgbClr val="FF0000"/>
      </a:accent4>
      <a:accent5>
        <a:srgbClr val="FF8200"/>
      </a:accent5>
      <a:accent6>
        <a:srgbClr val="FFCC00"/>
      </a:accent6>
      <a:hlink>
        <a:srgbClr val="1C7AD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556</Words>
  <PresentationFormat>Presentación en pantalla (16:9)</PresentationFormat>
  <Paragraphs>114</Paragraphs>
  <Slides>13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Arial</vt:lpstr>
      <vt:lpstr>Mali SemiBold</vt:lpstr>
      <vt:lpstr>Nunito Light</vt:lpstr>
      <vt:lpstr>Calibri</vt:lpstr>
      <vt:lpstr>Times New Roman</vt:lpstr>
      <vt:lpstr>Wingdings</vt:lpstr>
      <vt:lpstr>Ely template</vt:lpstr>
      <vt:lpstr>Adición y sustracción  de fracciones y números mixtos</vt:lpstr>
      <vt:lpstr>Sesión 1</vt:lpstr>
      <vt:lpstr>Objetivo:</vt:lpstr>
      <vt:lpstr>¿Cómo resolver una adición o sustracción de fracciones y números mixtos?</vt:lpstr>
      <vt:lpstr>Diapositiva 5</vt:lpstr>
      <vt:lpstr>Diapositiva 6</vt:lpstr>
      <vt:lpstr>Adición de fracciones y números mixtos:</vt:lpstr>
      <vt:lpstr>Adición y sustracción de fracciones y números mixtos:</vt:lpstr>
      <vt:lpstr>Sesión 2</vt:lpstr>
      <vt:lpstr>Actividad 1: </vt:lpstr>
      <vt:lpstr>Actividad 2: </vt:lpstr>
      <vt:lpstr>Sesión 3 Enviar esta sesión al correo que corresponda:  6° A  lorena.ureta@laprovidenciarecoleta.cl 6° B  hernan.martinez@laprovidenciarecoleta.cl </vt:lpstr>
      <vt:lpstr>Actividad 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2: Fracciones y números mixtos</dc:title>
  <dc:creator>MEDIACION ESCOLAR</dc:creator>
  <cp:lastModifiedBy>MEDIACION ESCOLAR</cp:lastModifiedBy>
  <cp:revision>59</cp:revision>
  <dcterms:modified xsi:type="dcterms:W3CDTF">2020-06-07T02:06:59Z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1728928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S9.0.1</vt:lpwstr>
  </property>
</Properties>
</file>