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1" r:id="rId1"/>
  </p:sldMasterIdLst>
  <p:notesMasterIdLst>
    <p:notesMasterId r:id="rId9"/>
  </p:notesMasterIdLst>
  <p:sldIdLst>
    <p:sldId id="256" r:id="rId2"/>
    <p:sldId id="257" r:id="rId3"/>
    <p:sldId id="261" r:id="rId4"/>
    <p:sldId id="287" r:id="rId5"/>
    <p:sldId id="288" r:id="rId6"/>
    <p:sldId id="289" r:id="rId7"/>
    <p:sldId id="277" r:id="rId8"/>
  </p:sldIdLst>
  <p:sldSz cx="9144000" cy="5143500" type="screen16x9"/>
  <p:notesSz cx="6858000" cy="9144000"/>
  <p:embeddedFontLst>
    <p:embeddedFont>
      <p:font typeface="Mali SemiBold" charset="-34"/>
      <p:regular r:id="rId10"/>
      <p:bold r:id="rId11"/>
      <p:italic r:id="rId12"/>
      <p:boldItalic r:id="rId13"/>
    </p:embeddedFont>
    <p:embeddedFont>
      <p:font typeface="Nunito Light" charset="0"/>
      <p:regular r:id="rId14"/>
      <p:bold r:id="rId15"/>
      <p:italic r:id="rId16"/>
      <p:boldItalic r:id="rId17"/>
    </p:embeddedFont>
    <p:embeddedFont>
      <p:font typeface="Nunito" charset="0"/>
      <p:regular r:id="rId18"/>
      <p:bold r:id="rId19"/>
      <p:italic r:id="rId20"/>
      <p:boldItalic r:id="rId21"/>
    </p:embeddedFont>
    <p:embeddedFont>
      <p:font typeface="Calibri" pitchFamily="3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FD3E40EA-788D-428F-9790-81C188301512}">
  <a:tblStyle styleId="{FD3E40EA-788D-428F-9790-81C18830151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44" d="100"/>
          <a:sy n="144" d="100"/>
        </p:scale>
        <p:origin x="-684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font" Target="fonts/font16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font" Target="fonts/font15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28" Type="http://schemas.openxmlformats.org/officeDocument/2006/relationships/theme" Target="theme/theme1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5" name="Google Shape;765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2" name="Google Shape;772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Google Shape;80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5" name="Google Shape;80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Google Shape;80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5" name="Google Shape;80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Google Shape;80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5" name="Google Shape;80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Google Shape;80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5" name="Google Shape;80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6" name="Google Shape;1006;g35ed75ccf_0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7" name="Google Shape;1007;g35ed75ccf_0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829000" y="772625"/>
            <a:ext cx="7146900" cy="1159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3409171" y="2429676"/>
            <a:ext cx="5318543" cy="7882145"/>
            <a:chOff x="3485371" y="1424851"/>
            <a:chExt cx="5318543" cy="7882145"/>
          </a:xfrm>
        </p:grpSpPr>
        <p:grpSp>
          <p:nvGrpSpPr>
            <p:cNvPr id="12" name="Google Shape;12;p2"/>
            <p:cNvGrpSpPr/>
            <p:nvPr/>
          </p:nvGrpSpPr>
          <p:grpSpPr>
            <a:xfrm>
              <a:off x="3485371" y="1958251"/>
              <a:ext cx="468816" cy="7120145"/>
              <a:chOff x="1447800" y="152400"/>
              <a:chExt cx="318597" cy="4838699"/>
            </a:xfrm>
          </p:grpSpPr>
          <p:sp>
            <p:nvSpPr>
              <p:cNvPr id="13" name="Google Shape;13;p2"/>
              <p:cNvSpPr/>
              <p:nvPr/>
            </p:nvSpPr>
            <p:spPr>
              <a:xfrm>
                <a:off x="1452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4" name="Google Shape;14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5" name="Google Shape;15;p2"/>
            <p:cNvGrpSpPr/>
            <p:nvPr/>
          </p:nvGrpSpPr>
          <p:grpSpPr>
            <a:xfrm>
              <a:off x="3808592" y="1577251"/>
              <a:ext cx="468816" cy="7120145"/>
              <a:chOff x="1600200" y="152400"/>
              <a:chExt cx="318597" cy="4838699"/>
            </a:xfrm>
          </p:grpSpPr>
          <p:sp>
            <p:nvSpPr>
              <p:cNvPr id="16" name="Google Shape;16;p2"/>
              <p:cNvSpPr/>
              <p:nvPr/>
            </p:nvSpPr>
            <p:spPr>
              <a:xfrm>
                <a:off x="1604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7" name="Google Shape;17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8" name="Google Shape;18;p2"/>
            <p:cNvGrpSpPr/>
            <p:nvPr/>
          </p:nvGrpSpPr>
          <p:grpSpPr>
            <a:xfrm>
              <a:off x="4131812" y="2186851"/>
              <a:ext cx="468816" cy="7120145"/>
              <a:chOff x="533400" y="152400"/>
              <a:chExt cx="318597" cy="4838699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537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0" name="Google Shape;20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1" name="Google Shape;21;p2"/>
            <p:cNvGrpSpPr/>
            <p:nvPr/>
          </p:nvGrpSpPr>
          <p:grpSpPr>
            <a:xfrm>
              <a:off x="4455033" y="1729651"/>
              <a:ext cx="468816" cy="7120145"/>
              <a:chOff x="685800" y="152400"/>
              <a:chExt cx="318597" cy="4838699"/>
            </a:xfrm>
          </p:grpSpPr>
          <p:sp>
            <p:nvSpPr>
              <p:cNvPr id="22" name="Google Shape;22;p2"/>
              <p:cNvSpPr/>
              <p:nvPr/>
            </p:nvSpPr>
            <p:spPr>
              <a:xfrm>
                <a:off x="690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3" name="Google Shape;23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4" name="Google Shape;24;p2"/>
            <p:cNvGrpSpPr/>
            <p:nvPr/>
          </p:nvGrpSpPr>
          <p:grpSpPr>
            <a:xfrm>
              <a:off x="4778254" y="1424851"/>
              <a:ext cx="468816" cy="7120145"/>
              <a:chOff x="838200" y="152400"/>
              <a:chExt cx="318597" cy="4838699"/>
            </a:xfrm>
          </p:grpSpPr>
          <p:sp>
            <p:nvSpPr>
              <p:cNvPr id="25" name="Google Shape;25;p2"/>
              <p:cNvSpPr/>
              <p:nvPr/>
            </p:nvSpPr>
            <p:spPr>
              <a:xfrm>
                <a:off x="842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6" name="Google Shape;26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838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7" name="Google Shape;27;p2"/>
            <p:cNvGrpSpPr/>
            <p:nvPr/>
          </p:nvGrpSpPr>
          <p:grpSpPr>
            <a:xfrm>
              <a:off x="5101474" y="1882051"/>
              <a:ext cx="468816" cy="7120145"/>
              <a:chOff x="990600" y="152400"/>
              <a:chExt cx="318597" cy="4838699"/>
            </a:xfrm>
          </p:grpSpPr>
          <p:sp>
            <p:nvSpPr>
              <p:cNvPr id="28" name="Google Shape;28;p2"/>
              <p:cNvSpPr/>
              <p:nvPr/>
            </p:nvSpPr>
            <p:spPr>
              <a:xfrm>
                <a:off x="9949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9" name="Google Shape;29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0" name="Google Shape;30;p2"/>
            <p:cNvGrpSpPr/>
            <p:nvPr/>
          </p:nvGrpSpPr>
          <p:grpSpPr>
            <a:xfrm>
              <a:off x="5424695" y="1729651"/>
              <a:ext cx="468816" cy="7120145"/>
              <a:chOff x="3663063" y="152400"/>
              <a:chExt cx="318597" cy="4838699"/>
            </a:xfrm>
          </p:grpSpPr>
          <p:sp>
            <p:nvSpPr>
              <p:cNvPr id="31" name="Google Shape;31;p2"/>
              <p:cNvSpPr/>
              <p:nvPr/>
            </p:nvSpPr>
            <p:spPr>
              <a:xfrm>
                <a:off x="3667406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2" name="Google Shape;32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3" name="Google Shape;33;p2"/>
            <p:cNvGrpSpPr/>
            <p:nvPr/>
          </p:nvGrpSpPr>
          <p:grpSpPr>
            <a:xfrm>
              <a:off x="5747916" y="2034451"/>
              <a:ext cx="468816" cy="7120145"/>
              <a:chOff x="1295400" y="152400"/>
              <a:chExt cx="318597" cy="4838699"/>
            </a:xfrm>
          </p:grpSpPr>
          <p:sp>
            <p:nvSpPr>
              <p:cNvPr id="34" name="Google Shape;34;p2"/>
              <p:cNvSpPr/>
              <p:nvPr/>
            </p:nvSpPr>
            <p:spPr>
              <a:xfrm>
                <a:off x="1299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5" name="Google Shape;35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6" name="Google Shape;36;p2"/>
            <p:cNvGrpSpPr/>
            <p:nvPr/>
          </p:nvGrpSpPr>
          <p:grpSpPr>
            <a:xfrm>
              <a:off x="6072553" y="1958251"/>
              <a:ext cx="468816" cy="7120145"/>
              <a:chOff x="1447800" y="152400"/>
              <a:chExt cx="318597" cy="4838699"/>
            </a:xfrm>
          </p:grpSpPr>
          <p:sp>
            <p:nvSpPr>
              <p:cNvPr id="37" name="Google Shape;37;p2"/>
              <p:cNvSpPr/>
              <p:nvPr/>
            </p:nvSpPr>
            <p:spPr>
              <a:xfrm>
                <a:off x="1452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8" name="Google Shape;38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9" name="Google Shape;39;p2"/>
            <p:cNvGrpSpPr/>
            <p:nvPr/>
          </p:nvGrpSpPr>
          <p:grpSpPr>
            <a:xfrm>
              <a:off x="6395774" y="1653451"/>
              <a:ext cx="468816" cy="7120145"/>
              <a:chOff x="1600200" y="152400"/>
              <a:chExt cx="318597" cy="4838699"/>
            </a:xfrm>
          </p:grpSpPr>
          <p:sp>
            <p:nvSpPr>
              <p:cNvPr id="40" name="Google Shape;40;p2"/>
              <p:cNvSpPr/>
              <p:nvPr/>
            </p:nvSpPr>
            <p:spPr>
              <a:xfrm>
                <a:off x="1604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1" name="Google Shape;41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2" name="Google Shape;42;p2"/>
            <p:cNvGrpSpPr/>
            <p:nvPr/>
          </p:nvGrpSpPr>
          <p:grpSpPr>
            <a:xfrm>
              <a:off x="6718994" y="1424851"/>
              <a:ext cx="468816" cy="7120145"/>
              <a:chOff x="533400" y="152400"/>
              <a:chExt cx="318597" cy="4838699"/>
            </a:xfrm>
          </p:grpSpPr>
          <p:sp>
            <p:nvSpPr>
              <p:cNvPr id="43" name="Google Shape;43;p2"/>
              <p:cNvSpPr/>
              <p:nvPr/>
            </p:nvSpPr>
            <p:spPr>
              <a:xfrm>
                <a:off x="537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4" name="Google Shape;44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5" name="Google Shape;45;p2"/>
            <p:cNvGrpSpPr/>
            <p:nvPr/>
          </p:nvGrpSpPr>
          <p:grpSpPr>
            <a:xfrm>
              <a:off x="7042215" y="1501051"/>
              <a:ext cx="468816" cy="7120145"/>
              <a:chOff x="685800" y="152400"/>
              <a:chExt cx="318597" cy="4838699"/>
            </a:xfrm>
          </p:grpSpPr>
          <p:sp>
            <p:nvSpPr>
              <p:cNvPr id="46" name="Google Shape;46;p2"/>
              <p:cNvSpPr/>
              <p:nvPr/>
            </p:nvSpPr>
            <p:spPr>
              <a:xfrm>
                <a:off x="690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7" name="Google Shape;47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8" name="Google Shape;48;p2"/>
            <p:cNvGrpSpPr/>
            <p:nvPr/>
          </p:nvGrpSpPr>
          <p:grpSpPr>
            <a:xfrm>
              <a:off x="7365436" y="1882051"/>
              <a:ext cx="468816" cy="7120145"/>
              <a:chOff x="838200" y="152400"/>
              <a:chExt cx="318597" cy="4838699"/>
            </a:xfrm>
          </p:grpSpPr>
          <p:sp>
            <p:nvSpPr>
              <p:cNvPr id="49" name="Google Shape;49;p2"/>
              <p:cNvSpPr/>
              <p:nvPr/>
            </p:nvSpPr>
            <p:spPr>
              <a:xfrm>
                <a:off x="842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0" name="Google Shape;50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838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1" name="Google Shape;51;p2"/>
            <p:cNvGrpSpPr/>
            <p:nvPr/>
          </p:nvGrpSpPr>
          <p:grpSpPr>
            <a:xfrm>
              <a:off x="7688656" y="1424851"/>
              <a:ext cx="468816" cy="7120145"/>
              <a:chOff x="990600" y="152400"/>
              <a:chExt cx="318597" cy="4838699"/>
            </a:xfrm>
          </p:grpSpPr>
          <p:sp>
            <p:nvSpPr>
              <p:cNvPr id="52" name="Google Shape;52;p2"/>
              <p:cNvSpPr/>
              <p:nvPr/>
            </p:nvSpPr>
            <p:spPr>
              <a:xfrm>
                <a:off x="9949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3" name="Google Shape;53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4" name="Google Shape;54;p2"/>
            <p:cNvGrpSpPr/>
            <p:nvPr/>
          </p:nvGrpSpPr>
          <p:grpSpPr>
            <a:xfrm>
              <a:off x="8011877" y="2186851"/>
              <a:ext cx="468816" cy="7120145"/>
              <a:chOff x="3663063" y="152400"/>
              <a:chExt cx="318597" cy="4838699"/>
            </a:xfrm>
          </p:grpSpPr>
          <p:sp>
            <p:nvSpPr>
              <p:cNvPr id="55" name="Google Shape;55;p2"/>
              <p:cNvSpPr/>
              <p:nvPr/>
            </p:nvSpPr>
            <p:spPr>
              <a:xfrm>
                <a:off x="3667406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6" name="Google Shape;56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7" name="Google Shape;57;p2"/>
            <p:cNvGrpSpPr/>
            <p:nvPr/>
          </p:nvGrpSpPr>
          <p:grpSpPr>
            <a:xfrm>
              <a:off x="8335098" y="1805851"/>
              <a:ext cx="468816" cy="7120145"/>
              <a:chOff x="1295400" y="152400"/>
              <a:chExt cx="318597" cy="4838699"/>
            </a:xfrm>
          </p:grpSpPr>
          <p:sp>
            <p:nvSpPr>
              <p:cNvPr id="58" name="Google Shape;58;p2"/>
              <p:cNvSpPr/>
              <p:nvPr/>
            </p:nvSpPr>
            <p:spPr>
              <a:xfrm>
                <a:off x="1299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9" name="Google Shape;59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5"/>
          <p:cNvSpPr/>
          <p:nvPr/>
        </p:nvSpPr>
        <p:spPr>
          <a:xfrm rot="197195">
            <a:off x="572737" y="994041"/>
            <a:ext cx="2440148" cy="137295"/>
          </a:xfrm>
          <a:custGeom>
            <a:avLst/>
            <a:gdLst/>
            <a:ahLst/>
            <a:cxnLst/>
            <a:rect l="l" t="t" r="r" b="b"/>
            <a:pathLst>
              <a:path w="82170" h="8963" extrusionOk="0">
                <a:moveTo>
                  <a:pt x="60471" y="1"/>
                </a:moveTo>
                <a:lnTo>
                  <a:pt x="60547" y="39"/>
                </a:lnTo>
                <a:lnTo>
                  <a:pt x="60660" y="1"/>
                </a:lnTo>
                <a:close/>
                <a:moveTo>
                  <a:pt x="63019" y="95"/>
                </a:moveTo>
                <a:lnTo>
                  <a:pt x="62924" y="190"/>
                </a:lnTo>
                <a:lnTo>
                  <a:pt x="63019" y="190"/>
                </a:lnTo>
                <a:lnTo>
                  <a:pt x="63019" y="95"/>
                </a:lnTo>
                <a:close/>
                <a:moveTo>
                  <a:pt x="82075" y="944"/>
                </a:moveTo>
                <a:lnTo>
                  <a:pt x="82075" y="1039"/>
                </a:lnTo>
                <a:lnTo>
                  <a:pt x="81980" y="1133"/>
                </a:lnTo>
                <a:lnTo>
                  <a:pt x="81792" y="1133"/>
                </a:lnTo>
                <a:lnTo>
                  <a:pt x="81697" y="1039"/>
                </a:lnTo>
                <a:lnTo>
                  <a:pt x="81509" y="1227"/>
                </a:lnTo>
                <a:lnTo>
                  <a:pt x="81886" y="1227"/>
                </a:lnTo>
                <a:lnTo>
                  <a:pt x="82169" y="1039"/>
                </a:lnTo>
                <a:lnTo>
                  <a:pt x="82075" y="944"/>
                </a:lnTo>
                <a:close/>
                <a:moveTo>
                  <a:pt x="44151" y="1510"/>
                </a:moveTo>
                <a:lnTo>
                  <a:pt x="43962" y="1605"/>
                </a:lnTo>
                <a:lnTo>
                  <a:pt x="44245" y="1605"/>
                </a:lnTo>
                <a:lnTo>
                  <a:pt x="44151" y="1510"/>
                </a:lnTo>
                <a:close/>
                <a:moveTo>
                  <a:pt x="43019" y="1699"/>
                </a:moveTo>
                <a:lnTo>
                  <a:pt x="42830" y="1793"/>
                </a:lnTo>
                <a:lnTo>
                  <a:pt x="42956" y="1762"/>
                </a:lnTo>
                <a:lnTo>
                  <a:pt x="43019" y="1699"/>
                </a:lnTo>
                <a:close/>
                <a:moveTo>
                  <a:pt x="13585" y="5472"/>
                </a:moveTo>
                <a:lnTo>
                  <a:pt x="13585" y="5504"/>
                </a:lnTo>
                <a:lnTo>
                  <a:pt x="13585" y="5504"/>
                </a:lnTo>
                <a:lnTo>
                  <a:pt x="13680" y="5472"/>
                </a:lnTo>
                <a:close/>
                <a:moveTo>
                  <a:pt x="15095" y="6321"/>
                </a:moveTo>
                <a:lnTo>
                  <a:pt x="14812" y="6416"/>
                </a:lnTo>
                <a:lnTo>
                  <a:pt x="14812" y="6321"/>
                </a:lnTo>
                <a:close/>
                <a:moveTo>
                  <a:pt x="60547" y="39"/>
                </a:moveTo>
                <a:lnTo>
                  <a:pt x="60377" y="95"/>
                </a:lnTo>
                <a:lnTo>
                  <a:pt x="60471" y="190"/>
                </a:lnTo>
                <a:lnTo>
                  <a:pt x="60094" y="378"/>
                </a:lnTo>
                <a:lnTo>
                  <a:pt x="59811" y="473"/>
                </a:lnTo>
                <a:lnTo>
                  <a:pt x="59717" y="473"/>
                </a:lnTo>
                <a:lnTo>
                  <a:pt x="59622" y="378"/>
                </a:lnTo>
                <a:lnTo>
                  <a:pt x="59811" y="378"/>
                </a:lnTo>
                <a:lnTo>
                  <a:pt x="59811" y="284"/>
                </a:lnTo>
                <a:lnTo>
                  <a:pt x="59811" y="190"/>
                </a:lnTo>
                <a:lnTo>
                  <a:pt x="58962" y="190"/>
                </a:lnTo>
                <a:lnTo>
                  <a:pt x="58773" y="284"/>
                </a:lnTo>
                <a:lnTo>
                  <a:pt x="58396" y="473"/>
                </a:lnTo>
                <a:lnTo>
                  <a:pt x="58585" y="473"/>
                </a:lnTo>
                <a:lnTo>
                  <a:pt x="58396" y="661"/>
                </a:lnTo>
                <a:lnTo>
                  <a:pt x="58207" y="661"/>
                </a:lnTo>
                <a:lnTo>
                  <a:pt x="58302" y="567"/>
                </a:lnTo>
                <a:lnTo>
                  <a:pt x="58113" y="661"/>
                </a:lnTo>
                <a:lnTo>
                  <a:pt x="57924" y="661"/>
                </a:lnTo>
                <a:lnTo>
                  <a:pt x="57453" y="473"/>
                </a:lnTo>
                <a:lnTo>
                  <a:pt x="56981" y="284"/>
                </a:lnTo>
                <a:lnTo>
                  <a:pt x="56604" y="284"/>
                </a:lnTo>
                <a:lnTo>
                  <a:pt x="56604" y="473"/>
                </a:lnTo>
                <a:lnTo>
                  <a:pt x="56415" y="567"/>
                </a:lnTo>
                <a:lnTo>
                  <a:pt x="57075" y="473"/>
                </a:lnTo>
                <a:lnTo>
                  <a:pt x="56698" y="661"/>
                </a:lnTo>
                <a:lnTo>
                  <a:pt x="57170" y="567"/>
                </a:lnTo>
                <a:lnTo>
                  <a:pt x="57075" y="661"/>
                </a:lnTo>
                <a:lnTo>
                  <a:pt x="57075" y="756"/>
                </a:lnTo>
                <a:lnTo>
                  <a:pt x="56321" y="756"/>
                </a:lnTo>
                <a:lnTo>
                  <a:pt x="56226" y="567"/>
                </a:lnTo>
                <a:lnTo>
                  <a:pt x="56132" y="473"/>
                </a:lnTo>
                <a:lnTo>
                  <a:pt x="55849" y="473"/>
                </a:lnTo>
                <a:lnTo>
                  <a:pt x="55471" y="567"/>
                </a:lnTo>
                <a:lnTo>
                  <a:pt x="55000" y="661"/>
                </a:lnTo>
                <a:lnTo>
                  <a:pt x="55094" y="661"/>
                </a:lnTo>
                <a:lnTo>
                  <a:pt x="53868" y="850"/>
                </a:lnTo>
                <a:lnTo>
                  <a:pt x="52830" y="1039"/>
                </a:lnTo>
                <a:lnTo>
                  <a:pt x="52830" y="1039"/>
                </a:lnTo>
                <a:lnTo>
                  <a:pt x="52924" y="850"/>
                </a:lnTo>
                <a:lnTo>
                  <a:pt x="53019" y="756"/>
                </a:lnTo>
                <a:lnTo>
                  <a:pt x="53019" y="756"/>
                </a:lnTo>
                <a:lnTo>
                  <a:pt x="52358" y="944"/>
                </a:lnTo>
                <a:lnTo>
                  <a:pt x="51981" y="1039"/>
                </a:lnTo>
                <a:lnTo>
                  <a:pt x="51887" y="1133"/>
                </a:lnTo>
                <a:lnTo>
                  <a:pt x="51887" y="1227"/>
                </a:lnTo>
                <a:lnTo>
                  <a:pt x="51604" y="1039"/>
                </a:lnTo>
                <a:lnTo>
                  <a:pt x="50755" y="1039"/>
                </a:lnTo>
                <a:lnTo>
                  <a:pt x="50755" y="944"/>
                </a:lnTo>
                <a:lnTo>
                  <a:pt x="50755" y="850"/>
                </a:lnTo>
                <a:lnTo>
                  <a:pt x="50660" y="850"/>
                </a:lnTo>
                <a:lnTo>
                  <a:pt x="50660" y="1039"/>
                </a:lnTo>
                <a:lnTo>
                  <a:pt x="49623" y="1322"/>
                </a:lnTo>
                <a:lnTo>
                  <a:pt x="49151" y="1416"/>
                </a:lnTo>
                <a:lnTo>
                  <a:pt x="48679" y="1416"/>
                </a:lnTo>
                <a:lnTo>
                  <a:pt x="48679" y="1322"/>
                </a:lnTo>
                <a:lnTo>
                  <a:pt x="48773" y="1322"/>
                </a:lnTo>
                <a:lnTo>
                  <a:pt x="48585" y="1133"/>
                </a:lnTo>
                <a:lnTo>
                  <a:pt x="47547" y="1133"/>
                </a:lnTo>
                <a:lnTo>
                  <a:pt x="46981" y="1322"/>
                </a:lnTo>
                <a:lnTo>
                  <a:pt x="46038" y="1699"/>
                </a:lnTo>
                <a:lnTo>
                  <a:pt x="46038" y="1699"/>
                </a:lnTo>
                <a:lnTo>
                  <a:pt x="46132" y="1605"/>
                </a:lnTo>
                <a:lnTo>
                  <a:pt x="46038" y="1510"/>
                </a:lnTo>
                <a:lnTo>
                  <a:pt x="45755" y="1699"/>
                </a:lnTo>
                <a:lnTo>
                  <a:pt x="45660" y="1793"/>
                </a:lnTo>
                <a:lnTo>
                  <a:pt x="45566" y="1793"/>
                </a:lnTo>
                <a:lnTo>
                  <a:pt x="45472" y="1699"/>
                </a:lnTo>
                <a:lnTo>
                  <a:pt x="45472" y="1510"/>
                </a:lnTo>
                <a:lnTo>
                  <a:pt x="45755" y="1510"/>
                </a:lnTo>
                <a:lnTo>
                  <a:pt x="45566" y="1416"/>
                </a:lnTo>
                <a:lnTo>
                  <a:pt x="45189" y="1416"/>
                </a:lnTo>
                <a:lnTo>
                  <a:pt x="44245" y="1605"/>
                </a:lnTo>
                <a:lnTo>
                  <a:pt x="42736" y="2076"/>
                </a:lnTo>
                <a:lnTo>
                  <a:pt x="42736" y="2076"/>
                </a:lnTo>
                <a:lnTo>
                  <a:pt x="43113" y="1793"/>
                </a:lnTo>
                <a:lnTo>
                  <a:pt x="43491" y="1605"/>
                </a:lnTo>
                <a:lnTo>
                  <a:pt x="43208" y="1699"/>
                </a:lnTo>
                <a:lnTo>
                  <a:pt x="42956" y="1762"/>
                </a:lnTo>
                <a:lnTo>
                  <a:pt x="42924" y="1793"/>
                </a:lnTo>
                <a:lnTo>
                  <a:pt x="42453" y="1982"/>
                </a:lnTo>
                <a:lnTo>
                  <a:pt x="42075" y="1982"/>
                </a:lnTo>
                <a:lnTo>
                  <a:pt x="41981" y="1888"/>
                </a:lnTo>
                <a:lnTo>
                  <a:pt x="40377" y="1888"/>
                </a:lnTo>
                <a:lnTo>
                  <a:pt x="38962" y="1982"/>
                </a:lnTo>
                <a:lnTo>
                  <a:pt x="39057" y="2076"/>
                </a:lnTo>
                <a:lnTo>
                  <a:pt x="38962" y="2171"/>
                </a:lnTo>
                <a:lnTo>
                  <a:pt x="38679" y="2265"/>
                </a:lnTo>
                <a:lnTo>
                  <a:pt x="38774" y="2076"/>
                </a:lnTo>
                <a:lnTo>
                  <a:pt x="38679" y="2076"/>
                </a:lnTo>
                <a:lnTo>
                  <a:pt x="38585" y="2171"/>
                </a:lnTo>
                <a:lnTo>
                  <a:pt x="38491" y="2265"/>
                </a:lnTo>
                <a:lnTo>
                  <a:pt x="38302" y="2171"/>
                </a:lnTo>
                <a:lnTo>
                  <a:pt x="38208" y="1982"/>
                </a:lnTo>
                <a:lnTo>
                  <a:pt x="37453" y="1982"/>
                </a:lnTo>
                <a:lnTo>
                  <a:pt x="37736" y="2171"/>
                </a:lnTo>
                <a:lnTo>
                  <a:pt x="37264" y="2171"/>
                </a:lnTo>
                <a:lnTo>
                  <a:pt x="37076" y="2076"/>
                </a:lnTo>
                <a:lnTo>
                  <a:pt x="36793" y="2171"/>
                </a:lnTo>
                <a:lnTo>
                  <a:pt x="36887" y="1982"/>
                </a:lnTo>
                <a:lnTo>
                  <a:pt x="35943" y="2359"/>
                </a:lnTo>
                <a:lnTo>
                  <a:pt x="34906" y="2548"/>
                </a:lnTo>
                <a:lnTo>
                  <a:pt x="33868" y="2737"/>
                </a:lnTo>
                <a:lnTo>
                  <a:pt x="32925" y="2737"/>
                </a:lnTo>
                <a:lnTo>
                  <a:pt x="33113" y="2642"/>
                </a:lnTo>
                <a:lnTo>
                  <a:pt x="32830" y="2642"/>
                </a:lnTo>
                <a:lnTo>
                  <a:pt x="32547" y="2737"/>
                </a:lnTo>
                <a:lnTo>
                  <a:pt x="32076" y="2925"/>
                </a:lnTo>
                <a:lnTo>
                  <a:pt x="31321" y="2925"/>
                </a:lnTo>
                <a:lnTo>
                  <a:pt x="30472" y="3020"/>
                </a:lnTo>
                <a:lnTo>
                  <a:pt x="29623" y="3114"/>
                </a:lnTo>
                <a:lnTo>
                  <a:pt x="27736" y="3397"/>
                </a:lnTo>
                <a:lnTo>
                  <a:pt x="26698" y="3491"/>
                </a:lnTo>
                <a:lnTo>
                  <a:pt x="26415" y="3586"/>
                </a:lnTo>
                <a:lnTo>
                  <a:pt x="26321" y="3680"/>
                </a:lnTo>
                <a:lnTo>
                  <a:pt x="26132" y="3586"/>
                </a:lnTo>
                <a:lnTo>
                  <a:pt x="25944" y="3491"/>
                </a:lnTo>
                <a:lnTo>
                  <a:pt x="25755" y="3586"/>
                </a:lnTo>
                <a:lnTo>
                  <a:pt x="25661" y="3869"/>
                </a:lnTo>
                <a:lnTo>
                  <a:pt x="25189" y="3774"/>
                </a:lnTo>
                <a:lnTo>
                  <a:pt x="24623" y="3774"/>
                </a:lnTo>
                <a:lnTo>
                  <a:pt x="23491" y="3963"/>
                </a:lnTo>
                <a:lnTo>
                  <a:pt x="22642" y="4057"/>
                </a:lnTo>
                <a:lnTo>
                  <a:pt x="21793" y="4152"/>
                </a:lnTo>
                <a:lnTo>
                  <a:pt x="21887" y="4057"/>
                </a:lnTo>
                <a:lnTo>
                  <a:pt x="21698" y="4152"/>
                </a:lnTo>
                <a:lnTo>
                  <a:pt x="21510" y="4340"/>
                </a:lnTo>
                <a:lnTo>
                  <a:pt x="21415" y="4529"/>
                </a:lnTo>
                <a:lnTo>
                  <a:pt x="21227" y="4623"/>
                </a:lnTo>
                <a:lnTo>
                  <a:pt x="21132" y="4529"/>
                </a:lnTo>
                <a:lnTo>
                  <a:pt x="20944" y="4435"/>
                </a:lnTo>
                <a:lnTo>
                  <a:pt x="20378" y="4340"/>
                </a:lnTo>
                <a:lnTo>
                  <a:pt x="19906" y="4435"/>
                </a:lnTo>
                <a:lnTo>
                  <a:pt x="19529" y="4623"/>
                </a:lnTo>
                <a:lnTo>
                  <a:pt x="19434" y="4529"/>
                </a:lnTo>
                <a:lnTo>
                  <a:pt x="19340" y="4529"/>
                </a:lnTo>
                <a:lnTo>
                  <a:pt x="18868" y="4623"/>
                </a:lnTo>
                <a:lnTo>
                  <a:pt x="17925" y="5001"/>
                </a:lnTo>
                <a:lnTo>
                  <a:pt x="17925" y="4812"/>
                </a:lnTo>
                <a:lnTo>
                  <a:pt x="17736" y="5001"/>
                </a:lnTo>
                <a:lnTo>
                  <a:pt x="17548" y="5095"/>
                </a:lnTo>
                <a:lnTo>
                  <a:pt x="17359" y="5189"/>
                </a:lnTo>
                <a:lnTo>
                  <a:pt x="16887" y="5284"/>
                </a:lnTo>
                <a:lnTo>
                  <a:pt x="16982" y="5189"/>
                </a:lnTo>
                <a:lnTo>
                  <a:pt x="16982" y="5189"/>
                </a:lnTo>
                <a:lnTo>
                  <a:pt x="16321" y="5284"/>
                </a:lnTo>
                <a:lnTo>
                  <a:pt x="15755" y="5472"/>
                </a:lnTo>
                <a:lnTo>
                  <a:pt x="15189" y="5567"/>
                </a:lnTo>
                <a:lnTo>
                  <a:pt x="14623" y="5567"/>
                </a:lnTo>
                <a:lnTo>
                  <a:pt x="15283" y="5472"/>
                </a:lnTo>
                <a:lnTo>
                  <a:pt x="15189" y="5378"/>
                </a:lnTo>
                <a:lnTo>
                  <a:pt x="15095" y="5284"/>
                </a:lnTo>
                <a:lnTo>
                  <a:pt x="15095" y="5189"/>
                </a:lnTo>
                <a:lnTo>
                  <a:pt x="15095" y="5095"/>
                </a:lnTo>
                <a:lnTo>
                  <a:pt x="14906" y="5189"/>
                </a:lnTo>
                <a:lnTo>
                  <a:pt x="14529" y="5284"/>
                </a:lnTo>
                <a:lnTo>
                  <a:pt x="13680" y="5472"/>
                </a:lnTo>
                <a:lnTo>
                  <a:pt x="13680" y="5567"/>
                </a:lnTo>
                <a:lnTo>
                  <a:pt x="13585" y="5567"/>
                </a:lnTo>
                <a:lnTo>
                  <a:pt x="13585" y="5504"/>
                </a:lnTo>
                <a:lnTo>
                  <a:pt x="13585" y="5504"/>
                </a:lnTo>
                <a:lnTo>
                  <a:pt x="13397" y="5567"/>
                </a:lnTo>
                <a:lnTo>
                  <a:pt x="13208" y="5661"/>
                </a:lnTo>
                <a:lnTo>
                  <a:pt x="13302" y="5755"/>
                </a:lnTo>
                <a:lnTo>
                  <a:pt x="13585" y="5661"/>
                </a:lnTo>
                <a:lnTo>
                  <a:pt x="13868" y="5661"/>
                </a:lnTo>
                <a:lnTo>
                  <a:pt x="13585" y="5850"/>
                </a:lnTo>
                <a:lnTo>
                  <a:pt x="13302" y="5850"/>
                </a:lnTo>
                <a:lnTo>
                  <a:pt x="13019" y="5755"/>
                </a:lnTo>
                <a:lnTo>
                  <a:pt x="12736" y="5755"/>
                </a:lnTo>
                <a:lnTo>
                  <a:pt x="11133" y="6227"/>
                </a:lnTo>
                <a:lnTo>
                  <a:pt x="11038" y="6133"/>
                </a:lnTo>
                <a:lnTo>
                  <a:pt x="10472" y="6321"/>
                </a:lnTo>
                <a:lnTo>
                  <a:pt x="10001" y="6416"/>
                </a:lnTo>
                <a:lnTo>
                  <a:pt x="9434" y="6510"/>
                </a:lnTo>
                <a:lnTo>
                  <a:pt x="8680" y="6699"/>
                </a:lnTo>
                <a:lnTo>
                  <a:pt x="7642" y="6888"/>
                </a:lnTo>
                <a:lnTo>
                  <a:pt x="6416" y="7076"/>
                </a:lnTo>
                <a:lnTo>
                  <a:pt x="3963" y="7454"/>
                </a:lnTo>
                <a:lnTo>
                  <a:pt x="1604" y="7831"/>
                </a:lnTo>
                <a:lnTo>
                  <a:pt x="944" y="8020"/>
                </a:lnTo>
                <a:lnTo>
                  <a:pt x="567" y="7925"/>
                </a:lnTo>
                <a:lnTo>
                  <a:pt x="284" y="7831"/>
                </a:lnTo>
                <a:lnTo>
                  <a:pt x="189" y="7831"/>
                </a:lnTo>
                <a:lnTo>
                  <a:pt x="189" y="7925"/>
                </a:lnTo>
                <a:lnTo>
                  <a:pt x="189" y="8208"/>
                </a:lnTo>
                <a:lnTo>
                  <a:pt x="1" y="8397"/>
                </a:lnTo>
                <a:lnTo>
                  <a:pt x="1" y="8586"/>
                </a:lnTo>
                <a:lnTo>
                  <a:pt x="1" y="8680"/>
                </a:lnTo>
                <a:lnTo>
                  <a:pt x="95" y="8774"/>
                </a:lnTo>
                <a:lnTo>
                  <a:pt x="472" y="8869"/>
                </a:lnTo>
                <a:lnTo>
                  <a:pt x="755" y="8869"/>
                </a:lnTo>
                <a:lnTo>
                  <a:pt x="567" y="8963"/>
                </a:lnTo>
                <a:lnTo>
                  <a:pt x="755" y="8963"/>
                </a:lnTo>
                <a:lnTo>
                  <a:pt x="1038" y="8869"/>
                </a:lnTo>
                <a:lnTo>
                  <a:pt x="1416" y="8586"/>
                </a:lnTo>
                <a:lnTo>
                  <a:pt x="1416" y="8774"/>
                </a:lnTo>
                <a:lnTo>
                  <a:pt x="1510" y="8869"/>
                </a:lnTo>
                <a:lnTo>
                  <a:pt x="1699" y="8774"/>
                </a:lnTo>
                <a:lnTo>
                  <a:pt x="1793" y="8774"/>
                </a:lnTo>
                <a:lnTo>
                  <a:pt x="2265" y="8586"/>
                </a:lnTo>
                <a:lnTo>
                  <a:pt x="2642" y="8491"/>
                </a:lnTo>
                <a:lnTo>
                  <a:pt x="3397" y="8491"/>
                </a:lnTo>
                <a:lnTo>
                  <a:pt x="4152" y="8397"/>
                </a:lnTo>
                <a:lnTo>
                  <a:pt x="4623" y="8397"/>
                </a:lnTo>
                <a:lnTo>
                  <a:pt x="5001" y="8114"/>
                </a:lnTo>
                <a:lnTo>
                  <a:pt x="5001" y="8208"/>
                </a:lnTo>
                <a:lnTo>
                  <a:pt x="5284" y="8114"/>
                </a:lnTo>
                <a:lnTo>
                  <a:pt x="5850" y="7831"/>
                </a:lnTo>
                <a:lnTo>
                  <a:pt x="5944" y="7925"/>
                </a:lnTo>
                <a:lnTo>
                  <a:pt x="5850" y="8020"/>
                </a:lnTo>
                <a:lnTo>
                  <a:pt x="5850" y="8114"/>
                </a:lnTo>
                <a:lnTo>
                  <a:pt x="5944" y="8020"/>
                </a:lnTo>
                <a:lnTo>
                  <a:pt x="6416" y="7925"/>
                </a:lnTo>
                <a:lnTo>
                  <a:pt x="7170" y="7925"/>
                </a:lnTo>
                <a:lnTo>
                  <a:pt x="7170" y="8020"/>
                </a:lnTo>
                <a:lnTo>
                  <a:pt x="7076" y="8114"/>
                </a:lnTo>
                <a:lnTo>
                  <a:pt x="7265" y="8020"/>
                </a:lnTo>
                <a:lnTo>
                  <a:pt x="7359" y="7925"/>
                </a:lnTo>
                <a:lnTo>
                  <a:pt x="7359" y="7831"/>
                </a:lnTo>
                <a:lnTo>
                  <a:pt x="7548" y="8020"/>
                </a:lnTo>
                <a:lnTo>
                  <a:pt x="8397" y="7642"/>
                </a:lnTo>
                <a:lnTo>
                  <a:pt x="8963" y="7454"/>
                </a:lnTo>
                <a:lnTo>
                  <a:pt x="9151" y="7359"/>
                </a:lnTo>
                <a:lnTo>
                  <a:pt x="9246" y="7359"/>
                </a:lnTo>
                <a:lnTo>
                  <a:pt x="9151" y="7171"/>
                </a:lnTo>
                <a:lnTo>
                  <a:pt x="9246" y="7076"/>
                </a:lnTo>
                <a:lnTo>
                  <a:pt x="9340" y="7076"/>
                </a:lnTo>
                <a:lnTo>
                  <a:pt x="9340" y="7171"/>
                </a:lnTo>
                <a:lnTo>
                  <a:pt x="9434" y="7076"/>
                </a:lnTo>
                <a:lnTo>
                  <a:pt x="9529" y="7171"/>
                </a:lnTo>
                <a:lnTo>
                  <a:pt x="9434" y="7265"/>
                </a:lnTo>
                <a:lnTo>
                  <a:pt x="9340" y="7265"/>
                </a:lnTo>
                <a:lnTo>
                  <a:pt x="9340" y="7359"/>
                </a:lnTo>
                <a:lnTo>
                  <a:pt x="9717" y="7171"/>
                </a:lnTo>
                <a:lnTo>
                  <a:pt x="10095" y="7076"/>
                </a:lnTo>
                <a:lnTo>
                  <a:pt x="10095" y="7171"/>
                </a:lnTo>
                <a:lnTo>
                  <a:pt x="10001" y="7171"/>
                </a:lnTo>
                <a:lnTo>
                  <a:pt x="9906" y="7265"/>
                </a:lnTo>
                <a:lnTo>
                  <a:pt x="9906" y="7359"/>
                </a:lnTo>
                <a:lnTo>
                  <a:pt x="9623" y="7265"/>
                </a:lnTo>
                <a:lnTo>
                  <a:pt x="9717" y="7454"/>
                </a:lnTo>
                <a:lnTo>
                  <a:pt x="10850" y="7076"/>
                </a:lnTo>
                <a:lnTo>
                  <a:pt x="11038" y="7076"/>
                </a:lnTo>
                <a:lnTo>
                  <a:pt x="11133" y="7171"/>
                </a:lnTo>
                <a:lnTo>
                  <a:pt x="11321" y="7265"/>
                </a:lnTo>
                <a:lnTo>
                  <a:pt x="11416" y="7265"/>
                </a:lnTo>
                <a:lnTo>
                  <a:pt x="11604" y="7171"/>
                </a:lnTo>
                <a:lnTo>
                  <a:pt x="11793" y="6982"/>
                </a:lnTo>
                <a:lnTo>
                  <a:pt x="11887" y="6888"/>
                </a:lnTo>
                <a:lnTo>
                  <a:pt x="12170" y="6888"/>
                </a:lnTo>
                <a:lnTo>
                  <a:pt x="12076" y="7076"/>
                </a:lnTo>
                <a:lnTo>
                  <a:pt x="12265" y="7076"/>
                </a:lnTo>
                <a:lnTo>
                  <a:pt x="12359" y="6888"/>
                </a:lnTo>
                <a:lnTo>
                  <a:pt x="12548" y="6793"/>
                </a:lnTo>
                <a:lnTo>
                  <a:pt x="12736" y="6793"/>
                </a:lnTo>
                <a:lnTo>
                  <a:pt x="12453" y="6982"/>
                </a:lnTo>
                <a:lnTo>
                  <a:pt x="12925" y="6982"/>
                </a:lnTo>
                <a:lnTo>
                  <a:pt x="13491" y="6888"/>
                </a:lnTo>
                <a:lnTo>
                  <a:pt x="14434" y="6605"/>
                </a:lnTo>
                <a:lnTo>
                  <a:pt x="15849" y="6510"/>
                </a:lnTo>
                <a:lnTo>
                  <a:pt x="16510" y="6416"/>
                </a:lnTo>
                <a:lnTo>
                  <a:pt x="16982" y="6227"/>
                </a:lnTo>
                <a:lnTo>
                  <a:pt x="17831" y="6038"/>
                </a:lnTo>
                <a:lnTo>
                  <a:pt x="18680" y="6038"/>
                </a:lnTo>
                <a:lnTo>
                  <a:pt x="19057" y="5850"/>
                </a:lnTo>
                <a:lnTo>
                  <a:pt x="19340" y="5755"/>
                </a:lnTo>
                <a:lnTo>
                  <a:pt x="20472" y="5661"/>
                </a:lnTo>
                <a:lnTo>
                  <a:pt x="21604" y="5567"/>
                </a:lnTo>
                <a:lnTo>
                  <a:pt x="22736" y="5378"/>
                </a:lnTo>
                <a:lnTo>
                  <a:pt x="23774" y="5095"/>
                </a:lnTo>
                <a:lnTo>
                  <a:pt x="23774" y="5284"/>
                </a:lnTo>
                <a:lnTo>
                  <a:pt x="24151" y="5189"/>
                </a:lnTo>
                <a:lnTo>
                  <a:pt x="24246" y="5189"/>
                </a:lnTo>
                <a:lnTo>
                  <a:pt x="24246" y="5095"/>
                </a:lnTo>
                <a:lnTo>
                  <a:pt x="24623" y="5001"/>
                </a:lnTo>
                <a:lnTo>
                  <a:pt x="25000" y="5095"/>
                </a:lnTo>
                <a:lnTo>
                  <a:pt x="25378" y="5095"/>
                </a:lnTo>
                <a:lnTo>
                  <a:pt x="25755" y="4906"/>
                </a:lnTo>
                <a:lnTo>
                  <a:pt x="25755" y="5095"/>
                </a:lnTo>
                <a:lnTo>
                  <a:pt x="25849" y="5001"/>
                </a:lnTo>
                <a:lnTo>
                  <a:pt x="26132" y="4906"/>
                </a:lnTo>
                <a:lnTo>
                  <a:pt x="27264" y="4906"/>
                </a:lnTo>
                <a:lnTo>
                  <a:pt x="28491" y="4718"/>
                </a:lnTo>
                <a:lnTo>
                  <a:pt x="28302" y="4529"/>
                </a:lnTo>
                <a:lnTo>
                  <a:pt x="28491" y="4435"/>
                </a:lnTo>
                <a:lnTo>
                  <a:pt x="28585" y="4340"/>
                </a:lnTo>
                <a:lnTo>
                  <a:pt x="28774" y="4529"/>
                </a:lnTo>
                <a:lnTo>
                  <a:pt x="28679" y="4623"/>
                </a:lnTo>
                <a:lnTo>
                  <a:pt x="29717" y="4623"/>
                </a:lnTo>
                <a:lnTo>
                  <a:pt x="30189" y="4529"/>
                </a:lnTo>
                <a:lnTo>
                  <a:pt x="31510" y="4246"/>
                </a:lnTo>
                <a:lnTo>
                  <a:pt x="32076" y="4057"/>
                </a:lnTo>
                <a:lnTo>
                  <a:pt x="32547" y="3869"/>
                </a:lnTo>
                <a:lnTo>
                  <a:pt x="32642" y="3963"/>
                </a:lnTo>
                <a:lnTo>
                  <a:pt x="32830" y="4057"/>
                </a:lnTo>
                <a:lnTo>
                  <a:pt x="33019" y="4057"/>
                </a:lnTo>
                <a:lnTo>
                  <a:pt x="33679" y="3869"/>
                </a:lnTo>
                <a:lnTo>
                  <a:pt x="33962" y="3586"/>
                </a:lnTo>
                <a:lnTo>
                  <a:pt x="34623" y="3586"/>
                </a:lnTo>
                <a:lnTo>
                  <a:pt x="35660" y="3491"/>
                </a:lnTo>
                <a:lnTo>
                  <a:pt x="37170" y="3586"/>
                </a:lnTo>
                <a:lnTo>
                  <a:pt x="37547" y="3397"/>
                </a:lnTo>
                <a:lnTo>
                  <a:pt x="38019" y="3303"/>
                </a:lnTo>
                <a:lnTo>
                  <a:pt x="39151" y="3208"/>
                </a:lnTo>
                <a:lnTo>
                  <a:pt x="41038" y="3208"/>
                </a:lnTo>
                <a:lnTo>
                  <a:pt x="41038" y="3114"/>
                </a:lnTo>
                <a:lnTo>
                  <a:pt x="41226" y="3020"/>
                </a:lnTo>
                <a:lnTo>
                  <a:pt x="41981" y="2925"/>
                </a:lnTo>
                <a:lnTo>
                  <a:pt x="44811" y="2925"/>
                </a:lnTo>
                <a:lnTo>
                  <a:pt x="45000" y="2831"/>
                </a:lnTo>
                <a:lnTo>
                  <a:pt x="45189" y="2642"/>
                </a:lnTo>
                <a:lnTo>
                  <a:pt x="45283" y="2548"/>
                </a:lnTo>
                <a:lnTo>
                  <a:pt x="45566" y="2548"/>
                </a:lnTo>
                <a:lnTo>
                  <a:pt x="45472" y="2737"/>
                </a:lnTo>
                <a:lnTo>
                  <a:pt x="45472" y="2737"/>
                </a:lnTo>
                <a:lnTo>
                  <a:pt x="46132" y="2548"/>
                </a:lnTo>
                <a:lnTo>
                  <a:pt x="46887" y="2548"/>
                </a:lnTo>
                <a:lnTo>
                  <a:pt x="47547" y="2454"/>
                </a:lnTo>
                <a:lnTo>
                  <a:pt x="48207" y="2265"/>
                </a:lnTo>
                <a:lnTo>
                  <a:pt x="48302" y="2359"/>
                </a:lnTo>
                <a:lnTo>
                  <a:pt x="49434" y="2359"/>
                </a:lnTo>
                <a:lnTo>
                  <a:pt x="49717" y="2265"/>
                </a:lnTo>
                <a:lnTo>
                  <a:pt x="50094" y="2171"/>
                </a:lnTo>
                <a:lnTo>
                  <a:pt x="50755" y="2076"/>
                </a:lnTo>
                <a:lnTo>
                  <a:pt x="52170" y="1982"/>
                </a:lnTo>
                <a:lnTo>
                  <a:pt x="54056" y="1793"/>
                </a:lnTo>
                <a:lnTo>
                  <a:pt x="56132" y="1510"/>
                </a:lnTo>
                <a:lnTo>
                  <a:pt x="56037" y="1605"/>
                </a:lnTo>
                <a:lnTo>
                  <a:pt x="55943" y="1699"/>
                </a:lnTo>
                <a:lnTo>
                  <a:pt x="55754" y="1699"/>
                </a:lnTo>
                <a:lnTo>
                  <a:pt x="55471" y="1793"/>
                </a:lnTo>
                <a:lnTo>
                  <a:pt x="55377" y="1888"/>
                </a:lnTo>
                <a:lnTo>
                  <a:pt x="56415" y="1605"/>
                </a:lnTo>
                <a:lnTo>
                  <a:pt x="56887" y="1510"/>
                </a:lnTo>
                <a:lnTo>
                  <a:pt x="56981" y="1605"/>
                </a:lnTo>
                <a:lnTo>
                  <a:pt x="56887" y="1699"/>
                </a:lnTo>
                <a:lnTo>
                  <a:pt x="57358" y="1605"/>
                </a:lnTo>
                <a:lnTo>
                  <a:pt x="57736" y="1605"/>
                </a:lnTo>
                <a:lnTo>
                  <a:pt x="58207" y="1510"/>
                </a:lnTo>
                <a:lnTo>
                  <a:pt x="58679" y="1510"/>
                </a:lnTo>
                <a:lnTo>
                  <a:pt x="58773" y="1416"/>
                </a:lnTo>
                <a:lnTo>
                  <a:pt x="58868" y="1322"/>
                </a:lnTo>
                <a:lnTo>
                  <a:pt x="59056" y="1133"/>
                </a:lnTo>
                <a:lnTo>
                  <a:pt x="59151" y="1227"/>
                </a:lnTo>
                <a:lnTo>
                  <a:pt x="59339" y="1227"/>
                </a:lnTo>
                <a:lnTo>
                  <a:pt x="59434" y="1322"/>
                </a:lnTo>
                <a:lnTo>
                  <a:pt x="59339" y="1510"/>
                </a:lnTo>
                <a:lnTo>
                  <a:pt x="59811" y="1416"/>
                </a:lnTo>
                <a:lnTo>
                  <a:pt x="60000" y="1322"/>
                </a:lnTo>
                <a:lnTo>
                  <a:pt x="60094" y="1416"/>
                </a:lnTo>
                <a:lnTo>
                  <a:pt x="60377" y="1322"/>
                </a:lnTo>
                <a:lnTo>
                  <a:pt x="60660" y="1227"/>
                </a:lnTo>
                <a:lnTo>
                  <a:pt x="61320" y="1133"/>
                </a:lnTo>
                <a:lnTo>
                  <a:pt x="61981" y="1227"/>
                </a:lnTo>
                <a:lnTo>
                  <a:pt x="62641" y="1227"/>
                </a:lnTo>
                <a:lnTo>
                  <a:pt x="62547" y="1133"/>
                </a:lnTo>
                <a:lnTo>
                  <a:pt x="63207" y="1039"/>
                </a:lnTo>
                <a:lnTo>
                  <a:pt x="63019" y="1133"/>
                </a:lnTo>
                <a:lnTo>
                  <a:pt x="63585" y="1133"/>
                </a:lnTo>
                <a:lnTo>
                  <a:pt x="63302" y="1039"/>
                </a:lnTo>
                <a:lnTo>
                  <a:pt x="63773" y="850"/>
                </a:lnTo>
                <a:lnTo>
                  <a:pt x="64151" y="756"/>
                </a:lnTo>
                <a:lnTo>
                  <a:pt x="64434" y="850"/>
                </a:lnTo>
                <a:lnTo>
                  <a:pt x="64434" y="1133"/>
                </a:lnTo>
                <a:lnTo>
                  <a:pt x="65283" y="850"/>
                </a:lnTo>
                <a:lnTo>
                  <a:pt x="65283" y="944"/>
                </a:lnTo>
                <a:lnTo>
                  <a:pt x="65471" y="944"/>
                </a:lnTo>
                <a:lnTo>
                  <a:pt x="65566" y="850"/>
                </a:lnTo>
                <a:lnTo>
                  <a:pt x="65754" y="944"/>
                </a:lnTo>
                <a:lnTo>
                  <a:pt x="66132" y="850"/>
                </a:lnTo>
                <a:lnTo>
                  <a:pt x="66981" y="850"/>
                </a:lnTo>
                <a:lnTo>
                  <a:pt x="66981" y="944"/>
                </a:lnTo>
                <a:lnTo>
                  <a:pt x="66886" y="1039"/>
                </a:lnTo>
                <a:lnTo>
                  <a:pt x="66792" y="1039"/>
                </a:lnTo>
                <a:lnTo>
                  <a:pt x="66792" y="1133"/>
                </a:lnTo>
                <a:lnTo>
                  <a:pt x="67641" y="944"/>
                </a:lnTo>
                <a:lnTo>
                  <a:pt x="68113" y="850"/>
                </a:lnTo>
                <a:lnTo>
                  <a:pt x="68584" y="850"/>
                </a:lnTo>
                <a:lnTo>
                  <a:pt x="68773" y="944"/>
                </a:lnTo>
                <a:lnTo>
                  <a:pt x="68962" y="944"/>
                </a:lnTo>
                <a:lnTo>
                  <a:pt x="69150" y="850"/>
                </a:lnTo>
                <a:lnTo>
                  <a:pt x="70849" y="944"/>
                </a:lnTo>
                <a:lnTo>
                  <a:pt x="71509" y="850"/>
                </a:lnTo>
                <a:lnTo>
                  <a:pt x="72169" y="756"/>
                </a:lnTo>
                <a:lnTo>
                  <a:pt x="73207" y="756"/>
                </a:lnTo>
                <a:lnTo>
                  <a:pt x="73584" y="944"/>
                </a:lnTo>
                <a:lnTo>
                  <a:pt x="73962" y="944"/>
                </a:lnTo>
                <a:lnTo>
                  <a:pt x="73773" y="756"/>
                </a:lnTo>
                <a:lnTo>
                  <a:pt x="74056" y="567"/>
                </a:lnTo>
                <a:lnTo>
                  <a:pt x="74150" y="567"/>
                </a:lnTo>
                <a:lnTo>
                  <a:pt x="74150" y="756"/>
                </a:lnTo>
                <a:lnTo>
                  <a:pt x="74339" y="850"/>
                </a:lnTo>
                <a:lnTo>
                  <a:pt x="74433" y="756"/>
                </a:lnTo>
                <a:lnTo>
                  <a:pt x="74716" y="661"/>
                </a:lnTo>
                <a:lnTo>
                  <a:pt x="75188" y="661"/>
                </a:lnTo>
                <a:lnTo>
                  <a:pt x="75188" y="756"/>
                </a:lnTo>
                <a:lnTo>
                  <a:pt x="74999" y="850"/>
                </a:lnTo>
                <a:lnTo>
                  <a:pt x="75377" y="756"/>
                </a:lnTo>
                <a:lnTo>
                  <a:pt x="75754" y="756"/>
                </a:lnTo>
                <a:lnTo>
                  <a:pt x="75471" y="850"/>
                </a:lnTo>
                <a:lnTo>
                  <a:pt x="75565" y="944"/>
                </a:lnTo>
                <a:lnTo>
                  <a:pt x="76226" y="1039"/>
                </a:lnTo>
                <a:lnTo>
                  <a:pt x="76320" y="850"/>
                </a:lnTo>
                <a:lnTo>
                  <a:pt x="76509" y="850"/>
                </a:lnTo>
                <a:lnTo>
                  <a:pt x="76792" y="756"/>
                </a:lnTo>
                <a:lnTo>
                  <a:pt x="77075" y="661"/>
                </a:lnTo>
                <a:lnTo>
                  <a:pt x="76886" y="850"/>
                </a:lnTo>
                <a:lnTo>
                  <a:pt x="76981" y="944"/>
                </a:lnTo>
                <a:lnTo>
                  <a:pt x="77264" y="1039"/>
                </a:lnTo>
                <a:lnTo>
                  <a:pt x="77547" y="1133"/>
                </a:lnTo>
                <a:lnTo>
                  <a:pt x="77924" y="1227"/>
                </a:lnTo>
                <a:lnTo>
                  <a:pt x="78018" y="1133"/>
                </a:lnTo>
                <a:lnTo>
                  <a:pt x="77924" y="1039"/>
                </a:lnTo>
                <a:lnTo>
                  <a:pt x="78207" y="944"/>
                </a:lnTo>
                <a:lnTo>
                  <a:pt x="78490" y="1039"/>
                </a:lnTo>
                <a:lnTo>
                  <a:pt x="78773" y="1039"/>
                </a:lnTo>
                <a:lnTo>
                  <a:pt x="79056" y="1133"/>
                </a:lnTo>
                <a:lnTo>
                  <a:pt x="79716" y="944"/>
                </a:lnTo>
                <a:lnTo>
                  <a:pt x="80282" y="756"/>
                </a:lnTo>
                <a:lnTo>
                  <a:pt x="80282" y="850"/>
                </a:lnTo>
                <a:lnTo>
                  <a:pt x="80188" y="944"/>
                </a:lnTo>
                <a:lnTo>
                  <a:pt x="80848" y="1039"/>
                </a:lnTo>
                <a:lnTo>
                  <a:pt x="81131" y="1039"/>
                </a:lnTo>
                <a:lnTo>
                  <a:pt x="81131" y="1133"/>
                </a:lnTo>
                <a:lnTo>
                  <a:pt x="81037" y="1227"/>
                </a:lnTo>
                <a:lnTo>
                  <a:pt x="81697" y="1039"/>
                </a:lnTo>
                <a:lnTo>
                  <a:pt x="81886" y="944"/>
                </a:lnTo>
                <a:lnTo>
                  <a:pt x="81792" y="850"/>
                </a:lnTo>
                <a:lnTo>
                  <a:pt x="81414" y="850"/>
                </a:lnTo>
                <a:lnTo>
                  <a:pt x="80943" y="944"/>
                </a:lnTo>
                <a:lnTo>
                  <a:pt x="81037" y="756"/>
                </a:lnTo>
                <a:lnTo>
                  <a:pt x="80754" y="944"/>
                </a:lnTo>
                <a:lnTo>
                  <a:pt x="80660" y="756"/>
                </a:lnTo>
                <a:lnTo>
                  <a:pt x="80754" y="661"/>
                </a:lnTo>
                <a:lnTo>
                  <a:pt x="80188" y="661"/>
                </a:lnTo>
                <a:lnTo>
                  <a:pt x="80188" y="567"/>
                </a:lnTo>
                <a:lnTo>
                  <a:pt x="80282" y="567"/>
                </a:lnTo>
                <a:lnTo>
                  <a:pt x="79528" y="473"/>
                </a:lnTo>
                <a:lnTo>
                  <a:pt x="79339" y="567"/>
                </a:lnTo>
                <a:lnTo>
                  <a:pt x="79245" y="567"/>
                </a:lnTo>
                <a:lnTo>
                  <a:pt x="79245" y="661"/>
                </a:lnTo>
                <a:lnTo>
                  <a:pt x="79056" y="850"/>
                </a:lnTo>
                <a:lnTo>
                  <a:pt x="78867" y="378"/>
                </a:lnTo>
                <a:lnTo>
                  <a:pt x="78679" y="473"/>
                </a:lnTo>
                <a:lnTo>
                  <a:pt x="78396" y="567"/>
                </a:lnTo>
                <a:lnTo>
                  <a:pt x="78018" y="661"/>
                </a:lnTo>
                <a:lnTo>
                  <a:pt x="77924" y="661"/>
                </a:lnTo>
                <a:lnTo>
                  <a:pt x="77830" y="567"/>
                </a:lnTo>
                <a:lnTo>
                  <a:pt x="77075" y="567"/>
                </a:lnTo>
                <a:lnTo>
                  <a:pt x="77264" y="473"/>
                </a:lnTo>
                <a:lnTo>
                  <a:pt x="77169" y="284"/>
                </a:lnTo>
                <a:lnTo>
                  <a:pt x="76981" y="378"/>
                </a:lnTo>
                <a:lnTo>
                  <a:pt x="76792" y="473"/>
                </a:lnTo>
                <a:lnTo>
                  <a:pt x="76037" y="473"/>
                </a:lnTo>
                <a:lnTo>
                  <a:pt x="74716" y="190"/>
                </a:lnTo>
                <a:lnTo>
                  <a:pt x="74433" y="378"/>
                </a:lnTo>
                <a:lnTo>
                  <a:pt x="74056" y="378"/>
                </a:lnTo>
                <a:lnTo>
                  <a:pt x="74150" y="190"/>
                </a:lnTo>
                <a:lnTo>
                  <a:pt x="74056" y="190"/>
                </a:lnTo>
                <a:lnTo>
                  <a:pt x="73773" y="284"/>
                </a:lnTo>
                <a:lnTo>
                  <a:pt x="73773" y="95"/>
                </a:lnTo>
                <a:lnTo>
                  <a:pt x="73301" y="190"/>
                </a:lnTo>
                <a:lnTo>
                  <a:pt x="72830" y="190"/>
                </a:lnTo>
                <a:lnTo>
                  <a:pt x="72830" y="378"/>
                </a:lnTo>
                <a:lnTo>
                  <a:pt x="72924" y="473"/>
                </a:lnTo>
                <a:lnTo>
                  <a:pt x="72924" y="567"/>
                </a:lnTo>
                <a:lnTo>
                  <a:pt x="72735" y="661"/>
                </a:lnTo>
                <a:lnTo>
                  <a:pt x="72735" y="567"/>
                </a:lnTo>
                <a:lnTo>
                  <a:pt x="72547" y="473"/>
                </a:lnTo>
                <a:lnTo>
                  <a:pt x="72452" y="378"/>
                </a:lnTo>
                <a:lnTo>
                  <a:pt x="72641" y="284"/>
                </a:lnTo>
                <a:lnTo>
                  <a:pt x="71603" y="284"/>
                </a:lnTo>
                <a:lnTo>
                  <a:pt x="70849" y="190"/>
                </a:lnTo>
                <a:lnTo>
                  <a:pt x="70660" y="284"/>
                </a:lnTo>
                <a:lnTo>
                  <a:pt x="69905" y="473"/>
                </a:lnTo>
                <a:lnTo>
                  <a:pt x="69056" y="473"/>
                </a:lnTo>
                <a:lnTo>
                  <a:pt x="68207" y="378"/>
                </a:lnTo>
                <a:lnTo>
                  <a:pt x="67547" y="284"/>
                </a:lnTo>
                <a:lnTo>
                  <a:pt x="67641" y="190"/>
                </a:lnTo>
                <a:lnTo>
                  <a:pt x="67735" y="190"/>
                </a:lnTo>
                <a:lnTo>
                  <a:pt x="67169" y="95"/>
                </a:lnTo>
                <a:lnTo>
                  <a:pt x="66698" y="95"/>
                </a:lnTo>
                <a:lnTo>
                  <a:pt x="66886" y="190"/>
                </a:lnTo>
                <a:lnTo>
                  <a:pt x="65283" y="190"/>
                </a:lnTo>
                <a:lnTo>
                  <a:pt x="64905" y="95"/>
                </a:lnTo>
                <a:lnTo>
                  <a:pt x="64905" y="190"/>
                </a:lnTo>
                <a:lnTo>
                  <a:pt x="65000" y="190"/>
                </a:lnTo>
                <a:lnTo>
                  <a:pt x="65094" y="284"/>
                </a:lnTo>
                <a:lnTo>
                  <a:pt x="65094" y="378"/>
                </a:lnTo>
                <a:lnTo>
                  <a:pt x="64528" y="284"/>
                </a:lnTo>
                <a:lnTo>
                  <a:pt x="63962" y="190"/>
                </a:lnTo>
                <a:lnTo>
                  <a:pt x="63773" y="284"/>
                </a:lnTo>
                <a:lnTo>
                  <a:pt x="63585" y="473"/>
                </a:lnTo>
                <a:lnTo>
                  <a:pt x="63396" y="567"/>
                </a:lnTo>
                <a:lnTo>
                  <a:pt x="63302" y="567"/>
                </a:lnTo>
                <a:lnTo>
                  <a:pt x="63207" y="473"/>
                </a:lnTo>
                <a:lnTo>
                  <a:pt x="63207" y="284"/>
                </a:lnTo>
                <a:lnTo>
                  <a:pt x="63396" y="284"/>
                </a:lnTo>
                <a:lnTo>
                  <a:pt x="63490" y="190"/>
                </a:lnTo>
                <a:lnTo>
                  <a:pt x="63113" y="190"/>
                </a:lnTo>
                <a:lnTo>
                  <a:pt x="61981" y="284"/>
                </a:lnTo>
                <a:lnTo>
                  <a:pt x="61320" y="284"/>
                </a:lnTo>
                <a:lnTo>
                  <a:pt x="61226" y="190"/>
                </a:lnTo>
                <a:lnTo>
                  <a:pt x="61320" y="95"/>
                </a:lnTo>
                <a:lnTo>
                  <a:pt x="60849" y="190"/>
                </a:lnTo>
                <a:lnTo>
                  <a:pt x="60547" y="3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5"/>
          <p:cNvSpPr txBox="1">
            <a:spLocks noGrp="1"/>
          </p:cNvSpPr>
          <p:nvPr>
            <p:ph type="title"/>
          </p:nvPr>
        </p:nvSpPr>
        <p:spPr>
          <a:xfrm>
            <a:off x="829000" y="526700"/>
            <a:ext cx="6902100" cy="460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5"/>
          <p:cNvSpPr txBox="1">
            <a:spLocks noGrp="1"/>
          </p:cNvSpPr>
          <p:nvPr>
            <p:ph type="body" idx="1"/>
          </p:nvPr>
        </p:nvSpPr>
        <p:spPr>
          <a:xfrm>
            <a:off x="829000" y="1352549"/>
            <a:ext cx="6902100" cy="3341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SzPts val="1400"/>
              <a:buChar char="✘"/>
              <a:defRPr/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SzPts val="2400"/>
              <a:buChar char="-"/>
              <a:defRPr/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SzPts val="2400"/>
              <a:buChar char="-"/>
              <a:defRPr/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167" name="Google Shape;167;p5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  <p:grpSp>
        <p:nvGrpSpPr>
          <p:cNvPr id="168" name="Google Shape;168;p5"/>
          <p:cNvGrpSpPr/>
          <p:nvPr/>
        </p:nvGrpSpPr>
        <p:grpSpPr>
          <a:xfrm>
            <a:off x="8004404" y="417297"/>
            <a:ext cx="3529549" cy="4525764"/>
            <a:chOff x="8004404" y="372498"/>
            <a:chExt cx="3529549" cy="4525764"/>
          </a:xfrm>
        </p:grpSpPr>
        <p:grpSp>
          <p:nvGrpSpPr>
            <p:cNvPr id="169" name="Google Shape;169;p5"/>
            <p:cNvGrpSpPr/>
            <p:nvPr/>
          </p:nvGrpSpPr>
          <p:grpSpPr>
            <a:xfrm rot="-5400000" flipH="1">
              <a:off x="8541351" y="-164449"/>
              <a:ext cx="2227938" cy="3301831"/>
              <a:chOff x="3485371" y="1424851"/>
              <a:chExt cx="5318543" cy="7882145"/>
            </a:xfrm>
          </p:grpSpPr>
          <p:grpSp>
            <p:nvGrpSpPr>
              <p:cNvPr id="170" name="Google Shape;170;p5"/>
              <p:cNvGrpSpPr/>
              <p:nvPr/>
            </p:nvGrpSpPr>
            <p:grpSpPr>
              <a:xfrm>
                <a:off x="3485371" y="1958251"/>
                <a:ext cx="468816" cy="7120145"/>
                <a:chOff x="1447800" y="152400"/>
                <a:chExt cx="318597" cy="4838699"/>
              </a:xfrm>
            </p:grpSpPr>
            <p:sp>
              <p:nvSpPr>
                <p:cNvPr id="171" name="Google Shape;171;p5"/>
                <p:cNvSpPr/>
                <p:nvPr/>
              </p:nvSpPr>
              <p:spPr>
                <a:xfrm>
                  <a:off x="14521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172" name="Google Shape;172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447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173" name="Google Shape;173;p5"/>
              <p:cNvGrpSpPr/>
              <p:nvPr/>
            </p:nvGrpSpPr>
            <p:grpSpPr>
              <a:xfrm>
                <a:off x="3808592" y="1577251"/>
                <a:ext cx="468816" cy="7120145"/>
                <a:chOff x="1600200" y="152400"/>
                <a:chExt cx="318597" cy="4838699"/>
              </a:xfrm>
            </p:grpSpPr>
            <p:sp>
              <p:nvSpPr>
                <p:cNvPr id="174" name="Google Shape;174;p5"/>
                <p:cNvSpPr/>
                <p:nvPr/>
              </p:nvSpPr>
              <p:spPr>
                <a:xfrm>
                  <a:off x="1604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175" name="Google Shape;175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600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176" name="Google Shape;176;p5"/>
              <p:cNvGrpSpPr/>
              <p:nvPr/>
            </p:nvGrpSpPr>
            <p:grpSpPr>
              <a:xfrm>
                <a:off x="4131812" y="2186851"/>
                <a:ext cx="468816" cy="7120145"/>
                <a:chOff x="533400" y="152400"/>
                <a:chExt cx="318597" cy="4838699"/>
              </a:xfrm>
            </p:grpSpPr>
            <p:sp>
              <p:nvSpPr>
                <p:cNvPr id="177" name="Google Shape;177;p5"/>
                <p:cNvSpPr/>
                <p:nvPr/>
              </p:nvSpPr>
              <p:spPr>
                <a:xfrm>
                  <a:off x="5377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178" name="Google Shape;178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533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179" name="Google Shape;179;p5"/>
              <p:cNvGrpSpPr/>
              <p:nvPr/>
            </p:nvGrpSpPr>
            <p:grpSpPr>
              <a:xfrm>
                <a:off x="4455033" y="1729651"/>
                <a:ext cx="468816" cy="7120145"/>
                <a:chOff x="685800" y="152400"/>
                <a:chExt cx="318597" cy="4838699"/>
              </a:xfrm>
            </p:grpSpPr>
            <p:sp>
              <p:nvSpPr>
                <p:cNvPr id="180" name="Google Shape;180;p5"/>
                <p:cNvSpPr/>
                <p:nvPr/>
              </p:nvSpPr>
              <p:spPr>
                <a:xfrm>
                  <a:off x="6901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181" name="Google Shape;181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685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182" name="Google Shape;182;p5"/>
              <p:cNvGrpSpPr/>
              <p:nvPr/>
            </p:nvGrpSpPr>
            <p:grpSpPr>
              <a:xfrm>
                <a:off x="4778254" y="1424851"/>
                <a:ext cx="468816" cy="7120145"/>
                <a:chOff x="838200" y="152400"/>
                <a:chExt cx="318597" cy="4838699"/>
              </a:xfrm>
            </p:grpSpPr>
            <p:sp>
              <p:nvSpPr>
                <p:cNvPr id="183" name="Google Shape;183;p5"/>
                <p:cNvSpPr/>
                <p:nvPr/>
              </p:nvSpPr>
              <p:spPr>
                <a:xfrm>
                  <a:off x="842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184" name="Google Shape;184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838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185" name="Google Shape;185;p5"/>
              <p:cNvGrpSpPr/>
              <p:nvPr/>
            </p:nvGrpSpPr>
            <p:grpSpPr>
              <a:xfrm>
                <a:off x="5101474" y="1882051"/>
                <a:ext cx="468816" cy="7120145"/>
                <a:chOff x="990600" y="152400"/>
                <a:chExt cx="318597" cy="4838699"/>
              </a:xfrm>
            </p:grpSpPr>
            <p:sp>
              <p:nvSpPr>
                <p:cNvPr id="186" name="Google Shape;186;p5"/>
                <p:cNvSpPr/>
                <p:nvPr/>
              </p:nvSpPr>
              <p:spPr>
                <a:xfrm>
                  <a:off x="9949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187" name="Google Shape;187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9906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188" name="Google Shape;188;p5"/>
              <p:cNvGrpSpPr/>
              <p:nvPr/>
            </p:nvGrpSpPr>
            <p:grpSpPr>
              <a:xfrm>
                <a:off x="5424695" y="1729651"/>
                <a:ext cx="468816" cy="7120145"/>
                <a:chOff x="3663063" y="152400"/>
                <a:chExt cx="318597" cy="4838699"/>
              </a:xfrm>
            </p:grpSpPr>
            <p:sp>
              <p:nvSpPr>
                <p:cNvPr id="189" name="Google Shape;189;p5"/>
                <p:cNvSpPr/>
                <p:nvPr/>
              </p:nvSpPr>
              <p:spPr>
                <a:xfrm>
                  <a:off x="3667406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190" name="Google Shape;190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3663063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191" name="Google Shape;191;p5"/>
              <p:cNvGrpSpPr/>
              <p:nvPr/>
            </p:nvGrpSpPr>
            <p:grpSpPr>
              <a:xfrm>
                <a:off x="5929821" y="2034451"/>
                <a:ext cx="468816" cy="7120145"/>
                <a:chOff x="1419019" y="152400"/>
                <a:chExt cx="318597" cy="4838699"/>
              </a:xfrm>
            </p:grpSpPr>
            <p:sp>
              <p:nvSpPr>
                <p:cNvPr id="192" name="Google Shape;192;p5"/>
                <p:cNvSpPr/>
                <p:nvPr/>
              </p:nvSpPr>
              <p:spPr>
                <a:xfrm>
                  <a:off x="1423362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193" name="Google Shape;193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419019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194" name="Google Shape;194;p5"/>
              <p:cNvGrpSpPr/>
              <p:nvPr/>
            </p:nvGrpSpPr>
            <p:grpSpPr>
              <a:xfrm>
                <a:off x="6395774" y="1653451"/>
                <a:ext cx="468816" cy="7120145"/>
                <a:chOff x="1600200" y="152400"/>
                <a:chExt cx="318597" cy="4838699"/>
              </a:xfrm>
            </p:grpSpPr>
            <p:sp>
              <p:nvSpPr>
                <p:cNvPr id="195" name="Google Shape;195;p5"/>
                <p:cNvSpPr/>
                <p:nvPr/>
              </p:nvSpPr>
              <p:spPr>
                <a:xfrm>
                  <a:off x="1604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196" name="Google Shape;196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600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197" name="Google Shape;197;p5"/>
              <p:cNvGrpSpPr/>
              <p:nvPr/>
            </p:nvGrpSpPr>
            <p:grpSpPr>
              <a:xfrm>
                <a:off x="6718994" y="1424851"/>
                <a:ext cx="468816" cy="7120145"/>
                <a:chOff x="533400" y="152400"/>
                <a:chExt cx="318597" cy="4838699"/>
              </a:xfrm>
            </p:grpSpPr>
            <p:sp>
              <p:nvSpPr>
                <p:cNvPr id="198" name="Google Shape;198;p5"/>
                <p:cNvSpPr/>
                <p:nvPr/>
              </p:nvSpPr>
              <p:spPr>
                <a:xfrm>
                  <a:off x="5377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199" name="Google Shape;199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533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200" name="Google Shape;200;p5"/>
              <p:cNvGrpSpPr/>
              <p:nvPr/>
            </p:nvGrpSpPr>
            <p:grpSpPr>
              <a:xfrm>
                <a:off x="7042215" y="1501051"/>
                <a:ext cx="468816" cy="7120145"/>
                <a:chOff x="685800" y="152400"/>
                <a:chExt cx="318597" cy="4838699"/>
              </a:xfrm>
            </p:grpSpPr>
            <p:sp>
              <p:nvSpPr>
                <p:cNvPr id="201" name="Google Shape;201;p5"/>
                <p:cNvSpPr/>
                <p:nvPr/>
              </p:nvSpPr>
              <p:spPr>
                <a:xfrm>
                  <a:off x="6901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202" name="Google Shape;202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685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203" name="Google Shape;203;p5"/>
              <p:cNvGrpSpPr/>
              <p:nvPr/>
            </p:nvGrpSpPr>
            <p:grpSpPr>
              <a:xfrm>
                <a:off x="7365436" y="1882051"/>
                <a:ext cx="468816" cy="7120145"/>
                <a:chOff x="838200" y="152400"/>
                <a:chExt cx="318597" cy="4838699"/>
              </a:xfrm>
            </p:grpSpPr>
            <p:sp>
              <p:nvSpPr>
                <p:cNvPr id="204" name="Google Shape;204;p5"/>
                <p:cNvSpPr/>
                <p:nvPr/>
              </p:nvSpPr>
              <p:spPr>
                <a:xfrm>
                  <a:off x="842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205" name="Google Shape;205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838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206" name="Google Shape;206;p5"/>
              <p:cNvGrpSpPr/>
              <p:nvPr/>
            </p:nvGrpSpPr>
            <p:grpSpPr>
              <a:xfrm>
                <a:off x="8011877" y="2186851"/>
                <a:ext cx="468816" cy="7120145"/>
                <a:chOff x="3663063" y="152400"/>
                <a:chExt cx="318597" cy="4838699"/>
              </a:xfrm>
            </p:grpSpPr>
            <p:sp>
              <p:nvSpPr>
                <p:cNvPr id="207" name="Google Shape;207;p5"/>
                <p:cNvSpPr/>
                <p:nvPr/>
              </p:nvSpPr>
              <p:spPr>
                <a:xfrm>
                  <a:off x="3667406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208" name="Google Shape;208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3663063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209" name="Google Shape;209;p5"/>
              <p:cNvGrpSpPr/>
              <p:nvPr/>
            </p:nvGrpSpPr>
            <p:grpSpPr>
              <a:xfrm>
                <a:off x="8335098" y="1805851"/>
                <a:ext cx="468816" cy="7120145"/>
                <a:chOff x="1295400" y="152400"/>
                <a:chExt cx="318597" cy="4838699"/>
              </a:xfrm>
            </p:grpSpPr>
            <p:sp>
              <p:nvSpPr>
                <p:cNvPr id="210" name="Google Shape;210;p5"/>
                <p:cNvSpPr/>
                <p:nvPr/>
              </p:nvSpPr>
              <p:spPr>
                <a:xfrm>
                  <a:off x="12997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211" name="Google Shape;211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295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  <p:grpSp>
          <p:nvGrpSpPr>
            <p:cNvPr id="212" name="Google Shape;212;p5"/>
            <p:cNvGrpSpPr/>
            <p:nvPr/>
          </p:nvGrpSpPr>
          <p:grpSpPr>
            <a:xfrm rot="-5400000" flipH="1">
              <a:off x="9848714" y="1201031"/>
              <a:ext cx="196383" cy="2982574"/>
              <a:chOff x="1447800" y="152400"/>
              <a:chExt cx="318597" cy="4838699"/>
            </a:xfrm>
          </p:grpSpPr>
          <p:sp>
            <p:nvSpPr>
              <p:cNvPr id="213" name="Google Shape;213;p5"/>
              <p:cNvSpPr/>
              <p:nvPr/>
            </p:nvSpPr>
            <p:spPr>
              <a:xfrm>
                <a:off x="1452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14" name="Google Shape;214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15" name="Google Shape;215;p5"/>
            <p:cNvGrpSpPr/>
            <p:nvPr/>
          </p:nvGrpSpPr>
          <p:grpSpPr>
            <a:xfrm rot="-5400000" flipH="1">
              <a:off x="9689113" y="1336426"/>
              <a:ext cx="196383" cy="2982574"/>
              <a:chOff x="1600200" y="152400"/>
              <a:chExt cx="318597" cy="4838699"/>
            </a:xfrm>
          </p:grpSpPr>
          <p:sp>
            <p:nvSpPr>
              <p:cNvPr id="216" name="Google Shape;216;p5"/>
              <p:cNvSpPr/>
              <p:nvPr/>
            </p:nvSpPr>
            <p:spPr>
              <a:xfrm>
                <a:off x="1604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17" name="Google Shape;217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18" name="Google Shape;218;p5"/>
            <p:cNvGrpSpPr/>
            <p:nvPr/>
          </p:nvGrpSpPr>
          <p:grpSpPr>
            <a:xfrm rot="-5400000" flipH="1">
              <a:off x="9944475" y="1471836"/>
              <a:ext cx="196383" cy="2982574"/>
              <a:chOff x="533400" y="152400"/>
              <a:chExt cx="318597" cy="4838699"/>
            </a:xfrm>
          </p:grpSpPr>
          <p:sp>
            <p:nvSpPr>
              <p:cNvPr id="219" name="Google Shape;219;p5"/>
              <p:cNvSpPr/>
              <p:nvPr/>
            </p:nvSpPr>
            <p:spPr>
              <a:xfrm>
                <a:off x="537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20" name="Google Shape;220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21" name="Google Shape;221;p5"/>
            <p:cNvGrpSpPr/>
            <p:nvPr/>
          </p:nvGrpSpPr>
          <p:grpSpPr>
            <a:xfrm rot="-5400000" flipH="1">
              <a:off x="9752954" y="1607231"/>
              <a:ext cx="196383" cy="2982574"/>
              <a:chOff x="685800" y="152400"/>
              <a:chExt cx="318597" cy="4838699"/>
            </a:xfrm>
          </p:grpSpPr>
          <p:sp>
            <p:nvSpPr>
              <p:cNvPr id="222" name="Google Shape;222;p5"/>
              <p:cNvSpPr/>
              <p:nvPr/>
            </p:nvSpPr>
            <p:spPr>
              <a:xfrm>
                <a:off x="690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23" name="Google Shape;223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24" name="Google Shape;224;p5"/>
            <p:cNvGrpSpPr/>
            <p:nvPr/>
          </p:nvGrpSpPr>
          <p:grpSpPr>
            <a:xfrm rot="-5400000" flipH="1">
              <a:off x="9816794" y="1954222"/>
              <a:ext cx="196383" cy="2982574"/>
              <a:chOff x="990600" y="152400"/>
              <a:chExt cx="318597" cy="4838699"/>
            </a:xfrm>
          </p:grpSpPr>
          <p:sp>
            <p:nvSpPr>
              <p:cNvPr id="225" name="Google Shape;225;p5"/>
              <p:cNvSpPr/>
              <p:nvPr/>
            </p:nvSpPr>
            <p:spPr>
              <a:xfrm>
                <a:off x="9949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26" name="Google Shape;226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27" name="Google Shape;227;p5"/>
            <p:cNvGrpSpPr/>
            <p:nvPr/>
          </p:nvGrpSpPr>
          <p:grpSpPr>
            <a:xfrm rot="-5400000" flipH="1">
              <a:off x="9752954" y="2089589"/>
              <a:ext cx="196383" cy="2982574"/>
              <a:chOff x="3663063" y="152400"/>
              <a:chExt cx="318597" cy="4838699"/>
            </a:xfrm>
          </p:grpSpPr>
          <p:sp>
            <p:nvSpPr>
              <p:cNvPr id="228" name="Google Shape;228;p5"/>
              <p:cNvSpPr/>
              <p:nvPr/>
            </p:nvSpPr>
            <p:spPr>
              <a:xfrm>
                <a:off x="3667406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29" name="Google Shape;229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30" name="Google Shape;230;p5"/>
            <p:cNvGrpSpPr/>
            <p:nvPr/>
          </p:nvGrpSpPr>
          <p:grpSpPr>
            <a:xfrm rot="-5400000" flipH="1">
              <a:off x="9880634" y="2225013"/>
              <a:ext cx="196383" cy="2982574"/>
              <a:chOff x="1295400" y="152400"/>
              <a:chExt cx="318597" cy="4838699"/>
            </a:xfrm>
          </p:grpSpPr>
          <p:sp>
            <p:nvSpPr>
              <p:cNvPr id="231" name="Google Shape;231;p5"/>
              <p:cNvSpPr/>
              <p:nvPr/>
            </p:nvSpPr>
            <p:spPr>
              <a:xfrm>
                <a:off x="1299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32" name="Google Shape;232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33" name="Google Shape;233;p5"/>
            <p:cNvGrpSpPr/>
            <p:nvPr/>
          </p:nvGrpSpPr>
          <p:grpSpPr>
            <a:xfrm rot="-5400000" flipH="1">
              <a:off x="9848714" y="2361002"/>
              <a:ext cx="196383" cy="2982574"/>
              <a:chOff x="1447800" y="152400"/>
              <a:chExt cx="318597" cy="4838699"/>
            </a:xfrm>
          </p:grpSpPr>
          <p:sp>
            <p:nvSpPr>
              <p:cNvPr id="234" name="Google Shape;234;p5"/>
              <p:cNvSpPr/>
              <p:nvPr/>
            </p:nvSpPr>
            <p:spPr>
              <a:xfrm>
                <a:off x="1452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35" name="Google Shape;235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36" name="Google Shape;236;p5"/>
            <p:cNvGrpSpPr/>
            <p:nvPr/>
          </p:nvGrpSpPr>
          <p:grpSpPr>
            <a:xfrm rot="-5400000" flipH="1">
              <a:off x="9721033" y="2496397"/>
              <a:ext cx="196383" cy="2982574"/>
              <a:chOff x="1600200" y="152400"/>
              <a:chExt cx="318597" cy="4838699"/>
            </a:xfrm>
          </p:grpSpPr>
          <p:sp>
            <p:nvSpPr>
              <p:cNvPr id="237" name="Google Shape;237;p5"/>
              <p:cNvSpPr/>
              <p:nvPr/>
            </p:nvSpPr>
            <p:spPr>
              <a:xfrm>
                <a:off x="1604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38" name="Google Shape;238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39" name="Google Shape;239;p5"/>
            <p:cNvGrpSpPr/>
            <p:nvPr/>
          </p:nvGrpSpPr>
          <p:grpSpPr>
            <a:xfrm rot="-5400000" flipH="1">
              <a:off x="9625273" y="2631806"/>
              <a:ext cx="196383" cy="2982574"/>
              <a:chOff x="533400" y="152400"/>
              <a:chExt cx="318597" cy="4838699"/>
            </a:xfrm>
          </p:grpSpPr>
          <p:sp>
            <p:nvSpPr>
              <p:cNvPr id="240" name="Google Shape;240;p5"/>
              <p:cNvSpPr/>
              <p:nvPr/>
            </p:nvSpPr>
            <p:spPr>
              <a:xfrm>
                <a:off x="537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41" name="Google Shape;241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42" name="Google Shape;242;p5"/>
            <p:cNvGrpSpPr/>
            <p:nvPr/>
          </p:nvGrpSpPr>
          <p:grpSpPr>
            <a:xfrm rot="-5400000" flipH="1">
              <a:off x="9657193" y="2767202"/>
              <a:ext cx="196383" cy="2982574"/>
              <a:chOff x="685800" y="152400"/>
              <a:chExt cx="318597" cy="4838699"/>
            </a:xfrm>
          </p:grpSpPr>
          <p:sp>
            <p:nvSpPr>
              <p:cNvPr id="243" name="Google Shape;243;p5"/>
              <p:cNvSpPr/>
              <p:nvPr/>
            </p:nvSpPr>
            <p:spPr>
              <a:xfrm>
                <a:off x="690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44" name="Google Shape;244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45" name="Google Shape;245;p5"/>
            <p:cNvGrpSpPr/>
            <p:nvPr/>
          </p:nvGrpSpPr>
          <p:grpSpPr>
            <a:xfrm rot="-5400000" flipH="1">
              <a:off x="9816794" y="2902597"/>
              <a:ext cx="196383" cy="2982574"/>
              <a:chOff x="838200" y="152400"/>
              <a:chExt cx="318597" cy="4838699"/>
            </a:xfrm>
          </p:grpSpPr>
          <p:sp>
            <p:nvSpPr>
              <p:cNvPr id="246" name="Google Shape;246;p5"/>
              <p:cNvSpPr/>
              <p:nvPr/>
            </p:nvSpPr>
            <p:spPr>
              <a:xfrm>
                <a:off x="842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47" name="Google Shape;247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838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48" name="Google Shape;248;p5"/>
            <p:cNvGrpSpPr/>
            <p:nvPr/>
          </p:nvGrpSpPr>
          <p:grpSpPr>
            <a:xfrm rot="-5400000" flipH="1">
              <a:off x="9625273" y="3037992"/>
              <a:ext cx="196383" cy="2982574"/>
              <a:chOff x="990600" y="152400"/>
              <a:chExt cx="318597" cy="4838699"/>
            </a:xfrm>
          </p:grpSpPr>
          <p:sp>
            <p:nvSpPr>
              <p:cNvPr id="249" name="Google Shape;249;p5"/>
              <p:cNvSpPr/>
              <p:nvPr/>
            </p:nvSpPr>
            <p:spPr>
              <a:xfrm>
                <a:off x="9949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50" name="Google Shape;250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51" name="Google Shape;251;p5"/>
            <p:cNvGrpSpPr/>
            <p:nvPr/>
          </p:nvGrpSpPr>
          <p:grpSpPr>
            <a:xfrm rot="-5400000" flipH="1">
              <a:off x="9944475" y="3173359"/>
              <a:ext cx="196383" cy="2982574"/>
              <a:chOff x="3663063" y="152400"/>
              <a:chExt cx="318597" cy="4838699"/>
            </a:xfrm>
          </p:grpSpPr>
          <p:sp>
            <p:nvSpPr>
              <p:cNvPr id="252" name="Google Shape;252;p5"/>
              <p:cNvSpPr/>
              <p:nvPr/>
            </p:nvSpPr>
            <p:spPr>
              <a:xfrm>
                <a:off x="3667406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53" name="Google Shape;253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54" name="Google Shape;254;p5"/>
            <p:cNvGrpSpPr/>
            <p:nvPr/>
          </p:nvGrpSpPr>
          <p:grpSpPr>
            <a:xfrm rot="-5400000" flipH="1">
              <a:off x="9784874" y="3308783"/>
              <a:ext cx="196383" cy="2982574"/>
              <a:chOff x="1295400" y="152400"/>
              <a:chExt cx="318597" cy="4838699"/>
            </a:xfrm>
          </p:grpSpPr>
          <p:sp>
            <p:nvSpPr>
              <p:cNvPr id="255" name="Google Shape;255;p5"/>
              <p:cNvSpPr/>
              <p:nvPr/>
            </p:nvSpPr>
            <p:spPr>
              <a:xfrm>
                <a:off x="1299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56" name="Google Shape;256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p10"/>
          <p:cNvSpPr txBox="1">
            <a:spLocks noGrp="1"/>
          </p:cNvSpPr>
          <p:nvPr>
            <p:ph type="body" idx="1"/>
          </p:nvPr>
        </p:nvSpPr>
        <p:spPr>
          <a:xfrm>
            <a:off x="457200" y="3872904"/>
            <a:ext cx="8229600" cy="31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1000"/>
              </a:spcAft>
              <a:buSzPts val="1400"/>
              <a:buNone/>
              <a:defRPr sz="1400"/>
            </a:lvl1pPr>
          </a:lstStyle>
          <a:p>
            <a:endParaRPr/>
          </a:p>
        </p:txBody>
      </p:sp>
      <p:sp>
        <p:nvSpPr>
          <p:cNvPr id="638" name="Google Shape;638;p10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  <p:grpSp>
        <p:nvGrpSpPr>
          <p:cNvPr id="639" name="Google Shape;639;p10"/>
          <p:cNvGrpSpPr/>
          <p:nvPr/>
        </p:nvGrpSpPr>
        <p:grpSpPr>
          <a:xfrm flipH="1">
            <a:off x="3794023" y="4335120"/>
            <a:ext cx="1555943" cy="4055797"/>
            <a:chOff x="1494773" y="4335120"/>
            <a:chExt cx="1555943" cy="4055797"/>
          </a:xfrm>
        </p:grpSpPr>
        <p:grpSp>
          <p:nvGrpSpPr>
            <p:cNvPr id="640" name="Google Shape;640;p10"/>
            <p:cNvGrpSpPr/>
            <p:nvPr/>
          </p:nvGrpSpPr>
          <p:grpSpPr>
            <a:xfrm flipH="1">
              <a:off x="2783668" y="4335120"/>
              <a:ext cx="267048" cy="4055797"/>
              <a:chOff x="1447800" y="152400"/>
              <a:chExt cx="318597" cy="4838699"/>
            </a:xfrm>
          </p:grpSpPr>
          <p:sp>
            <p:nvSpPr>
              <p:cNvPr id="641" name="Google Shape;641;p10"/>
              <p:cNvSpPr/>
              <p:nvPr/>
            </p:nvSpPr>
            <p:spPr>
              <a:xfrm>
                <a:off x="1452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642" name="Google Shape;642;p10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43" name="Google Shape;643;p10"/>
            <p:cNvGrpSpPr/>
            <p:nvPr/>
          </p:nvGrpSpPr>
          <p:grpSpPr>
            <a:xfrm flipH="1">
              <a:off x="2599550" y="4335120"/>
              <a:ext cx="267048" cy="4055797"/>
              <a:chOff x="1600200" y="152400"/>
              <a:chExt cx="318597" cy="4838699"/>
            </a:xfrm>
          </p:grpSpPr>
          <p:sp>
            <p:nvSpPr>
              <p:cNvPr id="644" name="Google Shape;644;p10"/>
              <p:cNvSpPr/>
              <p:nvPr/>
            </p:nvSpPr>
            <p:spPr>
              <a:xfrm>
                <a:off x="1604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645" name="Google Shape;645;p10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46" name="Google Shape;646;p10"/>
            <p:cNvGrpSpPr/>
            <p:nvPr/>
          </p:nvGrpSpPr>
          <p:grpSpPr>
            <a:xfrm flipH="1">
              <a:off x="2415362" y="4335120"/>
              <a:ext cx="267048" cy="4055797"/>
              <a:chOff x="533400" y="152400"/>
              <a:chExt cx="318597" cy="4838699"/>
            </a:xfrm>
          </p:grpSpPr>
          <p:sp>
            <p:nvSpPr>
              <p:cNvPr id="647" name="Google Shape;647;p10"/>
              <p:cNvSpPr/>
              <p:nvPr/>
            </p:nvSpPr>
            <p:spPr>
              <a:xfrm>
                <a:off x="537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648" name="Google Shape;648;p10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49" name="Google Shape;649;p10"/>
            <p:cNvGrpSpPr/>
            <p:nvPr/>
          </p:nvGrpSpPr>
          <p:grpSpPr>
            <a:xfrm flipH="1">
              <a:off x="2231244" y="4335120"/>
              <a:ext cx="267048" cy="4055797"/>
              <a:chOff x="685800" y="152400"/>
              <a:chExt cx="318597" cy="4838699"/>
            </a:xfrm>
          </p:grpSpPr>
          <p:sp>
            <p:nvSpPr>
              <p:cNvPr id="650" name="Google Shape;650;p10"/>
              <p:cNvSpPr/>
              <p:nvPr/>
            </p:nvSpPr>
            <p:spPr>
              <a:xfrm>
                <a:off x="690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651" name="Google Shape;651;p10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52" name="Google Shape;652;p10"/>
            <p:cNvGrpSpPr/>
            <p:nvPr/>
          </p:nvGrpSpPr>
          <p:grpSpPr>
            <a:xfrm flipH="1">
              <a:off x="2047127" y="4335120"/>
              <a:ext cx="267048" cy="4055797"/>
              <a:chOff x="838200" y="152400"/>
              <a:chExt cx="318597" cy="4838699"/>
            </a:xfrm>
          </p:grpSpPr>
          <p:sp>
            <p:nvSpPr>
              <p:cNvPr id="653" name="Google Shape;653;p10"/>
              <p:cNvSpPr/>
              <p:nvPr/>
            </p:nvSpPr>
            <p:spPr>
              <a:xfrm>
                <a:off x="842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654" name="Google Shape;654;p10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838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55" name="Google Shape;655;p10"/>
            <p:cNvGrpSpPr/>
            <p:nvPr/>
          </p:nvGrpSpPr>
          <p:grpSpPr>
            <a:xfrm flipH="1">
              <a:off x="1863009" y="4335120"/>
              <a:ext cx="267048" cy="4055797"/>
              <a:chOff x="990600" y="152400"/>
              <a:chExt cx="318597" cy="4838699"/>
            </a:xfrm>
          </p:grpSpPr>
          <p:sp>
            <p:nvSpPr>
              <p:cNvPr id="656" name="Google Shape;656;p10"/>
              <p:cNvSpPr/>
              <p:nvPr/>
            </p:nvSpPr>
            <p:spPr>
              <a:xfrm>
                <a:off x="9949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657" name="Google Shape;657;p10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58" name="Google Shape;658;p10"/>
            <p:cNvGrpSpPr/>
            <p:nvPr/>
          </p:nvGrpSpPr>
          <p:grpSpPr>
            <a:xfrm flipH="1">
              <a:off x="1679037" y="4335120"/>
              <a:ext cx="267048" cy="4055797"/>
              <a:chOff x="3663063" y="152400"/>
              <a:chExt cx="318597" cy="4838699"/>
            </a:xfrm>
          </p:grpSpPr>
          <p:sp>
            <p:nvSpPr>
              <p:cNvPr id="659" name="Google Shape;659;p10"/>
              <p:cNvSpPr/>
              <p:nvPr/>
            </p:nvSpPr>
            <p:spPr>
              <a:xfrm>
                <a:off x="3667406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660" name="Google Shape;660;p10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61" name="Google Shape;661;p10"/>
            <p:cNvGrpSpPr/>
            <p:nvPr/>
          </p:nvGrpSpPr>
          <p:grpSpPr>
            <a:xfrm flipH="1">
              <a:off x="1494773" y="4335120"/>
              <a:ext cx="267048" cy="4055797"/>
              <a:chOff x="1295400" y="152400"/>
              <a:chExt cx="318597" cy="4838699"/>
            </a:xfrm>
          </p:grpSpPr>
          <p:sp>
            <p:nvSpPr>
              <p:cNvPr id="662" name="Google Shape;662;p10"/>
              <p:cNvSpPr/>
              <p:nvPr/>
            </p:nvSpPr>
            <p:spPr>
              <a:xfrm>
                <a:off x="1299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663" name="Google Shape;663;p10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pencil - Dark paper">
  <p:cSld name="BLANK_1_1_1">
    <p:bg>
      <p:bgPr>
        <a:solidFill>
          <a:schemeClr val="accent5"/>
        </a:solidFill>
        <a:effectLst/>
      </p:bgPr>
    </p:bg>
    <p:spTree>
      <p:nvGrpSpPr>
        <p:cNvPr id="1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1" name="Google Shape;761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62" name="Google Shape;762;p14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6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29000" y="526700"/>
            <a:ext cx="6902100" cy="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29000" y="1352549"/>
            <a:ext cx="6902100" cy="33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Nunito Light"/>
              <a:buChar char="✘"/>
              <a:defRPr sz="24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1pPr>
            <a:lvl2pPr marL="914400" lvl="1" indent="-381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Nunito Light"/>
              <a:buChar char="-"/>
              <a:defRPr sz="24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2pPr>
            <a:lvl3pPr marL="1371600" lvl="2" indent="-381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Nunito Light"/>
              <a:buChar char="-"/>
              <a:defRPr sz="24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3pPr>
            <a:lvl4pPr marL="1828800" lvl="3" indent="-381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●"/>
              <a:defRPr sz="24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4pPr>
            <a:lvl5pPr marL="2286000" lvl="4" indent="-381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○"/>
              <a:defRPr sz="24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5pPr>
            <a:lvl6pPr marL="2743200" lvl="5" indent="-381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■"/>
              <a:defRPr sz="24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6pPr>
            <a:lvl7pPr marL="3200400" lvl="6" indent="-381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●"/>
              <a:defRPr sz="24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7pPr>
            <a:lvl8pPr marL="3657600" lvl="7" indent="-381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○"/>
              <a:defRPr sz="24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8pPr>
            <a:lvl9pPr marL="4114800" lvl="8" indent="-38100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400"/>
              <a:buFont typeface="Nunito Light"/>
              <a:buChar char="■"/>
              <a:defRPr sz="24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6" r:id="rId3"/>
    <p:sldLayoutId id="2147483660" r:id="rId4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vNr-n3KZ5A" TargetMode="External"/><Relationship Id="rId7" Type="http://schemas.openxmlformats.org/officeDocument/2006/relationships/hyperlink" Target="https://www.youtube.com/watch?v=3HNyVbBNGQQ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youtube.com/watch?v=8TVKuE68BWA" TargetMode="External"/><Relationship Id="rId5" Type="http://schemas.openxmlformats.org/officeDocument/2006/relationships/hyperlink" Target="https://www.youtube.com/watch?v=txLlA_fyL5g" TargetMode="External"/><Relationship Id="rId4" Type="http://schemas.openxmlformats.org/officeDocument/2006/relationships/hyperlink" Target="https://www.youtube.com/watch?v=rG4b-TW60j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Google Shape;767;p15"/>
          <p:cNvSpPr txBox="1">
            <a:spLocks noGrp="1"/>
          </p:cNvSpPr>
          <p:nvPr>
            <p:ph type="ctrTitle"/>
          </p:nvPr>
        </p:nvSpPr>
        <p:spPr>
          <a:xfrm>
            <a:off x="829000" y="772625"/>
            <a:ext cx="7146900" cy="1159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 smtClean="0"/>
              <a:t>Adición y sustracción  de fracciones</a:t>
            </a:r>
            <a:endParaRPr/>
          </a:p>
        </p:txBody>
      </p:sp>
      <p:sp>
        <p:nvSpPr>
          <p:cNvPr id="768" name="Google Shape;768;p15"/>
          <p:cNvSpPr/>
          <p:nvPr/>
        </p:nvSpPr>
        <p:spPr>
          <a:xfrm rot="10800000">
            <a:off x="3793882" y="1363173"/>
            <a:ext cx="1556240" cy="60527"/>
          </a:xfrm>
          <a:custGeom>
            <a:avLst/>
            <a:gdLst/>
            <a:ahLst/>
            <a:cxnLst/>
            <a:rect l="l" t="t" r="r" b="b"/>
            <a:pathLst>
              <a:path w="27831" h="2831" extrusionOk="0">
                <a:moveTo>
                  <a:pt x="27264" y="944"/>
                </a:moveTo>
                <a:lnTo>
                  <a:pt x="27359" y="1086"/>
                </a:lnTo>
                <a:lnTo>
                  <a:pt x="27359" y="944"/>
                </a:lnTo>
                <a:close/>
                <a:moveTo>
                  <a:pt x="27359" y="1086"/>
                </a:moveTo>
                <a:lnTo>
                  <a:pt x="27359" y="1133"/>
                </a:lnTo>
                <a:lnTo>
                  <a:pt x="27372" y="1106"/>
                </a:lnTo>
                <a:lnTo>
                  <a:pt x="27372" y="1106"/>
                </a:lnTo>
                <a:lnTo>
                  <a:pt x="27359" y="1086"/>
                </a:lnTo>
                <a:close/>
                <a:moveTo>
                  <a:pt x="27453" y="944"/>
                </a:moveTo>
                <a:lnTo>
                  <a:pt x="27372" y="1106"/>
                </a:lnTo>
                <a:lnTo>
                  <a:pt x="27372" y="1106"/>
                </a:lnTo>
                <a:lnTo>
                  <a:pt x="27453" y="1227"/>
                </a:lnTo>
                <a:lnTo>
                  <a:pt x="27453" y="944"/>
                </a:lnTo>
                <a:close/>
                <a:moveTo>
                  <a:pt x="27642" y="1039"/>
                </a:moveTo>
                <a:lnTo>
                  <a:pt x="27453" y="1227"/>
                </a:lnTo>
                <a:lnTo>
                  <a:pt x="27453" y="1322"/>
                </a:lnTo>
                <a:lnTo>
                  <a:pt x="27453" y="1416"/>
                </a:lnTo>
                <a:lnTo>
                  <a:pt x="27830" y="1416"/>
                </a:lnTo>
                <a:lnTo>
                  <a:pt x="27830" y="1227"/>
                </a:lnTo>
                <a:lnTo>
                  <a:pt x="27736" y="1322"/>
                </a:lnTo>
                <a:lnTo>
                  <a:pt x="27736" y="1227"/>
                </a:lnTo>
                <a:lnTo>
                  <a:pt x="27736" y="1133"/>
                </a:lnTo>
                <a:lnTo>
                  <a:pt x="27642" y="1039"/>
                </a:lnTo>
                <a:close/>
                <a:moveTo>
                  <a:pt x="20189" y="1"/>
                </a:moveTo>
                <a:lnTo>
                  <a:pt x="20095" y="190"/>
                </a:lnTo>
                <a:lnTo>
                  <a:pt x="20000" y="95"/>
                </a:lnTo>
                <a:lnTo>
                  <a:pt x="19906" y="284"/>
                </a:lnTo>
                <a:lnTo>
                  <a:pt x="19812" y="473"/>
                </a:lnTo>
                <a:lnTo>
                  <a:pt x="19529" y="284"/>
                </a:lnTo>
                <a:lnTo>
                  <a:pt x="19340" y="95"/>
                </a:lnTo>
                <a:lnTo>
                  <a:pt x="19246" y="95"/>
                </a:lnTo>
                <a:lnTo>
                  <a:pt x="19246" y="190"/>
                </a:lnTo>
                <a:lnTo>
                  <a:pt x="19151" y="378"/>
                </a:lnTo>
                <a:lnTo>
                  <a:pt x="19434" y="190"/>
                </a:lnTo>
                <a:lnTo>
                  <a:pt x="19246" y="473"/>
                </a:lnTo>
                <a:lnTo>
                  <a:pt x="19434" y="378"/>
                </a:lnTo>
                <a:lnTo>
                  <a:pt x="19434" y="567"/>
                </a:lnTo>
                <a:lnTo>
                  <a:pt x="19151" y="567"/>
                </a:lnTo>
                <a:lnTo>
                  <a:pt x="19151" y="190"/>
                </a:lnTo>
                <a:lnTo>
                  <a:pt x="19057" y="95"/>
                </a:lnTo>
                <a:lnTo>
                  <a:pt x="18963" y="95"/>
                </a:lnTo>
                <a:lnTo>
                  <a:pt x="18774" y="284"/>
                </a:lnTo>
                <a:lnTo>
                  <a:pt x="18680" y="473"/>
                </a:lnTo>
                <a:lnTo>
                  <a:pt x="18585" y="378"/>
                </a:lnTo>
                <a:lnTo>
                  <a:pt x="18491" y="190"/>
                </a:lnTo>
                <a:lnTo>
                  <a:pt x="18397" y="378"/>
                </a:lnTo>
                <a:lnTo>
                  <a:pt x="17925" y="567"/>
                </a:lnTo>
                <a:lnTo>
                  <a:pt x="18019" y="284"/>
                </a:lnTo>
                <a:lnTo>
                  <a:pt x="17831" y="378"/>
                </a:lnTo>
                <a:lnTo>
                  <a:pt x="17642" y="567"/>
                </a:lnTo>
                <a:lnTo>
                  <a:pt x="17642" y="661"/>
                </a:lnTo>
                <a:lnTo>
                  <a:pt x="17453" y="567"/>
                </a:lnTo>
                <a:lnTo>
                  <a:pt x="17170" y="473"/>
                </a:lnTo>
                <a:lnTo>
                  <a:pt x="16699" y="473"/>
                </a:lnTo>
                <a:lnTo>
                  <a:pt x="16699" y="567"/>
                </a:lnTo>
                <a:lnTo>
                  <a:pt x="16604" y="661"/>
                </a:lnTo>
                <a:lnTo>
                  <a:pt x="16416" y="378"/>
                </a:lnTo>
                <a:lnTo>
                  <a:pt x="16227" y="378"/>
                </a:lnTo>
                <a:lnTo>
                  <a:pt x="15661" y="661"/>
                </a:lnTo>
                <a:lnTo>
                  <a:pt x="15661" y="473"/>
                </a:lnTo>
                <a:lnTo>
                  <a:pt x="15567" y="756"/>
                </a:lnTo>
                <a:lnTo>
                  <a:pt x="15378" y="473"/>
                </a:lnTo>
                <a:lnTo>
                  <a:pt x="15567" y="473"/>
                </a:lnTo>
                <a:lnTo>
                  <a:pt x="15472" y="378"/>
                </a:lnTo>
                <a:lnTo>
                  <a:pt x="15378" y="378"/>
                </a:lnTo>
                <a:lnTo>
                  <a:pt x="15189" y="473"/>
                </a:lnTo>
                <a:lnTo>
                  <a:pt x="15000" y="756"/>
                </a:lnTo>
                <a:lnTo>
                  <a:pt x="14906" y="661"/>
                </a:lnTo>
                <a:lnTo>
                  <a:pt x="14812" y="473"/>
                </a:lnTo>
                <a:lnTo>
                  <a:pt x="14529" y="756"/>
                </a:lnTo>
                <a:lnTo>
                  <a:pt x="14623" y="567"/>
                </a:lnTo>
                <a:lnTo>
                  <a:pt x="14529" y="661"/>
                </a:lnTo>
                <a:lnTo>
                  <a:pt x="14340" y="756"/>
                </a:lnTo>
                <a:lnTo>
                  <a:pt x="14340" y="567"/>
                </a:lnTo>
                <a:lnTo>
                  <a:pt x="14246" y="473"/>
                </a:lnTo>
                <a:lnTo>
                  <a:pt x="13963" y="378"/>
                </a:lnTo>
                <a:lnTo>
                  <a:pt x="13585" y="284"/>
                </a:lnTo>
                <a:lnTo>
                  <a:pt x="13302" y="284"/>
                </a:lnTo>
                <a:lnTo>
                  <a:pt x="13302" y="378"/>
                </a:lnTo>
                <a:lnTo>
                  <a:pt x="13302" y="473"/>
                </a:lnTo>
                <a:lnTo>
                  <a:pt x="13208" y="473"/>
                </a:lnTo>
                <a:lnTo>
                  <a:pt x="13208" y="661"/>
                </a:lnTo>
                <a:lnTo>
                  <a:pt x="13114" y="661"/>
                </a:lnTo>
                <a:lnTo>
                  <a:pt x="13019" y="567"/>
                </a:lnTo>
                <a:lnTo>
                  <a:pt x="12925" y="378"/>
                </a:lnTo>
                <a:lnTo>
                  <a:pt x="12831" y="95"/>
                </a:lnTo>
                <a:lnTo>
                  <a:pt x="12831" y="378"/>
                </a:lnTo>
                <a:lnTo>
                  <a:pt x="12736" y="378"/>
                </a:lnTo>
                <a:lnTo>
                  <a:pt x="12642" y="284"/>
                </a:lnTo>
                <a:lnTo>
                  <a:pt x="12548" y="190"/>
                </a:lnTo>
                <a:lnTo>
                  <a:pt x="12265" y="190"/>
                </a:lnTo>
                <a:lnTo>
                  <a:pt x="12170" y="473"/>
                </a:lnTo>
                <a:lnTo>
                  <a:pt x="12076" y="378"/>
                </a:lnTo>
                <a:lnTo>
                  <a:pt x="11887" y="284"/>
                </a:lnTo>
                <a:lnTo>
                  <a:pt x="11510" y="378"/>
                </a:lnTo>
                <a:lnTo>
                  <a:pt x="10755" y="661"/>
                </a:lnTo>
                <a:lnTo>
                  <a:pt x="10661" y="473"/>
                </a:lnTo>
                <a:lnTo>
                  <a:pt x="10567" y="378"/>
                </a:lnTo>
                <a:lnTo>
                  <a:pt x="10095" y="378"/>
                </a:lnTo>
                <a:lnTo>
                  <a:pt x="9529" y="473"/>
                </a:lnTo>
                <a:lnTo>
                  <a:pt x="9340" y="473"/>
                </a:lnTo>
                <a:lnTo>
                  <a:pt x="9152" y="378"/>
                </a:lnTo>
                <a:lnTo>
                  <a:pt x="9152" y="473"/>
                </a:lnTo>
                <a:lnTo>
                  <a:pt x="9152" y="567"/>
                </a:lnTo>
                <a:lnTo>
                  <a:pt x="8963" y="661"/>
                </a:lnTo>
                <a:lnTo>
                  <a:pt x="8869" y="567"/>
                </a:lnTo>
                <a:lnTo>
                  <a:pt x="8680" y="473"/>
                </a:lnTo>
                <a:lnTo>
                  <a:pt x="8680" y="756"/>
                </a:lnTo>
                <a:lnTo>
                  <a:pt x="8491" y="661"/>
                </a:lnTo>
                <a:lnTo>
                  <a:pt x="8208" y="567"/>
                </a:lnTo>
                <a:lnTo>
                  <a:pt x="7925" y="661"/>
                </a:lnTo>
                <a:lnTo>
                  <a:pt x="7831" y="756"/>
                </a:lnTo>
                <a:lnTo>
                  <a:pt x="7548" y="567"/>
                </a:lnTo>
                <a:lnTo>
                  <a:pt x="7359" y="473"/>
                </a:lnTo>
                <a:lnTo>
                  <a:pt x="7170" y="944"/>
                </a:lnTo>
                <a:lnTo>
                  <a:pt x="6982" y="661"/>
                </a:lnTo>
                <a:lnTo>
                  <a:pt x="6793" y="661"/>
                </a:lnTo>
                <a:lnTo>
                  <a:pt x="6604" y="756"/>
                </a:lnTo>
                <a:lnTo>
                  <a:pt x="6510" y="661"/>
                </a:lnTo>
                <a:lnTo>
                  <a:pt x="6416" y="756"/>
                </a:lnTo>
                <a:lnTo>
                  <a:pt x="6038" y="944"/>
                </a:lnTo>
                <a:lnTo>
                  <a:pt x="6038" y="1039"/>
                </a:lnTo>
                <a:lnTo>
                  <a:pt x="5850" y="1133"/>
                </a:lnTo>
                <a:lnTo>
                  <a:pt x="5850" y="1039"/>
                </a:lnTo>
                <a:lnTo>
                  <a:pt x="5755" y="1039"/>
                </a:lnTo>
                <a:lnTo>
                  <a:pt x="5567" y="1227"/>
                </a:lnTo>
                <a:lnTo>
                  <a:pt x="5472" y="1227"/>
                </a:lnTo>
                <a:lnTo>
                  <a:pt x="5378" y="1039"/>
                </a:lnTo>
                <a:lnTo>
                  <a:pt x="5378" y="1133"/>
                </a:lnTo>
                <a:lnTo>
                  <a:pt x="5189" y="1227"/>
                </a:lnTo>
                <a:lnTo>
                  <a:pt x="5095" y="1133"/>
                </a:lnTo>
                <a:lnTo>
                  <a:pt x="4906" y="1039"/>
                </a:lnTo>
                <a:lnTo>
                  <a:pt x="5189" y="1039"/>
                </a:lnTo>
                <a:lnTo>
                  <a:pt x="5095" y="944"/>
                </a:lnTo>
                <a:lnTo>
                  <a:pt x="5095" y="756"/>
                </a:lnTo>
                <a:lnTo>
                  <a:pt x="5001" y="944"/>
                </a:lnTo>
                <a:lnTo>
                  <a:pt x="4529" y="944"/>
                </a:lnTo>
                <a:lnTo>
                  <a:pt x="4529" y="1133"/>
                </a:lnTo>
                <a:lnTo>
                  <a:pt x="4718" y="1133"/>
                </a:lnTo>
                <a:lnTo>
                  <a:pt x="4623" y="1227"/>
                </a:lnTo>
                <a:lnTo>
                  <a:pt x="4623" y="1133"/>
                </a:lnTo>
                <a:lnTo>
                  <a:pt x="4529" y="1416"/>
                </a:lnTo>
                <a:lnTo>
                  <a:pt x="4340" y="1227"/>
                </a:lnTo>
                <a:lnTo>
                  <a:pt x="4152" y="1039"/>
                </a:lnTo>
                <a:lnTo>
                  <a:pt x="3963" y="1039"/>
                </a:lnTo>
                <a:lnTo>
                  <a:pt x="3774" y="1416"/>
                </a:lnTo>
                <a:lnTo>
                  <a:pt x="3774" y="1322"/>
                </a:lnTo>
                <a:lnTo>
                  <a:pt x="3774" y="1227"/>
                </a:lnTo>
                <a:lnTo>
                  <a:pt x="3680" y="1322"/>
                </a:lnTo>
                <a:lnTo>
                  <a:pt x="3586" y="1510"/>
                </a:lnTo>
                <a:lnTo>
                  <a:pt x="3208" y="1416"/>
                </a:lnTo>
                <a:lnTo>
                  <a:pt x="2454" y="1416"/>
                </a:lnTo>
                <a:lnTo>
                  <a:pt x="1793" y="1510"/>
                </a:lnTo>
                <a:lnTo>
                  <a:pt x="1510" y="1605"/>
                </a:lnTo>
                <a:lnTo>
                  <a:pt x="1321" y="1699"/>
                </a:lnTo>
                <a:lnTo>
                  <a:pt x="1321" y="1605"/>
                </a:lnTo>
                <a:lnTo>
                  <a:pt x="1038" y="1699"/>
                </a:lnTo>
                <a:lnTo>
                  <a:pt x="755" y="1793"/>
                </a:lnTo>
                <a:lnTo>
                  <a:pt x="567" y="1793"/>
                </a:lnTo>
                <a:lnTo>
                  <a:pt x="378" y="1888"/>
                </a:lnTo>
                <a:lnTo>
                  <a:pt x="284" y="1699"/>
                </a:lnTo>
                <a:lnTo>
                  <a:pt x="95" y="1605"/>
                </a:lnTo>
                <a:lnTo>
                  <a:pt x="1" y="1793"/>
                </a:lnTo>
                <a:lnTo>
                  <a:pt x="1" y="2076"/>
                </a:lnTo>
                <a:lnTo>
                  <a:pt x="95" y="2548"/>
                </a:lnTo>
                <a:lnTo>
                  <a:pt x="189" y="2831"/>
                </a:lnTo>
                <a:lnTo>
                  <a:pt x="284" y="2737"/>
                </a:lnTo>
                <a:lnTo>
                  <a:pt x="472" y="2831"/>
                </a:lnTo>
                <a:lnTo>
                  <a:pt x="567" y="2548"/>
                </a:lnTo>
                <a:lnTo>
                  <a:pt x="661" y="2642"/>
                </a:lnTo>
                <a:lnTo>
                  <a:pt x="661" y="2737"/>
                </a:lnTo>
                <a:lnTo>
                  <a:pt x="755" y="2642"/>
                </a:lnTo>
                <a:lnTo>
                  <a:pt x="944" y="2548"/>
                </a:lnTo>
                <a:lnTo>
                  <a:pt x="1227" y="2548"/>
                </a:lnTo>
                <a:lnTo>
                  <a:pt x="1227" y="2642"/>
                </a:lnTo>
                <a:lnTo>
                  <a:pt x="1321" y="2737"/>
                </a:lnTo>
                <a:lnTo>
                  <a:pt x="1416" y="2831"/>
                </a:lnTo>
                <a:lnTo>
                  <a:pt x="1510" y="2642"/>
                </a:lnTo>
                <a:lnTo>
                  <a:pt x="1793" y="2548"/>
                </a:lnTo>
                <a:lnTo>
                  <a:pt x="1699" y="2642"/>
                </a:lnTo>
                <a:lnTo>
                  <a:pt x="1887" y="2737"/>
                </a:lnTo>
                <a:lnTo>
                  <a:pt x="1887" y="2454"/>
                </a:lnTo>
                <a:lnTo>
                  <a:pt x="1982" y="2265"/>
                </a:lnTo>
                <a:lnTo>
                  <a:pt x="2076" y="2737"/>
                </a:lnTo>
                <a:lnTo>
                  <a:pt x="2171" y="2359"/>
                </a:lnTo>
                <a:lnTo>
                  <a:pt x="2265" y="2642"/>
                </a:lnTo>
                <a:lnTo>
                  <a:pt x="2265" y="2548"/>
                </a:lnTo>
                <a:lnTo>
                  <a:pt x="2359" y="2454"/>
                </a:lnTo>
                <a:lnTo>
                  <a:pt x="2454" y="2548"/>
                </a:lnTo>
                <a:lnTo>
                  <a:pt x="2454" y="2737"/>
                </a:lnTo>
                <a:lnTo>
                  <a:pt x="2548" y="2548"/>
                </a:lnTo>
                <a:lnTo>
                  <a:pt x="2548" y="2454"/>
                </a:lnTo>
                <a:lnTo>
                  <a:pt x="2642" y="2548"/>
                </a:lnTo>
                <a:lnTo>
                  <a:pt x="2642" y="2642"/>
                </a:lnTo>
                <a:lnTo>
                  <a:pt x="2831" y="2454"/>
                </a:lnTo>
                <a:lnTo>
                  <a:pt x="3020" y="2454"/>
                </a:lnTo>
                <a:lnTo>
                  <a:pt x="3114" y="2265"/>
                </a:lnTo>
                <a:lnTo>
                  <a:pt x="3114" y="2076"/>
                </a:lnTo>
                <a:lnTo>
                  <a:pt x="3208" y="1982"/>
                </a:lnTo>
                <a:lnTo>
                  <a:pt x="3208" y="2076"/>
                </a:lnTo>
                <a:lnTo>
                  <a:pt x="3208" y="2265"/>
                </a:lnTo>
                <a:lnTo>
                  <a:pt x="3303" y="2076"/>
                </a:lnTo>
                <a:lnTo>
                  <a:pt x="3491" y="2076"/>
                </a:lnTo>
                <a:lnTo>
                  <a:pt x="3491" y="2171"/>
                </a:lnTo>
                <a:lnTo>
                  <a:pt x="3397" y="2265"/>
                </a:lnTo>
                <a:lnTo>
                  <a:pt x="3303" y="2359"/>
                </a:lnTo>
                <a:lnTo>
                  <a:pt x="3303" y="2548"/>
                </a:lnTo>
                <a:lnTo>
                  <a:pt x="3491" y="2548"/>
                </a:lnTo>
                <a:lnTo>
                  <a:pt x="3586" y="2454"/>
                </a:lnTo>
                <a:lnTo>
                  <a:pt x="3680" y="2265"/>
                </a:lnTo>
                <a:lnTo>
                  <a:pt x="4152" y="2265"/>
                </a:lnTo>
                <a:lnTo>
                  <a:pt x="4152" y="2359"/>
                </a:lnTo>
                <a:lnTo>
                  <a:pt x="4246" y="2171"/>
                </a:lnTo>
                <a:lnTo>
                  <a:pt x="4340" y="2171"/>
                </a:lnTo>
                <a:lnTo>
                  <a:pt x="4246" y="2265"/>
                </a:lnTo>
                <a:lnTo>
                  <a:pt x="5284" y="2265"/>
                </a:lnTo>
                <a:lnTo>
                  <a:pt x="5567" y="2171"/>
                </a:lnTo>
                <a:lnTo>
                  <a:pt x="5755" y="2171"/>
                </a:lnTo>
                <a:lnTo>
                  <a:pt x="5755" y="2076"/>
                </a:lnTo>
                <a:lnTo>
                  <a:pt x="6416" y="2076"/>
                </a:lnTo>
                <a:lnTo>
                  <a:pt x="6510" y="1888"/>
                </a:lnTo>
                <a:lnTo>
                  <a:pt x="6604" y="1888"/>
                </a:lnTo>
                <a:lnTo>
                  <a:pt x="7170" y="1982"/>
                </a:lnTo>
                <a:lnTo>
                  <a:pt x="7453" y="1888"/>
                </a:lnTo>
                <a:lnTo>
                  <a:pt x="7548" y="1888"/>
                </a:lnTo>
                <a:lnTo>
                  <a:pt x="7642" y="1699"/>
                </a:lnTo>
                <a:lnTo>
                  <a:pt x="7736" y="1888"/>
                </a:lnTo>
                <a:lnTo>
                  <a:pt x="7925" y="2076"/>
                </a:lnTo>
                <a:lnTo>
                  <a:pt x="8114" y="1793"/>
                </a:lnTo>
                <a:lnTo>
                  <a:pt x="8114" y="1982"/>
                </a:lnTo>
                <a:lnTo>
                  <a:pt x="8208" y="1793"/>
                </a:lnTo>
                <a:lnTo>
                  <a:pt x="8302" y="1982"/>
                </a:lnTo>
                <a:lnTo>
                  <a:pt x="8302" y="1888"/>
                </a:lnTo>
                <a:lnTo>
                  <a:pt x="8302" y="1793"/>
                </a:lnTo>
                <a:lnTo>
                  <a:pt x="8491" y="1793"/>
                </a:lnTo>
                <a:lnTo>
                  <a:pt x="8585" y="1888"/>
                </a:lnTo>
                <a:lnTo>
                  <a:pt x="8774" y="1793"/>
                </a:lnTo>
                <a:lnTo>
                  <a:pt x="8774" y="1982"/>
                </a:lnTo>
                <a:lnTo>
                  <a:pt x="8869" y="1888"/>
                </a:lnTo>
                <a:lnTo>
                  <a:pt x="9718" y="1888"/>
                </a:lnTo>
                <a:lnTo>
                  <a:pt x="9623" y="1793"/>
                </a:lnTo>
                <a:lnTo>
                  <a:pt x="9718" y="1605"/>
                </a:lnTo>
                <a:lnTo>
                  <a:pt x="9812" y="1699"/>
                </a:lnTo>
                <a:lnTo>
                  <a:pt x="9812" y="1793"/>
                </a:lnTo>
                <a:lnTo>
                  <a:pt x="9906" y="1888"/>
                </a:lnTo>
                <a:lnTo>
                  <a:pt x="10095" y="1982"/>
                </a:lnTo>
                <a:lnTo>
                  <a:pt x="10661" y="1793"/>
                </a:lnTo>
                <a:lnTo>
                  <a:pt x="11038" y="1510"/>
                </a:lnTo>
                <a:lnTo>
                  <a:pt x="11133" y="1699"/>
                </a:lnTo>
                <a:lnTo>
                  <a:pt x="11321" y="1699"/>
                </a:lnTo>
                <a:lnTo>
                  <a:pt x="11510" y="1605"/>
                </a:lnTo>
                <a:lnTo>
                  <a:pt x="11604" y="1416"/>
                </a:lnTo>
                <a:lnTo>
                  <a:pt x="11982" y="1605"/>
                </a:lnTo>
                <a:lnTo>
                  <a:pt x="12453" y="1699"/>
                </a:lnTo>
                <a:lnTo>
                  <a:pt x="12642" y="1510"/>
                </a:lnTo>
                <a:lnTo>
                  <a:pt x="12642" y="1699"/>
                </a:lnTo>
                <a:lnTo>
                  <a:pt x="12925" y="1510"/>
                </a:lnTo>
                <a:lnTo>
                  <a:pt x="13208" y="1510"/>
                </a:lnTo>
                <a:lnTo>
                  <a:pt x="14057" y="1699"/>
                </a:lnTo>
                <a:lnTo>
                  <a:pt x="14434" y="1793"/>
                </a:lnTo>
                <a:lnTo>
                  <a:pt x="14812" y="1793"/>
                </a:lnTo>
                <a:lnTo>
                  <a:pt x="15095" y="1699"/>
                </a:lnTo>
                <a:lnTo>
                  <a:pt x="15378" y="1510"/>
                </a:lnTo>
                <a:lnTo>
                  <a:pt x="15472" y="1416"/>
                </a:lnTo>
                <a:lnTo>
                  <a:pt x="15472" y="1510"/>
                </a:lnTo>
                <a:lnTo>
                  <a:pt x="15472" y="1699"/>
                </a:lnTo>
                <a:lnTo>
                  <a:pt x="16416" y="1510"/>
                </a:lnTo>
                <a:lnTo>
                  <a:pt x="16416" y="1605"/>
                </a:lnTo>
                <a:lnTo>
                  <a:pt x="16510" y="1605"/>
                </a:lnTo>
                <a:lnTo>
                  <a:pt x="16604" y="1510"/>
                </a:lnTo>
                <a:lnTo>
                  <a:pt x="17642" y="1510"/>
                </a:lnTo>
                <a:lnTo>
                  <a:pt x="17736" y="1605"/>
                </a:lnTo>
                <a:lnTo>
                  <a:pt x="17831" y="1605"/>
                </a:lnTo>
                <a:lnTo>
                  <a:pt x="18397" y="1510"/>
                </a:lnTo>
                <a:lnTo>
                  <a:pt x="19057" y="1322"/>
                </a:lnTo>
                <a:lnTo>
                  <a:pt x="18774" y="1605"/>
                </a:lnTo>
                <a:lnTo>
                  <a:pt x="19151" y="1322"/>
                </a:lnTo>
                <a:lnTo>
                  <a:pt x="19340" y="1322"/>
                </a:lnTo>
                <a:lnTo>
                  <a:pt x="19340" y="1510"/>
                </a:lnTo>
                <a:lnTo>
                  <a:pt x="19529" y="1416"/>
                </a:lnTo>
                <a:lnTo>
                  <a:pt x="19906" y="1416"/>
                </a:lnTo>
                <a:lnTo>
                  <a:pt x="20000" y="1322"/>
                </a:lnTo>
                <a:lnTo>
                  <a:pt x="20095" y="944"/>
                </a:lnTo>
                <a:lnTo>
                  <a:pt x="20095" y="1133"/>
                </a:lnTo>
                <a:lnTo>
                  <a:pt x="20189" y="1227"/>
                </a:lnTo>
                <a:lnTo>
                  <a:pt x="20189" y="1416"/>
                </a:lnTo>
                <a:lnTo>
                  <a:pt x="20283" y="1322"/>
                </a:lnTo>
                <a:lnTo>
                  <a:pt x="20378" y="1322"/>
                </a:lnTo>
                <a:lnTo>
                  <a:pt x="20378" y="1416"/>
                </a:lnTo>
                <a:lnTo>
                  <a:pt x="20661" y="1227"/>
                </a:lnTo>
                <a:lnTo>
                  <a:pt x="20944" y="1133"/>
                </a:lnTo>
                <a:lnTo>
                  <a:pt x="21038" y="1133"/>
                </a:lnTo>
                <a:lnTo>
                  <a:pt x="21132" y="1416"/>
                </a:lnTo>
                <a:lnTo>
                  <a:pt x="21604" y="1227"/>
                </a:lnTo>
                <a:lnTo>
                  <a:pt x="21510" y="1039"/>
                </a:lnTo>
                <a:lnTo>
                  <a:pt x="21510" y="944"/>
                </a:lnTo>
                <a:lnTo>
                  <a:pt x="21698" y="944"/>
                </a:lnTo>
                <a:lnTo>
                  <a:pt x="21604" y="1039"/>
                </a:lnTo>
                <a:lnTo>
                  <a:pt x="21982" y="1039"/>
                </a:lnTo>
                <a:lnTo>
                  <a:pt x="21887" y="1227"/>
                </a:lnTo>
                <a:lnTo>
                  <a:pt x="21887" y="1227"/>
                </a:lnTo>
                <a:lnTo>
                  <a:pt x="22170" y="1039"/>
                </a:lnTo>
                <a:lnTo>
                  <a:pt x="22265" y="1227"/>
                </a:lnTo>
                <a:lnTo>
                  <a:pt x="22265" y="1133"/>
                </a:lnTo>
                <a:lnTo>
                  <a:pt x="22265" y="1039"/>
                </a:lnTo>
                <a:lnTo>
                  <a:pt x="22548" y="1039"/>
                </a:lnTo>
                <a:lnTo>
                  <a:pt x="22642" y="1322"/>
                </a:lnTo>
                <a:lnTo>
                  <a:pt x="23019" y="1227"/>
                </a:lnTo>
                <a:lnTo>
                  <a:pt x="23208" y="1133"/>
                </a:lnTo>
                <a:lnTo>
                  <a:pt x="23302" y="1039"/>
                </a:lnTo>
                <a:lnTo>
                  <a:pt x="23397" y="1133"/>
                </a:lnTo>
                <a:lnTo>
                  <a:pt x="23397" y="1227"/>
                </a:lnTo>
                <a:lnTo>
                  <a:pt x="23680" y="1227"/>
                </a:lnTo>
                <a:lnTo>
                  <a:pt x="23868" y="1133"/>
                </a:lnTo>
                <a:lnTo>
                  <a:pt x="24057" y="1227"/>
                </a:lnTo>
                <a:lnTo>
                  <a:pt x="24246" y="1227"/>
                </a:lnTo>
                <a:lnTo>
                  <a:pt x="24246" y="1133"/>
                </a:lnTo>
                <a:lnTo>
                  <a:pt x="24529" y="1227"/>
                </a:lnTo>
                <a:lnTo>
                  <a:pt x="24906" y="1322"/>
                </a:lnTo>
                <a:lnTo>
                  <a:pt x="25179" y="1048"/>
                </a:lnTo>
                <a:lnTo>
                  <a:pt x="25095" y="1133"/>
                </a:lnTo>
                <a:lnTo>
                  <a:pt x="25189" y="1227"/>
                </a:lnTo>
                <a:lnTo>
                  <a:pt x="25189" y="1133"/>
                </a:lnTo>
                <a:lnTo>
                  <a:pt x="25283" y="1039"/>
                </a:lnTo>
                <a:lnTo>
                  <a:pt x="25378" y="944"/>
                </a:lnTo>
                <a:lnTo>
                  <a:pt x="25472" y="944"/>
                </a:lnTo>
                <a:lnTo>
                  <a:pt x="25472" y="1133"/>
                </a:lnTo>
                <a:lnTo>
                  <a:pt x="25566" y="1039"/>
                </a:lnTo>
                <a:lnTo>
                  <a:pt x="25661" y="1039"/>
                </a:lnTo>
                <a:lnTo>
                  <a:pt x="25566" y="1133"/>
                </a:lnTo>
                <a:lnTo>
                  <a:pt x="25661" y="1227"/>
                </a:lnTo>
                <a:lnTo>
                  <a:pt x="25849" y="1322"/>
                </a:lnTo>
                <a:lnTo>
                  <a:pt x="25944" y="1133"/>
                </a:lnTo>
                <a:lnTo>
                  <a:pt x="26132" y="1039"/>
                </a:lnTo>
                <a:lnTo>
                  <a:pt x="26132" y="1039"/>
                </a:lnTo>
                <a:lnTo>
                  <a:pt x="26038" y="1227"/>
                </a:lnTo>
                <a:lnTo>
                  <a:pt x="26132" y="1322"/>
                </a:lnTo>
                <a:lnTo>
                  <a:pt x="26321" y="1416"/>
                </a:lnTo>
                <a:lnTo>
                  <a:pt x="26415" y="1416"/>
                </a:lnTo>
                <a:lnTo>
                  <a:pt x="26887" y="1227"/>
                </a:lnTo>
                <a:lnTo>
                  <a:pt x="27264" y="944"/>
                </a:lnTo>
                <a:lnTo>
                  <a:pt x="27170" y="944"/>
                </a:lnTo>
                <a:lnTo>
                  <a:pt x="27264" y="850"/>
                </a:lnTo>
                <a:lnTo>
                  <a:pt x="26981" y="756"/>
                </a:lnTo>
                <a:lnTo>
                  <a:pt x="26887" y="944"/>
                </a:lnTo>
                <a:lnTo>
                  <a:pt x="26793" y="1133"/>
                </a:lnTo>
                <a:lnTo>
                  <a:pt x="26793" y="661"/>
                </a:lnTo>
                <a:lnTo>
                  <a:pt x="26604" y="944"/>
                </a:lnTo>
                <a:lnTo>
                  <a:pt x="26510" y="850"/>
                </a:lnTo>
                <a:lnTo>
                  <a:pt x="26415" y="756"/>
                </a:lnTo>
                <a:lnTo>
                  <a:pt x="26321" y="944"/>
                </a:lnTo>
                <a:lnTo>
                  <a:pt x="26227" y="661"/>
                </a:lnTo>
                <a:lnTo>
                  <a:pt x="26038" y="756"/>
                </a:lnTo>
                <a:lnTo>
                  <a:pt x="25849" y="661"/>
                </a:lnTo>
                <a:lnTo>
                  <a:pt x="25378" y="567"/>
                </a:lnTo>
                <a:lnTo>
                  <a:pt x="25283" y="661"/>
                </a:lnTo>
                <a:lnTo>
                  <a:pt x="25095" y="756"/>
                </a:lnTo>
                <a:lnTo>
                  <a:pt x="25189" y="473"/>
                </a:lnTo>
                <a:lnTo>
                  <a:pt x="25000" y="661"/>
                </a:lnTo>
                <a:lnTo>
                  <a:pt x="25000" y="661"/>
                </a:lnTo>
                <a:lnTo>
                  <a:pt x="25095" y="473"/>
                </a:lnTo>
                <a:lnTo>
                  <a:pt x="24906" y="567"/>
                </a:lnTo>
                <a:lnTo>
                  <a:pt x="24717" y="567"/>
                </a:lnTo>
                <a:lnTo>
                  <a:pt x="24717" y="756"/>
                </a:lnTo>
                <a:lnTo>
                  <a:pt x="24623" y="1039"/>
                </a:lnTo>
                <a:lnTo>
                  <a:pt x="24623" y="850"/>
                </a:lnTo>
                <a:lnTo>
                  <a:pt x="24717" y="661"/>
                </a:lnTo>
                <a:lnTo>
                  <a:pt x="24623" y="756"/>
                </a:lnTo>
                <a:lnTo>
                  <a:pt x="24623" y="661"/>
                </a:lnTo>
                <a:lnTo>
                  <a:pt x="24529" y="473"/>
                </a:lnTo>
                <a:lnTo>
                  <a:pt x="24529" y="661"/>
                </a:lnTo>
                <a:lnTo>
                  <a:pt x="24434" y="567"/>
                </a:lnTo>
                <a:lnTo>
                  <a:pt x="24340" y="378"/>
                </a:lnTo>
                <a:lnTo>
                  <a:pt x="24246" y="567"/>
                </a:lnTo>
                <a:lnTo>
                  <a:pt x="23963" y="567"/>
                </a:lnTo>
                <a:lnTo>
                  <a:pt x="23397" y="661"/>
                </a:lnTo>
                <a:lnTo>
                  <a:pt x="23114" y="661"/>
                </a:lnTo>
                <a:lnTo>
                  <a:pt x="22925" y="567"/>
                </a:lnTo>
                <a:lnTo>
                  <a:pt x="22925" y="473"/>
                </a:lnTo>
                <a:lnTo>
                  <a:pt x="23019" y="473"/>
                </a:lnTo>
                <a:lnTo>
                  <a:pt x="22642" y="378"/>
                </a:lnTo>
                <a:lnTo>
                  <a:pt x="22736" y="473"/>
                </a:lnTo>
                <a:lnTo>
                  <a:pt x="22548" y="473"/>
                </a:lnTo>
                <a:lnTo>
                  <a:pt x="22642" y="284"/>
                </a:lnTo>
                <a:lnTo>
                  <a:pt x="22548" y="190"/>
                </a:lnTo>
                <a:lnTo>
                  <a:pt x="22453" y="190"/>
                </a:lnTo>
                <a:lnTo>
                  <a:pt x="22359" y="284"/>
                </a:lnTo>
                <a:lnTo>
                  <a:pt x="22170" y="378"/>
                </a:lnTo>
                <a:lnTo>
                  <a:pt x="22076" y="284"/>
                </a:lnTo>
                <a:lnTo>
                  <a:pt x="22170" y="473"/>
                </a:lnTo>
                <a:lnTo>
                  <a:pt x="21887" y="190"/>
                </a:lnTo>
                <a:lnTo>
                  <a:pt x="21793" y="190"/>
                </a:lnTo>
                <a:lnTo>
                  <a:pt x="21698" y="378"/>
                </a:lnTo>
                <a:lnTo>
                  <a:pt x="21604" y="756"/>
                </a:lnTo>
                <a:lnTo>
                  <a:pt x="21415" y="661"/>
                </a:lnTo>
                <a:lnTo>
                  <a:pt x="21510" y="473"/>
                </a:lnTo>
                <a:lnTo>
                  <a:pt x="21604" y="284"/>
                </a:lnTo>
                <a:lnTo>
                  <a:pt x="21415" y="284"/>
                </a:lnTo>
                <a:lnTo>
                  <a:pt x="21415" y="190"/>
                </a:lnTo>
                <a:lnTo>
                  <a:pt x="21227" y="378"/>
                </a:lnTo>
                <a:lnTo>
                  <a:pt x="20944" y="567"/>
                </a:lnTo>
                <a:lnTo>
                  <a:pt x="20566" y="1"/>
                </a:lnTo>
                <a:lnTo>
                  <a:pt x="20472" y="95"/>
                </a:lnTo>
                <a:lnTo>
                  <a:pt x="20472" y="190"/>
                </a:lnTo>
                <a:lnTo>
                  <a:pt x="20472" y="378"/>
                </a:lnTo>
                <a:lnTo>
                  <a:pt x="20283" y="284"/>
                </a:lnTo>
                <a:lnTo>
                  <a:pt x="20283" y="190"/>
                </a:lnTo>
                <a:lnTo>
                  <a:pt x="20378" y="95"/>
                </a:lnTo>
                <a:lnTo>
                  <a:pt x="20283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9" name="Google Shape;769;p15"/>
          <p:cNvSpPr/>
          <p:nvPr/>
        </p:nvSpPr>
        <p:spPr>
          <a:xfrm rot="10800000">
            <a:off x="828992" y="2811997"/>
            <a:ext cx="2028496" cy="45719"/>
          </a:xfrm>
          <a:custGeom>
            <a:avLst/>
            <a:gdLst/>
            <a:ahLst/>
            <a:cxnLst/>
            <a:rect l="l" t="t" r="r" b="b"/>
            <a:pathLst>
              <a:path w="27831" h="2831" extrusionOk="0">
                <a:moveTo>
                  <a:pt x="27264" y="944"/>
                </a:moveTo>
                <a:lnTo>
                  <a:pt x="27359" y="1086"/>
                </a:lnTo>
                <a:lnTo>
                  <a:pt x="27359" y="944"/>
                </a:lnTo>
                <a:close/>
                <a:moveTo>
                  <a:pt x="27359" y="1086"/>
                </a:moveTo>
                <a:lnTo>
                  <a:pt x="27359" y="1133"/>
                </a:lnTo>
                <a:lnTo>
                  <a:pt x="27372" y="1106"/>
                </a:lnTo>
                <a:lnTo>
                  <a:pt x="27372" y="1106"/>
                </a:lnTo>
                <a:lnTo>
                  <a:pt x="27359" y="1086"/>
                </a:lnTo>
                <a:close/>
                <a:moveTo>
                  <a:pt x="27453" y="944"/>
                </a:moveTo>
                <a:lnTo>
                  <a:pt x="27372" y="1106"/>
                </a:lnTo>
                <a:lnTo>
                  <a:pt x="27372" y="1106"/>
                </a:lnTo>
                <a:lnTo>
                  <a:pt x="27453" y="1227"/>
                </a:lnTo>
                <a:lnTo>
                  <a:pt x="27453" y="944"/>
                </a:lnTo>
                <a:close/>
                <a:moveTo>
                  <a:pt x="27642" y="1039"/>
                </a:moveTo>
                <a:lnTo>
                  <a:pt x="27453" y="1227"/>
                </a:lnTo>
                <a:lnTo>
                  <a:pt x="27453" y="1322"/>
                </a:lnTo>
                <a:lnTo>
                  <a:pt x="27453" y="1416"/>
                </a:lnTo>
                <a:lnTo>
                  <a:pt x="27830" y="1416"/>
                </a:lnTo>
                <a:lnTo>
                  <a:pt x="27830" y="1227"/>
                </a:lnTo>
                <a:lnTo>
                  <a:pt x="27736" y="1322"/>
                </a:lnTo>
                <a:lnTo>
                  <a:pt x="27736" y="1227"/>
                </a:lnTo>
                <a:lnTo>
                  <a:pt x="27736" y="1133"/>
                </a:lnTo>
                <a:lnTo>
                  <a:pt x="27642" y="1039"/>
                </a:lnTo>
                <a:close/>
                <a:moveTo>
                  <a:pt x="20189" y="1"/>
                </a:moveTo>
                <a:lnTo>
                  <a:pt x="20095" y="190"/>
                </a:lnTo>
                <a:lnTo>
                  <a:pt x="20000" y="95"/>
                </a:lnTo>
                <a:lnTo>
                  <a:pt x="19906" y="284"/>
                </a:lnTo>
                <a:lnTo>
                  <a:pt x="19812" y="473"/>
                </a:lnTo>
                <a:lnTo>
                  <a:pt x="19529" y="284"/>
                </a:lnTo>
                <a:lnTo>
                  <a:pt x="19340" y="95"/>
                </a:lnTo>
                <a:lnTo>
                  <a:pt x="19246" y="95"/>
                </a:lnTo>
                <a:lnTo>
                  <a:pt x="19246" y="190"/>
                </a:lnTo>
                <a:lnTo>
                  <a:pt x="19151" y="378"/>
                </a:lnTo>
                <a:lnTo>
                  <a:pt x="19434" y="190"/>
                </a:lnTo>
                <a:lnTo>
                  <a:pt x="19246" y="473"/>
                </a:lnTo>
                <a:lnTo>
                  <a:pt x="19434" y="378"/>
                </a:lnTo>
                <a:lnTo>
                  <a:pt x="19434" y="567"/>
                </a:lnTo>
                <a:lnTo>
                  <a:pt x="19151" y="567"/>
                </a:lnTo>
                <a:lnTo>
                  <a:pt x="19151" y="190"/>
                </a:lnTo>
                <a:lnTo>
                  <a:pt x="19057" y="95"/>
                </a:lnTo>
                <a:lnTo>
                  <a:pt x="18963" y="95"/>
                </a:lnTo>
                <a:lnTo>
                  <a:pt x="18774" y="284"/>
                </a:lnTo>
                <a:lnTo>
                  <a:pt x="18680" y="473"/>
                </a:lnTo>
                <a:lnTo>
                  <a:pt x="18585" y="378"/>
                </a:lnTo>
                <a:lnTo>
                  <a:pt x="18491" y="190"/>
                </a:lnTo>
                <a:lnTo>
                  <a:pt x="18397" y="378"/>
                </a:lnTo>
                <a:lnTo>
                  <a:pt x="17925" y="567"/>
                </a:lnTo>
                <a:lnTo>
                  <a:pt x="18019" y="284"/>
                </a:lnTo>
                <a:lnTo>
                  <a:pt x="17831" y="378"/>
                </a:lnTo>
                <a:lnTo>
                  <a:pt x="17642" y="567"/>
                </a:lnTo>
                <a:lnTo>
                  <a:pt x="17642" y="661"/>
                </a:lnTo>
                <a:lnTo>
                  <a:pt x="17453" y="567"/>
                </a:lnTo>
                <a:lnTo>
                  <a:pt x="17170" y="473"/>
                </a:lnTo>
                <a:lnTo>
                  <a:pt x="16699" y="473"/>
                </a:lnTo>
                <a:lnTo>
                  <a:pt x="16699" y="567"/>
                </a:lnTo>
                <a:lnTo>
                  <a:pt x="16604" y="661"/>
                </a:lnTo>
                <a:lnTo>
                  <a:pt x="16416" y="378"/>
                </a:lnTo>
                <a:lnTo>
                  <a:pt x="16227" y="378"/>
                </a:lnTo>
                <a:lnTo>
                  <a:pt x="15661" y="661"/>
                </a:lnTo>
                <a:lnTo>
                  <a:pt x="15661" y="473"/>
                </a:lnTo>
                <a:lnTo>
                  <a:pt x="15567" y="756"/>
                </a:lnTo>
                <a:lnTo>
                  <a:pt x="15378" y="473"/>
                </a:lnTo>
                <a:lnTo>
                  <a:pt x="15567" y="473"/>
                </a:lnTo>
                <a:lnTo>
                  <a:pt x="15472" y="378"/>
                </a:lnTo>
                <a:lnTo>
                  <a:pt x="15378" y="378"/>
                </a:lnTo>
                <a:lnTo>
                  <a:pt x="15189" y="473"/>
                </a:lnTo>
                <a:lnTo>
                  <a:pt x="15000" y="756"/>
                </a:lnTo>
                <a:lnTo>
                  <a:pt x="14906" y="661"/>
                </a:lnTo>
                <a:lnTo>
                  <a:pt x="14812" y="473"/>
                </a:lnTo>
                <a:lnTo>
                  <a:pt x="14529" y="756"/>
                </a:lnTo>
                <a:lnTo>
                  <a:pt x="14623" y="567"/>
                </a:lnTo>
                <a:lnTo>
                  <a:pt x="14529" y="661"/>
                </a:lnTo>
                <a:lnTo>
                  <a:pt x="14340" y="756"/>
                </a:lnTo>
                <a:lnTo>
                  <a:pt x="14340" y="567"/>
                </a:lnTo>
                <a:lnTo>
                  <a:pt x="14246" y="473"/>
                </a:lnTo>
                <a:lnTo>
                  <a:pt x="13963" y="378"/>
                </a:lnTo>
                <a:lnTo>
                  <a:pt x="13585" y="284"/>
                </a:lnTo>
                <a:lnTo>
                  <a:pt x="13302" y="284"/>
                </a:lnTo>
                <a:lnTo>
                  <a:pt x="13302" y="378"/>
                </a:lnTo>
                <a:lnTo>
                  <a:pt x="13302" y="473"/>
                </a:lnTo>
                <a:lnTo>
                  <a:pt x="13208" y="473"/>
                </a:lnTo>
                <a:lnTo>
                  <a:pt x="13208" y="661"/>
                </a:lnTo>
                <a:lnTo>
                  <a:pt x="13114" y="661"/>
                </a:lnTo>
                <a:lnTo>
                  <a:pt x="13019" y="567"/>
                </a:lnTo>
                <a:lnTo>
                  <a:pt x="12925" y="378"/>
                </a:lnTo>
                <a:lnTo>
                  <a:pt x="12831" y="95"/>
                </a:lnTo>
                <a:lnTo>
                  <a:pt x="12831" y="378"/>
                </a:lnTo>
                <a:lnTo>
                  <a:pt x="12736" y="378"/>
                </a:lnTo>
                <a:lnTo>
                  <a:pt x="12642" y="284"/>
                </a:lnTo>
                <a:lnTo>
                  <a:pt x="12548" y="190"/>
                </a:lnTo>
                <a:lnTo>
                  <a:pt x="12265" y="190"/>
                </a:lnTo>
                <a:lnTo>
                  <a:pt x="12170" y="473"/>
                </a:lnTo>
                <a:lnTo>
                  <a:pt x="12076" y="378"/>
                </a:lnTo>
                <a:lnTo>
                  <a:pt x="11887" y="284"/>
                </a:lnTo>
                <a:lnTo>
                  <a:pt x="11510" y="378"/>
                </a:lnTo>
                <a:lnTo>
                  <a:pt x="10755" y="661"/>
                </a:lnTo>
                <a:lnTo>
                  <a:pt x="10661" y="473"/>
                </a:lnTo>
                <a:lnTo>
                  <a:pt x="10567" y="378"/>
                </a:lnTo>
                <a:lnTo>
                  <a:pt x="10095" y="378"/>
                </a:lnTo>
                <a:lnTo>
                  <a:pt x="9529" y="473"/>
                </a:lnTo>
                <a:lnTo>
                  <a:pt x="9340" y="473"/>
                </a:lnTo>
                <a:lnTo>
                  <a:pt x="9152" y="378"/>
                </a:lnTo>
                <a:lnTo>
                  <a:pt x="9152" y="473"/>
                </a:lnTo>
                <a:lnTo>
                  <a:pt x="9152" y="567"/>
                </a:lnTo>
                <a:lnTo>
                  <a:pt x="8963" y="661"/>
                </a:lnTo>
                <a:lnTo>
                  <a:pt x="8869" y="567"/>
                </a:lnTo>
                <a:lnTo>
                  <a:pt x="8680" y="473"/>
                </a:lnTo>
                <a:lnTo>
                  <a:pt x="8680" y="756"/>
                </a:lnTo>
                <a:lnTo>
                  <a:pt x="8491" y="661"/>
                </a:lnTo>
                <a:lnTo>
                  <a:pt x="8208" y="567"/>
                </a:lnTo>
                <a:lnTo>
                  <a:pt x="7925" y="661"/>
                </a:lnTo>
                <a:lnTo>
                  <a:pt x="7831" y="756"/>
                </a:lnTo>
                <a:lnTo>
                  <a:pt x="7548" y="567"/>
                </a:lnTo>
                <a:lnTo>
                  <a:pt x="7359" y="473"/>
                </a:lnTo>
                <a:lnTo>
                  <a:pt x="7170" y="944"/>
                </a:lnTo>
                <a:lnTo>
                  <a:pt x="6982" y="661"/>
                </a:lnTo>
                <a:lnTo>
                  <a:pt x="6793" y="661"/>
                </a:lnTo>
                <a:lnTo>
                  <a:pt x="6604" y="756"/>
                </a:lnTo>
                <a:lnTo>
                  <a:pt x="6510" y="661"/>
                </a:lnTo>
                <a:lnTo>
                  <a:pt x="6416" y="756"/>
                </a:lnTo>
                <a:lnTo>
                  <a:pt x="6038" y="944"/>
                </a:lnTo>
                <a:lnTo>
                  <a:pt x="6038" y="1039"/>
                </a:lnTo>
                <a:lnTo>
                  <a:pt x="5850" y="1133"/>
                </a:lnTo>
                <a:lnTo>
                  <a:pt x="5850" y="1039"/>
                </a:lnTo>
                <a:lnTo>
                  <a:pt x="5755" y="1039"/>
                </a:lnTo>
                <a:lnTo>
                  <a:pt x="5567" y="1227"/>
                </a:lnTo>
                <a:lnTo>
                  <a:pt x="5472" y="1227"/>
                </a:lnTo>
                <a:lnTo>
                  <a:pt x="5378" y="1039"/>
                </a:lnTo>
                <a:lnTo>
                  <a:pt x="5378" y="1133"/>
                </a:lnTo>
                <a:lnTo>
                  <a:pt x="5189" y="1227"/>
                </a:lnTo>
                <a:lnTo>
                  <a:pt x="5095" y="1133"/>
                </a:lnTo>
                <a:lnTo>
                  <a:pt x="4906" y="1039"/>
                </a:lnTo>
                <a:lnTo>
                  <a:pt x="5189" y="1039"/>
                </a:lnTo>
                <a:lnTo>
                  <a:pt x="5095" y="944"/>
                </a:lnTo>
                <a:lnTo>
                  <a:pt x="5095" y="756"/>
                </a:lnTo>
                <a:lnTo>
                  <a:pt x="5001" y="944"/>
                </a:lnTo>
                <a:lnTo>
                  <a:pt x="4529" y="944"/>
                </a:lnTo>
                <a:lnTo>
                  <a:pt x="4529" y="1133"/>
                </a:lnTo>
                <a:lnTo>
                  <a:pt x="4718" y="1133"/>
                </a:lnTo>
                <a:lnTo>
                  <a:pt x="4623" y="1227"/>
                </a:lnTo>
                <a:lnTo>
                  <a:pt x="4623" y="1133"/>
                </a:lnTo>
                <a:lnTo>
                  <a:pt x="4529" y="1416"/>
                </a:lnTo>
                <a:lnTo>
                  <a:pt x="4340" y="1227"/>
                </a:lnTo>
                <a:lnTo>
                  <a:pt x="4152" y="1039"/>
                </a:lnTo>
                <a:lnTo>
                  <a:pt x="3963" y="1039"/>
                </a:lnTo>
                <a:lnTo>
                  <a:pt x="3774" y="1416"/>
                </a:lnTo>
                <a:lnTo>
                  <a:pt x="3774" y="1322"/>
                </a:lnTo>
                <a:lnTo>
                  <a:pt x="3774" y="1227"/>
                </a:lnTo>
                <a:lnTo>
                  <a:pt x="3680" y="1322"/>
                </a:lnTo>
                <a:lnTo>
                  <a:pt x="3586" y="1510"/>
                </a:lnTo>
                <a:lnTo>
                  <a:pt x="3208" y="1416"/>
                </a:lnTo>
                <a:lnTo>
                  <a:pt x="2454" y="1416"/>
                </a:lnTo>
                <a:lnTo>
                  <a:pt x="1793" y="1510"/>
                </a:lnTo>
                <a:lnTo>
                  <a:pt x="1510" y="1605"/>
                </a:lnTo>
                <a:lnTo>
                  <a:pt x="1321" y="1699"/>
                </a:lnTo>
                <a:lnTo>
                  <a:pt x="1321" y="1605"/>
                </a:lnTo>
                <a:lnTo>
                  <a:pt x="1038" y="1699"/>
                </a:lnTo>
                <a:lnTo>
                  <a:pt x="755" y="1793"/>
                </a:lnTo>
                <a:lnTo>
                  <a:pt x="567" y="1793"/>
                </a:lnTo>
                <a:lnTo>
                  <a:pt x="378" y="1888"/>
                </a:lnTo>
                <a:lnTo>
                  <a:pt x="284" y="1699"/>
                </a:lnTo>
                <a:lnTo>
                  <a:pt x="95" y="1605"/>
                </a:lnTo>
                <a:lnTo>
                  <a:pt x="1" y="1793"/>
                </a:lnTo>
                <a:lnTo>
                  <a:pt x="1" y="2076"/>
                </a:lnTo>
                <a:lnTo>
                  <a:pt x="95" y="2548"/>
                </a:lnTo>
                <a:lnTo>
                  <a:pt x="189" y="2831"/>
                </a:lnTo>
                <a:lnTo>
                  <a:pt x="284" y="2737"/>
                </a:lnTo>
                <a:lnTo>
                  <a:pt x="472" y="2831"/>
                </a:lnTo>
                <a:lnTo>
                  <a:pt x="567" y="2548"/>
                </a:lnTo>
                <a:lnTo>
                  <a:pt x="661" y="2642"/>
                </a:lnTo>
                <a:lnTo>
                  <a:pt x="661" y="2737"/>
                </a:lnTo>
                <a:lnTo>
                  <a:pt x="755" y="2642"/>
                </a:lnTo>
                <a:lnTo>
                  <a:pt x="944" y="2548"/>
                </a:lnTo>
                <a:lnTo>
                  <a:pt x="1227" y="2548"/>
                </a:lnTo>
                <a:lnTo>
                  <a:pt x="1227" y="2642"/>
                </a:lnTo>
                <a:lnTo>
                  <a:pt x="1321" y="2737"/>
                </a:lnTo>
                <a:lnTo>
                  <a:pt x="1416" y="2831"/>
                </a:lnTo>
                <a:lnTo>
                  <a:pt x="1510" y="2642"/>
                </a:lnTo>
                <a:lnTo>
                  <a:pt x="1793" y="2548"/>
                </a:lnTo>
                <a:lnTo>
                  <a:pt x="1699" y="2642"/>
                </a:lnTo>
                <a:lnTo>
                  <a:pt x="1887" y="2737"/>
                </a:lnTo>
                <a:lnTo>
                  <a:pt x="1887" y="2454"/>
                </a:lnTo>
                <a:lnTo>
                  <a:pt x="1982" y="2265"/>
                </a:lnTo>
                <a:lnTo>
                  <a:pt x="2076" y="2737"/>
                </a:lnTo>
                <a:lnTo>
                  <a:pt x="2171" y="2359"/>
                </a:lnTo>
                <a:lnTo>
                  <a:pt x="2265" y="2642"/>
                </a:lnTo>
                <a:lnTo>
                  <a:pt x="2265" y="2548"/>
                </a:lnTo>
                <a:lnTo>
                  <a:pt x="2359" y="2454"/>
                </a:lnTo>
                <a:lnTo>
                  <a:pt x="2454" y="2548"/>
                </a:lnTo>
                <a:lnTo>
                  <a:pt x="2454" y="2737"/>
                </a:lnTo>
                <a:lnTo>
                  <a:pt x="2548" y="2548"/>
                </a:lnTo>
                <a:lnTo>
                  <a:pt x="2548" y="2454"/>
                </a:lnTo>
                <a:lnTo>
                  <a:pt x="2642" y="2548"/>
                </a:lnTo>
                <a:lnTo>
                  <a:pt x="2642" y="2642"/>
                </a:lnTo>
                <a:lnTo>
                  <a:pt x="2831" y="2454"/>
                </a:lnTo>
                <a:lnTo>
                  <a:pt x="3020" y="2454"/>
                </a:lnTo>
                <a:lnTo>
                  <a:pt x="3114" y="2265"/>
                </a:lnTo>
                <a:lnTo>
                  <a:pt x="3114" y="2076"/>
                </a:lnTo>
                <a:lnTo>
                  <a:pt x="3208" y="1982"/>
                </a:lnTo>
                <a:lnTo>
                  <a:pt x="3208" y="2076"/>
                </a:lnTo>
                <a:lnTo>
                  <a:pt x="3208" y="2265"/>
                </a:lnTo>
                <a:lnTo>
                  <a:pt x="3303" y="2076"/>
                </a:lnTo>
                <a:lnTo>
                  <a:pt x="3491" y="2076"/>
                </a:lnTo>
                <a:lnTo>
                  <a:pt x="3491" y="2171"/>
                </a:lnTo>
                <a:lnTo>
                  <a:pt x="3397" y="2265"/>
                </a:lnTo>
                <a:lnTo>
                  <a:pt x="3303" y="2359"/>
                </a:lnTo>
                <a:lnTo>
                  <a:pt x="3303" y="2548"/>
                </a:lnTo>
                <a:lnTo>
                  <a:pt x="3491" y="2548"/>
                </a:lnTo>
                <a:lnTo>
                  <a:pt x="3586" y="2454"/>
                </a:lnTo>
                <a:lnTo>
                  <a:pt x="3680" y="2265"/>
                </a:lnTo>
                <a:lnTo>
                  <a:pt x="4152" y="2265"/>
                </a:lnTo>
                <a:lnTo>
                  <a:pt x="4152" y="2359"/>
                </a:lnTo>
                <a:lnTo>
                  <a:pt x="4246" y="2171"/>
                </a:lnTo>
                <a:lnTo>
                  <a:pt x="4340" y="2171"/>
                </a:lnTo>
                <a:lnTo>
                  <a:pt x="4246" y="2265"/>
                </a:lnTo>
                <a:lnTo>
                  <a:pt x="5284" y="2265"/>
                </a:lnTo>
                <a:lnTo>
                  <a:pt x="5567" y="2171"/>
                </a:lnTo>
                <a:lnTo>
                  <a:pt x="5755" y="2171"/>
                </a:lnTo>
                <a:lnTo>
                  <a:pt x="5755" y="2076"/>
                </a:lnTo>
                <a:lnTo>
                  <a:pt x="6416" y="2076"/>
                </a:lnTo>
                <a:lnTo>
                  <a:pt x="6510" y="1888"/>
                </a:lnTo>
                <a:lnTo>
                  <a:pt x="6604" y="1888"/>
                </a:lnTo>
                <a:lnTo>
                  <a:pt x="7170" y="1982"/>
                </a:lnTo>
                <a:lnTo>
                  <a:pt x="7453" y="1888"/>
                </a:lnTo>
                <a:lnTo>
                  <a:pt x="7548" y="1888"/>
                </a:lnTo>
                <a:lnTo>
                  <a:pt x="7642" y="1699"/>
                </a:lnTo>
                <a:lnTo>
                  <a:pt x="7736" y="1888"/>
                </a:lnTo>
                <a:lnTo>
                  <a:pt x="7925" y="2076"/>
                </a:lnTo>
                <a:lnTo>
                  <a:pt x="8114" y="1793"/>
                </a:lnTo>
                <a:lnTo>
                  <a:pt x="8114" y="1982"/>
                </a:lnTo>
                <a:lnTo>
                  <a:pt x="8208" y="1793"/>
                </a:lnTo>
                <a:lnTo>
                  <a:pt x="8302" y="1982"/>
                </a:lnTo>
                <a:lnTo>
                  <a:pt x="8302" y="1888"/>
                </a:lnTo>
                <a:lnTo>
                  <a:pt x="8302" y="1793"/>
                </a:lnTo>
                <a:lnTo>
                  <a:pt x="8491" y="1793"/>
                </a:lnTo>
                <a:lnTo>
                  <a:pt x="8585" y="1888"/>
                </a:lnTo>
                <a:lnTo>
                  <a:pt x="8774" y="1793"/>
                </a:lnTo>
                <a:lnTo>
                  <a:pt x="8774" y="1982"/>
                </a:lnTo>
                <a:lnTo>
                  <a:pt x="8869" y="1888"/>
                </a:lnTo>
                <a:lnTo>
                  <a:pt x="9718" y="1888"/>
                </a:lnTo>
                <a:lnTo>
                  <a:pt x="9623" y="1793"/>
                </a:lnTo>
                <a:lnTo>
                  <a:pt x="9718" y="1605"/>
                </a:lnTo>
                <a:lnTo>
                  <a:pt x="9812" y="1699"/>
                </a:lnTo>
                <a:lnTo>
                  <a:pt x="9812" y="1793"/>
                </a:lnTo>
                <a:lnTo>
                  <a:pt x="9906" y="1888"/>
                </a:lnTo>
                <a:lnTo>
                  <a:pt x="10095" y="1982"/>
                </a:lnTo>
                <a:lnTo>
                  <a:pt x="10661" y="1793"/>
                </a:lnTo>
                <a:lnTo>
                  <a:pt x="11038" y="1510"/>
                </a:lnTo>
                <a:lnTo>
                  <a:pt x="11133" y="1699"/>
                </a:lnTo>
                <a:lnTo>
                  <a:pt x="11321" y="1699"/>
                </a:lnTo>
                <a:lnTo>
                  <a:pt x="11510" y="1605"/>
                </a:lnTo>
                <a:lnTo>
                  <a:pt x="11604" y="1416"/>
                </a:lnTo>
                <a:lnTo>
                  <a:pt x="11982" y="1605"/>
                </a:lnTo>
                <a:lnTo>
                  <a:pt x="12453" y="1699"/>
                </a:lnTo>
                <a:lnTo>
                  <a:pt x="12642" y="1510"/>
                </a:lnTo>
                <a:lnTo>
                  <a:pt x="12642" y="1699"/>
                </a:lnTo>
                <a:lnTo>
                  <a:pt x="12925" y="1510"/>
                </a:lnTo>
                <a:lnTo>
                  <a:pt x="13208" y="1510"/>
                </a:lnTo>
                <a:lnTo>
                  <a:pt x="14057" y="1699"/>
                </a:lnTo>
                <a:lnTo>
                  <a:pt x="14434" y="1793"/>
                </a:lnTo>
                <a:lnTo>
                  <a:pt x="14812" y="1793"/>
                </a:lnTo>
                <a:lnTo>
                  <a:pt x="15095" y="1699"/>
                </a:lnTo>
                <a:lnTo>
                  <a:pt x="15378" y="1510"/>
                </a:lnTo>
                <a:lnTo>
                  <a:pt x="15472" y="1416"/>
                </a:lnTo>
                <a:lnTo>
                  <a:pt x="15472" y="1510"/>
                </a:lnTo>
                <a:lnTo>
                  <a:pt x="15472" y="1699"/>
                </a:lnTo>
                <a:lnTo>
                  <a:pt x="16416" y="1510"/>
                </a:lnTo>
                <a:lnTo>
                  <a:pt x="16416" y="1605"/>
                </a:lnTo>
                <a:lnTo>
                  <a:pt x="16510" y="1605"/>
                </a:lnTo>
                <a:lnTo>
                  <a:pt x="16604" y="1510"/>
                </a:lnTo>
                <a:lnTo>
                  <a:pt x="17642" y="1510"/>
                </a:lnTo>
                <a:lnTo>
                  <a:pt x="17736" y="1605"/>
                </a:lnTo>
                <a:lnTo>
                  <a:pt x="17831" y="1605"/>
                </a:lnTo>
                <a:lnTo>
                  <a:pt x="18397" y="1510"/>
                </a:lnTo>
                <a:lnTo>
                  <a:pt x="19057" y="1322"/>
                </a:lnTo>
                <a:lnTo>
                  <a:pt x="18774" y="1605"/>
                </a:lnTo>
                <a:lnTo>
                  <a:pt x="19151" y="1322"/>
                </a:lnTo>
                <a:lnTo>
                  <a:pt x="19340" y="1322"/>
                </a:lnTo>
                <a:lnTo>
                  <a:pt x="19340" y="1510"/>
                </a:lnTo>
                <a:lnTo>
                  <a:pt x="19529" y="1416"/>
                </a:lnTo>
                <a:lnTo>
                  <a:pt x="19906" y="1416"/>
                </a:lnTo>
                <a:lnTo>
                  <a:pt x="20000" y="1322"/>
                </a:lnTo>
                <a:lnTo>
                  <a:pt x="20095" y="944"/>
                </a:lnTo>
                <a:lnTo>
                  <a:pt x="20095" y="1133"/>
                </a:lnTo>
                <a:lnTo>
                  <a:pt x="20189" y="1227"/>
                </a:lnTo>
                <a:lnTo>
                  <a:pt x="20189" y="1416"/>
                </a:lnTo>
                <a:lnTo>
                  <a:pt x="20283" y="1322"/>
                </a:lnTo>
                <a:lnTo>
                  <a:pt x="20378" y="1322"/>
                </a:lnTo>
                <a:lnTo>
                  <a:pt x="20378" y="1416"/>
                </a:lnTo>
                <a:lnTo>
                  <a:pt x="20661" y="1227"/>
                </a:lnTo>
                <a:lnTo>
                  <a:pt x="20944" y="1133"/>
                </a:lnTo>
                <a:lnTo>
                  <a:pt x="21038" y="1133"/>
                </a:lnTo>
                <a:lnTo>
                  <a:pt x="21132" y="1416"/>
                </a:lnTo>
                <a:lnTo>
                  <a:pt x="21604" y="1227"/>
                </a:lnTo>
                <a:lnTo>
                  <a:pt x="21510" y="1039"/>
                </a:lnTo>
                <a:lnTo>
                  <a:pt x="21510" y="944"/>
                </a:lnTo>
                <a:lnTo>
                  <a:pt x="21698" y="944"/>
                </a:lnTo>
                <a:lnTo>
                  <a:pt x="21604" y="1039"/>
                </a:lnTo>
                <a:lnTo>
                  <a:pt x="21982" y="1039"/>
                </a:lnTo>
                <a:lnTo>
                  <a:pt x="21887" y="1227"/>
                </a:lnTo>
                <a:lnTo>
                  <a:pt x="21887" y="1227"/>
                </a:lnTo>
                <a:lnTo>
                  <a:pt x="22170" y="1039"/>
                </a:lnTo>
                <a:lnTo>
                  <a:pt x="22265" y="1227"/>
                </a:lnTo>
                <a:lnTo>
                  <a:pt x="22265" y="1133"/>
                </a:lnTo>
                <a:lnTo>
                  <a:pt x="22265" y="1039"/>
                </a:lnTo>
                <a:lnTo>
                  <a:pt x="22548" y="1039"/>
                </a:lnTo>
                <a:lnTo>
                  <a:pt x="22642" y="1322"/>
                </a:lnTo>
                <a:lnTo>
                  <a:pt x="23019" y="1227"/>
                </a:lnTo>
                <a:lnTo>
                  <a:pt x="23208" y="1133"/>
                </a:lnTo>
                <a:lnTo>
                  <a:pt x="23302" y="1039"/>
                </a:lnTo>
                <a:lnTo>
                  <a:pt x="23397" y="1133"/>
                </a:lnTo>
                <a:lnTo>
                  <a:pt x="23397" y="1227"/>
                </a:lnTo>
                <a:lnTo>
                  <a:pt x="23680" y="1227"/>
                </a:lnTo>
                <a:lnTo>
                  <a:pt x="23868" y="1133"/>
                </a:lnTo>
                <a:lnTo>
                  <a:pt x="24057" y="1227"/>
                </a:lnTo>
                <a:lnTo>
                  <a:pt x="24246" y="1227"/>
                </a:lnTo>
                <a:lnTo>
                  <a:pt x="24246" y="1133"/>
                </a:lnTo>
                <a:lnTo>
                  <a:pt x="24529" y="1227"/>
                </a:lnTo>
                <a:lnTo>
                  <a:pt x="24906" y="1322"/>
                </a:lnTo>
                <a:lnTo>
                  <a:pt x="25179" y="1048"/>
                </a:lnTo>
                <a:lnTo>
                  <a:pt x="25095" y="1133"/>
                </a:lnTo>
                <a:lnTo>
                  <a:pt x="25189" y="1227"/>
                </a:lnTo>
                <a:lnTo>
                  <a:pt x="25189" y="1133"/>
                </a:lnTo>
                <a:lnTo>
                  <a:pt x="25283" y="1039"/>
                </a:lnTo>
                <a:lnTo>
                  <a:pt x="25378" y="944"/>
                </a:lnTo>
                <a:lnTo>
                  <a:pt x="25472" y="944"/>
                </a:lnTo>
                <a:lnTo>
                  <a:pt x="25472" y="1133"/>
                </a:lnTo>
                <a:lnTo>
                  <a:pt x="25566" y="1039"/>
                </a:lnTo>
                <a:lnTo>
                  <a:pt x="25661" y="1039"/>
                </a:lnTo>
                <a:lnTo>
                  <a:pt x="25566" y="1133"/>
                </a:lnTo>
                <a:lnTo>
                  <a:pt x="25661" y="1227"/>
                </a:lnTo>
                <a:lnTo>
                  <a:pt x="25849" y="1322"/>
                </a:lnTo>
                <a:lnTo>
                  <a:pt x="25944" y="1133"/>
                </a:lnTo>
                <a:lnTo>
                  <a:pt x="26132" y="1039"/>
                </a:lnTo>
                <a:lnTo>
                  <a:pt x="26132" y="1039"/>
                </a:lnTo>
                <a:lnTo>
                  <a:pt x="26038" y="1227"/>
                </a:lnTo>
                <a:lnTo>
                  <a:pt x="26132" y="1322"/>
                </a:lnTo>
                <a:lnTo>
                  <a:pt x="26321" y="1416"/>
                </a:lnTo>
                <a:lnTo>
                  <a:pt x="26415" y="1416"/>
                </a:lnTo>
                <a:lnTo>
                  <a:pt x="26887" y="1227"/>
                </a:lnTo>
                <a:lnTo>
                  <a:pt x="27264" y="944"/>
                </a:lnTo>
                <a:lnTo>
                  <a:pt x="27170" y="944"/>
                </a:lnTo>
                <a:lnTo>
                  <a:pt x="27264" y="850"/>
                </a:lnTo>
                <a:lnTo>
                  <a:pt x="26981" y="756"/>
                </a:lnTo>
                <a:lnTo>
                  <a:pt x="26887" y="944"/>
                </a:lnTo>
                <a:lnTo>
                  <a:pt x="26793" y="1133"/>
                </a:lnTo>
                <a:lnTo>
                  <a:pt x="26793" y="661"/>
                </a:lnTo>
                <a:lnTo>
                  <a:pt x="26604" y="944"/>
                </a:lnTo>
                <a:lnTo>
                  <a:pt x="26510" y="850"/>
                </a:lnTo>
                <a:lnTo>
                  <a:pt x="26415" y="756"/>
                </a:lnTo>
                <a:lnTo>
                  <a:pt x="26321" y="944"/>
                </a:lnTo>
                <a:lnTo>
                  <a:pt x="26227" y="661"/>
                </a:lnTo>
                <a:lnTo>
                  <a:pt x="26038" y="756"/>
                </a:lnTo>
                <a:lnTo>
                  <a:pt x="25849" y="661"/>
                </a:lnTo>
                <a:lnTo>
                  <a:pt x="25378" y="567"/>
                </a:lnTo>
                <a:lnTo>
                  <a:pt x="25283" y="661"/>
                </a:lnTo>
                <a:lnTo>
                  <a:pt x="25095" y="756"/>
                </a:lnTo>
                <a:lnTo>
                  <a:pt x="25189" y="473"/>
                </a:lnTo>
                <a:lnTo>
                  <a:pt x="25000" y="661"/>
                </a:lnTo>
                <a:lnTo>
                  <a:pt x="25000" y="661"/>
                </a:lnTo>
                <a:lnTo>
                  <a:pt x="25095" y="473"/>
                </a:lnTo>
                <a:lnTo>
                  <a:pt x="24906" y="567"/>
                </a:lnTo>
                <a:lnTo>
                  <a:pt x="24717" y="567"/>
                </a:lnTo>
                <a:lnTo>
                  <a:pt x="24717" y="756"/>
                </a:lnTo>
                <a:lnTo>
                  <a:pt x="24623" y="1039"/>
                </a:lnTo>
                <a:lnTo>
                  <a:pt x="24623" y="850"/>
                </a:lnTo>
                <a:lnTo>
                  <a:pt x="24717" y="661"/>
                </a:lnTo>
                <a:lnTo>
                  <a:pt x="24623" y="756"/>
                </a:lnTo>
                <a:lnTo>
                  <a:pt x="24623" y="661"/>
                </a:lnTo>
                <a:lnTo>
                  <a:pt x="24529" y="473"/>
                </a:lnTo>
                <a:lnTo>
                  <a:pt x="24529" y="661"/>
                </a:lnTo>
                <a:lnTo>
                  <a:pt x="24434" y="567"/>
                </a:lnTo>
                <a:lnTo>
                  <a:pt x="24340" y="378"/>
                </a:lnTo>
                <a:lnTo>
                  <a:pt x="24246" y="567"/>
                </a:lnTo>
                <a:lnTo>
                  <a:pt x="23963" y="567"/>
                </a:lnTo>
                <a:lnTo>
                  <a:pt x="23397" y="661"/>
                </a:lnTo>
                <a:lnTo>
                  <a:pt x="23114" y="661"/>
                </a:lnTo>
                <a:lnTo>
                  <a:pt x="22925" y="567"/>
                </a:lnTo>
                <a:lnTo>
                  <a:pt x="22925" y="473"/>
                </a:lnTo>
                <a:lnTo>
                  <a:pt x="23019" y="473"/>
                </a:lnTo>
                <a:lnTo>
                  <a:pt x="22642" y="378"/>
                </a:lnTo>
                <a:lnTo>
                  <a:pt x="22736" y="473"/>
                </a:lnTo>
                <a:lnTo>
                  <a:pt x="22548" y="473"/>
                </a:lnTo>
                <a:lnTo>
                  <a:pt x="22642" y="284"/>
                </a:lnTo>
                <a:lnTo>
                  <a:pt x="22548" y="190"/>
                </a:lnTo>
                <a:lnTo>
                  <a:pt x="22453" y="190"/>
                </a:lnTo>
                <a:lnTo>
                  <a:pt x="22359" y="284"/>
                </a:lnTo>
                <a:lnTo>
                  <a:pt x="22170" y="378"/>
                </a:lnTo>
                <a:lnTo>
                  <a:pt x="22076" y="284"/>
                </a:lnTo>
                <a:lnTo>
                  <a:pt x="22170" y="473"/>
                </a:lnTo>
                <a:lnTo>
                  <a:pt x="21887" y="190"/>
                </a:lnTo>
                <a:lnTo>
                  <a:pt x="21793" y="190"/>
                </a:lnTo>
                <a:lnTo>
                  <a:pt x="21698" y="378"/>
                </a:lnTo>
                <a:lnTo>
                  <a:pt x="21604" y="756"/>
                </a:lnTo>
                <a:lnTo>
                  <a:pt x="21415" y="661"/>
                </a:lnTo>
                <a:lnTo>
                  <a:pt x="21510" y="473"/>
                </a:lnTo>
                <a:lnTo>
                  <a:pt x="21604" y="284"/>
                </a:lnTo>
                <a:lnTo>
                  <a:pt x="21415" y="284"/>
                </a:lnTo>
                <a:lnTo>
                  <a:pt x="21415" y="190"/>
                </a:lnTo>
                <a:lnTo>
                  <a:pt x="21227" y="378"/>
                </a:lnTo>
                <a:lnTo>
                  <a:pt x="20944" y="567"/>
                </a:lnTo>
                <a:lnTo>
                  <a:pt x="20566" y="1"/>
                </a:lnTo>
                <a:lnTo>
                  <a:pt x="20472" y="95"/>
                </a:lnTo>
                <a:lnTo>
                  <a:pt x="20472" y="190"/>
                </a:lnTo>
                <a:lnTo>
                  <a:pt x="20472" y="378"/>
                </a:lnTo>
                <a:lnTo>
                  <a:pt x="20283" y="284"/>
                </a:lnTo>
                <a:lnTo>
                  <a:pt x="20283" y="190"/>
                </a:lnTo>
                <a:lnTo>
                  <a:pt x="20378" y="95"/>
                </a:lnTo>
                <a:lnTo>
                  <a:pt x="2028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" name="4 Imagen" descr="3° Básico | Lenguaje y Comunicació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531500"/>
            <a:ext cx="1928794" cy="61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p16"/>
          <p:cNvSpPr txBox="1">
            <a:spLocks noGrp="1"/>
          </p:cNvSpPr>
          <p:nvPr>
            <p:ph type="title"/>
          </p:nvPr>
        </p:nvSpPr>
        <p:spPr>
          <a:xfrm>
            <a:off x="571472" y="500048"/>
            <a:ext cx="4473208" cy="460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 smtClean="0"/>
              <a:t>Objetivo:</a:t>
            </a:r>
            <a:endParaRPr/>
          </a:p>
        </p:txBody>
      </p:sp>
      <p:sp>
        <p:nvSpPr>
          <p:cNvPr id="778" name="Google Shape;778;p1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/>
          </a:p>
        </p:txBody>
      </p:sp>
      <p:pic>
        <p:nvPicPr>
          <p:cNvPr id="15" name="14 Imagen" descr="3° Básico | Lenguaje y Comunicació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531500"/>
            <a:ext cx="1928794" cy="61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7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Resolver problemas rutinarios y no rutinarios que involucren adiciones y sustracciones de fracciones propias, impropias, números mixtos o decimales hasta la milésima. 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Google Shape;807;p20"/>
          <p:cNvSpPr txBox="1">
            <a:spLocks noGrp="1"/>
          </p:cNvSpPr>
          <p:nvPr>
            <p:ph type="title"/>
          </p:nvPr>
        </p:nvSpPr>
        <p:spPr>
          <a:xfrm>
            <a:off x="142844" y="357172"/>
            <a:ext cx="8029280" cy="460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es-MX" dirty="0" smtClean="0"/>
              <a:t>Para resolver adiciones o sustracciones de fracciones debes considerar lo siguiente:</a:t>
            </a:r>
            <a:endParaRPr/>
          </a:p>
        </p:txBody>
      </p:sp>
      <p:sp>
        <p:nvSpPr>
          <p:cNvPr id="808" name="Google Shape;808;p20"/>
          <p:cNvSpPr txBox="1">
            <a:spLocks noGrp="1"/>
          </p:cNvSpPr>
          <p:nvPr>
            <p:ph type="body" idx="1"/>
          </p:nvPr>
        </p:nvSpPr>
        <p:spPr>
          <a:xfrm>
            <a:off x="285720" y="1142990"/>
            <a:ext cx="7445380" cy="355095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s-MX" dirty="0" smtClean="0"/>
              <a:t>Si tienen </a:t>
            </a:r>
            <a:r>
              <a:rPr lang="es-MX" b="1" dirty="0" smtClean="0"/>
              <a:t>igual denominador</a:t>
            </a:r>
            <a:r>
              <a:rPr lang="es-MX" dirty="0" smtClean="0"/>
              <a:t>, sumas o restas los numeradores según corresponda y conservas el denominador.</a:t>
            </a:r>
          </a:p>
          <a:p>
            <a:r>
              <a:rPr lang="es-MX" dirty="0" smtClean="0"/>
              <a:t>Si tienen </a:t>
            </a:r>
            <a:r>
              <a:rPr lang="es-MX" b="1" dirty="0" smtClean="0"/>
              <a:t>distinto denominador</a:t>
            </a:r>
            <a:r>
              <a:rPr lang="es-MX" dirty="0" smtClean="0"/>
              <a:t>, puedes </a:t>
            </a:r>
            <a:r>
              <a:rPr lang="es-MX" i="1" dirty="0" smtClean="0"/>
              <a:t>amplificar o simplificar las fracciones </a:t>
            </a:r>
            <a:r>
              <a:rPr lang="es-MX" dirty="0" smtClean="0"/>
              <a:t>para igualar sus denominadores y luego resolver la operación. También puedes </a:t>
            </a:r>
            <a:r>
              <a:rPr lang="es-MX" i="1" dirty="0" smtClean="0"/>
              <a:t>calcular el mínimo común múltiplo </a:t>
            </a:r>
            <a:r>
              <a:rPr lang="es-MX" dirty="0" smtClean="0"/>
              <a:t>para determinar el denominador común de las fracciones.</a:t>
            </a:r>
            <a:endParaRPr/>
          </a:p>
        </p:txBody>
      </p:sp>
      <p:sp>
        <p:nvSpPr>
          <p:cNvPr id="809" name="Google Shape;809;p20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/>
          </a:p>
        </p:txBody>
      </p:sp>
      <p:pic>
        <p:nvPicPr>
          <p:cNvPr id="6" name="5 Imagen" descr="3° Básico | Lenguaje y Comunicació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531500"/>
            <a:ext cx="1928794" cy="61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Google Shape;807;p20"/>
          <p:cNvSpPr txBox="1">
            <a:spLocks noGrp="1"/>
          </p:cNvSpPr>
          <p:nvPr>
            <p:ph type="title"/>
          </p:nvPr>
        </p:nvSpPr>
        <p:spPr>
          <a:xfrm>
            <a:off x="428596" y="526700"/>
            <a:ext cx="6902100" cy="460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dirty="0" smtClean="0"/>
              <a:t>Adición o sustracción de fracciones c</a:t>
            </a:r>
            <a:r>
              <a:rPr lang="en" sz="2400" dirty="0" smtClean="0"/>
              <a:t>on igual denominador:</a:t>
            </a:r>
            <a:endParaRPr sz="2400"/>
          </a:p>
        </p:txBody>
      </p:sp>
      <p:sp>
        <p:nvSpPr>
          <p:cNvPr id="808" name="Google Shape;808;p20"/>
          <p:cNvSpPr txBox="1">
            <a:spLocks noGrp="1"/>
          </p:cNvSpPr>
          <p:nvPr>
            <p:ph type="body" idx="1"/>
          </p:nvPr>
        </p:nvSpPr>
        <p:spPr>
          <a:xfrm>
            <a:off x="142844" y="1071552"/>
            <a:ext cx="7786742" cy="3341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algn="just"/>
            <a:r>
              <a:rPr lang="es-MX" sz="2000" dirty="0" smtClean="0"/>
              <a:t>El jardín de Liliana está dividido en 10 partes iguales. 3/10 del jardín tiene rosas plantadas y 5/10 del jardín tiene claveles plantados. ¿cuántas partes del jardín están ocupadas?, ¿cuántas partes del jardín quedaron sin flores?</a:t>
            </a:r>
          </a:p>
          <a:p>
            <a:pPr algn="ctr">
              <a:buNone/>
            </a:pPr>
            <a:r>
              <a:rPr lang="es-MX" sz="2000" b="1" dirty="0" smtClean="0"/>
              <a:t>  </a:t>
            </a:r>
            <a:r>
              <a:rPr lang="es-MX" sz="2000" b="1" u="sng" dirty="0" smtClean="0"/>
              <a:t>3 </a:t>
            </a:r>
            <a:r>
              <a:rPr lang="es-MX" sz="2000" b="1" dirty="0" smtClean="0"/>
              <a:t>+ </a:t>
            </a:r>
            <a:r>
              <a:rPr lang="es-MX" sz="2000" b="1" u="sng" dirty="0" smtClean="0"/>
              <a:t>5 </a:t>
            </a:r>
            <a:r>
              <a:rPr lang="es-MX" sz="2000" b="1" dirty="0" smtClean="0"/>
              <a:t>  = </a:t>
            </a:r>
            <a:r>
              <a:rPr lang="es-MX" sz="2000" b="1" u="sng" dirty="0" smtClean="0">
                <a:solidFill>
                  <a:srgbClr val="FF0000"/>
                </a:solidFill>
              </a:rPr>
              <a:t>3 + 5</a:t>
            </a:r>
            <a:r>
              <a:rPr lang="es-MX" sz="2000" b="1" dirty="0" smtClean="0">
                <a:solidFill>
                  <a:srgbClr val="FF0000"/>
                </a:solidFill>
              </a:rPr>
              <a:t> </a:t>
            </a:r>
            <a:r>
              <a:rPr lang="es-MX" sz="2000" b="1" dirty="0" smtClean="0"/>
              <a:t>= </a:t>
            </a:r>
            <a:r>
              <a:rPr lang="es-MX" sz="2000" b="1" u="sng" dirty="0" smtClean="0"/>
              <a:t>8</a:t>
            </a:r>
          </a:p>
          <a:p>
            <a:pPr algn="ctr">
              <a:buNone/>
            </a:pPr>
            <a:r>
              <a:rPr lang="es-MX" sz="2000" b="1" dirty="0" smtClean="0"/>
              <a:t>   10   10      </a:t>
            </a:r>
            <a:r>
              <a:rPr lang="es-MX" sz="2000" b="1" dirty="0" smtClean="0">
                <a:solidFill>
                  <a:srgbClr val="FF0000"/>
                </a:solidFill>
              </a:rPr>
              <a:t>10</a:t>
            </a:r>
            <a:r>
              <a:rPr lang="es-MX" sz="2000" b="1" dirty="0" smtClean="0"/>
              <a:t>      10</a:t>
            </a:r>
          </a:p>
          <a:p>
            <a:pPr lvl="0">
              <a:buNone/>
            </a:pPr>
            <a:r>
              <a:rPr lang="es-MX" sz="1800" i="1" dirty="0" smtClean="0"/>
              <a:t>Respuestas:</a:t>
            </a:r>
          </a:p>
          <a:p>
            <a:pPr lvl="0">
              <a:buNone/>
            </a:pPr>
            <a:r>
              <a:rPr lang="es-MX" sz="1800" i="1" dirty="0" smtClean="0"/>
              <a:t>Están ocupado 8/10 del jardín</a:t>
            </a:r>
          </a:p>
          <a:p>
            <a:pPr lvl="0">
              <a:buNone/>
            </a:pPr>
            <a:r>
              <a:rPr lang="es-MX" sz="1800" i="1" dirty="0" smtClean="0"/>
              <a:t>2/10 del jardín quedaron sin flores</a:t>
            </a:r>
          </a:p>
          <a:p>
            <a:pPr lvl="0">
              <a:buNone/>
            </a:pPr>
            <a:endParaRPr lang="es-MX" i="1" dirty="0" smtClean="0"/>
          </a:p>
          <a:p>
            <a:pPr lvl="0">
              <a:buNone/>
            </a:pPr>
            <a:endParaRPr i="1"/>
          </a:p>
        </p:txBody>
      </p:sp>
      <p:sp>
        <p:nvSpPr>
          <p:cNvPr id="809" name="Google Shape;809;p20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/>
          </a:p>
        </p:txBody>
      </p:sp>
      <p:pic>
        <p:nvPicPr>
          <p:cNvPr id="7" name="6 Imagen" descr="3° Básico | Lenguaje y Comunicació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531500"/>
            <a:ext cx="1928794" cy="61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7 Llamada con línea 2"/>
          <p:cNvSpPr/>
          <p:nvPr/>
        </p:nvSpPr>
        <p:spPr>
          <a:xfrm>
            <a:off x="6072198" y="3571882"/>
            <a:ext cx="2071702" cy="1357322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30563"/>
              <a:gd name="adj6" fmla="val -63530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MX" dirty="0" smtClean="0"/>
              <a:t>Los numeradores se suman y el </a:t>
            </a:r>
            <a:r>
              <a:rPr lang="es-MX" b="1" dirty="0" smtClean="0"/>
              <a:t>denominador</a:t>
            </a:r>
            <a:r>
              <a:rPr lang="es-MX" dirty="0" smtClean="0"/>
              <a:t>, como es igual en cada fracción, </a:t>
            </a:r>
            <a:r>
              <a:rPr lang="es-MX" b="1" dirty="0" smtClean="0"/>
              <a:t>se conserva</a:t>
            </a:r>
            <a:r>
              <a:rPr lang="es-MX" dirty="0" smtClean="0"/>
              <a:t>.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Google Shape;807;p20"/>
          <p:cNvSpPr txBox="1">
            <a:spLocks noGrp="1"/>
          </p:cNvSpPr>
          <p:nvPr>
            <p:ph type="title"/>
          </p:nvPr>
        </p:nvSpPr>
        <p:spPr>
          <a:xfrm>
            <a:off x="428596" y="526700"/>
            <a:ext cx="6902100" cy="460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dirty="0" smtClean="0"/>
              <a:t>Adición o sustracción de fracciones c</a:t>
            </a:r>
            <a:r>
              <a:rPr lang="en" sz="2400" dirty="0" smtClean="0"/>
              <a:t>on igual denominador:</a:t>
            </a:r>
            <a:endParaRPr sz="2400"/>
          </a:p>
        </p:txBody>
      </p:sp>
      <p:sp>
        <p:nvSpPr>
          <p:cNvPr id="808" name="Google Shape;808;p20"/>
          <p:cNvSpPr txBox="1">
            <a:spLocks noGrp="1"/>
          </p:cNvSpPr>
          <p:nvPr>
            <p:ph type="body" idx="1"/>
          </p:nvPr>
        </p:nvSpPr>
        <p:spPr>
          <a:xfrm>
            <a:off x="142844" y="1071552"/>
            <a:ext cx="7786742" cy="3341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algn="just"/>
            <a:r>
              <a:rPr lang="es-MX" sz="2000" dirty="0" smtClean="0"/>
              <a:t>A Miguel le quedan 7/8 de su chocolate, si le regala 3/8 a su amigo Jorge. ¿cuánto chocolate le </a:t>
            </a:r>
            <a:r>
              <a:rPr lang="es-MX" sz="2000" dirty="0" smtClean="0"/>
              <a:t>queda, finalmente, </a:t>
            </a:r>
            <a:r>
              <a:rPr lang="es-MX" sz="2000" dirty="0" smtClean="0"/>
              <a:t>a Miguel?</a:t>
            </a:r>
          </a:p>
          <a:p>
            <a:pPr algn="just"/>
            <a:endParaRPr lang="es-MX" sz="2000" dirty="0" smtClean="0"/>
          </a:p>
          <a:p>
            <a:pPr algn="ctr">
              <a:buNone/>
            </a:pPr>
            <a:r>
              <a:rPr lang="es-MX" sz="2000" b="1" u="sng" dirty="0" smtClean="0"/>
              <a:t>  7 </a:t>
            </a:r>
            <a:r>
              <a:rPr lang="es-MX" sz="2000" b="1" dirty="0" smtClean="0"/>
              <a:t> - </a:t>
            </a:r>
            <a:r>
              <a:rPr lang="es-MX" sz="2000" b="1" u="sng" dirty="0" smtClean="0"/>
              <a:t> </a:t>
            </a:r>
            <a:r>
              <a:rPr lang="es-MX" sz="2000" b="1" u="sng" dirty="0" smtClean="0"/>
              <a:t>3  </a:t>
            </a:r>
            <a:r>
              <a:rPr lang="es-MX" sz="2000" b="1" dirty="0" smtClean="0"/>
              <a:t>= </a:t>
            </a:r>
            <a:r>
              <a:rPr lang="es-MX" sz="2000" b="1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7 - 3 </a:t>
            </a:r>
            <a:r>
              <a:rPr lang="es-MX" sz="2000" b="1" dirty="0" smtClean="0"/>
              <a:t>=</a:t>
            </a:r>
            <a:r>
              <a:rPr lang="es-MX" sz="2000" b="1" u="sng" dirty="0" smtClean="0"/>
              <a:t> 4</a:t>
            </a:r>
          </a:p>
          <a:p>
            <a:pPr>
              <a:buNone/>
            </a:pPr>
            <a:r>
              <a:rPr lang="es-MX" sz="2000" b="1" dirty="0" smtClean="0"/>
              <a:t>                                          8      8        </a:t>
            </a:r>
            <a:r>
              <a:rPr lang="es-MX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8      </a:t>
            </a:r>
            <a:r>
              <a:rPr lang="es-MX" sz="2000" b="1" dirty="0" smtClean="0"/>
              <a:t>8</a:t>
            </a:r>
          </a:p>
          <a:p>
            <a:pPr lvl="0">
              <a:buNone/>
            </a:pPr>
            <a:r>
              <a:rPr lang="es-MX" sz="1800" i="1" dirty="0" smtClean="0"/>
              <a:t>Respuestas:</a:t>
            </a:r>
          </a:p>
          <a:p>
            <a:pPr lvl="0">
              <a:buNone/>
            </a:pPr>
            <a:r>
              <a:rPr lang="es-MX" sz="1800" i="1" dirty="0" smtClean="0"/>
              <a:t>A Miguel le quedan 4/8 de chocolate.</a:t>
            </a:r>
          </a:p>
          <a:p>
            <a:pPr lvl="0">
              <a:buNone/>
            </a:pPr>
            <a:endParaRPr lang="es-MX" i="1" dirty="0" smtClean="0"/>
          </a:p>
          <a:p>
            <a:pPr lvl="0">
              <a:buNone/>
            </a:pPr>
            <a:endParaRPr i="1"/>
          </a:p>
        </p:txBody>
      </p:sp>
      <p:sp>
        <p:nvSpPr>
          <p:cNvPr id="809" name="Google Shape;809;p20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/>
          </a:p>
        </p:txBody>
      </p:sp>
      <p:pic>
        <p:nvPicPr>
          <p:cNvPr id="7" name="6 Imagen" descr="3° Básico | Lenguaje y Comunicació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531500"/>
            <a:ext cx="1928794" cy="61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7 Llamada con línea 2"/>
          <p:cNvSpPr/>
          <p:nvPr/>
        </p:nvSpPr>
        <p:spPr>
          <a:xfrm>
            <a:off x="6072198" y="3571882"/>
            <a:ext cx="2071702" cy="1357322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30563"/>
              <a:gd name="adj6" fmla="val -63530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MX" dirty="0" smtClean="0"/>
              <a:t>Los numeradores se restan y el </a:t>
            </a:r>
            <a:r>
              <a:rPr lang="es-MX" b="1" dirty="0" smtClean="0"/>
              <a:t>denominador</a:t>
            </a:r>
            <a:r>
              <a:rPr lang="es-MX" dirty="0" smtClean="0"/>
              <a:t>, como es igual en cada fracción, </a:t>
            </a:r>
            <a:r>
              <a:rPr lang="es-MX" b="1" dirty="0" smtClean="0"/>
              <a:t>se conserva</a:t>
            </a:r>
            <a:r>
              <a:rPr lang="es-MX" dirty="0" smtClean="0"/>
              <a:t>.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Google Shape;807;p20"/>
          <p:cNvSpPr txBox="1">
            <a:spLocks noGrp="1"/>
          </p:cNvSpPr>
          <p:nvPr>
            <p:ph type="title"/>
          </p:nvPr>
        </p:nvSpPr>
        <p:spPr>
          <a:xfrm>
            <a:off x="357158" y="357172"/>
            <a:ext cx="6902100" cy="460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dirty="0" smtClean="0"/>
              <a:t>Adición o sustracción con fracciones c</a:t>
            </a:r>
            <a:r>
              <a:rPr lang="en" sz="2400" dirty="0" smtClean="0"/>
              <a:t>on distinto denominador:</a:t>
            </a:r>
            <a:endParaRPr sz="2400"/>
          </a:p>
        </p:txBody>
      </p:sp>
      <p:sp>
        <p:nvSpPr>
          <p:cNvPr id="808" name="Google Shape;808;p20"/>
          <p:cNvSpPr txBox="1">
            <a:spLocks noGrp="1"/>
          </p:cNvSpPr>
          <p:nvPr>
            <p:ph type="body" idx="1"/>
          </p:nvPr>
        </p:nvSpPr>
        <p:spPr>
          <a:xfrm>
            <a:off x="0" y="928676"/>
            <a:ext cx="8143900" cy="3341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algn="just"/>
            <a:r>
              <a:rPr lang="es-MX" sz="2000" dirty="0" smtClean="0"/>
              <a:t>En una receta se indica que se deben combinar ½ L de leche con 2/5 L de agua. Si Tamara utilizará ¾ de la mezcla, ¿cuánto le sobrará?</a:t>
            </a:r>
          </a:p>
          <a:p>
            <a:pPr lvl="0">
              <a:buNone/>
            </a:pPr>
            <a:r>
              <a:rPr lang="es-MX" sz="1800" i="1" dirty="0" smtClean="0"/>
              <a:t>        </a:t>
            </a:r>
            <a:r>
              <a:rPr lang="es-MX" sz="1800" i="1" u="sng" dirty="0" smtClean="0"/>
              <a:t> 1 </a:t>
            </a:r>
            <a:r>
              <a:rPr lang="es-MX" sz="1800" i="1" dirty="0" smtClean="0"/>
              <a:t>+</a:t>
            </a:r>
            <a:r>
              <a:rPr lang="es-MX" sz="1800" i="1" u="sng" dirty="0" smtClean="0"/>
              <a:t> 2 </a:t>
            </a:r>
            <a:r>
              <a:rPr lang="es-MX" sz="1800" i="1" dirty="0" smtClean="0"/>
              <a:t>–</a:t>
            </a:r>
            <a:r>
              <a:rPr lang="es-MX" sz="1800" i="1" u="sng" dirty="0" smtClean="0"/>
              <a:t> 3 </a:t>
            </a:r>
            <a:r>
              <a:rPr lang="es-MX" sz="1800" i="1" dirty="0" smtClean="0"/>
              <a:t> =   </a:t>
            </a:r>
            <a:r>
              <a:rPr lang="es-MX" sz="1800" i="1" u="sng" dirty="0" smtClean="0"/>
              <a:t> 1 </a:t>
            </a:r>
            <a:r>
              <a:rPr lang="es-MX" sz="1800" i="1" u="sng" dirty="0" smtClean="0">
                <a:solidFill>
                  <a:schemeClr val="accent4"/>
                </a:solidFill>
              </a:rPr>
              <a:t>• 10</a:t>
            </a:r>
            <a:r>
              <a:rPr lang="es-MX" sz="1800" i="1" u="sng" dirty="0" smtClean="0"/>
              <a:t> </a:t>
            </a:r>
            <a:r>
              <a:rPr lang="es-MX" sz="1800" i="1" dirty="0" smtClean="0"/>
              <a:t>+</a:t>
            </a:r>
            <a:r>
              <a:rPr lang="es-MX" sz="1800" i="1" u="sng" dirty="0" smtClean="0"/>
              <a:t> 2 </a:t>
            </a:r>
            <a:r>
              <a:rPr lang="es-MX" sz="1800" i="1" u="sng" dirty="0" smtClean="0">
                <a:solidFill>
                  <a:schemeClr val="accent4"/>
                </a:solidFill>
              </a:rPr>
              <a:t>• 4</a:t>
            </a:r>
            <a:r>
              <a:rPr lang="es-MX" sz="1800" i="1" u="sng" dirty="0" smtClean="0"/>
              <a:t> </a:t>
            </a:r>
            <a:r>
              <a:rPr lang="es-MX" sz="1800" i="1" dirty="0" smtClean="0"/>
              <a:t>–</a:t>
            </a:r>
            <a:r>
              <a:rPr lang="es-MX" sz="1800" i="1" u="sng" dirty="0" smtClean="0"/>
              <a:t> 3 </a:t>
            </a:r>
            <a:r>
              <a:rPr lang="es-MX" sz="1800" i="1" u="sng" dirty="0" smtClean="0">
                <a:solidFill>
                  <a:schemeClr val="accent4"/>
                </a:solidFill>
              </a:rPr>
              <a:t>• 5</a:t>
            </a:r>
            <a:r>
              <a:rPr lang="es-MX" sz="1800" i="1" dirty="0" smtClean="0"/>
              <a:t>  =</a:t>
            </a:r>
            <a:r>
              <a:rPr lang="es-MX" sz="1800" i="1" u="sng" dirty="0" smtClean="0"/>
              <a:t> 10 </a:t>
            </a:r>
            <a:r>
              <a:rPr lang="es-MX" sz="1800" i="1" dirty="0" smtClean="0"/>
              <a:t>+</a:t>
            </a:r>
            <a:r>
              <a:rPr lang="es-MX" sz="1800" i="1" u="sng" dirty="0" smtClean="0"/>
              <a:t> 8 </a:t>
            </a:r>
            <a:r>
              <a:rPr lang="es-MX" sz="1800" i="1" dirty="0" smtClean="0"/>
              <a:t>–</a:t>
            </a:r>
            <a:r>
              <a:rPr lang="es-MX" sz="1800" i="1" u="sng" dirty="0" smtClean="0"/>
              <a:t> 15 </a:t>
            </a:r>
            <a:r>
              <a:rPr lang="es-MX" sz="1800" i="1" dirty="0" smtClean="0"/>
              <a:t> = </a:t>
            </a:r>
            <a:r>
              <a:rPr lang="es-MX" sz="1800" i="1" u="sng" dirty="0" smtClean="0"/>
              <a:t> 18 – 15 </a:t>
            </a:r>
            <a:r>
              <a:rPr lang="es-MX" sz="1800" i="1" dirty="0" smtClean="0"/>
              <a:t> = </a:t>
            </a:r>
            <a:r>
              <a:rPr lang="es-MX" sz="1800" i="1" u="sng" dirty="0" smtClean="0"/>
              <a:t> 3 </a:t>
            </a:r>
          </a:p>
          <a:p>
            <a:pPr lvl="0">
              <a:buNone/>
            </a:pPr>
            <a:r>
              <a:rPr lang="es-MX" sz="1800" i="1" dirty="0" smtClean="0"/>
              <a:t>         2    5    4        2 </a:t>
            </a:r>
            <a:r>
              <a:rPr lang="es-MX" sz="1800" i="1" dirty="0" smtClean="0">
                <a:solidFill>
                  <a:schemeClr val="accent4"/>
                </a:solidFill>
              </a:rPr>
              <a:t>• 10</a:t>
            </a:r>
            <a:r>
              <a:rPr lang="es-MX" sz="1800" i="1" dirty="0" smtClean="0"/>
              <a:t>    5 </a:t>
            </a:r>
            <a:r>
              <a:rPr lang="es-MX" sz="1800" i="1" dirty="0" smtClean="0">
                <a:solidFill>
                  <a:schemeClr val="accent4"/>
                </a:solidFill>
              </a:rPr>
              <a:t>• 4</a:t>
            </a:r>
            <a:r>
              <a:rPr lang="es-MX" sz="1800" i="1" dirty="0" smtClean="0"/>
              <a:t>    4 </a:t>
            </a:r>
            <a:r>
              <a:rPr lang="es-MX" sz="1800" i="1" dirty="0" smtClean="0">
                <a:solidFill>
                  <a:schemeClr val="accent4"/>
                </a:solidFill>
              </a:rPr>
              <a:t>• 5      </a:t>
            </a:r>
            <a:r>
              <a:rPr lang="es-MX" sz="1800" i="1" dirty="0" smtClean="0">
                <a:solidFill>
                  <a:srgbClr val="000000"/>
                </a:solidFill>
              </a:rPr>
              <a:t>20</a:t>
            </a:r>
            <a:r>
              <a:rPr lang="es-MX" sz="1800" i="1" dirty="0" smtClean="0">
                <a:solidFill>
                  <a:schemeClr val="accent4"/>
                </a:solidFill>
              </a:rPr>
              <a:t>    </a:t>
            </a:r>
            <a:r>
              <a:rPr lang="es-MX" sz="1800" i="1" dirty="0" smtClean="0">
                <a:solidFill>
                  <a:srgbClr val="000000"/>
                </a:solidFill>
              </a:rPr>
              <a:t>20   20         20          20</a:t>
            </a:r>
          </a:p>
          <a:p>
            <a:pPr lvl="0">
              <a:buNone/>
            </a:pPr>
            <a:endParaRPr lang="es-MX" sz="1400" i="1" dirty="0" smtClean="0"/>
          </a:p>
          <a:p>
            <a:pPr lvl="0">
              <a:buNone/>
            </a:pPr>
            <a:endParaRPr lang="es-MX" sz="1400" i="1" dirty="0" smtClean="0"/>
          </a:p>
          <a:p>
            <a:pPr lvl="0">
              <a:buNone/>
            </a:pPr>
            <a:endParaRPr lang="es-MX" sz="1800" i="1" dirty="0" smtClean="0"/>
          </a:p>
          <a:p>
            <a:pPr lvl="0">
              <a:buNone/>
            </a:pPr>
            <a:endParaRPr lang="es-MX" i="1" dirty="0" smtClean="0"/>
          </a:p>
          <a:p>
            <a:pPr lvl="0">
              <a:buNone/>
            </a:pPr>
            <a:r>
              <a:rPr lang="es-MX" sz="1200" i="1" dirty="0" smtClean="0"/>
              <a:t>2 – 5 – 4  :2</a:t>
            </a:r>
          </a:p>
          <a:p>
            <a:pPr lvl="0">
              <a:buNone/>
            </a:pPr>
            <a:r>
              <a:rPr lang="es-MX" sz="1200" i="1" dirty="0" smtClean="0"/>
              <a:t>1 – 5 – 2  :2</a:t>
            </a:r>
          </a:p>
          <a:p>
            <a:pPr lvl="0">
              <a:buNone/>
            </a:pPr>
            <a:r>
              <a:rPr lang="es-MX" sz="1200" i="1" dirty="0" smtClean="0"/>
              <a:t>      5 – 1  :5</a:t>
            </a:r>
          </a:p>
          <a:p>
            <a:pPr lvl="0">
              <a:buNone/>
            </a:pPr>
            <a:r>
              <a:rPr lang="es-MX" sz="1200" i="1" dirty="0" smtClean="0"/>
              <a:t>      1</a:t>
            </a:r>
          </a:p>
          <a:p>
            <a:pPr lvl="0">
              <a:buNone/>
            </a:pPr>
            <a:r>
              <a:rPr lang="es-MX" sz="1200" i="1" dirty="0" err="1" smtClean="0"/>
              <a:t>m.c.m.</a:t>
            </a:r>
            <a:r>
              <a:rPr lang="es-MX" sz="1200" i="1" dirty="0" smtClean="0"/>
              <a:t> = 2 • 2 • 5 = 20</a:t>
            </a:r>
            <a:endParaRPr sz="1200" i="1"/>
          </a:p>
        </p:txBody>
      </p:sp>
      <p:sp>
        <p:nvSpPr>
          <p:cNvPr id="809" name="Google Shape;809;p20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/>
          </a:p>
        </p:txBody>
      </p:sp>
      <p:pic>
        <p:nvPicPr>
          <p:cNvPr id="7" name="6 Imagen" descr="3° Básico | Lenguaje y Comunicació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78" y="0"/>
            <a:ext cx="1928794" cy="61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8 Llamada con línea 1"/>
          <p:cNvSpPr/>
          <p:nvPr/>
        </p:nvSpPr>
        <p:spPr>
          <a:xfrm>
            <a:off x="142844" y="2571750"/>
            <a:ext cx="1500166" cy="1000132"/>
          </a:xfrm>
          <a:prstGeom prst="borderCallout1">
            <a:avLst>
              <a:gd name="adj1" fmla="val 940"/>
              <a:gd name="adj2" fmla="val 744"/>
              <a:gd name="adj3" fmla="val -25457"/>
              <a:gd name="adj4" fmla="val 44926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MX" sz="1200" dirty="0" smtClean="0"/>
              <a:t>Primero buscamos el </a:t>
            </a:r>
            <a:r>
              <a:rPr lang="es-MX" sz="1200" dirty="0" err="1" smtClean="0"/>
              <a:t>m.c.m.</a:t>
            </a:r>
            <a:r>
              <a:rPr lang="es-MX" sz="1200" dirty="0" smtClean="0"/>
              <a:t> entre 2, 5 y 4 usando la tabla</a:t>
            </a:r>
            <a:endParaRPr lang="es-ES" sz="1200" dirty="0"/>
          </a:p>
        </p:txBody>
      </p:sp>
      <p:cxnSp>
        <p:nvCxnSpPr>
          <p:cNvPr id="11" name="10 Conector recto"/>
          <p:cNvCxnSpPr/>
          <p:nvPr/>
        </p:nvCxnSpPr>
        <p:spPr>
          <a:xfrm>
            <a:off x="0" y="4000510"/>
            <a:ext cx="114297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"/>
          <p:cNvCxnSpPr/>
          <p:nvPr/>
        </p:nvCxnSpPr>
        <p:spPr>
          <a:xfrm rot="5400000">
            <a:off x="284926" y="4286262"/>
            <a:ext cx="100013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14 Flecha curvada hacia la izquierda"/>
          <p:cNvSpPr/>
          <p:nvPr/>
        </p:nvSpPr>
        <p:spPr>
          <a:xfrm rot="907113">
            <a:off x="1359061" y="3447419"/>
            <a:ext cx="448957" cy="1168753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6" name="15 Llamada de flecha hacia arriba"/>
          <p:cNvSpPr/>
          <p:nvPr/>
        </p:nvSpPr>
        <p:spPr>
          <a:xfrm>
            <a:off x="2071670" y="2428874"/>
            <a:ext cx="3000396" cy="2000264"/>
          </a:xfrm>
          <a:prstGeom prst="upArrowCallou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MX" dirty="0" smtClean="0"/>
              <a:t>Amplificamos cada fracción para que todas queden con </a:t>
            </a:r>
            <a:r>
              <a:rPr lang="es-MX" b="1" dirty="0" smtClean="0"/>
              <a:t>denominador</a:t>
            </a:r>
            <a:r>
              <a:rPr lang="es-MX" dirty="0" smtClean="0"/>
              <a:t> 20. Para saber </a:t>
            </a:r>
            <a:r>
              <a:rPr lang="es-MX" smtClean="0"/>
              <a:t>el </a:t>
            </a:r>
            <a:r>
              <a:rPr lang="es-MX" smtClean="0"/>
              <a:t>número </a:t>
            </a:r>
            <a:r>
              <a:rPr lang="es-MX" dirty="0" smtClean="0"/>
              <a:t>por el que debemos amplificar nos fijamos en el denominador</a:t>
            </a:r>
            <a:endParaRPr lang="es-ES" dirty="0"/>
          </a:p>
        </p:txBody>
      </p:sp>
      <p:sp>
        <p:nvSpPr>
          <p:cNvPr id="18" name="17 Flecha doblada hacia arriba"/>
          <p:cNvSpPr/>
          <p:nvPr/>
        </p:nvSpPr>
        <p:spPr>
          <a:xfrm>
            <a:off x="1714480" y="4500576"/>
            <a:ext cx="2071702" cy="500066"/>
          </a:xfrm>
          <a:prstGeom prst="bentUp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19 Llamada de flecha hacia arriba"/>
          <p:cNvSpPr/>
          <p:nvPr/>
        </p:nvSpPr>
        <p:spPr>
          <a:xfrm>
            <a:off x="5286380" y="2428874"/>
            <a:ext cx="2357454" cy="2000264"/>
          </a:xfrm>
          <a:prstGeom prst="upArrowCallou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Una vez que todas tienen el mismo denominador sumamos y restamos los numeradores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10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9" name="Google Shape;1009;p36"/>
          <p:cNvSpPr/>
          <p:nvPr/>
        </p:nvSpPr>
        <p:spPr>
          <a:xfrm>
            <a:off x="3428992" y="714362"/>
            <a:ext cx="4572032" cy="2786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endParaRPr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010" name="Google Shape;1010;p36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/>
          </a:p>
        </p:txBody>
      </p:sp>
      <p:grpSp>
        <p:nvGrpSpPr>
          <p:cNvPr id="1011" name="Google Shape;1011;p36"/>
          <p:cNvGrpSpPr/>
          <p:nvPr/>
        </p:nvGrpSpPr>
        <p:grpSpPr>
          <a:xfrm>
            <a:off x="2714612" y="500048"/>
            <a:ext cx="5950417" cy="3402280"/>
            <a:chOff x="1177450" y="241631"/>
            <a:chExt cx="6173152" cy="3616776"/>
          </a:xfrm>
        </p:grpSpPr>
        <p:sp>
          <p:nvSpPr>
            <p:cNvPr id="1012" name="Google Shape;1012;p36"/>
            <p:cNvSpPr/>
            <p:nvPr/>
          </p:nvSpPr>
          <p:spPr>
            <a:xfrm>
              <a:off x="1682275" y="241631"/>
              <a:ext cx="5161606" cy="3454973"/>
            </a:xfrm>
            <a:custGeom>
              <a:avLst/>
              <a:gdLst/>
              <a:ahLst/>
              <a:cxnLst/>
              <a:rect l="l" t="t" r="r" b="b"/>
              <a:pathLst>
                <a:path w="5161606" h="3454973" extrusionOk="0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3" name="Google Shape;1013;p36"/>
            <p:cNvSpPr/>
            <p:nvPr/>
          </p:nvSpPr>
          <p:spPr>
            <a:xfrm>
              <a:off x="1177450" y="3763229"/>
              <a:ext cx="6173152" cy="95178"/>
            </a:xfrm>
            <a:custGeom>
              <a:avLst/>
              <a:gdLst/>
              <a:ahLst/>
              <a:cxnLst/>
              <a:rect l="l" t="t" r="r" b="b"/>
              <a:pathLst>
                <a:path w="6173152" h="95178" extrusionOk="0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4" name="Google Shape;1014;p36"/>
            <p:cNvSpPr/>
            <p:nvPr/>
          </p:nvSpPr>
          <p:spPr>
            <a:xfrm>
              <a:off x="1177450" y="3687086"/>
              <a:ext cx="6172200" cy="76142"/>
            </a:xfrm>
            <a:custGeom>
              <a:avLst/>
              <a:gdLst/>
              <a:ahLst/>
              <a:cxnLst/>
              <a:rect l="l" t="t" r="r" b="b"/>
              <a:pathLst>
                <a:path w="6172200" h="76142" extrusionOk="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5" name="Google Shape;1015;p36"/>
            <p:cNvSpPr/>
            <p:nvPr/>
          </p:nvSpPr>
          <p:spPr>
            <a:xfrm>
              <a:off x="3806350" y="3687086"/>
              <a:ext cx="903922" cy="47589"/>
            </a:xfrm>
            <a:custGeom>
              <a:avLst/>
              <a:gdLst/>
              <a:ahLst/>
              <a:cxnLst/>
              <a:rect l="l" t="t" r="r" b="b"/>
              <a:pathLst>
                <a:path w="903922" h="47589" extrusionOk="0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17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16" name="Google Shape;1016;p36"/>
          <p:cNvSpPr/>
          <p:nvPr/>
        </p:nvSpPr>
        <p:spPr>
          <a:xfrm>
            <a:off x="385666" y="291491"/>
            <a:ext cx="421736" cy="398876"/>
          </a:xfrm>
          <a:custGeom>
            <a:avLst/>
            <a:gdLst/>
            <a:ahLst/>
            <a:cxnLst/>
            <a:rect l="l" t="t" r="r" b="b"/>
            <a:pathLst>
              <a:path w="19297" h="18251" extrusionOk="0">
                <a:moveTo>
                  <a:pt x="18396" y="828"/>
                </a:moveTo>
                <a:lnTo>
                  <a:pt x="18761" y="877"/>
                </a:lnTo>
                <a:lnTo>
                  <a:pt x="18737" y="1242"/>
                </a:lnTo>
                <a:lnTo>
                  <a:pt x="18615" y="1266"/>
                </a:lnTo>
                <a:lnTo>
                  <a:pt x="18493" y="1315"/>
                </a:lnTo>
                <a:lnTo>
                  <a:pt x="18274" y="1436"/>
                </a:lnTo>
                <a:lnTo>
                  <a:pt x="18007" y="1582"/>
                </a:lnTo>
                <a:lnTo>
                  <a:pt x="17739" y="1777"/>
                </a:lnTo>
                <a:lnTo>
                  <a:pt x="17642" y="1850"/>
                </a:lnTo>
                <a:lnTo>
                  <a:pt x="17618" y="1801"/>
                </a:lnTo>
                <a:lnTo>
                  <a:pt x="17545" y="1704"/>
                </a:lnTo>
                <a:lnTo>
                  <a:pt x="17496" y="1680"/>
                </a:lnTo>
                <a:lnTo>
                  <a:pt x="17423" y="1655"/>
                </a:lnTo>
                <a:lnTo>
                  <a:pt x="17131" y="1631"/>
                </a:lnTo>
                <a:lnTo>
                  <a:pt x="17301" y="1509"/>
                </a:lnTo>
                <a:lnTo>
                  <a:pt x="17472" y="1388"/>
                </a:lnTo>
                <a:lnTo>
                  <a:pt x="17837" y="1144"/>
                </a:lnTo>
                <a:lnTo>
                  <a:pt x="18104" y="974"/>
                </a:lnTo>
                <a:lnTo>
                  <a:pt x="18250" y="901"/>
                </a:lnTo>
                <a:lnTo>
                  <a:pt x="18396" y="828"/>
                </a:lnTo>
                <a:close/>
                <a:moveTo>
                  <a:pt x="18712" y="1582"/>
                </a:moveTo>
                <a:lnTo>
                  <a:pt x="18688" y="2385"/>
                </a:lnTo>
                <a:lnTo>
                  <a:pt x="18688" y="3164"/>
                </a:lnTo>
                <a:lnTo>
                  <a:pt x="18469" y="3334"/>
                </a:lnTo>
                <a:lnTo>
                  <a:pt x="18250" y="3529"/>
                </a:lnTo>
                <a:lnTo>
                  <a:pt x="17982" y="3748"/>
                </a:lnTo>
                <a:lnTo>
                  <a:pt x="17861" y="3870"/>
                </a:lnTo>
                <a:lnTo>
                  <a:pt x="17764" y="4016"/>
                </a:lnTo>
                <a:lnTo>
                  <a:pt x="17739" y="3407"/>
                </a:lnTo>
                <a:lnTo>
                  <a:pt x="17739" y="3334"/>
                </a:lnTo>
                <a:lnTo>
                  <a:pt x="17958" y="3140"/>
                </a:lnTo>
                <a:lnTo>
                  <a:pt x="18177" y="2945"/>
                </a:lnTo>
                <a:lnTo>
                  <a:pt x="18493" y="2653"/>
                </a:lnTo>
                <a:lnTo>
                  <a:pt x="18615" y="2531"/>
                </a:lnTo>
                <a:lnTo>
                  <a:pt x="18664" y="2458"/>
                </a:lnTo>
                <a:lnTo>
                  <a:pt x="18688" y="2361"/>
                </a:lnTo>
                <a:lnTo>
                  <a:pt x="18664" y="2312"/>
                </a:lnTo>
                <a:lnTo>
                  <a:pt x="18615" y="2288"/>
                </a:lnTo>
                <a:lnTo>
                  <a:pt x="18518" y="2264"/>
                </a:lnTo>
                <a:lnTo>
                  <a:pt x="18445" y="2288"/>
                </a:lnTo>
                <a:lnTo>
                  <a:pt x="18347" y="2312"/>
                </a:lnTo>
                <a:lnTo>
                  <a:pt x="18274" y="2385"/>
                </a:lnTo>
                <a:lnTo>
                  <a:pt x="18128" y="2531"/>
                </a:lnTo>
                <a:lnTo>
                  <a:pt x="18007" y="2653"/>
                </a:lnTo>
                <a:lnTo>
                  <a:pt x="17739" y="2945"/>
                </a:lnTo>
                <a:lnTo>
                  <a:pt x="17739" y="2531"/>
                </a:lnTo>
                <a:lnTo>
                  <a:pt x="17691" y="2118"/>
                </a:lnTo>
                <a:lnTo>
                  <a:pt x="17788" y="2069"/>
                </a:lnTo>
                <a:lnTo>
                  <a:pt x="18055" y="1947"/>
                </a:lnTo>
                <a:lnTo>
                  <a:pt x="18323" y="1777"/>
                </a:lnTo>
                <a:lnTo>
                  <a:pt x="18518" y="1680"/>
                </a:lnTo>
                <a:lnTo>
                  <a:pt x="18712" y="1582"/>
                </a:lnTo>
                <a:close/>
                <a:moveTo>
                  <a:pt x="18688" y="3529"/>
                </a:moveTo>
                <a:lnTo>
                  <a:pt x="18688" y="3894"/>
                </a:lnTo>
                <a:lnTo>
                  <a:pt x="18664" y="4843"/>
                </a:lnTo>
                <a:lnTo>
                  <a:pt x="18639" y="4843"/>
                </a:lnTo>
                <a:lnTo>
                  <a:pt x="18518" y="4916"/>
                </a:lnTo>
                <a:lnTo>
                  <a:pt x="18396" y="5038"/>
                </a:lnTo>
                <a:lnTo>
                  <a:pt x="18177" y="5305"/>
                </a:lnTo>
                <a:lnTo>
                  <a:pt x="17982" y="5451"/>
                </a:lnTo>
                <a:lnTo>
                  <a:pt x="17788" y="5597"/>
                </a:lnTo>
                <a:lnTo>
                  <a:pt x="17788" y="5013"/>
                </a:lnTo>
                <a:lnTo>
                  <a:pt x="18128" y="4819"/>
                </a:lnTo>
                <a:lnTo>
                  <a:pt x="18274" y="4746"/>
                </a:lnTo>
                <a:lnTo>
                  <a:pt x="18445" y="4673"/>
                </a:lnTo>
                <a:lnTo>
                  <a:pt x="18591" y="4575"/>
                </a:lnTo>
                <a:lnTo>
                  <a:pt x="18639" y="4527"/>
                </a:lnTo>
                <a:lnTo>
                  <a:pt x="18664" y="4454"/>
                </a:lnTo>
                <a:lnTo>
                  <a:pt x="18664" y="4429"/>
                </a:lnTo>
                <a:lnTo>
                  <a:pt x="18639" y="4381"/>
                </a:lnTo>
                <a:lnTo>
                  <a:pt x="18566" y="4332"/>
                </a:lnTo>
                <a:lnTo>
                  <a:pt x="18420" y="4332"/>
                </a:lnTo>
                <a:lnTo>
                  <a:pt x="18347" y="4356"/>
                </a:lnTo>
                <a:lnTo>
                  <a:pt x="18177" y="4429"/>
                </a:lnTo>
                <a:lnTo>
                  <a:pt x="18031" y="4502"/>
                </a:lnTo>
                <a:lnTo>
                  <a:pt x="17788" y="4673"/>
                </a:lnTo>
                <a:lnTo>
                  <a:pt x="17764" y="4137"/>
                </a:lnTo>
                <a:lnTo>
                  <a:pt x="17958" y="4040"/>
                </a:lnTo>
                <a:lnTo>
                  <a:pt x="18128" y="3943"/>
                </a:lnTo>
                <a:lnTo>
                  <a:pt x="18445" y="3699"/>
                </a:lnTo>
                <a:lnTo>
                  <a:pt x="18688" y="3529"/>
                </a:lnTo>
                <a:close/>
                <a:moveTo>
                  <a:pt x="18664" y="5305"/>
                </a:moveTo>
                <a:lnTo>
                  <a:pt x="18639" y="6011"/>
                </a:lnTo>
                <a:lnTo>
                  <a:pt x="18396" y="6108"/>
                </a:lnTo>
                <a:lnTo>
                  <a:pt x="18177" y="6230"/>
                </a:lnTo>
                <a:lnTo>
                  <a:pt x="17982" y="6376"/>
                </a:lnTo>
                <a:lnTo>
                  <a:pt x="17764" y="6522"/>
                </a:lnTo>
                <a:lnTo>
                  <a:pt x="17764" y="6522"/>
                </a:lnTo>
                <a:lnTo>
                  <a:pt x="17788" y="5865"/>
                </a:lnTo>
                <a:lnTo>
                  <a:pt x="17934" y="5816"/>
                </a:lnTo>
                <a:lnTo>
                  <a:pt x="18080" y="5743"/>
                </a:lnTo>
                <a:lnTo>
                  <a:pt x="18201" y="5670"/>
                </a:lnTo>
                <a:lnTo>
                  <a:pt x="18323" y="5597"/>
                </a:lnTo>
                <a:lnTo>
                  <a:pt x="18493" y="5476"/>
                </a:lnTo>
                <a:lnTo>
                  <a:pt x="18664" y="5305"/>
                </a:lnTo>
                <a:close/>
                <a:moveTo>
                  <a:pt x="18615" y="6425"/>
                </a:moveTo>
                <a:lnTo>
                  <a:pt x="18615" y="6473"/>
                </a:lnTo>
                <a:lnTo>
                  <a:pt x="18518" y="6498"/>
                </a:lnTo>
                <a:lnTo>
                  <a:pt x="18420" y="6546"/>
                </a:lnTo>
                <a:lnTo>
                  <a:pt x="18250" y="6668"/>
                </a:lnTo>
                <a:lnTo>
                  <a:pt x="18104" y="6765"/>
                </a:lnTo>
                <a:lnTo>
                  <a:pt x="17982" y="6887"/>
                </a:lnTo>
                <a:lnTo>
                  <a:pt x="17739" y="7155"/>
                </a:lnTo>
                <a:lnTo>
                  <a:pt x="17764" y="6717"/>
                </a:lnTo>
                <a:lnTo>
                  <a:pt x="17982" y="6668"/>
                </a:lnTo>
                <a:lnTo>
                  <a:pt x="18201" y="6595"/>
                </a:lnTo>
                <a:lnTo>
                  <a:pt x="18615" y="6425"/>
                </a:lnTo>
                <a:close/>
                <a:moveTo>
                  <a:pt x="18615" y="6838"/>
                </a:moveTo>
                <a:lnTo>
                  <a:pt x="18591" y="7349"/>
                </a:lnTo>
                <a:lnTo>
                  <a:pt x="18591" y="7666"/>
                </a:lnTo>
                <a:lnTo>
                  <a:pt x="18420" y="7787"/>
                </a:lnTo>
                <a:lnTo>
                  <a:pt x="18250" y="7909"/>
                </a:lnTo>
                <a:lnTo>
                  <a:pt x="17958" y="8103"/>
                </a:lnTo>
                <a:lnTo>
                  <a:pt x="17666" y="8322"/>
                </a:lnTo>
                <a:lnTo>
                  <a:pt x="17715" y="7739"/>
                </a:lnTo>
                <a:lnTo>
                  <a:pt x="17739" y="7349"/>
                </a:lnTo>
                <a:lnTo>
                  <a:pt x="18080" y="7155"/>
                </a:lnTo>
                <a:lnTo>
                  <a:pt x="18420" y="6960"/>
                </a:lnTo>
                <a:lnTo>
                  <a:pt x="18615" y="6838"/>
                </a:lnTo>
                <a:close/>
                <a:moveTo>
                  <a:pt x="18566" y="8103"/>
                </a:moveTo>
                <a:lnTo>
                  <a:pt x="18542" y="8420"/>
                </a:lnTo>
                <a:lnTo>
                  <a:pt x="18420" y="8493"/>
                </a:lnTo>
                <a:lnTo>
                  <a:pt x="18274" y="8566"/>
                </a:lnTo>
                <a:lnTo>
                  <a:pt x="18055" y="8785"/>
                </a:lnTo>
                <a:lnTo>
                  <a:pt x="17812" y="9004"/>
                </a:lnTo>
                <a:lnTo>
                  <a:pt x="17593" y="9247"/>
                </a:lnTo>
                <a:lnTo>
                  <a:pt x="17642" y="8566"/>
                </a:lnTo>
                <a:lnTo>
                  <a:pt x="18031" y="8395"/>
                </a:lnTo>
                <a:lnTo>
                  <a:pt x="18420" y="8201"/>
                </a:lnTo>
                <a:lnTo>
                  <a:pt x="18566" y="8103"/>
                </a:lnTo>
                <a:close/>
                <a:moveTo>
                  <a:pt x="18542" y="8809"/>
                </a:moveTo>
                <a:lnTo>
                  <a:pt x="18542" y="9077"/>
                </a:lnTo>
                <a:lnTo>
                  <a:pt x="18299" y="9271"/>
                </a:lnTo>
                <a:lnTo>
                  <a:pt x="17934" y="9588"/>
                </a:lnTo>
                <a:lnTo>
                  <a:pt x="17593" y="9928"/>
                </a:lnTo>
                <a:lnTo>
                  <a:pt x="17569" y="9953"/>
                </a:lnTo>
                <a:lnTo>
                  <a:pt x="17569" y="9977"/>
                </a:lnTo>
                <a:lnTo>
                  <a:pt x="17593" y="10001"/>
                </a:lnTo>
                <a:lnTo>
                  <a:pt x="17642" y="10001"/>
                </a:lnTo>
                <a:lnTo>
                  <a:pt x="18080" y="9831"/>
                </a:lnTo>
                <a:lnTo>
                  <a:pt x="18274" y="9709"/>
                </a:lnTo>
                <a:lnTo>
                  <a:pt x="18493" y="9588"/>
                </a:lnTo>
                <a:lnTo>
                  <a:pt x="18518" y="9563"/>
                </a:lnTo>
                <a:lnTo>
                  <a:pt x="18518" y="9977"/>
                </a:lnTo>
                <a:lnTo>
                  <a:pt x="18396" y="10026"/>
                </a:lnTo>
                <a:lnTo>
                  <a:pt x="18274" y="10074"/>
                </a:lnTo>
                <a:lnTo>
                  <a:pt x="18080" y="10220"/>
                </a:lnTo>
                <a:lnTo>
                  <a:pt x="17788" y="10464"/>
                </a:lnTo>
                <a:lnTo>
                  <a:pt x="17520" y="10731"/>
                </a:lnTo>
                <a:lnTo>
                  <a:pt x="17520" y="10245"/>
                </a:lnTo>
                <a:lnTo>
                  <a:pt x="17569" y="9490"/>
                </a:lnTo>
                <a:lnTo>
                  <a:pt x="17837" y="9344"/>
                </a:lnTo>
                <a:lnTo>
                  <a:pt x="18104" y="9150"/>
                </a:lnTo>
                <a:lnTo>
                  <a:pt x="18274" y="8979"/>
                </a:lnTo>
                <a:lnTo>
                  <a:pt x="18469" y="8833"/>
                </a:lnTo>
                <a:lnTo>
                  <a:pt x="18542" y="8809"/>
                </a:lnTo>
                <a:close/>
                <a:moveTo>
                  <a:pt x="18518" y="10342"/>
                </a:moveTo>
                <a:lnTo>
                  <a:pt x="18518" y="10975"/>
                </a:lnTo>
                <a:lnTo>
                  <a:pt x="18347" y="11096"/>
                </a:lnTo>
                <a:lnTo>
                  <a:pt x="18201" y="11194"/>
                </a:lnTo>
                <a:lnTo>
                  <a:pt x="17861" y="11486"/>
                </a:lnTo>
                <a:lnTo>
                  <a:pt x="17715" y="11632"/>
                </a:lnTo>
                <a:lnTo>
                  <a:pt x="17569" y="11802"/>
                </a:lnTo>
                <a:lnTo>
                  <a:pt x="17545" y="11559"/>
                </a:lnTo>
                <a:lnTo>
                  <a:pt x="17520" y="11048"/>
                </a:lnTo>
                <a:lnTo>
                  <a:pt x="17691" y="10975"/>
                </a:lnTo>
                <a:lnTo>
                  <a:pt x="17837" y="10877"/>
                </a:lnTo>
                <a:lnTo>
                  <a:pt x="18128" y="10634"/>
                </a:lnTo>
                <a:lnTo>
                  <a:pt x="18518" y="10342"/>
                </a:lnTo>
                <a:close/>
                <a:moveTo>
                  <a:pt x="18518" y="11413"/>
                </a:moveTo>
                <a:lnTo>
                  <a:pt x="18542" y="11802"/>
                </a:lnTo>
                <a:lnTo>
                  <a:pt x="18347" y="11899"/>
                </a:lnTo>
                <a:lnTo>
                  <a:pt x="18177" y="12021"/>
                </a:lnTo>
                <a:lnTo>
                  <a:pt x="17837" y="12289"/>
                </a:lnTo>
                <a:lnTo>
                  <a:pt x="17764" y="12240"/>
                </a:lnTo>
                <a:lnTo>
                  <a:pt x="17642" y="12240"/>
                </a:lnTo>
                <a:lnTo>
                  <a:pt x="17593" y="12021"/>
                </a:lnTo>
                <a:lnTo>
                  <a:pt x="18299" y="11559"/>
                </a:lnTo>
                <a:lnTo>
                  <a:pt x="18518" y="11413"/>
                </a:lnTo>
                <a:close/>
                <a:moveTo>
                  <a:pt x="2093" y="1899"/>
                </a:moveTo>
                <a:lnTo>
                  <a:pt x="2385" y="1972"/>
                </a:lnTo>
                <a:lnTo>
                  <a:pt x="2702" y="1996"/>
                </a:lnTo>
                <a:lnTo>
                  <a:pt x="3334" y="2045"/>
                </a:lnTo>
                <a:lnTo>
                  <a:pt x="4356" y="2093"/>
                </a:lnTo>
                <a:lnTo>
                  <a:pt x="5354" y="2118"/>
                </a:lnTo>
                <a:lnTo>
                  <a:pt x="6376" y="2118"/>
                </a:lnTo>
                <a:lnTo>
                  <a:pt x="7398" y="2093"/>
                </a:lnTo>
                <a:lnTo>
                  <a:pt x="9466" y="2020"/>
                </a:lnTo>
                <a:lnTo>
                  <a:pt x="11413" y="1972"/>
                </a:lnTo>
                <a:lnTo>
                  <a:pt x="13359" y="1947"/>
                </a:lnTo>
                <a:lnTo>
                  <a:pt x="14357" y="1947"/>
                </a:lnTo>
                <a:lnTo>
                  <a:pt x="15330" y="1996"/>
                </a:lnTo>
                <a:lnTo>
                  <a:pt x="16304" y="2045"/>
                </a:lnTo>
                <a:lnTo>
                  <a:pt x="17277" y="2142"/>
                </a:lnTo>
                <a:lnTo>
                  <a:pt x="17253" y="2483"/>
                </a:lnTo>
                <a:lnTo>
                  <a:pt x="17228" y="2823"/>
                </a:lnTo>
                <a:lnTo>
                  <a:pt x="17228" y="3529"/>
                </a:lnTo>
                <a:lnTo>
                  <a:pt x="17277" y="4210"/>
                </a:lnTo>
                <a:lnTo>
                  <a:pt x="17301" y="4892"/>
                </a:lnTo>
                <a:lnTo>
                  <a:pt x="17301" y="5646"/>
                </a:lnTo>
                <a:lnTo>
                  <a:pt x="17277" y="6376"/>
                </a:lnTo>
                <a:lnTo>
                  <a:pt x="17180" y="7885"/>
                </a:lnTo>
                <a:lnTo>
                  <a:pt x="17082" y="9125"/>
                </a:lnTo>
                <a:lnTo>
                  <a:pt x="17034" y="9758"/>
                </a:lnTo>
                <a:lnTo>
                  <a:pt x="17009" y="10391"/>
                </a:lnTo>
                <a:lnTo>
                  <a:pt x="16985" y="10829"/>
                </a:lnTo>
                <a:lnTo>
                  <a:pt x="16961" y="11291"/>
                </a:lnTo>
                <a:lnTo>
                  <a:pt x="16985" y="11778"/>
                </a:lnTo>
                <a:lnTo>
                  <a:pt x="17009" y="12021"/>
                </a:lnTo>
                <a:lnTo>
                  <a:pt x="17058" y="12240"/>
                </a:lnTo>
                <a:lnTo>
                  <a:pt x="9539" y="12240"/>
                </a:lnTo>
                <a:lnTo>
                  <a:pt x="8566" y="12264"/>
                </a:lnTo>
                <a:lnTo>
                  <a:pt x="7568" y="12289"/>
                </a:lnTo>
                <a:lnTo>
                  <a:pt x="5622" y="12386"/>
                </a:lnTo>
                <a:lnTo>
                  <a:pt x="5086" y="12410"/>
                </a:lnTo>
                <a:lnTo>
                  <a:pt x="4551" y="12410"/>
                </a:lnTo>
                <a:lnTo>
                  <a:pt x="4040" y="12362"/>
                </a:lnTo>
                <a:lnTo>
                  <a:pt x="3529" y="12313"/>
                </a:lnTo>
                <a:lnTo>
                  <a:pt x="2994" y="12216"/>
                </a:lnTo>
                <a:lnTo>
                  <a:pt x="2702" y="12191"/>
                </a:lnTo>
                <a:lnTo>
                  <a:pt x="2434" y="12216"/>
                </a:lnTo>
                <a:lnTo>
                  <a:pt x="2385" y="11997"/>
                </a:lnTo>
                <a:lnTo>
                  <a:pt x="2361" y="11753"/>
                </a:lnTo>
                <a:lnTo>
                  <a:pt x="2337" y="11267"/>
                </a:lnTo>
                <a:lnTo>
                  <a:pt x="2361" y="10318"/>
                </a:lnTo>
                <a:lnTo>
                  <a:pt x="2361" y="9661"/>
                </a:lnTo>
                <a:lnTo>
                  <a:pt x="2337" y="8979"/>
                </a:lnTo>
                <a:lnTo>
                  <a:pt x="2312" y="7666"/>
                </a:lnTo>
                <a:lnTo>
                  <a:pt x="2312" y="6887"/>
                </a:lnTo>
                <a:lnTo>
                  <a:pt x="2288" y="6084"/>
                </a:lnTo>
                <a:lnTo>
                  <a:pt x="2239" y="4527"/>
                </a:lnTo>
                <a:lnTo>
                  <a:pt x="2215" y="2896"/>
                </a:lnTo>
                <a:lnTo>
                  <a:pt x="2215" y="2385"/>
                </a:lnTo>
                <a:lnTo>
                  <a:pt x="2166" y="2118"/>
                </a:lnTo>
                <a:lnTo>
                  <a:pt x="2142" y="2020"/>
                </a:lnTo>
                <a:lnTo>
                  <a:pt x="2093" y="1899"/>
                </a:lnTo>
                <a:close/>
                <a:moveTo>
                  <a:pt x="18566" y="12118"/>
                </a:moveTo>
                <a:lnTo>
                  <a:pt x="18591" y="12264"/>
                </a:lnTo>
                <a:lnTo>
                  <a:pt x="18420" y="12313"/>
                </a:lnTo>
                <a:lnTo>
                  <a:pt x="18274" y="12410"/>
                </a:lnTo>
                <a:lnTo>
                  <a:pt x="17958" y="12581"/>
                </a:lnTo>
                <a:lnTo>
                  <a:pt x="17885" y="12629"/>
                </a:lnTo>
                <a:lnTo>
                  <a:pt x="17909" y="12532"/>
                </a:lnTo>
                <a:lnTo>
                  <a:pt x="17909" y="12435"/>
                </a:lnTo>
                <a:lnTo>
                  <a:pt x="18250" y="12264"/>
                </a:lnTo>
                <a:lnTo>
                  <a:pt x="18566" y="12118"/>
                </a:lnTo>
                <a:close/>
                <a:moveTo>
                  <a:pt x="8761" y="512"/>
                </a:moveTo>
                <a:lnTo>
                  <a:pt x="10318" y="585"/>
                </a:lnTo>
                <a:lnTo>
                  <a:pt x="13432" y="755"/>
                </a:lnTo>
                <a:lnTo>
                  <a:pt x="14138" y="779"/>
                </a:lnTo>
                <a:lnTo>
                  <a:pt x="14844" y="804"/>
                </a:lnTo>
                <a:lnTo>
                  <a:pt x="16279" y="779"/>
                </a:lnTo>
                <a:lnTo>
                  <a:pt x="17034" y="755"/>
                </a:lnTo>
                <a:lnTo>
                  <a:pt x="17034" y="755"/>
                </a:lnTo>
                <a:lnTo>
                  <a:pt x="16912" y="852"/>
                </a:lnTo>
                <a:lnTo>
                  <a:pt x="16790" y="950"/>
                </a:lnTo>
                <a:lnTo>
                  <a:pt x="16790" y="998"/>
                </a:lnTo>
                <a:lnTo>
                  <a:pt x="16790" y="1023"/>
                </a:lnTo>
                <a:lnTo>
                  <a:pt x="16815" y="1047"/>
                </a:lnTo>
                <a:lnTo>
                  <a:pt x="16863" y="1047"/>
                </a:lnTo>
                <a:lnTo>
                  <a:pt x="17131" y="901"/>
                </a:lnTo>
                <a:lnTo>
                  <a:pt x="17399" y="755"/>
                </a:lnTo>
                <a:lnTo>
                  <a:pt x="17837" y="779"/>
                </a:lnTo>
                <a:lnTo>
                  <a:pt x="17593" y="925"/>
                </a:lnTo>
                <a:lnTo>
                  <a:pt x="17399" y="1071"/>
                </a:lnTo>
                <a:lnTo>
                  <a:pt x="17228" y="1217"/>
                </a:lnTo>
                <a:lnTo>
                  <a:pt x="17082" y="1412"/>
                </a:lnTo>
                <a:lnTo>
                  <a:pt x="17034" y="1509"/>
                </a:lnTo>
                <a:lnTo>
                  <a:pt x="17009" y="1631"/>
                </a:lnTo>
                <a:lnTo>
                  <a:pt x="16060" y="1558"/>
                </a:lnTo>
                <a:lnTo>
                  <a:pt x="15111" y="1509"/>
                </a:lnTo>
                <a:lnTo>
                  <a:pt x="14162" y="1461"/>
                </a:lnTo>
                <a:lnTo>
                  <a:pt x="13238" y="1461"/>
                </a:lnTo>
                <a:lnTo>
                  <a:pt x="11340" y="1485"/>
                </a:lnTo>
                <a:lnTo>
                  <a:pt x="9466" y="1558"/>
                </a:lnTo>
                <a:lnTo>
                  <a:pt x="7495" y="1631"/>
                </a:lnTo>
                <a:lnTo>
                  <a:pt x="5549" y="1655"/>
                </a:lnTo>
                <a:lnTo>
                  <a:pt x="4527" y="1631"/>
                </a:lnTo>
                <a:lnTo>
                  <a:pt x="3505" y="1607"/>
                </a:lnTo>
                <a:lnTo>
                  <a:pt x="3140" y="1558"/>
                </a:lnTo>
                <a:lnTo>
                  <a:pt x="2726" y="1509"/>
                </a:lnTo>
                <a:lnTo>
                  <a:pt x="2312" y="1509"/>
                </a:lnTo>
                <a:lnTo>
                  <a:pt x="2118" y="1534"/>
                </a:lnTo>
                <a:lnTo>
                  <a:pt x="1948" y="1582"/>
                </a:lnTo>
                <a:lnTo>
                  <a:pt x="1899" y="1607"/>
                </a:lnTo>
                <a:lnTo>
                  <a:pt x="1850" y="1631"/>
                </a:lnTo>
                <a:lnTo>
                  <a:pt x="1850" y="1704"/>
                </a:lnTo>
                <a:lnTo>
                  <a:pt x="1850" y="1777"/>
                </a:lnTo>
                <a:lnTo>
                  <a:pt x="1899" y="1826"/>
                </a:lnTo>
                <a:lnTo>
                  <a:pt x="1850" y="1947"/>
                </a:lnTo>
                <a:lnTo>
                  <a:pt x="1802" y="2069"/>
                </a:lnTo>
                <a:lnTo>
                  <a:pt x="1777" y="2215"/>
                </a:lnTo>
                <a:lnTo>
                  <a:pt x="1753" y="2337"/>
                </a:lnTo>
                <a:lnTo>
                  <a:pt x="1753" y="2604"/>
                </a:lnTo>
                <a:lnTo>
                  <a:pt x="1753" y="2896"/>
                </a:lnTo>
                <a:lnTo>
                  <a:pt x="1753" y="4527"/>
                </a:lnTo>
                <a:lnTo>
                  <a:pt x="1802" y="6181"/>
                </a:lnTo>
                <a:lnTo>
                  <a:pt x="1826" y="7009"/>
                </a:lnTo>
                <a:lnTo>
                  <a:pt x="1826" y="7836"/>
                </a:lnTo>
                <a:lnTo>
                  <a:pt x="1875" y="9223"/>
                </a:lnTo>
                <a:lnTo>
                  <a:pt x="1875" y="9904"/>
                </a:lnTo>
                <a:lnTo>
                  <a:pt x="1875" y="10585"/>
                </a:lnTo>
                <a:lnTo>
                  <a:pt x="1850" y="11048"/>
                </a:lnTo>
                <a:lnTo>
                  <a:pt x="1826" y="11583"/>
                </a:lnTo>
                <a:lnTo>
                  <a:pt x="1826" y="11851"/>
                </a:lnTo>
                <a:lnTo>
                  <a:pt x="1875" y="12094"/>
                </a:lnTo>
                <a:lnTo>
                  <a:pt x="1948" y="12337"/>
                </a:lnTo>
                <a:lnTo>
                  <a:pt x="2045" y="12532"/>
                </a:lnTo>
                <a:lnTo>
                  <a:pt x="2118" y="12605"/>
                </a:lnTo>
                <a:lnTo>
                  <a:pt x="2215" y="12654"/>
                </a:lnTo>
                <a:lnTo>
                  <a:pt x="2312" y="12629"/>
                </a:lnTo>
                <a:lnTo>
                  <a:pt x="2385" y="12581"/>
                </a:lnTo>
                <a:lnTo>
                  <a:pt x="2677" y="12654"/>
                </a:lnTo>
                <a:lnTo>
                  <a:pt x="2969" y="12678"/>
                </a:lnTo>
                <a:lnTo>
                  <a:pt x="3553" y="12775"/>
                </a:lnTo>
                <a:lnTo>
                  <a:pt x="4040" y="12824"/>
                </a:lnTo>
                <a:lnTo>
                  <a:pt x="4502" y="12873"/>
                </a:lnTo>
                <a:lnTo>
                  <a:pt x="5427" y="12873"/>
                </a:lnTo>
                <a:lnTo>
                  <a:pt x="6449" y="12848"/>
                </a:lnTo>
                <a:lnTo>
                  <a:pt x="7495" y="12800"/>
                </a:lnTo>
                <a:lnTo>
                  <a:pt x="8517" y="12751"/>
                </a:lnTo>
                <a:lnTo>
                  <a:pt x="9539" y="12727"/>
                </a:lnTo>
                <a:lnTo>
                  <a:pt x="17277" y="12727"/>
                </a:lnTo>
                <a:lnTo>
                  <a:pt x="17350" y="12775"/>
                </a:lnTo>
                <a:lnTo>
                  <a:pt x="17496" y="12775"/>
                </a:lnTo>
                <a:lnTo>
                  <a:pt x="17569" y="12727"/>
                </a:lnTo>
                <a:lnTo>
                  <a:pt x="17715" y="12727"/>
                </a:lnTo>
                <a:lnTo>
                  <a:pt x="17569" y="12824"/>
                </a:lnTo>
                <a:lnTo>
                  <a:pt x="17423" y="12946"/>
                </a:lnTo>
                <a:lnTo>
                  <a:pt x="17301" y="13092"/>
                </a:lnTo>
                <a:lnTo>
                  <a:pt x="17180" y="13238"/>
                </a:lnTo>
                <a:lnTo>
                  <a:pt x="17180" y="13262"/>
                </a:lnTo>
                <a:lnTo>
                  <a:pt x="17180" y="13286"/>
                </a:lnTo>
                <a:lnTo>
                  <a:pt x="17204" y="13311"/>
                </a:lnTo>
                <a:lnTo>
                  <a:pt x="17253" y="13311"/>
                </a:lnTo>
                <a:lnTo>
                  <a:pt x="17472" y="13262"/>
                </a:lnTo>
                <a:lnTo>
                  <a:pt x="17666" y="13189"/>
                </a:lnTo>
                <a:lnTo>
                  <a:pt x="18055" y="12994"/>
                </a:lnTo>
                <a:lnTo>
                  <a:pt x="18347" y="12848"/>
                </a:lnTo>
                <a:lnTo>
                  <a:pt x="18615" y="12727"/>
                </a:lnTo>
                <a:lnTo>
                  <a:pt x="18664" y="12946"/>
                </a:lnTo>
                <a:lnTo>
                  <a:pt x="18396" y="13092"/>
                </a:lnTo>
                <a:lnTo>
                  <a:pt x="17982" y="13335"/>
                </a:lnTo>
                <a:lnTo>
                  <a:pt x="17593" y="13603"/>
                </a:lnTo>
                <a:lnTo>
                  <a:pt x="17545" y="13627"/>
                </a:lnTo>
                <a:lnTo>
                  <a:pt x="17545" y="13676"/>
                </a:lnTo>
                <a:lnTo>
                  <a:pt x="17569" y="13700"/>
                </a:lnTo>
                <a:lnTo>
                  <a:pt x="17618" y="13724"/>
                </a:lnTo>
                <a:lnTo>
                  <a:pt x="17861" y="13700"/>
                </a:lnTo>
                <a:lnTo>
                  <a:pt x="18080" y="13651"/>
                </a:lnTo>
                <a:lnTo>
                  <a:pt x="18274" y="13578"/>
                </a:lnTo>
                <a:lnTo>
                  <a:pt x="18493" y="13457"/>
                </a:lnTo>
                <a:lnTo>
                  <a:pt x="18712" y="13335"/>
                </a:lnTo>
                <a:lnTo>
                  <a:pt x="18785" y="13724"/>
                </a:lnTo>
                <a:lnTo>
                  <a:pt x="18250" y="13773"/>
                </a:lnTo>
                <a:lnTo>
                  <a:pt x="17739" y="13797"/>
                </a:lnTo>
                <a:lnTo>
                  <a:pt x="17204" y="13773"/>
                </a:lnTo>
                <a:lnTo>
                  <a:pt x="16669" y="13724"/>
                </a:lnTo>
                <a:lnTo>
                  <a:pt x="15622" y="13603"/>
                </a:lnTo>
                <a:lnTo>
                  <a:pt x="15087" y="13554"/>
                </a:lnTo>
                <a:lnTo>
                  <a:pt x="14576" y="13530"/>
                </a:lnTo>
                <a:lnTo>
                  <a:pt x="12118" y="13530"/>
                </a:lnTo>
                <a:lnTo>
                  <a:pt x="9661" y="13554"/>
                </a:lnTo>
                <a:lnTo>
                  <a:pt x="8469" y="13578"/>
                </a:lnTo>
                <a:lnTo>
                  <a:pt x="7301" y="13627"/>
                </a:lnTo>
                <a:lnTo>
                  <a:pt x="4916" y="13773"/>
                </a:lnTo>
                <a:lnTo>
                  <a:pt x="3772" y="13822"/>
                </a:lnTo>
                <a:lnTo>
                  <a:pt x="2629" y="13846"/>
                </a:lnTo>
                <a:lnTo>
                  <a:pt x="2020" y="13822"/>
                </a:lnTo>
                <a:lnTo>
                  <a:pt x="1412" y="13797"/>
                </a:lnTo>
                <a:lnTo>
                  <a:pt x="1145" y="13773"/>
                </a:lnTo>
                <a:lnTo>
                  <a:pt x="853" y="13749"/>
                </a:lnTo>
                <a:lnTo>
                  <a:pt x="853" y="13724"/>
                </a:lnTo>
                <a:lnTo>
                  <a:pt x="731" y="13408"/>
                </a:lnTo>
                <a:lnTo>
                  <a:pt x="658" y="13092"/>
                </a:lnTo>
                <a:lnTo>
                  <a:pt x="585" y="12775"/>
                </a:lnTo>
                <a:lnTo>
                  <a:pt x="561" y="12435"/>
                </a:lnTo>
                <a:lnTo>
                  <a:pt x="561" y="11753"/>
                </a:lnTo>
                <a:lnTo>
                  <a:pt x="561" y="11121"/>
                </a:lnTo>
                <a:lnTo>
                  <a:pt x="561" y="9320"/>
                </a:lnTo>
                <a:lnTo>
                  <a:pt x="561" y="8420"/>
                </a:lnTo>
                <a:lnTo>
                  <a:pt x="585" y="7495"/>
                </a:lnTo>
                <a:lnTo>
                  <a:pt x="658" y="5792"/>
                </a:lnTo>
                <a:lnTo>
                  <a:pt x="731" y="4064"/>
                </a:lnTo>
                <a:lnTo>
                  <a:pt x="755" y="3188"/>
                </a:lnTo>
                <a:lnTo>
                  <a:pt x="755" y="2337"/>
                </a:lnTo>
                <a:lnTo>
                  <a:pt x="731" y="1485"/>
                </a:lnTo>
                <a:lnTo>
                  <a:pt x="707" y="609"/>
                </a:lnTo>
                <a:lnTo>
                  <a:pt x="804" y="682"/>
                </a:lnTo>
                <a:lnTo>
                  <a:pt x="950" y="755"/>
                </a:lnTo>
                <a:lnTo>
                  <a:pt x="1072" y="804"/>
                </a:lnTo>
                <a:lnTo>
                  <a:pt x="1242" y="852"/>
                </a:lnTo>
                <a:lnTo>
                  <a:pt x="1583" y="901"/>
                </a:lnTo>
                <a:lnTo>
                  <a:pt x="1948" y="925"/>
                </a:lnTo>
                <a:lnTo>
                  <a:pt x="2312" y="901"/>
                </a:lnTo>
                <a:lnTo>
                  <a:pt x="2653" y="901"/>
                </a:lnTo>
                <a:lnTo>
                  <a:pt x="3164" y="852"/>
                </a:lnTo>
                <a:lnTo>
                  <a:pt x="4162" y="755"/>
                </a:lnTo>
                <a:lnTo>
                  <a:pt x="5184" y="633"/>
                </a:lnTo>
                <a:lnTo>
                  <a:pt x="6181" y="560"/>
                </a:lnTo>
                <a:lnTo>
                  <a:pt x="6692" y="512"/>
                </a:lnTo>
                <a:close/>
                <a:moveTo>
                  <a:pt x="11096" y="14016"/>
                </a:moveTo>
                <a:lnTo>
                  <a:pt x="11096" y="14187"/>
                </a:lnTo>
                <a:lnTo>
                  <a:pt x="10926" y="14260"/>
                </a:lnTo>
                <a:lnTo>
                  <a:pt x="10780" y="14357"/>
                </a:lnTo>
                <a:lnTo>
                  <a:pt x="10488" y="14552"/>
                </a:lnTo>
                <a:lnTo>
                  <a:pt x="10293" y="14698"/>
                </a:lnTo>
                <a:lnTo>
                  <a:pt x="10123" y="14868"/>
                </a:lnTo>
                <a:lnTo>
                  <a:pt x="9953" y="15038"/>
                </a:lnTo>
                <a:lnTo>
                  <a:pt x="9807" y="15233"/>
                </a:lnTo>
                <a:lnTo>
                  <a:pt x="9807" y="15282"/>
                </a:lnTo>
                <a:lnTo>
                  <a:pt x="9831" y="15330"/>
                </a:lnTo>
                <a:lnTo>
                  <a:pt x="9856" y="15379"/>
                </a:lnTo>
                <a:lnTo>
                  <a:pt x="9929" y="15379"/>
                </a:lnTo>
                <a:lnTo>
                  <a:pt x="10099" y="15282"/>
                </a:lnTo>
                <a:lnTo>
                  <a:pt x="10245" y="15184"/>
                </a:lnTo>
                <a:lnTo>
                  <a:pt x="10537" y="14941"/>
                </a:lnTo>
                <a:lnTo>
                  <a:pt x="10804" y="14771"/>
                </a:lnTo>
                <a:lnTo>
                  <a:pt x="11072" y="14600"/>
                </a:lnTo>
                <a:lnTo>
                  <a:pt x="11072" y="14600"/>
                </a:lnTo>
                <a:lnTo>
                  <a:pt x="11048" y="15087"/>
                </a:lnTo>
                <a:lnTo>
                  <a:pt x="10926" y="15136"/>
                </a:lnTo>
                <a:lnTo>
                  <a:pt x="10804" y="15209"/>
                </a:lnTo>
                <a:lnTo>
                  <a:pt x="10585" y="15330"/>
                </a:lnTo>
                <a:lnTo>
                  <a:pt x="10439" y="15403"/>
                </a:lnTo>
                <a:lnTo>
                  <a:pt x="10269" y="15525"/>
                </a:lnTo>
                <a:lnTo>
                  <a:pt x="10123" y="15647"/>
                </a:lnTo>
                <a:lnTo>
                  <a:pt x="10074" y="15695"/>
                </a:lnTo>
                <a:lnTo>
                  <a:pt x="10050" y="15793"/>
                </a:lnTo>
                <a:lnTo>
                  <a:pt x="10050" y="15817"/>
                </a:lnTo>
                <a:lnTo>
                  <a:pt x="10074" y="15841"/>
                </a:lnTo>
                <a:lnTo>
                  <a:pt x="10245" y="15841"/>
                </a:lnTo>
                <a:lnTo>
                  <a:pt x="10391" y="15817"/>
                </a:lnTo>
                <a:lnTo>
                  <a:pt x="10683" y="15671"/>
                </a:lnTo>
                <a:lnTo>
                  <a:pt x="11023" y="15501"/>
                </a:lnTo>
                <a:lnTo>
                  <a:pt x="10999" y="15841"/>
                </a:lnTo>
                <a:lnTo>
                  <a:pt x="10756" y="15987"/>
                </a:lnTo>
                <a:lnTo>
                  <a:pt x="10610" y="16085"/>
                </a:lnTo>
                <a:lnTo>
                  <a:pt x="10464" y="16206"/>
                </a:lnTo>
                <a:lnTo>
                  <a:pt x="10342" y="16352"/>
                </a:lnTo>
                <a:lnTo>
                  <a:pt x="10196" y="16474"/>
                </a:lnTo>
                <a:lnTo>
                  <a:pt x="10172" y="16498"/>
                </a:lnTo>
                <a:lnTo>
                  <a:pt x="10172" y="16522"/>
                </a:lnTo>
                <a:lnTo>
                  <a:pt x="10196" y="16547"/>
                </a:lnTo>
                <a:lnTo>
                  <a:pt x="10245" y="16547"/>
                </a:lnTo>
                <a:lnTo>
                  <a:pt x="10537" y="16425"/>
                </a:lnTo>
                <a:lnTo>
                  <a:pt x="10804" y="16303"/>
                </a:lnTo>
                <a:lnTo>
                  <a:pt x="10975" y="16230"/>
                </a:lnTo>
                <a:lnTo>
                  <a:pt x="10975" y="16449"/>
                </a:lnTo>
                <a:lnTo>
                  <a:pt x="10902" y="16474"/>
                </a:lnTo>
                <a:lnTo>
                  <a:pt x="10756" y="16547"/>
                </a:lnTo>
                <a:lnTo>
                  <a:pt x="10634" y="16620"/>
                </a:lnTo>
                <a:lnTo>
                  <a:pt x="10415" y="16814"/>
                </a:lnTo>
                <a:lnTo>
                  <a:pt x="10391" y="16863"/>
                </a:lnTo>
                <a:lnTo>
                  <a:pt x="10391" y="16887"/>
                </a:lnTo>
                <a:lnTo>
                  <a:pt x="10391" y="16960"/>
                </a:lnTo>
                <a:lnTo>
                  <a:pt x="10464" y="16985"/>
                </a:lnTo>
                <a:lnTo>
                  <a:pt x="10537" y="16985"/>
                </a:lnTo>
                <a:lnTo>
                  <a:pt x="10780" y="16887"/>
                </a:lnTo>
                <a:lnTo>
                  <a:pt x="11023" y="16790"/>
                </a:lnTo>
                <a:lnTo>
                  <a:pt x="11048" y="16887"/>
                </a:lnTo>
                <a:lnTo>
                  <a:pt x="10926" y="16960"/>
                </a:lnTo>
                <a:lnTo>
                  <a:pt x="10829" y="17058"/>
                </a:lnTo>
                <a:lnTo>
                  <a:pt x="10585" y="17252"/>
                </a:lnTo>
                <a:lnTo>
                  <a:pt x="10561" y="17277"/>
                </a:lnTo>
                <a:lnTo>
                  <a:pt x="10561" y="17301"/>
                </a:lnTo>
                <a:lnTo>
                  <a:pt x="10585" y="17325"/>
                </a:lnTo>
                <a:lnTo>
                  <a:pt x="10610" y="17325"/>
                </a:lnTo>
                <a:lnTo>
                  <a:pt x="10780" y="17301"/>
                </a:lnTo>
                <a:lnTo>
                  <a:pt x="10950" y="17252"/>
                </a:lnTo>
                <a:lnTo>
                  <a:pt x="11096" y="17179"/>
                </a:lnTo>
                <a:lnTo>
                  <a:pt x="11242" y="17082"/>
                </a:lnTo>
                <a:lnTo>
                  <a:pt x="11388" y="17155"/>
                </a:lnTo>
                <a:lnTo>
                  <a:pt x="11534" y="17179"/>
                </a:lnTo>
                <a:lnTo>
                  <a:pt x="11705" y="17204"/>
                </a:lnTo>
                <a:lnTo>
                  <a:pt x="11875" y="17204"/>
                </a:lnTo>
                <a:lnTo>
                  <a:pt x="12216" y="17179"/>
                </a:lnTo>
                <a:lnTo>
                  <a:pt x="12508" y="17155"/>
                </a:lnTo>
                <a:lnTo>
                  <a:pt x="12897" y="17179"/>
                </a:lnTo>
                <a:lnTo>
                  <a:pt x="13067" y="17179"/>
                </a:lnTo>
                <a:lnTo>
                  <a:pt x="13262" y="17228"/>
                </a:lnTo>
                <a:lnTo>
                  <a:pt x="13432" y="17277"/>
                </a:lnTo>
                <a:lnTo>
                  <a:pt x="13554" y="17374"/>
                </a:lnTo>
                <a:lnTo>
                  <a:pt x="13676" y="17496"/>
                </a:lnTo>
                <a:lnTo>
                  <a:pt x="13773" y="17617"/>
                </a:lnTo>
                <a:lnTo>
                  <a:pt x="13530" y="17593"/>
                </a:lnTo>
                <a:lnTo>
                  <a:pt x="12556" y="17593"/>
                </a:lnTo>
                <a:lnTo>
                  <a:pt x="11826" y="17642"/>
                </a:lnTo>
                <a:lnTo>
                  <a:pt x="10366" y="17715"/>
                </a:lnTo>
                <a:lnTo>
                  <a:pt x="9637" y="17739"/>
                </a:lnTo>
                <a:lnTo>
                  <a:pt x="8907" y="17763"/>
                </a:lnTo>
                <a:lnTo>
                  <a:pt x="7763" y="17788"/>
                </a:lnTo>
                <a:lnTo>
                  <a:pt x="6644" y="17788"/>
                </a:lnTo>
                <a:lnTo>
                  <a:pt x="6181" y="17739"/>
                </a:lnTo>
                <a:lnTo>
                  <a:pt x="5816" y="17715"/>
                </a:lnTo>
                <a:lnTo>
                  <a:pt x="5500" y="17690"/>
                </a:lnTo>
                <a:lnTo>
                  <a:pt x="5597" y="17544"/>
                </a:lnTo>
                <a:lnTo>
                  <a:pt x="5743" y="17447"/>
                </a:lnTo>
                <a:lnTo>
                  <a:pt x="5865" y="17350"/>
                </a:lnTo>
                <a:lnTo>
                  <a:pt x="6035" y="17277"/>
                </a:lnTo>
                <a:lnTo>
                  <a:pt x="6206" y="17228"/>
                </a:lnTo>
                <a:lnTo>
                  <a:pt x="6376" y="17179"/>
                </a:lnTo>
                <a:lnTo>
                  <a:pt x="6765" y="17155"/>
                </a:lnTo>
                <a:lnTo>
                  <a:pt x="7057" y="17179"/>
                </a:lnTo>
                <a:lnTo>
                  <a:pt x="7374" y="17204"/>
                </a:lnTo>
                <a:lnTo>
                  <a:pt x="7544" y="17179"/>
                </a:lnTo>
                <a:lnTo>
                  <a:pt x="7690" y="17179"/>
                </a:lnTo>
                <a:lnTo>
                  <a:pt x="7836" y="17131"/>
                </a:lnTo>
                <a:lnTo>
                  <a:pt x="7958" y="17058"/>
                </a:lnTo>
                <a:lnTo>
                  <a:pt x="7982" y="17009"/>
                </a:lnTo>
                <a:lnTo>
                  <a:pt x="8055" y="17033"/>
                </a:lnTo>
                <a:lnTo>
                  <a:pt x="8128" y="17033"/>
                </a:lnTo>
                <a:lnTo>
                  <a:pt x="8177" y="17009"/>
                </a:lnTo>
                <a:lnTo>
                  <a:pt x="8225" y="16960"/>
                </a:lnTo>
                <a:lnTo>
                  <a:pt x="8274" y="16887"/>
                </a:lnTo>
                <a:lnTo>
                  <a:pt x="8298" y="16766"/>
                </a:lnTo>
                <a:lnTo>
                  <a:pt x="8298" y="16668"/>
                </a:lnTo>
                <a:lnTo>
                  <a:pt x="8298" y="16620"/>
                </a:lnTo>
                <a:lnTo>
                  <a:pt x="8274" y="16595"/>
                </a:lnTo>
                <a:lnTo>
                  <a:pt x="8298" y="16303"/>
                </a:lnTo>
                <a:lnTo>
                  <a:pt x="8298" y="15768"/>
                </a:lnTo>
                <a:lnTo>
                  <a:pt x="8298" y="15233"/>
                </a:lnTo>
                <a:lnTo>
                  <a:pt x="8298" y="14965"/>
                </a:lnTo>
                <a:lnTo>
                  <a:pt x="8323" y="14649"/>
                </a:lnTo>
                <a:lnTo>
                  <a:pt x="8323" y="14333"/>
                </a:lnTo>
                <a:lnTo>
                  <a:pt x="8323" y="14187"/>
                </a:lnTo>
                <a:lnTo>
                  <a:pt x="8298" y="14065"/>
                </a:lnTo>
                <a:lnTo>
                  <a:pt x="9101" y="14041"/>
                </a:lnTo>
                <a:lnTo>
                  <a:pt x="9101" y="14041"/>
                </a:lnTo>
                <a:lnTo>
                  <a:pt x="8980" y="14138"/>
                </a:lnTo>
                <a:lnTo>
                  <a:pt x="8834" y="14260"/>
                </a:lnTo>
                <a:lnTo>
                  <a:pt x="8688" y="14406"/>
                </a:lnTo>
                <a:lnTo>
                  <a:pt x="8663" y="14454"/>
                </a:lnTo>
                <a:lnTo>
                  <a:pt x="8639" y="14503"/>
                </a:lnTo>
                <a:lnTo>
                  <a:pt x="8615" y="14600"/>
                </a:lnTo>
                <a:lnTo>
                  <a:pt x="8615" y="14649"/>
                </a:lnTo>
                <a:lnTo>
                  <a:pt x="8639" y="14673"/>
                </a:lnTo>
                <a:lnTo>
                  <a:pt x="8761" y="14673"/>
                </a:lnTo>
                <a:lnTo>
                  <a:pt x="8858" y="14649"/>
                </a:lnTo>
                <a:lnTo>
                  <a:pt x="9028" y="14527"/>
                </a:lnTo>
                <a:lnTo>
                  <a:pt x="9199" y="14406"/>
                </a:lnTo>
                <a:lnTo>
                  <a:pt x="9466" y="14235"/>
                </a:lnTo>
                <a:lnTo>
                  <a:pt x="9710" y="14016"/>
                </a:lnTo>
                <a:lnTo>
                  <a:pt x="9953" y="14016"/>
                </a:lnTo>
                <a:lnTo>
                  <a:pt x="9734" y="14211"/>
                </a:lnTo>
                <a:lnTo>
                  <a:pt x="9539" y="14406"/>
                </a:lnTo>
                <a:lnTo>
                  <a:pt x="9345" y="14625"/>
                </a:lnTo>
                <a:lnTo>
                  <a:pt x="9199" y="14868"/>
                </a:lnTo>
                <a:lnTo>
                  <a:pt x="9199" y="14892"/>
                </a:lnTo>
                <a:lnTo>
                  <a:pt x="9199" y="14917"/>
                </a:lnTo>
                <a:lnTo>
                  <a:pt x="9223" y="14941"/>
                </a:lnTo>
                <a:lnTo>
                  <a:pt x="9272" y="14941"/>
                </a:lnTo>
                <a:lnTo>
                  <a:pt x="9393" y="14892"/>
                </a:lnTo>
                <a:lnTo>
                  <a:pt x="9515" y="14844"/>
                </a:lnTo>
                <a:lnTo>
                  <a:pt x="9758" y="14698"/>
                </a:lnTo>
                <a:lnTo>
                  <a:pt x="10196" y="14357"/>
                </a:lnTo>
                <a:lnTo>
                  <a:pt x="10464" y="14235"/>
                </a:lnTo>
                <a:lnTo>
                  <a:pt x="10658" y="14138"/>
                </a:lnTo>
                <a:lnTo>
                  <a:pt x="10804" y="14016"/>
                </a:lnTo>
                <a:close/>
                <a:moveTo>
                  <a:pt x="6936" y="1"/>
                </a:moveTo>
                <a:lnTo>
                  <a:pt x="5914" y="74"/>
                </a:lnTo>
                <a:lnTo>
                  <a:pt x="4892" y="147"/>
                </a:lnTo>
                <a:lnTo>
                  <a:pt x="3870" y="268"/>
                </a:lnTo>
                <a:lnTo>
                  <a:pt x="2945" y="366"/>
                </a:lnTo>
                <a:lnTo>
                  <a:pt x="2483" y="390"/>
                </a:lnTo>
                <a:lnTo>
                  <a:pt x="1680" y="390"/>
                </a:lnTo>
                <a:lnTo>
                  <a:pt x="1339" y="317"/>
                </a:lnTo>
                <a:lnTo>
                  <a:pt x="658" y="195"/>
                </a:lnTo>
                <a:lnTo>
                  <a:pt x="634" y="147"/>
                </a:lnTo>
                <a:lnTo>
                  <a:pt x="585" y="122"/>
                </a:lnTo>
                <a:lnTo>
                  <a:pt x="512" y="98"/>
                </a:lnTo>
                <a:lnTo>
                  <a:pt x="463" y="98"/>
                </a:lnTo>
                <a:lnTo>
                  <a:pt x="390" y="122"/>
                </a:lnTo>
                <a:lnTo>
                  <a:pt x="342" y="147"/>
                </a:lnTo>
                <a:lnTo>
                  <a:pt x="317" y="220"/>
                </a:lnTo>
                <a:lnTo>
                  <a:pt x="293" y="293"/>
                </a:lnTo>
                <a:lnTo>
                  <a:pt x="244" y="1169"/>
                </a:lnTo>
                <a:lnTo>
                  <a:pt x="220" y="2069"/>
                </a:lnTo>
                <a:lnTo>
                  <a:pt x="196" y="3821"/>
                </a:lnTo>
                <a:lnTo>
                  <a:pt x="171" y="4794"/>
                </a:lnTo>
                <a:lnTo>
                  <a:pt x="123" y="5768"/>
                </a:lnTo>
                <a:lnTo>
                  <a:pt x="25" y="7690"/>
                </a:lnTo>
                <a:lnTo>
                  <a:pt x="1" y="8614"/>
                </a:lnTo>
                <a:lnTo>
                  <a:pt x="1" y="9539"/>
                </a:lnTo>
                <a:lnTo>
                  <a:pt x="25" y="11364"/>
                </a:lnTo>
                <a:lnTo>
                  <a:pt x="1" y="11997"/>
                </a:lnTo>
                <a:lnTo>
                  <a:pt x="1" y="12362"/>
                </a:lnTo>
                <a:lnTo>
                  <a:pt x="25" y="12702"/>
                </a:lnTo>
                <a:lnTo>
                  <a:pt x="50" y="13067"/>
                </a:lnTo>
                <a:lnTo>
                  <a:pt x="123" y="13408"/>
                </a:lnTo>
                <a:lnTo>
                  <a:pt x="244" y="13700"/>
                </a:lnTo>
                <a:lnTo>
                  <a:pt x="317" y="13846"/>
                </a:lnTo>
                <a:lnTo>
                  <a:pt x="390" y="13968"/>
                </a:lnTo>
                <a:lnTo>
                  <a:pt x="463" y="14065"/>
                </a:lnTo>
                <a:lnTo>
                  <a:pt x="561" y="14089"/>
                </a:lnTo>
                <a:lnTo>
                  <a:pt x="634" y="14089"/>
                </a:lnTo>
                <a:lnTo>
                  <a:pt x="731" y="14065"/>
                </a:lnTo>
                <a:lnTo>
                  <a:pt x="901" y="14138"/>
                </a:lnTo>
                <a:lnTo>
                  <a:pt x="1072" y="14162"/>
                </a:lnTo>
                <a:lnTo>
                  <a:pt x="1412" y="14211"/>
                </a:lnTo>
                <a:lnTo>
                  <a:pt x="2093" y="14260"/>
                </a:lnTo>
                <a:lnTo>
                  <a:pt x="2726" y="14308"/>
                </a:lnTo>
                <a:lnTo>
                  <a:pt x="3334" y="14308"/>
                </a:lnTo>
                <a:lnTo>
                  <a:pt x="3943" y="14284"/>
                </a:lnTo>
                <a:lnTo>
                  <a:pt x="4551" y="14260"/>
                </a:lnTo>
                <a:lnTo>
                  <a:pt x="7958" y="14089"/>
                </a:lnTo>
                <a:lnTo>
                  <a:pt x="7958" y="14089"/>
                </a:lnTo>
                <a:lnTo>
                  <a:pt x="7909" y="14211"/>
                </a:lnTo>
                <a:lnTo>
                  <a:pt x="7885" y="14357"/>
                </a:lnTo>
                <a:lnTo>
                  <a:pt x="7860" y="14673"/>
                </a:lnTo>
                <a:lnTo>
                  <a:pt x="7860" y="15233"/>
                </a:lnTo>
                <a:lnTo>
                  <a:pt x="7860" y="15768"/>
                </a:lnTo>
                <a:lnTo>
                  <a:pt x="7836" y="16303"/>
                </a:lnTo>
                <a:lnTo>
                  <a:pt x="7812" y="16547"/>
                </a:lnTo>
                <a:lnTo>
                  <a:pt x="7812" y="16668"/>
                </a:lnTo>
                <a:lnTo>
                  <a:pt x="7812" y="16790"/>
                </a:lnTo>
                <a:lnTo>
                  <a:pt x="7666" y="16741"/>
                </a:lnTo>
                <a:lnTo>
                  <a:pt x="7471" y="16693"/>
                </a:lnTo>
                <a:lnTo>
                  <a:pt x="7276" y="16693"/>
                </a:lnTo>
                <a:lnTo>
                  <a:pt x="7057" y="16668"/>
                </a:lnTo>
                <a:lnTo>
                  <a:pt x="6644" y="16693"/>
                </a:lnTo>
                <a:lnTo>
                  <a:pt x="6303" y="16741"/>
                </a:lnTo>
                <a:lnTo>
                  <a:pt x="6060" y="16790"/>
                </a:lnTo>
                <a:lnTo>
                  <a:pt x="5841" y="16863"/>
                </a:lnTo>
                <a:lnTo>
                  <a:pt x="5646" y="16936"/>
                </a:lnTo>
                <a:lnTo>
                  <a:pt x="5451" y="17058"/>
                </a:lnTo>
                <a:lnTo>
                  <a:pt x="5281" y="17204"/>
                </a:lnTo>
                <a:lnTo>
                  <a:pt x="5135" y="17374"/>
                </a:lnTo>
                <a:lnTo>
                  <a:pt x="5038" y="17569"/>
                </a:lnTo>
                <a:lnTo>
                  <a:pt x="4940" y="17812"/>
                </a:lnTo>
                <a:lnTo>
                  <a:pt x="4940" y="17885"/>
                </a:lnTo>
                <a:lnTo>
                  <a:pt x="4940" y="17958"/>
                </a:lnTo>
                <a:lnTo>
                  <a:pt x="4989" y="18031"/>
                </a:lnTo>
                <a:lnTo>
                  <a:pt x="5038" y="18055"/>
                </a:lnTo>
                <a:lnTo>
                  <a:pt x="5111" y="18080"/>
                </a:lnTo>
                <a:lnTo>
                  <a:pt x="5184" y="18080"/>
                </a:lnTo>
                <a:lnTo>
                  <a:pt x="5257" y="18055"/>
                </a:lnTo>
                <a:lnTo>
                  <a:pt x="5330" y="18007"/>
                </a:lnTo>
                <a:lnTo>
                  <a:pt x="5451" y="18080"/>
                </a:lnTo>
                <a:lnTo>
                  <a:pt x="5597" y="18128"/>
                </a:lnTo>
                <a:lnTo>
                  <a:pt x="5743" y="18177"/>
                </a:lnTo>
                <a:lnTo>
                  <a:pt x="5914" y="18201"/>
                </a:lnTo>
                <a:lnTo>
                  <a:pt x="6254" y="18226"/>
                </a:lnTo>
                <a:lnTo>
                  <a:pt x="6498" y="18226"/>
                </a:lnTo>
                <a:lnTo>
                  <a:pt x="7082" y="18250"/>
                </a:lnTo>
                <a:lnTo>
                  <a:pt x="7641" y="18250"/>
                </a:lnTo>
                <a:lnTo>
                  <a:pt x="8785" y="18226"/>
                </a:lnTo>
                <a:lnTo>
                  <a:pt x="10147" y="18201"/>
                </a:lnTo>
                <a:lnTo>
                  <a:pt x="11486" y="18128"/>
                </a:lnTo>
                <a:lnTo>
                  <a:pt x="12994" y="18080"/>
                </a:lnTo>
                <a:lnTo>
                  <a:pt x="13238" y="18080"/>
                </a:lnTo>
                <a:lnTo>
                  <a:pt x="13505" y="18104"/>
                </a:lnTo>
                <a:lnTo>
                  <a:pt x="13773" y="18080"/>
                </a:lnTo>
                <a:lnTo>
                  <a:pt x="13919" y="18080"/>
                </a:lnTo>
                <a:lnTo>
                  <a:pt x="14016" y="18031"/>
                </a:lnTo>
                <a:lnTo>
                  <a:pt x="14089" y="18080"/>
                </a:lnTo>
                <a:lnTo>
                  <a:pt x="14235" y="18080"/>
                </a:lnTo>
                <a:lnTo>
                  <a:pt x="14284" y="18055"/>
                </a:lnTo>
                <a:lnTo>
                  <a:pt x="14333" y="18007"/>
                </a:lnTo>
                <a:lnTo>
                  <a:pt x="14381" y="17958"/>
                </a:lnTo>
                <a:lnTo>
                  <a:pt x="14406" y="17885"/>
                </a:lnTo>
                <a:lnTo>
                  <a:pt x="14381" y="17812"/>
                </a:lnTo>
                <a:lnTo>
                  <a:pt x="14308" y="17569"/>
                </a:lnTo>
                <a:lnTo>
                  <a:pt x="14211" y="17374"/>
                </a:lnTo>
                <a:lnTo>
                  <a:pt x="14065" y="17179"/>
                </a:lnTo>
                <a:lnTo>
                  <a:pt x="13895" y="17033"/>
                </a:lnTo>
                <a:lnTo>
                  <a:pt x="13700" y="16912"/>
                </a:lnTo>
                <a:lnTo>
                  <a:pt x="13505" y="16814"/>
                </a:lnTo>
                <a:lnTo>
                  <a:pt x="13262" y="16741"/>
                </a:lnTo>
                <a:lnTo>
                  <a:pt x="13043" y="16693"/>
                </a:lnTo>
                <a:lnTo>
                  <a:pt x="12581" y="16693"/>
                </a:lnTo>
                <a:lnTo>
                  <a:pt x="12118" y="16766"/>
                </a:lnTo>
                <a:lnTo>
                  <a:pt x="11802" y="16790"/>
                </a:lnTo>
                <a:lnTo>
                  <a:pt x="11486" y="16814"/>
                </a:lnTo>
                <a:lnTo>
                  <a:pt x="11461" y="16620"/>
                </a:lnTo>
                <a:lnTo>
                  <a:pt x="11510" y="16571"/>
                </a:lnTo>
                <a:lnTo>
                  <a:pt x="11534" y="16498"/>
                </a:lnTo>
                <a:lnTo>
                  <a:pt x="11534" y="16449"/>
                </a:lnTo>
                <a:lnTo>
                  <a:pt x="11486" y="16425"/>
                </a:lnTo>
                <a:lnTo>
                  <a:pt x="11437" y="16401"/>
                </a:lnTo>
                <a:lnTo>
                  <a:pt x="11437" y="15939"/>
                </a:lnTo>
                <a:lnTo>
                  <a:pt x="11461" y="15501"/>
                </a:lnTo>
                <a:lnTo>
                  <a:pt x="11534" y="14746"/>
                </a:lnTo>
                <a:lnTo>
                  <a:pt x="11534" y="14381"/>
                </a:lnTo>
                <a:lnTo>
                  <a:pt x="11510" y="14187"/>
                </a:lnTo>
                <a:lnTo>
                  <a:pt x="11461" y="14016"/>
                </a:lnTo>
                <a:lnTo>
                  <a:pt x="14576" y="14016"/>
                </a:lnTo>
                <a:lnTo>
                  <a:pt x="15136" y="14041"/>
                </a:lnTo>
                <a:lnTo>
                  <a:pt x="15720" y="14089"/>
                </a:lnTo>
                <a:lnTo>
                  <a:pt x="16839" y="14211"/>
                </a:lnTo>
                <a:lnTo>
                  <a:pt x="17423" y="14260"/>
                </a:lnTo>
                <a:lnTo>
                  <a:pt x="17982" y="14260"/>
                </a:lnTo>
                <a:lnTo>
                  <a:pt x="18542" y="14235"/>
                </a:lnTo>
                <a:lnTo>
                  <a:pt x="18834" y="14211"/>
                </a:lnTo>
                <a:lnTo>
                  <a:pt x="19102" y="14138"/>
                </a:lnTo>
                <a:lnTo>
                  <a:pt x="19199" y="14114"/>
                </a:lnTo>
                <a:lnTo>
                  <a:pt x="19272" y="14041"/>
                </a:lnTo>
                <a:lnTo>
                  <a:pt x="19296" y="13968"/>
                </a:lnTo>
                <a:lnTo>
                  <a:pt x="19272" y="13870"/>
                </a:lnTo>
                <a:lnTo>
                  <a:pt x="19272" y="13773"/>
                </a:lnTo>
                <a:lnTo>
                  <a:pt x="19150" y="13043"/>
                </a:lnTo>
                <a:lnTo>
                  <a:pt x="19248" y="12921"/>
                </a:lnTo>
                <a:lnTo>
                  <a:pt x="19248" y="12873"/>
                </a:lnTo>
                <a:lnTo>
                  <a:pt x="19248" y="12824"/>
                </a:lnTo>
                <a:lnTo>
                  <a:pt x="19223" y="12800"/>
                </a:lnTo>
                <a:lnTo>
                  <a:pt x="19102" y="12800"/>
                </a:lnTo>
                <a:lnTo>
                  <a:pt x="19053" y="12337"/>
                </a:lnTo>
                <a:lnTo>
                  <a:pt x="19029" y="11875"/>
                </a:lnTo>
                <a:lnTo>
                  <a:pt x="18980" y="10926"/>
                </a:lnTo>
                <a:lnTo>
                  <a:pt x="18980" y="10001"/>
                </a:lnTo>
                <a:lnTo>
                  <a:pt x="19004" y="9052"/>
                </a:lnTo>
                <a:lnTo>
                  <a:pt x="19004" y="8955"/>
                </a:lnTo>
                <a:lnTo>
                  <a:pt x="19077" y="7203"/>
                </a:lnTo>
                <a:lnTo>
                  <a:pt x="19150" y="5549"/>
                </a:lnTo>
                <a:lnTo>
                  <a:pt x="19175" y="3894"/>
                </a:lnTo>
                <a:lnTo>
                  <a:pt x="19223" y="2385"/>
                </a:lnTo>
                <a:lnTo>
                  <a:pt x="19248" y="1607"/>
                </a:lnTo>
                <a:lnTo>
                  <a:pt x="19223" y="1242"/>
                </a:lnTo>
                <a:lnTo>
                  <a:pt x="19199" y="852"/>
                </a:lnTo>
                <a:lnTo>
                  <a:pt x="19248" y="804"/>
                </a:lnTo>
                <a:lnTo>
                  <a:pt x="19272" y="755"/>
                </a:lnTo>
                <a:lnTo>
                  <a:pt x="19296" y="682"/>
                </a:lnTo>
                <a:lnTo>
                  <a:pt x="19296" y="609"/>
                </a:lnTo>
                <a:lnTo>
                  <a:pt x="19272" y="560"/>
                </a:lnTo>
                <a:lnTo>
                  <a:pt x="19223" y="512"/>
                </a:lnTo>
                <a:lnTo>
                  <a:pt x="19175" y="463"/>
                </a:lnTo>
                <a:lnTo>
                  <a:pt x="19102" y="439"/>
                </a:lnTo>
                <a:lnTo>
                  <a:pt x="18493" y="317"/>
                </a:lnTo>
                <a:lnTo>
                  <a:pt x="17885" y="268"/>
                </a:lnTo>
                <a:lnTo>
                  <a:pt x="17277" y="244"/>
                </a:lnTo>
                <a:lnTo>
                  <a:pt x="16644" y="244"/>
                </a:lnTo>
                <a:lnTo>
                  <a:pt x="15403" y="293"/>
                </a:lnTo>
                <a:lnTo>
                  <a:pt x="14187" y="293"/>
                </a:lnTo>
                <a:lnTo>
                  <a:pt x="12629" y="220"/>
                </a:lnTo>
                <a:lnTo>
                  <a:pt x="11072" y="122"/>
                </a:lnTo>
                <a:lnTo>
                  <a:pt x="9515" y="49"/>
                </a:lnTo>
                <a:lnTo>
                  <a:pt x="7958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7" name="Google Shape;1017;p36"/>
          <p:cNvSpPr txBox="1">
            <a:spLocks noGrp="1"/>
          </p:cNvSpPr>
          <p:nvPr>
            <p:ph type="body" idx="4294967295"/>
          </p:nvPr>
        </p:nvSpPr>
        <p:spPr>
          <a:xfrm>
            <a:off x="1000100" y="1643056"/>
            <a:ext cx="2611800" cy="2150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 dirty="0" smtClean="0">
                <a:solidFill>
                  <a:schemeClr val="accent4"/>
                </a:solidFill>
                <a:latin typeface="Mali SemiBold"/>
                <a:ea typeface="Mali SemiBold"/>
                <a:cs typeface="Mali SemiBold"/>
                <a:sym typeface="Mali SemiBold"/>
              </a:rPr>
              <a:t>Observa los siguientes video</a:t>
            </a:r>
            <a:endParaRPr sz="2000">
              <a:solidFill>
                <a:schemeClr val="accent4"/>
              </a:solidFill>
              <a:latin typeface="Mali SemiBold"/>
              <a:ea typeface="Mali SemiBold"/>
              <a:cs typeface="Mali SemiBold"/>
              <a:sym typeface="Mali SemiBold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3428992" y="857238"/>
            <a:ext cx="402225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>
                <a:hlinkClick r:id="rId3"/>
              </a:rPr>
              <a:t>https://www.youtube.com/watch?v=jvNr-n3KZ5A</a:t>
            </a:r>
            <a:endParaRPr lang="es-ES" dirty="0"/>
          </a:p>
        </p:txBody>
      </p:sp>
      <p:sp>
        <p:nvSpPr>
          <p:cNvPr id="12" name="11 Rectángulo"/>
          <p:cNvSpPr/>
          <p:nvPr/>
        </p:nvSpPr>
        <p:spPr>
          <a:xfrm>
            <a:off x="3428992" y="1285866"/>
            <a:ext cx="40911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>
                <a:hlinkClick r:id="rId4"/>
              </a:rPr>
              <a:t>https://www.youtube.com/watch?v=rG4b-TW60jA</a:t>
            </a:r>
            <a:endParaRPr lang="es-ES" dirty="0"/>
          </a:p>
        </p:txBody>
      </p:sp>
      <p:sp>
        <p:nvSpPr>
          <p:cNvPr id="13" name="12 Rectángulo"/>
          <p:cNvSpPr/>
          <p:nvPr/>
        </p:nvSpPr>
        <p:spPr>
          <a:xfrm>
            <a:off x="3500430" y="1785932"/>
            <a:ext cx="393248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>
                <a:hlinkClick r:id="rId5"/>
              </a:rPr>
              <a:t>https://www.youtube.com/watch?v=txLlA_fyL5g</a:t>
            </a:r>
            <a:endParaRPr lang="es-ES" dirty="0"/>
          </a:p>
        </p:txBody>
      </p:sp>
      <p:sp>
        <p:nvSpPr>
          <p:cNvPr id="14" name="13 Rectángulo"/>
          <p:cNvSpPr/>
          <p:nvPr/>
        </p:nvSpPr>
        <p:spPr>
          <a:xfrm>
            <a:off x="3571868" y="2214560"/>
            <a:ext cx="427392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>
                <a:hlinkClick r:id="rId6"/>
              </a:rPr>
              <a:t>https://www.youtube.com/watch?v=8TVKuE68BWA</a:t>
            </a:r>
            <a:endParaRPr lang="es-ES" dirty="0"/>
          </a:p>
        </p:txBody>
      </p:sp>
      <p:sp>
        <p:nvSpPr>
          <p:cNvPr id="15" name="14 Rectángulo"/>
          <p:cNvSpPr/>
          <p:nvPr/>
        </p:nvSpPr>
        <p:spPr>
          <a:xfrm>
            <a:off x="3571868" y="2643188"/>
            <a:ext cx="43332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>
                <a:hlinkClick r:id="rId7"/>
              </a:rPr>
              <a:t>https://www.youtube.com/watch?v=3HNyVbBNGQQ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ly template">
  <a:themeElements>
    <a:clrScheme name="Custom 347">
      <a:dk1>
        <a:srgbClr val="21355A"/>
      </a:dk1>
      <a:lt1>
        <a:srgbClr val="FFFFFF"/>
      </a:lt1>
      <a:dk2>
        <a:srgbClr val="59BB00"/>
      </a:dk2>
      <a:lt2>
        <a:srgbClr val="00BABE"/>
      </a:lt2>
      <a:accent1>
        <a:srgbClr val="3AA0FF"/>
      </a:accent1>
      <a:accent2>
        <a:srgbClr val="3924BB"/>
      </a:accent2>
      <a:accent3>
        <a:srgbClr val="D63ED1"/>
      </a:accent3>
      <a:accent4>
        <a:srgbClr val="FF0000"/>
      </a:accent4>
      <a:accent5>
        <a:srgbClr val="FF8200"/>
      </a:accent5>
      <a:accent6>
        <a:srgbClr val="FFCC00"/>
      </a:accent6>
      <a:hlink>
        <a:srgbClr val="1C7AD3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477</Words>
  <PresentationFormat>Presentación en pantalla (16:9)</PresentationFormat>
  <Paragraphs>50</Paragraphs>
  <Slides>7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3" baseType="lpstr">
      <vt:lpstr>Arial</vt:lpstr>
      <vt:lpstr>Mali SemiBold</vt:lpstr>
      <vt:lpstr>Nunito Light</vt:lpstr>
      <vt:lpstr>Nunito</vt:lpstr>
      <vt:lpstr>Calibri</vt:lpstr>
      <vt:lpstr>Ely template</vt:lpstr>
      <vt:lpstr>Adición y sustracción  de fracciones</vt:lpstr>
      <vt:lpstr>Objetivo:</vt:lpstr>
      <vt:lpstr>Para resolver adiciones o sustracciones de fracciones debes considerar lo siguiente:</vt:lpstr>
      <vt:lpstr>Adición o sustracción de fracciones con igual denominador:</vt:lpstr>
      <vt:lpstr>Adición o sustracción de fracciones con igual denominador:</vt:lpstr>
      <vt:lpstr>Adición o sustracción con fracciones con distinto denominador:</vt:lpstr>
      <vt:lpstr>Diapositiva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Tema 2: Fracciones y números mixtos</dc:title>
  <dc:creator>MEDIACION ESCOLAR</dc:creator>
  <cp:lastModifiedBy>MEDIACION ESCOLAR</cp:lastModifiedBy>
  <cp:revision>30</cp:revision>
  <dcterms:modified xsi:type="dcterms:W3CDTF">2020-05-29T17:45:55Z</dcterms:modified>
</cp:coreProperties>
</file>