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5" r:id="rId10"/>
    <p:sldId id="267" r:id="rId11"/>
    <p:sldId id="268" r:id="rId12"/>
    <p:sldId id="26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63AB6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94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056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92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336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99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39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23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219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9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953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681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8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223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73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6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548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60D8-DB53-43CA-AD7D-7E6606AE8588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19C148-43E1-4E2C-9781-3B9285EB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938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94986" y="1988840"/>
            <a:ext cx="644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Secuencias numéricas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7664" y="5157192"/>
            <a:ext cx="55446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de Integración Escolar</a:t>
            </a:r>
          </a:p>
          <a:p>
            <a:pPr algn="ctr">
              <a:lnSpc>
                <a:spcPts val="2160"/>
              </a:lnSpc>
            </a:pPr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Educadora Diferencial Daniela Bustamante</a:t>
            </a:r>
          </a:p>
          <a:p>
            <a:pPr algn="ctr">
              <a:lnSpc>
                <a:spcPts val="2160"/>
              </a:lnSpc>
            </a:pPr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Escuela San José, Recoleta</a:t>
            </a:r>
            <a:endParaRPr lang="es-CL" sz="2000" b="1" dirty="0">
              <a:solidFill>
                <a:srgbClr val="3E924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068960"/>
            <a:ext cx="4826241" cy="1585516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07" y="286150"/>
            <a:ext cx="2533585" cy="1010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25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gif muy bi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91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ontinuar bo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42" y="4365104"/>
            <a:ext cx="4124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gif muy bi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91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ontinuar bo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42" y="4365104"/>
            <a:ext cx="4124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volver bo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943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gif tu pued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564904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5945" y="2967335"/>
            <a:ext cx="5632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intentarlo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volver bo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943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gif tu pued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564904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5945" y="2967335"/>
            <a:ext cx="5632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intentarlo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volver bo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943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gif tu pued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564904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5945" y="2967335"/>
            <a:ext cx="5632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intentarlo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5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volver bo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9433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gif tu pued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564904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5945" y="2967335"/>
            <a:ext cx="5632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Vuelve a intentarlo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5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55986"/>
            <a:ext cx="8229600" cy="4870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>
                <a:solidFill>
                  <a:srgbClr val="0070C0"/>
                </a:solidFill>
                <a:latin typeface="Comic Sans MS" pitchFamily="66" charset="0"/>
              </a:rPr>
              <a:t>Una secuencia numérica es un conjunto de números ordenados </a:t>
            </a:r>
            <a:r>
              <a:rPr lang="es-CL" sz="2400" b="1" u="sng" dirty="0" smtClean="0">
                <a:solidFill>
                  <a:srgbClr val="0070C0"/>
                </a:solidFill>
                <a:latin typeface="Comic Sans MS" pitchFamily="66" charset="0"/>
              </a:rPr>
              <a:t>ascendentemente</a:t>
            </a:r>
            <a:r>
              <a:rPr lang="es-CL" sz="2400" b="1" dirty="0" smtClean="0">
                <a:solidFill>
                  <a:srgbClr val="0070C0"/>
                </a:solidFill>
                <a:latin typeface="Comic Sans MS" pitchFamily="66" charset="0"/>
              </a:rPr>
              <a:t> (cuando va creciendo)  o </a:t>
            </a:r>
            <a:r>
              <a:rPr lang="es-CL" sz="2400" b="1" u="sng" dirty="0" smtClean="0">
                <a:solidFill>
                  <a:srgbClr val="0070C0"/>
                </a:solidFill>
                <a:latin typeface="Comic Sans MS" pitchFamily="66" charset="0"/>
              </a:rPr>
              <a:t>descendentemente</a:t>
            </a:r>
            <a:r>
              <a:rPr lang="es-CL" sz="2400" b="1" dirty="0" smtClean="0">
                <a:solidFill>
                  <a:srgbClr val="0070C0"/>
                </a:solidFill>
                <a:latin typeface="Comic Sans MS" pitchFamily="66" charset="0"/>
              </a:rPr>
              <a:t> (cuando disminuye)</a:t>
            </a:r>
            <a:endParaRPr lang="es-CL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24593"/>
            <a:ext cx="7276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Secuencias numéricas</a:t>
            </a:r>
            <a:endParaRPr lang="es-E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79365"/>
            <a:ext cx="6001093" cy="118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58889"/>
            <a:ext cx="6001865" cy="113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323528" y="2996952"/>
            <a:ext cx="237626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ASCENDENTE</a:t>
            </a:r>
            <a:endParaRPr lang="es-CL" dirty="0"/>
          </a:p>
        </p:txBody>
      </p:sp>
      <p:sp>
        <p:nvSpPr>
          <p:cNvPr id="6" name="5 Flecha izquierda"/>
          <p:cNvSpPr/>
          <p:nvPr/>
        </p:nvSpPr>
        <p:spPr>
          <a:xfrm>
            <a:off x="395536" y="4758889"/>
            <a:ext cx="2232248" cy="883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DESCENDENTE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93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5389" y="0"/>
            <a:ext cx="9145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Observa cada secuencia con atención, descubre el patrón y luego pincha el número que va en el recuadro vacío</a:t>
            </a:r>
            <a:endParaRPr lang="es-ES" sz="3600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9552" y="2564904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C00000"/>
                </a:solidFill>
              </a:rPr>
              <a:t>5</a:t>
            </a:r>
            <a:r>
              <a:rPr lang="es-CL" dirty="0" smtClean="0">
                <a:solidFill>
                  <a:srgbClr val="C00000"/>
                </a:solidFill>
              </a:rPr>
              <a:t>30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317718" y="2558526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590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987824" y="2558526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 redondeado"/>
          <p:cNvSpPr/>
          <p:nvPr/>
        </p:nvSpPr>
        <p:spPr>
          <a:xfrm>
            <a:off x="1768398" y="2558526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550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1026" name="Picture 2" descr="Resultado de imagen de gif niño preguntan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6952"/>
            <a:ext cx="10382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9991" y="3417903"/>
            <a:ext cx="6726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¿cuál es el número que falta?</a:t>
            </a:r>
            <a:endParaRPr lang="es-ES" sz="36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1007604" y="4401108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560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Rectángulo redondeado">
            <a:hlinkClick r:id="rId4" action="ppaction://hlinksldjump"/>
          </p:cNvPr>
          <p:cNvSpPr/>
          <p:nvPr/>
        </p:nvSpPr>
        <p:spPr>
          <a:xfrm>
            <a:off x="2979259" y="4401108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570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5004048" y="4401108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580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Resultado de imagen de click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09" y="5087347"/>
            <a:ext cx="2342134" cy="17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74703" y="198884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699792" y="196547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795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95936" y="198884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800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20072" y="2013248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805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2924944"/>
            <a:ext cx="6726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¿cuál es el número que falta?</a:t>
            </a:r>
            <a:endParaRPr lang="es-ES" sz="36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8 Rectángulo redondeado">
            <a:hlinkClick r:id="rId2" action="ppaction://hlinksldjump"/>
          </p:cNvPr>
          <p:cNvSpPr/>
          <p:nvPr/>
        </p:nvSpPr>
        <p:spPr>
          <a:xfrm>
            <a:off x="1653321" y="398930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810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Rectángulo redondeado">
            <a:hlinkClick r:id="rId2" action="ppaction://hlinksldjump"/>
          </p:cNvPr>
          <p:cNvSpPr/>
          <p:nvPr/>
        </p:nvSpPr>
        <p:spPr>
          <a:xfrm>
            <a:off x="3617007" y="398930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795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5612588" y="396617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790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Resultado de imagen de gif niño preguntan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97063"/>
            <a:ext cx="10096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74703" y="198884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650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699792" y="196547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600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95936" y="198884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20072" y="2013248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500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2924944"/>
            <a:ext cx="6726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¿cuál es el número que falta?</a:t>
            </a:r>
            <a:endParaRPr lang="es-ES" sz="36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8 Rectángulo redondeado">
            <a:hlinkClick r:id="rId2" action="ppaction://hlinksldjump"/>
          </p:cNvPr>
          <p:cNvSpPr/>
          <p:nvPr/>
        </p:nvSpPr>
        <p:spPr>
          <a:xfrm>
            <a:off x="1653321" y="398930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550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3617007" y="398930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700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5612588" y="396617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750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Resultado de imagen de gif niño preguntan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07" y="46940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74703" y="198884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720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699792" y="196547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?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95936" y="1988840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680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220072" y="2013248"/>
            <a:ext cx="9361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C00000"/>
                </a:solidFill>
              </a:rPr>
              <a:t>660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2924944"/>
            <a:ext cx="6726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¿cuál es el número que falta?</a:t>
            </a:r>
            <a:endParaRPr lang="es-ES" sz="3600" b="1" cap="all" spc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8 Rectángulo redondeado">
            <a:hlinkClick r:id="rId2" action="ppaction://hlinksldjump"/>
          </p:cNvPr>
          <p:cNvSpPr/>
          <p:nvPr/>
        </p:nvSpPr>
        <p:spPr>
          <a:xfrm>
            <a:off x="1653321" y="398930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600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3617007" y="398930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700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Rectángulo redondeado">
            <a:hlinkClick r:id="rId2" action="ppaction://hlinksldjump"/>
          </p:cNvPr>
          <p:cNvSpPr/>
          <p:nvPr/>
        </p:nvSpPr>
        <p:spPr>
          <a:xfrm>
            <a:off x="5612588" y="3966177"/>
            <a:ext cx="1291434" cy="648072"/>
          </a:xfrm>
          <a:prstGeom prst="roundRect">
            <a:avLst/>
          </a:prstGeom>
          <a:solidFill>
            <a:srgbClr val="63A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610</a:t>
            </a:r>
            <a:endParaRPr lang="es-CL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Resultado de imagen de gif niño preguntan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32" y="332656"/>
            <a:ext cx="2075042" cy="30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540568" y="908720"/>
            <a:ext cx="9108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¡</a:t>
            </a: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Excelente trabajo!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60847"/>
            <a:ext cx="4248472" cy="41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gif muy bi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91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ontinuar bo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42" y="4365104"/>
            <a:ext cx="4124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gif muy bi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91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ontinuar bo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42" y="4365104"/>
            <a:ext cx="4124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133</Words>
  <Application>Microsoft Office PowerPoint</Application>
  <PresentationFormat>Presentación en pantalla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Felipe Oyanader</cp:lastModifiedBy>
  <cp:revision>18</cp:revision>
  <dcterms:created xsi:type="dcterms:W3CDTF">2020-03-25T20:48:48Z</dcterms:created>
  <dcterms:modified xsi:type="dcterms:W3CDTF">2020-05-08T22:53:03Z</dcterms:modified>
</cp:coreProperties>
</file>