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79" r:id="rId1"/>
  </p:sldMasterIdLst>
  <p:sldIdLst>
    <p:sldId id="256" r:id="rId2"/>
    <p:sldId id="261" r:id="rId3"/>
    <p:sldId id="279" r:id="rId4"/>
    <p:sldId id="266" r:id="rId5"/>
    <p:sldId id="267" r:id="rId6"/>
    <p:sldId id="269" r:id="rId7"/>
    <p:sldId id="280" r:id="rId8"/>
    <p:sldId id="270" r:id="rId9"/>
    <p:sldId id="271" r:id="rId10"/>
    <p:sldId id="272" r:id="rId11"/>
    <p:sldId id="281" r:id="rId12"/>
    <p:sldId id="273" r:id="rId13"/>
    <p:sldId id="274" r:id="rId14"/>
    <p:sldId id="275" r:id="rId15"/>
    <p:sldId id="282" r:id="rId16"/>
    <p:sldId id="265" r:id="rId17"/>
    <p:sldId id="276" r:id="rId18"/>
    <p:sldId id="277" r:id="rId19"/>
    <p:sldId id="27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F9900"/>
    <a:srgbClr val="CC00CC"/>
    <a:srgbClr val="6633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30391E-4E82-432E-87B9-89A85A7A8456}" type="doc">
      <dgm:prSet loTypeId="urn:microsoft.com/office/officeart/2009/3/layout/StepUpProcess" loCatId="process" qsTypeId="urn:microsoft.com/office/officeart/2005/8/quickstyle/simple2" qsCatId="simple" csTypeId="urn:microsoft.com/office/officeart/2005/8/colors/colorful4" csCatId="colorful" phldr="1"/>
      <dgm:spPr/>
    </dgm:pt>
    <dgm:pt modelId="{9F8CD8FB-3516-4834-B9C9-307E0C38B4F6}">
      <dgm:prSet phldrT="[Texto]"/>
      <dgm:spPr/>
      <dgm:t>
        <a:bodyPr/>
        <a:lstStyle/>
        <a:p>
          <a:pPr algn="just"/>
          <a:r>
            <a:rPr lang="es-MX" dirty="0">
              <a:latin typeface="Maiandra GD" panose="020E0502030308020204" pitchFamily="34" charset="0"/>
            </a:rPr>
            <a:t>Partícula  o parte de la oración que acompaña al sustantivo.</a:t>
          </a:r>
          <a:endParaRPr lang="es-CL" dirty="0">
            <a:latin typeface="Maiandra GD" panose="020E0502030308020204" pitchFamily="34" charset="0"/>
          </a:endParaRPr>
        </a:p>
      </dgm:t>
    </dgm:pt>
    <dgm:pt modelId="{7FF035AF-4F77-457E-97BB-BEACAB054460}" type="parTrans" cxnId="{856544A3-DA76-4D3F-9099-67996151D430}">
      <dgm:prSet/>
      <dgm:spPr/>
      <dgm:t>
        <a:bodyPr/>
        <a:lstStyle/>
        <a:p>
          <a:pPr algn="just"/>
          <a:endParaRPr lang="es-CL">
            <a:latin typeface="Maiandra GD" panose="020E0502030308020204" pitchFamily="34" charset="0"/>
          </a:endParaRPr>
        </a:p>
      </dgm:t>
    </dgm:pt>
    <dgm:pt modelId="{77E05A53-CF73-4854-B865-043EAB6CABE2}" type="sibTrans" cxnId="{856544A3-DA76-4D3F-9099-67996151D430}">
      <dgm:prSet/>
      <dgm:spPr/>
      <dgm:t>
        <a:bodyPr/>
        <a:lstStyle/>
        <a:p>
          <a:pPr algn="just"/>
          <a:endParaRPr lang="es-CL">
            <a:latin typeface="Maiandra GD" panose="020E0502030308020204" pitchFamily="34" charset="0"/>
          </a:endParaRPr>
        </a:p>
      </dgm:t>
    </dgm:pt>
    <dgm:pt modelId="{058E7581-B3AA-48BB-9538-F1DE639076E3}">
      <dgm:prSet phldrT="[Texto]"/>
      <dgm:spPr/>
      <dgm:t>
        <a:bodyPr/>
        <a:lstStyle/>
        <a:p>
          <a:pPr algn="just"/>
          <a:r>
            <a:rPr lang="es-MX" dirty="0">
              <a:latin typeface="Maiandra GD" panose="020E0502030308020204" pitchFamily="34" charset="0"/>
            </a:rPr>
            <a:t>Expresa el género y número del objeto en cuestión. </a:t>
          </a:r>
          <a:endParaRPr lang="es-CL" dirty="0">
            <a:latin typeface="Maiandra GD" panose="020E0502030308020204" pitchFamily="34" charset="0"/>
          </a:endParaRPr>
        </a:p>
      </dgm:t>
    </dgm:pt>
    <dgm:pt modelId="{08716599-D2DB-433D-96F4-F2EE1AF7C503}" type="parTrans" cxnId="{61542E42-DA95-498F-87F1-F2870A865535}">
      <dgm:prSet/>
      <dgm:spPr/>
      <dgm:t>
        <a:bodyPr/>
        <a:lstStyle/>
        <a:p>
          <a:pPr algn="just"/>
          <a:endParaRPr lang="es-CL">
            <a:latin typeface="Maiandra GD" panose="020E0502030308020204" pitchFamily="34" charset="0"/>
          </a:endParaRPr>
        </a:p>
      </dgm:t>
    </dgm:pt>
    <dgm:pt modelId="{BB0D0748-0A64-4159-ABBA-F329AF82CB4F}" type="sibTrans" cxnId="{61542E42-DA95-498F-87F1-F2870A865535}">
      <dgm:prSet/>
      <dgm:spPr/>
      <dgm:t>
        <a:bodyPr/>
        <a:lstStyle/>
        <a:p>
          <a:pPr algn="just"/>
          <a:endParaRPr lang="es-CL">
            <a:latin typeface="Maiandra GD" panose="020E0502030308020204" pitchFamily="34" charset="0"/>
          </a:endParaRPr>
        </a:p>
      </dgm:t>
    </dgm:pt>
    <dgm:pt modelId="{49E0A37A-DA55-4940-9E84-D8B74EDC08CB}">
      <dgm:prSet phldrT="[Texto]"/>
      <dgm:spPr/>
      <dgm:t>
        <a:bodyPr/>
        <a:lstStyle/>
        <a:p>
          <a:pPr algn="just"/>
          <a:r>
            <a:rPr lang="es-MX" dirty="0">
              <a:latin typeface="Maiandra GD" panose="020E0502030308020204" pitchFamily="34" charset="0"/>
            </a:rPr>
            <a:t>Los podemos clasificar en definidos e indefinidos. </a:t>
          </a:r>
          <a:endParaRPr lang="es-CL" dirty="0">
            <a:latin typeface="Maiandra GD" panose="020E0502030308020204" pitchFamily="34" charset="0"/>
          </a:endParaRPr>
        </a:p>
      </dgm:t>
    </dgm:pt>
    <dgm:pt modelId="{EFB8B86E-1F2B-4643-8183-F4D992C28C01}" type="parTrans" cxnId="{43B39EF6-C7F5-457E-B5B3-02876DA9995D}">
      <dgm:prSet/>
      <dgm:spPr/>
      <dgm:t>
        <a:bodyPr/>
        <a:lstStyle/>
        <a:p>
          <a:pPr algn="just"/>
          <a:endParaRPr lang="es-CL">
            <a:latin typeface="Maiandra GD" panose="020E0502030308020204" pitchFamily="34" charset="0"/>
          </a:endParaRPr>
        </a:p>
      </dgm:t>
    </dgm:pt>
    <dgm:pt modelId="{8279F569-3BD3-403F-8192-3A4F25A6C45F}" type="sibTrans" cxnId="{43B39EF6-C7F5-457E-B5B3-02876DA9995D}">
      <dgm:prSet/>
      <dgm:spPr/>
      <dgm:t>
        <a:bodyPr/>
        <a:lstStyle/>
        <a:p>
          <a:pPr algn="just"/>
          <a:endParaRPr lang="es-CL">
            <a:latin typeface="Maiandra GD" panose="020E0502030308020204" pitchFamily="34" charset="0"/>
          </a:endParaRPr>
        </a:p>
      </dgm:t>
    </dgm:pt>
    <dgm:pt modelId="{E4DF43B0-5A50-435E-BCA6-029129ADDBE3}" type="pres">
      <dgm:prSet presAssocID="{3430391E-4E82-432E-87B9-89A85A7A8456}" presName="rootnode" presStyleCnt="0">
        <dgm:presLayoutVars>
          <dgm:chMax/>
          <dgm:chPref/>
          <dgm:dir/>
          <dgm:animLvl val="lvl"/>
        </dgm:presLayoutVars>
      </dgm:prSet>
      <dgm:spPr/>
    </dgm:pt>
    <dgm:pt modelId="{6062B493-7FA4-4BBA-9836-73DCB5BECFC9}" type="pres">
      <dgm:prSet presAssocID="{9F8CD8FB-3516-4834-B9C9-307E0C38B4F6}" presName="composite" presStyleCnt="0"/>
      <dgm:spPr/>
    </dgm:pt>
    <dgm:pt modelId="{B47BFAF6-5024-4A20-87A8-44C3D8D8041F}" type="pres">
      <dgm:prSet presAssocID="{9F8CD8FB-3516-4834-B9C9-307E0C38B4F6}" presName="LShape" presStyleLbl="alignNode1" presStyleIdx="0" presStyleCnt="5"/>
      <dgm:spPr/>
    </dgm:pt>
    <dgm:pt modelId="{A2D2293D-CCED-468B-B720-669A34E6B85B}" type="pres">
      <dgm:prSet presAssocID="{9F8CD8FB-3516-4834-B9C9-307E0C38B4F6}" presName="ParentText" presStyleLbl="revTx" presStyleIdx="0" presStyleCnt="3">
        <dgm:presLayoutVars>
          <dgm:chMax val="0"/>
          <dgm:chPref val="0"/>
          <dgm:bulletEnabled val="1"/>
        </dgm:presLayoutVars>
      </dgm:prSet>
      <dgm:spPr/>
      <dgm:t>
        <a:bodyPr/>
        <a:lstStyle/>
        <a:p>
          <a:endParaRPr lang="es-CL"/>
        </a:p>
      </dgm:t>
    </dgm:pt>
    <dgm:pt modelId="{8FDBE430-0B48-4E5F-B65B-4767E80DD86E}" type="pres">
      <dgm:prSet presAssocID="{9F8CD8FB-3516-4834-B9C9-307E0C38B4F6}" presName="Triangle" presStyleLbl="alignNode1" presStyleIdx="1" presStyleCnt="5"/>
      <dgm:spPr/>
    </dgm:pt>
    <dgm:pt modelId="{34E1D03F-B325-4C1B-880B-FF2F93A6620D}" type="pres">
      <dgm:prSet presAssocID="{77E05A53-CF73-4854-B865-043EAB6CABE2}" presName="sibTrans" presStyleCnt="0"/>
      <dgm:spPr/>
    </dgm:pt>
    <dgm:pt modelId="{FD668BCA-C135-4A13-BDD6-ADE62117AD43}" type="pres">
      <dgm:prSet presAssocID="{77E05A53-CF73-4854-B865-043EAB6CABE2}" presName="space" presStyleCnt="0"/>
      <dgm:spPr/>
    </dgm:pt>
    <dgm:pt modelId="{9735F20B-1843-4506-9C6D-BEC9F1AD911A}" type="pres">
      <dgm:prSet presAssocID="{058E7581-B3AA-48BB-9538-F1DE639076E3}" presName="composite" presStyleCnt="0"/>
      <dgm:spPr/>
    </dgm:pt>
    <dgm:pt modelId="{0DBC11D8-C646-4A3C-BFFA-943D301CAB42}" type="pres">
      <dgm:prSet presAssocID="{058E7581-B3AA-48BB-9538-F1DE639076E3}" presName="LShape" presStyleLbl="alignNode1" presStyleIdx="2" presStyleCnt="5"/>
      <dgm:spPr/>
    </dgm:pt>
    <dgm:pt modelId="{2E02D51B-26B1-43D2-99E0-2712A823C844}" type="pres">
      <dgm:prSet presAssocID="{058E7581-B3AA-48BB-9538-F1DE639076E3}" presName="ParentText" presStyleLbl="revTx" presStyleIdx="1" presStyleCnt="3">
        <dgm:presLayoutVars>
          <dgm:chMax val="0"/>
          <dgm:chPref val="0"/>
          <dgm:bulletEnabled val="1"/>
        </dgm:presLayoutVars>
      </dgm:prSet>
      <dgm:spPr/>
      <dgm:t>
        <a:bodyPr/>
        <a:lstStyle/>
        <a:p>
          <a:endParaRPr lang="es-CL"/>
        </a:p>
      </dgm:t>
    </dgm:pt>
    <dgm:pt modelId="{4C92A328-4F82-45E4-A07D-FC2F61C407A3}" type="pres">
      <dgm:prSet presAssocID="{058E7581-B3AA-48BB-9538-F1DE639076E3}" presName="Triangle" presStyleLbl="alignNode1" presStyleIdx="3" presStyleCnt="5"/>
      <dgm:spPr/>
    </dgm:pt>
    <dgm:pt modelId="{C9A059A1-4CF4-48C1-8566-BC273795A8A1}" type="pres">
      <dgm:prSet presAssocID="{BB0D0748-0A64-4159-ABBA-F329AF82CB4F}" presName="sibTrans" presStyleCnt="0"/>
      <dgm:spPr/>
    </dgm:pt>
    <dgm:pt modelId="{55D304FD-8C43-45FA-AD1D-D69D85204639}" type="pres">
      <dgm:prSet presAssocID="{BB0D0748-0A64-4159-ABBA-F329AF82CB4F}" presName="space" presStyleCnt="0"/>
      <dgm:spPr/>
    </dgm:pt>
    <dgm:pt modelId="{BEF4AAC8-8B83-4584-981D-853AF0CDCD75}" type="pres">
      <dgm:prSet presAssocID="{49E0A37A-DA55-4940-9E84-D8B74EDC08CB}" presName="composite" presStyleCnt="0"/>
      <dgm:spPr/>
    </dgm:pt>
    <dgm:pt modelId="{EF1DD6AC-7618-4E3E-966C-3BE9237A51F5}" type="pres">
      <dgm:prSet presAssocID="{49E0A37A-DA55-4940-9E84-D8B74EDC08CB}" presName="LShape" presStyleLbl="alignNode1" presStyleIdx="4" presStyleCnt="5"/>
      <dgm:spPr/>
    </dgm:pt>
    <dgm:pt modelId="{779AE3FE-CB22-4300-92AF-F7A5502719A0}" type="pres">
      <dgm:prSet presAssocID="{49E0A37A-DA55-4940-9E84-D8B74EDC08CB}" presName="ParentText" presStyleLbl="revTx" presStyleIdx="2" presStyleCnt="3">
        <dgm:presLayoutVars>
          <dgm:chMax val="0"/>
          <dgm:chPref val="0"/>
          <dgm:bulletEnabled val="1"/>
        </dgm:presLayoutVars>
      </dgm:prSet>
      <dgm:spPr/>
      <dgm:t>
        <a:bodyPr/>
        <a:lstStyle/>
        <a:p>
          <a:endParaRPr lang="es-CL"/>
        </a:p>
      </dgm:t>
    </dgm:pt>
  </dgm:ptLst>
  <dgm:cxnLst>
    <dgm:cxn modelId="{4894A63B-66D9-4A34-BB5A-D072CBCBA6B8}" type="presOf" srcId="{49E0A37A-DA55-4940-9E84-D8B74EDC08CB}" destId="{779AE3FE-CB22-4300-92AF-F7A5502719A0}" srcOrd="0" destOrd="0" presId="urn:microsoft.com/office/officeart/2009/3/layout/StepUpProcess"/>
    <dgm:cxn modelId="{61542E42-DA95-498F-87F1-F2870A865535}" srcId="{3430391E-4E82-432E-87B9-89A85A7A8456}" destId="{058E7581-B3AA-48BB-9538-F1DE639076E3}" srcOrd="1" destOrd="0" parTransId="{08716599-D2DB-433D-96F4-F2EE1AF7C503}" sibTransId="{BB0D0748-0A64-4159-ABBA-F329AF82CB4F}"/>
    <dgm:cxn modelId="{856544A3-DA76-4D3F-9099-67996151D430}" srcId="{3430391E-4E82-432E-87B9-89A85A7A8456}" destId="{9F8CD8FB-3516-4834-B9C9-307E0C38B4F6}" srcOrd="0" destOrd="0" parTransId="{7FF035AF-4F77-457E-97BB-BEACAB054460}" sibTransId="{77E05A53-CF73-4854-B865-043EAB6CABE2}"/>
    <dgm:cxn modelId="{43B39EF6-C7F5-457E-B5B3-02876DA9995D}" srcId="{3430391E-4E82-432E-87B9-89A85A7A8456}" destId="{49E0A37A-DA55-4940-9E84-D8B74EDC08CB}" srcOrd="2" destOrd="0" parTransId="{EFB8B86E-1F2B-4643-8183-F4D992C28C01}" sibTransId="{8279F569-3BD3-403F-8192-3A4F25A6C45F}"/>
    <dgm:cxn modelId="{075D5968-0AF8-472B-81AB-16278AB59F8A}" type="presOf" srcId="{9F8CD8FB-3516-4834-B9C9-307E0C38B4F6}" destId="{A2D2293D-CCED-468B-B720-669A34E6B85B}" srcOrd="0" destOrd="0" presId="urn:microsoft.com/office/officeart/2009/3/layout/StepUpProcess"/>
    <dgm:cxn modelId="{C576AEBF-484B-49D5-B39A-46C9F546506E}" type="presOf" srcId="{3430391E-4E82-432E-87B9-89A85A7A8456}" destId="{E4DF43B0-5A50-435E-BCA6-029129ADDBE3}" srcOrd="0" destOrd="0" presId="urn:microsoft.com/office/officeart/2009/3/layout/StepUpProcess"/>
    <dgm:cxn modelId="{7E48C421-AC3E-47DD-8D11-B553A598A269}" type="presOf" srcId="{058E7581-B3AA-48BB-9538-F1DE639076E3}" destId="{2E02D51B-26B1-43D2-99E0-2712A823C844}" srcOrd="0" destOrd="0" presId="urn:microsoft.com/office/officeart/2009/3/layout/StepUpProcess"/>
    <dgm:cxn modelId="{07A1A220-FC06-48D2-A85F-439FE7466215}" type="presParOf" srcId="{E4DF43B0-5A50-435E-BCA6-029129ADDBE3}" destId="{6062B493-7FA4-4BBA-9836-73DCB5BECFC9}" srcOrd="0" destOrd="0" presId="urn:microsoft.com/office/officeart/2009/3/layout/StepUpProcess"/>
    <dgm:cxn modelId="{DA1AB57E-51CE-4106-AA28-700698513708}" type="presParOf" srcId="{6062B493-7FA4-4BBA-9836-73DCB5BECFC9}" destId="{B47BFAF6-5024-4A20-87A8-44C3D8D8041F}" srcOrd="0" destOrd="0" presId="urn:microsoft.com/office/officeart/2009/3/layout/StepUpProcess"/>
    <dgm:cxn modelId="{2328A702-B594-4506-9BE0-C8C6C02B1256}" type="presParOf" srcId="{6062B493-7FA4-4BBA-9836-73DCB5BECFC9}" destId="{A2D2293D-CCED-468B-B720-669A34E6B85B}" srcOrd="1" destOrd="0" presId="urn:microsoft.com/office/officeart/2009/3/layout/StepUpProcess"/>
    <dgm:cxn modelId="{3BC97328-0592-442A-9168-94A43A86B0B4}" type="presParOf" srcId="{6062B493-7FA4-4BBA-9836-73DCB5BECFC9}" destId="{8FDBE430-0B48-4E5F-B65B-4767E80DD86E}" srcOrd="2" destOrd="0" presId="urn:microsoft.com/office/officeart/2009/3/layout/StepUpProcess"/>
    <dgm:cxn modelId="{E2C7369C-31B3-48D3-98EE-1DD14C84C134}" type="presParOf" srcId="{E4DF43B0-5A50-435E-BCA6-029129ADDBE3}" destId="{34E1D03F-B325-4C1B-880B-FF2F93A6620D}" srcOrd="1" destOrd="0" presId="urn:microsoft.com/office/officeart/2009/3/layout/StepUpProcess"/>
    <dgm:cxn modelId="{9CEE0BAE-9F28-40F4-AEFF-49BB4D7E9F25}" type="presParOf" srcId="{34E1D03F-B325-4C1B-880B-FF2F93A6620D}" destId="{FD668BCA-C135-4A13-BDD6-ADE62117AD43}" srcOrd="0" destOrd="0" presId="urn:microsoft.com/office/officeart/2009/3/layout/StepUpProcess"/>
    <dgm:cxn modelId="{7439BEAE-2E08-45A0-BAC3-0EEDEC56AB60}" type="presParOf" srcId="{E4DF43B0-5A50-435E-BCA6-029129ADDBE3}" destId="{9735F20B-1843-4506-9C6D-BEC9F1AD911A}" srcOrd="2" destOrd="0" presId="urn:microsoft.com/office/officeart/2009/3/layout/StepUpProcess"/>
    <dgm:cxn modelId="{70C81A56-DC9F-4F14-A05B-392A3EBDDAED}" type="presParOf" srcId="{9735F20B-1843-4506-9C6D-BEC9F1AD911A}" destId="{0DBC11D8-C646-4A3C-BFFA-943D301CAB42}" srcOrd="0" destOrd="0" presId="urn:microsoft.com/office/officeart/2009/3/layout/StepUpProcess"/>
    <dgm:cxn modelId="{43D1C068-AC80-4664-AB61-2B2A69062BF4}" type="presParOf" srcId="{9735F20B-1843-4506-9C6D-BEC9F1AD911A}" destId="{2E02D51B-26B1-43D2-99E0-2712A823C844}" srcOrd="1" destOrd="0" presId="urn:microsoft.com/office/officeart/2009/3/layout/StepUpProcess"/>
    <dgm:cxn modelId="{5528BE91-0E5C-471F-B36F-8CD7C4233145}" type="presParOf" srcId="{9735F20B-1843-4506-9C6D-BEC9F1AD911A}" destId="{4C92A328-4F82-45E4-A07D-FC2F61C407A3}" srcOrd="2" destOrd="0" presId="urn:microsoft.com/office/officeart/2009/3/layout/StepUpProcess"/>
    <dgm:cxn modelId="{EA495666-3F2A-4EED-9103-442C6B68838E}" type="presParOf" srcId="{E4DF43B0-5A50-435E-BCA6-029129ADDBE3}" destId="{C9A059A1-4CF4-48C1-8566-BC273795A8A1}" srcOrd="3" destOrd="0" presId="urn:microsoft.com/office/officeart/2009/3/layout/StepUpProcess"/>
    <dgm:cxn modelId="{2F5B13CF-25B2-4538-AC37-05C551B7CCD3}" type="presParOf" srcId="{C9A059A1-4CF4-48C1-8566-BC273795A8A1}" destId="{55D304FD-8C43-45FA-AD1D-D69D85204639}" srcOrd="0" destOrd="0" presId="urn:microsoft.com/office/officeart/2009/3/layout/StepUpProcess"/>
    <dgm:cxn modelId="{F234EAB9-E020-47CA-AAFD-36C388467C0D}" type="presParOf" srcId="{E4DF43B0-5A50-435E-BCA6-029129ADDBE3}" destId="{BEF4AAC8-8B83-4584-981D-853AF0CDCD75}" srcOrd="4" destOrd="0" presId="urn:microsoft.com/office/officeart/2009/3/layout/StepUpProcess"/>
    <dgm:cxn modelId="{3CD97E7D-98D9-4046-896C-3BF0635A27F1}" type="presParOf" srcId="{BEF4AAC8-8B83-4584-981D-853AF0CDCD75}" destId="{EF1DD6AC-7618-4E3E-966C-3BE9237A51F5}" srcOrd="0" destOrd="0" presId="urn:microsoft.com/office/officeart/2009/3/layout/StepUpProcess"/>
    <dgm:cxn modelId="{24B5C671-893B-4B38-9C2E-62FBF88B2F47}" type="presParOf" srcId="{BEF4AAC8-8B83-4584-981D-853AF0CDCD75}" destId="{779AE3FE-CB22-4300-92AF-F7A5502719A0}"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814C42-3A16-45FD-8870-001AC7BF92E9}" type="doc">
      <dgm:prSet loTypeId="urn:microsoft.com/office/officeart/2005/8/layout/hProcess9" loCatId="process" qsTypeId="urn:microsoft.com/office/officeart/2005/8/quickstyle/simple4" qsCatId="simple" csTypeId="urn:microsoft.com/office/officeart/2005/8/colors/colorful4" csCatId="colorful" phldr="1"/>
      <dgm:spPr/>
    </dgm:pt>
    <dgm:pt modelId="{AA6B130F-F0C5-46AD-B37B-7E5C6E72D9BF}">
      <dgm:prSet phldrT="[Texto]"/>
      <dgm:spPr>
        <a:solidFill>
          <a:srgbClr val="FF3399"/>
        </a:solidFill>
      </dgm:spPr>
      <dgm:t>
        <a:bodyPr/>
        <a:lstStyle/>
        <a:p>
          <a:r>
            <a:rPr lang="es-MX" b="0" i="0" dirty="0">
              <a:latin typeface="Maiandra GD" panose="020E0502030308020204" pitchFamily="34" charset="0"/>
            </a:rPr>
            <a:t>Es una palabra que identifica a una persona, animal, lugar, cosa o idea.</a:t>
          </a:r>
          <a:endParaRPr lang="es-CL" dirty="0">
            <a:latin typeface="Maiandra GD" panose="020E0502030308020204" pitchFamily="34" charset="0"/>
          </a:endParaRPr>
        </a:p>
      </dgm:t>
    </dgm:pt>
    <dgm:pt modelId="{A2DA0518-EE80-4FAE-91EC-C1CD4E0D53A8}" type="parTrans" cxnId="{1163B582-FB27-4465-BBEE-476692DF57FD}">
      <dgm:prSet/>
      <dgm:spPr/>
      <dgm:t>
        <a:bodyPr/>
        <a:lstStyle/>
        <a:p>
          <a:endParaRPr lang="es-CL">
            <a:latin typeface="Maiandra GD" panose="020E0502030308020204" pitchFamily="34" charset="0"/>
          </a:endParaRPr>
        </a:p>
      </dgm:t>
    </dgm:pt>
    <dgm:pt modelId="{AD60387D-F448-4E65-A6F9-78F6C669AE22}" type="sibTrans" cxnId="{1163B582-FB27-4465-BBEE-476692DF57FD}">
      <dgm:prSet/>
      <dgm:spPr/>
      <dgm:t>
        <a:bodyPr/>
        <a:lstStyle/>
        <a:p>
          <a:endParaRPr lang="es-CL">
            <a:latin typeface="Maiandra GD" panose="020E0502030308020204" pitchFamily="34" charset="0"/>
          </a:endParaRPr>
        </a:p>
      </dgm:t>
    </dgm:pt>
    <dgm:pt modelId="{6328FB10-20EE-42C9-9843-92813ED9365F}">
      <dgm:prSet phldrT="[Texto]"/>
      <dgm:spPr>
        <a:solidFill>
          <a:schemeClr val="accent4">
            <a:lumMod val="60000"/>
            <a:lumOff val="40000"/>
          </a:schemeClr>
        </a:solidFill>
      </dgm:spPr>
      <dgm:t>
        <a:bodyPr/>
        <a:lstStyle/>
        <a:p>
          <a:r>
            <a:rPr lang="es-MX" b="0" i="0" dirty="0"/>
            <a:t>Es común de todos los sustantivos poseer genero ( masculino o femenino) y número ( singular o plural).</a:t>
          </a:r>
          <a:endParaRPr lang="es-CL" dirty="0">
            <a:latin typeface="Maiandra GD" panose="020E0502030308020204" pitchFamily="34" charset="0"/>
          </a:endParaRPr>
        </a:p>
      </dgm:t>
    </dgm:pt>
    <dgm:pt modelId="{6CF58266-44F4-425C-B773-F725E212BC89}" type="parTrans" cxnId="{05F05982-22DD-48F2-8B19-422FA1D0A939}">
      <dgm:prSet/>
      <dgm:spPr/>
      <dgm:t>
        <a:bodyPr/>
        <a:lstStyle/>
        <a:p>
          <a:endParaRPr lang="es-CL">
            <a:latin typeface="Maiandra GD" panose="020E0502030308020204" pitchFamily="34" charset="0"/>
          </a:endParaRPr>
        </a:p>
      </dgm:t>
    </dgm:pt>
    <dgm:pt modelId="{8AD0E128-E404-4F40-97D0-B420B1FC8FF1}" type="sibTrans" cxnId="{05F05982-22DD-48F2-8B19-422FA1D0A939}">
      <dgm:prSet/>
      <dgm:spPr/>
      <dgm:t>
        <a:bodyPr/>
        <a:lstStyle/>
        <a:p>
          <a:endParaRPr lang="es-CL">
            <a:latin typeface="Maiandra GD" panose="020E0502030308020204" pitchFamily="34" charset="0"/>
          </a:endParaRPr>
        </a:p>
      </dgm:t>
    </dgm:pt>
    <dgm:pt modelId="{03EE113B-6C5F-45A1-90CA-45A1B088C055}">
      <dgm:prSet phldrT="[Texto]"/>
      <dgm:spPr>
        <a:solidFill>
          <a:schemeClr val="accent5">
            <a:lumMod val="60000"/>
            <a:lumOff val="40000"/>
          </a:schemeClr>
        </a:solidFill>
      </dgm:spPr>
      <dgm:t>
        <a:bodyPr/>
        <a:lstStyle/>
        <a:p>
          <a:r>
            <a:rPr lang="es-MX" dirty="0">
              <a:latin typeface="Maiandra GD" panose="020E0502030308020204" pitchFamily="34" charset="0"/>
            </a:rPr>
            <a:t>Los podemos clasificar en: propios y comunes (y estos a la vez en concretos y abstractos). </a:t>
          </a:r>
          <a:endParaRPr lang="es-CL" dirty="0">
            <a:latin typeface="Maiandra GD" panose="020E0502030308020204" pitchFamily="34" charset="0"/>
          </a:endParaRPr>
        </a:p>
      </dgm:t>
    </dgm:pt>
    <dgm:pt modelId="{024B4AA4-5BD4-402C-AC80-0E33E3729695}" type="parTrans" cxnId="{A8ED55DD-790E-47B9-B0DA-00923B108FC1}">
      <dgm:prSet/>
      <dgm:spPr/>
      <dgm:t>
        <a:bodyPr/>
        <a:lstStyle/>
        <a:p>
          <a:endParaRPr lang="es-CL">
            <a:latin typeface="Maiandra GD" panose="020E0502030308020204" pitchFamily="34" charset="0"/>
          </a:endParaRPr>
        </a:p>
      </dgm:t>
    </dgm:pt>
    <dgm:pt modelId="{576CDF41-3355-4B00-A58C-C8CB17007E19}" type="sibTrans" cxnId="{A8ED55DD-790E-47B9-B0DA-00923B108FC1}">
      <dgm:prSet/>
      <dgm:spPr/>
      <dgm:t>
        <a:bodyPr/>
        <a:lstStyle/>
        <a:p>
          <a:endParaRPr lang="es-CL">
            <a:latin typeface="Maiandra GD" panose="020E0502030308020204" pitchFamily="34" charset="0"/>
          </a:endParaRPr>
        </a:p>
      </dgm:t>
    </dgm:pt>
    <dgm:pt modelId="{DDFE235C-FE8E-42E5-90D4-BBA6AEEDEC45}" type="pres">
      <dgm:prSet presAssocID="{E1814C42-3A16-45FD-8870-001AC7BF92E9}" presName="CompostProcess" presStyleCnt="0">
        <dgm:presLayoutVars>
          <dgm:dir/>
          <dgm:resizeHandles val="exact"/>
        </dgm:presLayoutVars>
      </dgm:prSet>
      <dgm:spPr/>
    </dgm:pt>
    <dgm:pt modelId="{A8A2FC30-13D5-413B-8AA7-1298371AB865}" type="pres">
      <dgm:prSet presAssocID="{E1814C42-3A16-45FD-8870-001AC7BF92E9}" presName="arrow" presStyleLbl="bgShp" presStyleIdx="0" presStyleCnt="1"/>
      <dgm:spPr/>
    </dgm:pt>
    <dgm:pt modelId="{64952504-ECE0-4DF4-9729-BA022A36A0C0}" type="pres">
      <dgm:prSet presAssocID="{E1814C42-3A16-45FD-8870-001AC7BF92E9}" presName="linearProcess" presStyleCnt="0"/>
      <dgm:spPr/>
    </dgm:pt>
    <dgm:pt modelId="{F96E69AF-E9BB-47AF-8D68-B5242BAEE2E1}" type="pres">
      <dgm:prSet presAssocID="{AA6B130F-F0C5-46AD-B37B-7E5C6E72D9BF}" presName="textNode" presStyleLbl="node1" presStyleIdx="0" presStyleCnt="3">
        <dgm:presLayoutVars>
          <dgm:bulletEnabled val="1"/>
        </dgm:presLayoutVars>
      </dgm:prSet>
      <dgm:spPr/>
      <dgm:t>
        <a:bodyPr/>
        <a:lstStyle/>
        <a:p>
          <a:endParaRPr lang="es-CL"/>
        </a:p>
      </dgm:t>
    </dgm:pt>
    <dgm:pt modelId="{1EB45303-8A31-4DE1-A525-F8CE767E18E7}" type="pres">
      <dgm:prSet presAssocID="{AD60387D-F448-4E65-A6F9-78F6C669AE22}" presName="sibTrans" presStyleCnt="0"/>
      <dgm:spPr/>
    </dgm:pt>
    <dgm:pt modelId="{BD42EF3C-5C21-4A4C-AFCD-71D75611FE01}" type="pres">
      <dgm:prSet presAssocID="{6328FB10-20EE-42C9-9843-92813ED9365F}" presName="textNode" presStyleLbl="node1" presStyleIdx="1" presStyleCnt="3">
        <dgm:presLayoutVars>
          <dgm:bulletEnabled val="1"/>
        </dgm:presLayoutVars>
      </dgm:prSet>
      <dgm:spPr/>
      <dgm:t>
        <a:bodyPr/>
        <a:lstStyle/>
        <a:p>
          <a:endParaRPr lang="es-CL"/>
        </a:p>
      </dgm:t>
    </dgm:pt>
    <dgm:pt modelId="{B1594298-3F35-4C7C-A8E1-37D8926CA604}" type="pres">
      <dgm:prSet presAssocID="{8AD0E128-E404-4F40-97D0-B420B1FC8FF1}" presName="sibTrans" presStyleCnt="0"/>
      <dgm:spPr/>
    </dgm:pt>
    <dgm:pt modelId="{326F584D-B22C-4DB6-9CD7-C64A1B080DB3}" type="pres">
      <dgm:prSet presAssocID="{03EE113B-6C5F-45A1-90CA-45A1B088C055}" presName="textNode" presStyleLbl="node1" presStyleIdx="2" presStyleCnt="3">
        <dgm:presLayoutVars>
          <dgm:bulletEnabled val="1"/>
        </dgm:presLayoutVars>
      </dgm:prSet>
      <dgm:spPr/>
      <dgm:t>
        <a:bodyPr/>
        <a:lstStyle/>
        <a:p>
          <a:endParaRPr lang="es-CL"/>
        </a:p>
      </dgm:t>
    </dgm:pt>
  </dgm:ptLst>
  <dgm:cxnLst>
    <dgm:cxn modelId="{BAF78DB3-EA7E-416C-AAF9-31E38B6CF71F}" type="presOf" srcId="{6328FB10-20EE-42C9-9843-92813ED9365F}" destId="{BD42EF3C-5C21-4A4C-AFCD-71D75611FE01}" srcOrd="0" destOrd="0" presId="urn:microsoft.com/office/officeart/2005/8/layout/hProcess9"/>
    <dgm:cxn modelId="{F01031EF-DB5B-4697-9CCE-279127FDC5CF}" type="presOf" srcId="{E1814C42-3A16-45FD-8870-001AC7BF92E9}" destId="{DDFE235C-FE8E-42E5-90D4-BBA6AEEDEC45}" srcOrd="0" destOrd="0" presId="urn:microsoft.com/office/officeart/2005/8/layout/hProcess9"/>
    <dgm:cxn modelId="{A8ED55DD-790E-47B9-B0DA-00923B108FC1}" srcId="{E1814C42-3A16-45FD-8870-001AC7BF92E9}" destId="{03EE113B-6C5F-45A1-90CA-45A1B088C055}" srcOrd="2" destOrd="0" parTransId="{024B4AA4-5BD4-402C-AC80-0E33E3729695}" sibTransId="{576CDF41-3355-4B00-A58C-C8CB17007E19}"/>
    <dgm:cxn modelId="{C88584BB-5E1C-49BC-A64F-9C15E6A5887E}" type="presOf" srcId="{03EE113B-6C5F-45A1-90CA-45A1B088C055}" destId="{326F584D-B22C-4DB6-9CD7-C64A1B080DB3}" srcOrd="0" destOrd="0" presId="urn:microsoft.com/office/officeart/2005/8/layout/hProcess9"/>
    <dgm:cxn modelId="{1163B582-FB27-4465-BBEE-476692DF57FD}" srcId="{E1814C42-3A16-45FD-8870-001AC7BF92E9}" destId="{AA6B130F-F0C5-46AD-B37B-7E5C6E72D9BF}" srcOrd="0" destOrd="0" parTransId="{A2DA0518-EE80-4FAE-91EC-C1CD4E0D53A8}" sibTransId="{AD60387D-F448-4E65-A6F9-78F6C669AE22}"/>
    <dgm:cxn modelId="{A59B2CDE-717F-4ED2-82A8-04504FFC3D66}" type="presOf" srcId="{AA6B130F-F0C5-46AD-B37B-7E5C6E72D9BF}" destId="{F96E69AF-E9BB-47AF-8D68-B5242BAEE2E1}" srcOrd="0" destOrd="0" presId="urn:microsoft.com/office/officeart/2005/8/layout/hProcess9"/>
    <dgm:cxn modelId="{05F05982-22DD-48F2-8B19-422FA1D0A939}" srcId="{E1814C42-3A16-45FD-8870-001AC7BF92E9}" destId="{6328FB10-20EE-42C9-9843-92813ED9365F}" srcOrd="1" destOrd="0" parTransId="{6CF58266-44F4-425C-B773-F725E212BC89}" sibTransId="{8AD0E128-E404-4F40-97D0-B420B1FC8FF1}"/>
    <dgm:cxn modelId="{7AE4038D-65D8-49D6-8E85-BFDC94BB577C}" type="presParOf" srcId="{DDFE235C-FE8E-42E5-90D4-BBA6AEEDEC45}" destId="{A8A2FC30-13D5-413B-8AA7-1298371AB865}" srcOrd="0" destOrd="0" presId="urn:microsoft.com/office/officeart/2005/8/layout/hProcess9"/>
    <dgm:cxn modelId="{2AA03197-500C-43FE-9FB2-568A461AA2B9}" type="presParOf" srcId="{DDFE235C-FE8E-42E5-90D4-BBA6AEEDEC45}" destId="{64952504-ECE0-4DF4-9729-BA022A36A0C0}" srcOrd="1" destOrd="0" presId="urn:microsoft.com/office/officeart/2005/8/layout/hProcess9"/>
    <dgm:cxn modelId="{FBADE00E-BCAD-43AD-9C38-9F0AA9DBA141}" type="presParOf" srcId="{64952504-ECE0-4DF4-9729-BA022A36A0C0}" destId="{F96E69AF-E9BB-47AF-8D68-B5242BAEE2E1}" srcOrd="0" destOrd="0" presId="urn:microsoft.com/office/officeart/2005/8/layout/hProcess9"/>
    <dgm:cxn modelId="{6971CE27-7447-406D-8874-564EF12E3F82}" type="presParOf" srcId="{64952504-ECE0-4DF4-9729-BA022A36A0C0}" destId="{1EB45303-8A31-4DE1-A525-F8CE767E18E7}" srcOrd="1" destOrd="0" presId="urn:microsoft.com/office/officeart/2005/8/layout/hProcess9"/>
    <dgm:cxn modelId="{BABCBE3A-FAE2-454E-A6AE-D48DF61066F5}" type="presParOf" srcId="{64952504-ECE0-4DF4-9729-BA022A36A0C0}" destId="{BD42EF3C-5C21-4A4C-AFCD-71D75611FE01}" srcOrd="2" destOrd="0" presId="urn:microsoft.com/office/officeart/2005/8/layout/hProcess9"/>
    <dgm:cxn modelId="{504B6B5E-569F-4C2B-8025-0252E5535FAD}" type="presParOf" srcId="{64952504-ECE0-4DF4-9729-BA022A36A0C0}" destId="{B1594298-3F35-4C7C-A8E1-37D8926CA604}" srcOrd="3" destOrd="0" presId="urn:microsoft.com/office/officeart/2005/8/layout/hProcess9"/>
    <dgm:cxn modelId="{0F0A1B9F-2DB6-43EE-B5A7-4987EFC6B062}" type="presParOf" srcId="{64952504-ECE0-4DF4-9729-BA022A36A0C0}" destId="{326F584D-B22C-4DB6-9CD7-C64A1B080DB3}"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23C2C2-3F8C-4D77-A1B2-93B7D04D5BB5}" type="doc">
      <dgm:prSet loTypeId="urn:microsoft.com/office/officeart/2005/8/layout/radial4" loCatId="relationship" qsTypeId="urn:microsoft.com/office/officeart/2005/8/quickstyle/simple4" qsCatId="simple" csTypeId="urn:microsoft.com/office/officeart/2005/8/colors/colorful5" csCatId="colorful" phldr="1"/>
      <dgm:spPr/>
      <dgm:t>
        <a:bodyPr/>
        <a:lstStyle/>
        <a:p>
          <a:endParaRPr lang="es-CL"/>
        </a:p>
      </dgm:t>
    </dgm:pt>
    <dgm:pt modelId="{E59D6935-8226-45D2-A809-FF9698A272AB}">
      <dgm:prSet phldrT="[Texto]"/>
      <dgm:spPr/>
      <dgm:t>
        <a:bodyPr/>
        <a:lstStyle/>
        <a:p>
          <a:r>
            <a:rPr lang="es-MX" b="1" dirty="0">
              <a:latin typeface="Maiandra GD" panose="020E0502030308020204" pitchFamily="34" charset="0"/>
            </a:rPr>
            <a:t>ADJETIVO</a:t>
          </a:r>
          <a:endParaRPr lang="es-CL" b="1" dirty="0">
            <a:latin typeface="Maiandra GD" panose="020E0502030308020204" pitchFamily="34" charset="0"/>
          </a:endParaRPr>
        </a:p>
      </dgm:t>
    </dgm:pt>
    <dgm:pt modelId="{CC5451D8-3134-45DC-8880-FF195E504252}" type="parTrans" cxnId="{FD4C7A24-FCC5-46DA-BC5E-DCB2C8FCF65E}">
      <dgm:prSet/>
      <dgm:spPr/>
      <dgm:t>
        <a:bodyPr/>
        <a:lstStyle/>
        <a:p>
          <a:endParaRPr lang="es-CL"/>
        </a:p>
      </dgm:t>
    </dgm:pt>
    <dgm:pt modelId="{0F108475-2993-417E-9F3A-9CE915E90F5B}" type="sibTrans" cxnId="{FD4C7A24-FCC5-46DA-BC5E-DCB2C8FCF65E}">
      <dgm:prSet/>
      <dgm:spPr/>
      <dgm:t>
        <a:bodyPr/>
        <a:lstStyle/>
        <a:p>
          <a:endParaRPr lang="es-CL"/>
        </a:p>
      </dgm:t>
    </dgm:pt>
    <dgm:pt modelId="{5E231D8A-F7E8-47C7-93F7-8356F4C73F48}">
      <dgm:prSet phldrT="[Texto]" custT="1"/>
      <dgm:spPr>
        <a:solidFill>
          <a:srgbClr val="92D050"/>
        </a:solidFill>
      </dgm:spPr>
      <dgm:t>
        <a:bodyPr/>
        <a:lstStyle/>
        <a:p>
          <a:r>
            <a:rPr lang="es-MX" sz="2400" dirty="0"/>
            <a:t>Califica o aporta información adicional al sustantivo. </a:t>
          </a:r>
          <a:endParaRPr lang="es-CL" sz="2400" dirty="0"/>
        </a:p>
      </dgm:t>
    </dgm:pt>
    <dgm:pt modelId="{A145F9C0-3EAD-4CBC-A932-9C0564B04A82}" type="parTrans" cxnId="{B7DF4C91-15C1-4EBC-91E9-8110610F35E2}">
      <dgm:prSet/>
      <dgm:spPr/>
      <dgm:t>
        <a:bodyPr/>
        <a:lstStyle/>
        <a:p>
          <a:endParaRPr lang="es-CL"/>
        </a:p>
      </dgm:t>
    </dgm:pt>
    <dgm:pt modelId="{02E046F1-CF95-4D49-8B3C-BA6EAB66FF4A}" type="sibTrans" cxnId="{B7DF4C91-15C1-4EBC-91E9-8110610F35E2}">
      <dgm:prSet/>
      <dgm:spPr/>
      <dgm:t>
        <a:bodyPr/>
        <a:lstStyle/>
        <a:p>
          <a:endParaRPr lang="es-CL"/>
        </a:p>
      </dgm:t>
    </dgm:pt>
    <dgm:pt modelId="{449CEF66-FEF9-4B90-84C9-8B985473B27E}">
      <dgm:prSet phldrT="[Texto]"/>
      <dgm:spPr>
        <a:solidFill>
          <a:schemeClr val="accent5">
            <a:lumMod val="60000"/>
            <a:lumOff val="40000"/>
          </a:schemeClr>
        </a:solidFill>
      </dgm:spPr>
      <dgm:t>
        <a:bodyPr/>
        <a:lstStyle/>
        <a:p>
          <a:r>
            <a:rPr lang="es-MX" b="0" i="0" dirty="0"/>
            <a:t>Puede ir delante o después del sustantivo concordando en género y número.</a:t>
          </a:r>
          <a:endParaRPr lang="es-CL" dirty="0"/>
        </a:p>
      </dgm:t>
    </dgm:pt>
    <dgm:pt modelId="{736FB39B-2C72-401D-AE8E-22C887BA69B7}" type="parTrans" cxnId="{BAEE8A58-4D08-42AF-B1D8-2F60D1E8B080}">
      <dgm:prSet/>
      <dgm:spPr/>
      <dgm:t>
        <a:bodyPr/>
        <a:lstStyle/>
        <a:p>
          <a:endParaRPr lang="es-CL"/>
        </a:p>
      </dgm:t>
    </dgm:pt>
    <dgm:pt modelId="{711D5078-8A11-433C-8962-AC88859733E2}" type="sibTrans" cxnId="{BAEE8A58-4D08-42AF-B1D8-2F60D1E8B080}">
      <dgm:prSet/>
      <dgm:spPr/>
      <dgm:t>
        <a:bodyPr/>
        <a:lstStyle/>
        <a:p>
          <a:endParaRPr lang="es-CL"/>
        </a:p>
      </dgm:t>
    </dgm:pt>
    <dgm:pt modelId="{C7ECFA06-EA6A-4F04-84E9-07934A64938A}">
      <dgm:prSet phldrT="[Texto]"/>
      <dgm:spPr>
        <a:solidFill>
          <a:srgbClr val="002060"/>
        </a:solidFill>
      </dgm:spPr>
      <dgm:t>
        <a:bodyPr/>
        <a:lstStyle/>
        <a:p>
          <a:r>
            <a:rPr lang="es-MX" dirty="0"/>
            <a:t>Resalta las características del sustantivo. Ejemplo: la casa </a:t>
          </a:r>
          <a:r>
            <a:rPr lang="es-MX" b="1" u="sng" dirty="0"/>
            <a:t>vieja</a:t>
          </a:r>
          <a:r>
            <a:rPr lang="es-MX" dirty="0"/>
            <a:t>.</a:t>
          </a:r>
          <a:endParaRPr lang="es-CL" dirty="0"/>
        </a:p>
      </dgm:t>
    </dgm:pt>
    <dgm:pt modelId="{9D8E27CF-D27F-47D2-8E58-2B071B557ACE}" type="parTrans" cxnId="{01EAE6A8-606C-468C-9712-0B33B57B0171}">
      <dgm:prSet/>
      <dgm:spPr/>
      <dgm:t>
        <a:bodyPr/>
        <a:lstStyle/>
        <a:p>
          <a:endParaRPr lang="es-CL"/>
        </a:p>
      </dgm:t>
    </dgm:pt>
    <dgm:pt modelId="{68444915-AC23-466B-A5DA-85ED13CD7C6C}" type="sibTrans" cxnId="{01EAE6A8-606C-468C-9712-0B33B57B0171}">
      <dgm:prSet/>
      <dgm:spPr/>
      <dgm:t>
        <a:bodyPr/>
        <a:lstStyle/>
        <a:p>
          <a:endParaRPr lang="es-CL"/>
        </a:p>
      </dgm:t>
    </dgm:pt>
    <dgm:pt modelId="{3D27FB8F-0777-43C4-BD32-925AE5DB02F8}" type="pres">
      <dgm:prSet presAssocID="{5E23C2C2-3F8C-4D77-A1B2-93B7D04D5BB5}" presName="cycle" presStyleCnt="0">
        <dgm:presLayoutVars>
          <dgm:chMax val="1"/>
          <dgm:dir/>
          <dgm:animLvl val="ctr"/>
          <dgm:resizeHandles val="exact"/>
        </dgm:presLayoutVars>
      </dgm:prSet>
      <dgm:spPr/>
      <dgm:t>
        <a:bodyPr/>
        <a:lstStyle/>
        <a:p>
          <a:endParaRPr lang="es-CL"/>
        </a:p>
      </dgm:t>
    </dgm:pt>
    <dgm:pt modelId="{EFD9766E-4B5D-4A1B-93CA-DE26ACA8CC86}" type="pres">
      <dgm:prSet presAssocID="{E59D6935-8226-45D2-A809-FF9698A272AB}" presName="centerShape" presStyleLbl="node0" presStyleIdx="0" presStyleCnt="1" custScaleX="78225" custScaleY="67378"/>
      <dgm:spPr/>
      <dgm:t>
        <a:bodyPr/>
        <a:lstStyle/>
        <a:p>
          <a:endParaRPr lang="es-CL"/>
        </a:p>
      </dgm:t>
    </dgm:pt>
    <dgm:pt modelId="{B458AC42-B535-4370-BCA8-524508AACDB3}" type="pres">
      <dgm:prSet presAssocID="{A145F9C0-3EAD-4CBC-A932-9C0564B04A82}" presName="parTrans" presStyleLbl="bgSibTrans2D1" presStyleIdx="0" presStyleCnt="3"/>
      <dgm:spPr/>
      <dgm:t>
        <a:bodyPr/>
        <a:lstStyle/>
        <a:p>
          <a:endParaRPr lang="es-CL"/>
        </a:p>
      </dgm:t>
    </dgm:pt>
    <dgm:pt modelId="{6C61D272-FAF6-4D0A-B5B5-DD8C5C343931}" type="pres">
      <dgm:prSet presAssocID="{5E231D8A-F7E8-47C7-93F7-8356F4C73F48}" presName="node" presStyleLbl="node1" presStyleIdx="0" presStyleCnt="3" custScaleX="122472" custScaleY="109226" custRadScaleRad="116598" custRadScaleInc="-10697">
        <dgm:presLayoutVars>
          <dgm:bulletEnabled val="1"/>
        </dgm:presLayoutVars>
      </dgm:prSet>
      <dgm:spPr/>
      <dgm:t>
        <a:bodyPr/>
        <a:lstStyle/>
        <a:p>
          <a:endParaRPr lang="es-CL"/>
        </a:p>
      </dgm:t>
    </dgm:pt>
    <dgm:pt modelId="{C73B13AD-DD81-49D9-9705-52FAAE879B69}" type="pres">
      <dgm:prSet presAssocID="{736FB39B-2C72-401D-AE8E-22C887BA69B7}" presName="parTrans" presStyleLbl="bgSibTrans2D1" presStyleIdx="1" presStyleCnt="3"/>
      <dgm:spPr/>
      <dgm:t>
        <a:bodyPr/>
        <a:lstStyle/>
        <a:p>
          <a:endParaRPr lang="es-CL"/>
        </a:p>
      </dgm:t>
    </dgm:pt>
    <dgm:pt modelId="{7226638F-0DC8-4639-A0F9-01AC5D86D04A}" type="pres">
      <dgm:prSet presAssocID="{449CEF66-FEF9-4B90-84C9-8B985473B27E}" presName="node" presStyleLbl="node1" presStyleIdx="1" presStyleCnt="3" custScaleX="131868" custScaleY="109065">
        <dgm:presLayoutVars>
          <dgm:bulletEnabled val="1"/>
        </dgm:presLayoutVars>
      </dgm:prSet>
      <dgm:spPr/>
      <dgm:t>
        <a:bodyPr/>
        <a:lstStyle/>
        <a:p>
          <a:endParaRPr lang="es-CL"/>
        </a:p>
      </dgm:t>
    </dgm:pt>
    <dgm:pt modelId="{F6EA8A35-1E3A-495E-A4ED-44C2611C8679}" type="pres">
      <dgm:prSet presAssocID="{9D8E27CF-D27F-47D2-8E58-2B071B557ACE}" presName="parTrans" presStyleLbl="bgSibTrans2D1" presStyleIdx="2" presStyleCnt="3"/>
      <dgm:spPr/>
      <dgm:t>
        <a:bodyPr/>
        <a:lstStyle/>
        <a:p>
          <a:endParaRPr lang="es-CL"/>
        </a:p>
      </dgm:t>
    </dgm:pt>
    <dgm:pt modelId="{47C5DCFE-4548-45CF-AD1E-81478F037B08}" type="pres">
      <dgm:prSet presAssocID="{C7ECFA06-EA6A-4F04-84E9-07934A64938A}" presName="node" presStyleLbl="node1" presStyleIdx="2" presStyleCnt="3" custScaleX="127132" custScaleY="112957" custRadScaleRad="117870" custRadScaleInc="9802">
        <dgm:presLayoutVars>
          <dgm:bulletEnabled val="1"/>
        </dgm:presLayoutVars>
      </dgm:prSet>
      <dgm:spPr/>
      <dgm:t>
        <a:bodyPr/>
        <a:lstStyle/>
        <a:p>
          <a:endParaRPr lang="es-CL"/>
        </a:p>
      </dgm:t>
    </dgm:pt>
  </dgm:ptLst>
  <dgm:cxnLst>
    <dgm:cxn modelId="{5BFC39B5-4FF8-4F5F-9057-E7CC34317537}" type="presOf" srcId="{9D8E27CF-D27F-47D2-8E58-2B071B557ACE}" destId="{F6EA8A35-1E3A-495E-A4ED-44C2611C8679}" srcOrd="0" destOrd="0" presId="urn:microsoft.com/office/officeart/2005/8/layout/radial4"/>
    <dgm:cxn modelId="{FD4C7A24-FCC5-46DA-BC5E-DCB2C8FCF65E}" srcId="{5E23C2C2-3F8C-4D77-A1B2-93B7D04D5BB5}" destId="{E59D6935-8226-45D2-A809-FF9698A272AB}" srcOrd="0" destOrd="0" parTransId="{CC5451D8-3134-45DC-8880-FF195E504252}" sibTransId="{0F108475-2993-417E-9F3A-9CE915E90F5B}"/>
    <dgm:cxn modelId="{BAEE8A58-4D08-42AF-B1D8-2F60D1E8B080}" srcId="{E59D6935-8226-45D2-A809-FF9698A272AB}" destId="{449CEF66-FEF9-4B90-84C9-8B985473B27E}" srcOrd="1" destOrd="0" parTransId="{736FB39B-2C72-401D-AE8E-22C887BA69B7}" sibTransId="{711D5078-8A11-433C-8962-AC88859733E2}"/>
    <dgm:cxn modelId="{BBC51AB1-2C5A-4860-BF45-237CC5707B48}" type="presOf" srcId="{5E23C2C2-3F8C-4D77-A1B2-93B7D04D5BB5}" destId="{3D27FB8F-0777-43C4-BD32-925AE5DB02F8}" srcOrd="0" destOrd="0" presId="urn:microsoft.com/office/officeart/2005/8/layout/radial4"/>
    <dgm:cxn modelId="{3D157B45-4D7D-4233-A870-D75F2EECD3E7}" type="presOf" srcId="{736FB39B-2C72-401D-AE8E-22C887BA69B7}" destId="{C73B13AD-DD81-49D9-9705-52FAAE879B69}" srcOrd="0" destOrd="0" presId="urn:microsoft.com/office/officeart/2005/8/layout/radial4"/>
    <dgm:cxn modelId="{1589F936-49E7-48C9-A100-B6252CDD57C2}" type="presOf" srcId="{5E231D8A-F7E8-47C7-93F7-8356F4C73F48}" destId="{6C61D272-FAF6-4D0A-B5B5-DD8C5C343931}" srcOrd="0" destOrd="0" presId="urn:microsoft.com/office/officeart/2005/8/layout/radial4"/>
    <dgm:cxn modelId="{B7DF4C91-15C1-4EBC-91E9-8110610F35E2}" srcId="{E59D6935-8226-45D2-A809-FF9698A272AB}" destId="{5E231D8A-F7E8-47C7-93F7-8356F4C73F48}" srcOrd="0" destOrd="0" parTransId="{A145F9C0-3EAD-4CBC-A932-9C0564B04A82}" sibTransId="{02E046F1-CF95-4D49-8B3C-BA6EAB66FF4A}"/>
    <dgm:cxn modelId="{80081B7E-AF05-4BD6-9234-CC5C36A8EE9A}" type="presOf" srcId="{C7ECFA06-EA6A-4F04-84E9-07934A64938A}" destId="{47C5DCFE-4548-45CF-AD1E-81478F037B08}" srcOrd="0" destOrd="0" presId="urn:microsoft.com/office/officeart/2005/8/layout/radial4"/>
    <dgm:cxn modelId="{01EAE6A8-606C-468C-9712-0B33B57B0171}" srcId="{E59D6935-8226-45D2-A809-FF9698A272AB}" destId="{C7ECFA06-EA6A-4F04-84E9-07934A64938A}" srcOrd="2" destOrd="0" parTransId="{9D8E27CF-D27F-47D2-8E58-2B071B557ACE}" sibTransId="{68444915-AC23-466B-A5DA-85ED13CD7C6C}"/>
    <dgm:cxn modelId="{083F1717-FE0B-4B6E-9E77-87F2CC4A0D01}" type="presOf" srcId="{E59D6935-8226-45D2-A809-FF9698A272AB}" destId="{EFD9766E-4B5D-4A1B-93CA-DE26ACA8CC86}" srcOrd="0" destOrd="0" presId="urn:microsoft.com/office/officeart/2005/8/layout/radial4"/>
    <dgm:cxn modelId="{A1AF599D-6AEE-4489-ABEF-A45B9A08AD64}" type="presOf" srcId="{A145F9C0-3EAD-4CBC-A932-9C0564B04A82}" destId="{B458AC42-B535-4370-BCA8-524508AACDB3}" srcOrd="0" destOrd="0" presId="urn:microsoft.com/office/officeart/2005/8/layout/radial4"/>
    <dgm:cxn modelId="{00307D0A-CBE6-46DE-8812-3EF286F4052F}" type="presOf" srcId="{449CEF66-FEF9-4B90-84C9-8B985473B27E}" destId="{7226638F-0DC8-4639-A0F9-01AC5D86D04A}" srcOrd="0" destOrd="0" presId="urn:microsoft.com/office/officeart/2005/8/layout/radial4"/>
    <dgm:cxn modelId="{85497FBD-60C8-4A21-B718-BCFC04C89911}" type="presParOf" srcId="{3D27FB8F-0777-43C4-BD32-925AE5DB02F8}" destId="{EFD9766E-4B5D-4A1B-93CA-DE26ACA8CC86}" srcOrd="0" destOrd="0" presId="urn:microsoft.com/office/officeart/2005/8/layout/radial4"/>
    <dgm:cxn modelId="{E2BD24F3-A1DE-47A9-850D-FD6408E7285C}" type="presParOf" srcId="{3D27FB8F-0777-43C4-BD32-925AE5DB02F8}" destId="{B458AC42-B535-4370-BCA8-524508AACDB3}" srcOrd="1" destOrd="0" presId="urn:microsoft.com/office/officeart/2005/8/layout/radial4"/>
    <dgm:cxn modelId="{936292AF-A139-4688-ADD2-662B509556CB}" type="presParOf" srcId="{3D27FB8F-0777-43C4-BD32-925AE5DB02F8}" destId="{6C61D272-FAF6-4D0A-B5B5-DD8C5C343931}" srcOrd="2" destOrd="0" presId="urn:microsoft.com/office/officeart/2005/8/layout/radial4"/>
    <dgm:cxn modelId="{41FA9D7B-3A2B-4FE5-A81B-DCAE7F0DDC23}" type="presParOf" srcId="{3D27FB8F-0777-43C4-BD32-925AE5DB02F8}" destId="{C73B13AD-DD81-49D9-9705-52FAAE879B69}" srcOrd="3" destOrd="0" presId="urn:microsoft.com/office/officeart/2005/8/layout/radial4"/>
    <dgm:cxn modelId="{5668CE30-8D94-4A6A-AFE7-6E06881C5423}" type="presParOf" srcId="{3D27FB8F-0777-43C4-BD32-925AE5DB02F8}" destId="{7226638F-0DC8-4639-A0F9-01AC5D86D04A}" srcOrd="4" destOrd="0" presId="urn:microsoft.com/office/officeart/2005/8/layout/radial4"/>
    <dgm:cxn modelId="{98307294-D84C-476F-AA29-BA6629D99452}" type="presParOf" srcId="{3D27FB8F-0777-43C4-BD32-925AE5DB02F8}" destId="{F6EA8A35-1E3A-495E-A4ED-44C2611C8679}" srcOrd="5" destOrd="0" presId="urn:microsoft.com/office/officeart/2005/8/layout/radial4"/>
    <dgm:cxn modelId="{30728DFD-D41E-4E64-AF31-87C87B2FEE6C}" type="presParOf" srcId="{3D27FB8F-0777-43C4-BD32-925AE5DB02F8}" destId="{47C5DCFE-4548-45CF-AD1E-81478F037B08}"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FD3D2C-2050-45D5-9959-70D8428A4D36}" type="doc">
      <dgm:prSet loTypeId="urn:microsoft.com/office/officeart/2008/layout/VerticalCurvedList" loCatId="list" qsTypeId="urn:microsoft.com/office/officeart/2005/8/quickstyle/simple2" qsCatId="simple" csTypeId="urn:microsoft.com/office/officeart/2005/8/colors/colorful4" csCatId="colorful" phldr="1"/>
      <dgm:spPr/>
      <dgm:t>
        <a:bodyPr/>
        <a:lstStyle/>
        <a:p>
          <a:endParaRPr lang="es-CL"/>
        </a:p>
      </dgm:t>
    </dgm:pt>
    <dgm:pt modelId="{86A74409-75D5-4654-B37C-DB6E1F0680D9}">
      <dgm:prSet phldrT="[Texto]"/>
      <dgm:spPr>
        <a:solidFill>
          <a:schemeClr val="accent1"/>
        </a:solidFill>
      </dgm:spPr>
      <dgm:t>
        <a:bodyPr/>
        <a:lstStyle/>
        <a:p>
          <a:r>
            <a:rPr lang="es-MX" dirty="0">
              <a:latin typeface="Maiandra GD" panose="020E0502030308020204" pitchFamily="34" charset="0"/>
            </a:rPr>
            <a:t>Es la acción que realiza el sujeto. También puede expresar sentimientos, estados de ánimos o actitudes.  </a:t>
          </a:r>
          <a:endParaRPr lang="es-CL" dirty="0">
            <a:latin typeface="Maiandra GD" panose="020E0502030308020204" pitchFamily="34" charset="0"/>
          </a:endParaRPr>
        </a:p>
      </dgm:t>
    </dgm:pt>
    <dgm:pt modelId="{A943A80A-E044-45BB-898B-B71B0B80CB26}" type="parTrans" cxnId="{96973D02-C2A6-4720-8EE1-1193ED8A0EF2}">
      <dgm:prSet/>
      <dgm:spPr/>
      <dgm:t>
        <a:bodyPr/>
        <a:lstStyle/>
        <a:p>
          <a:endParaRPr lang="es-CL">
            <a:latin typeface="Maiandra GD" panose="020E0502030308020204" pitchFamily="34" charset="0"/>
          </a:endParaRPr>
        </a:p>
      </dgm:t>
    </dgm:pt>
    <dgm:pt modelId="{921CCFBD-70C2-4978-ADC5-ECB0F31FCB0D}" type="sibTrans" cxnId="{96973D02-C2A6-4720-8EE1-1193ED8A0EF2}">
      <dgm:prSet/>
      <dgm:spPr/>
      <dgm:t>
        <a:bodyPr/>
        <a:lstStyle/>
        <a:p>
          <a:endParaRPr lang="es-CL">
            <a:latin typeface="Maiandra GD" panose="020E0502030308020204" pitchFamily="34" charset="0"/>
          </a:endParaRPr>
        </a:p>
      </dgm:t>
    </dgm:pt>
    <dgm:pt modelId="{5D33B9EF-D8EA-4132-9C1C-93D2E34FFD13}">
      <dgm:prSet phldrT="[Texto]"/>
      <dgm:spPr>
        <a:solidFill>
          <a:srgbClr val="7030A0"/>
        </a:solidFill>
      </dgm:spPr>
      <dgm:t>
        <a:bodyPr/>
        <a:lstStyle/>
        <a:p>
          <a:r>
            <a:rPr lang="es-MX" dirty="0">
              <a:latin typeface="Maiandra GD" panose="020E0502030308020204" pitchFamily="34" charset="0"/>
            </a:rPr>
            <a:t>Los verbos los podemos encontrar el pretérito o pasado (corrió), presente (corre) o futuro (correrá). </a:t>
          </a:r>
          <a:endParaRPr lang="es-CL" dirty="0">
            <a:latin typeface="Maiandra GD" panose="020E0502030308020204" pitchFamily="34" charset="0"/>
          </a:endParaRPr>
        </a:p>
      </dgm:t>
    </dgm:pt>
    <dgm:pt modelId="{390671E8-A993-427D-9E07-8D8A42125D9F}" type="parTrans" cxnId="{B3C8315A-8512-4D34-8CCC-F22C72A3C893}">
      <dgm:prSet/>
      <dgm:spPr/>
      <dgm:t>
        <a:bodyPr/>
        <a:lstStyle/>
        <a:p>
          <a:endParaRPr lang="es-CL">
            <a:latin typeface="Maiandra GD" panose="020E0502030308020204" pitchFamily="34" charset="0"/>
          </a:endParaRPr>
        </a:p>
      </dgm:t>
    </dgm:pt>
    <dgm:pt modelId="{90930689-B10A-4707-8BFE-BB932EAEEE37}" type="sibTrans" cxnId="{B3C8315A-8512-4D34-8CCC-F22C72A3C893}">
      <dgm:prSet/>
      <dgm:spPr/>
      <dgm:t>
        <a:bodyPr/>
        <a:lstStyle/>
        <a:p>
          <a:endParaRPr lang="es-CL">
            <a:latin typeface="Maiandra GD" panose="020E0502030308020204" pitchFamily="34" charset="0"/>
          </a:endParaRPr>
        </a:p>
      </dgm:t>
    </dgm:pt>
    <dgm:pt modelId="{D9E9F2BE-E9CD-4D81-87C9-42D705C81AA2}">
      <dgm:prSet/>
      <dgm:spPr/>
      <dgm:t>
        <a:bodyPr/>
        <a:lstStyle/>
        <a:p>
          <a:r>
            <a:rPr lang="es-CL" dirty="0">
              <a:latin typeface="Maiandra GD" panose="020E0502030308020204" pitchFamily="34" charset="0"/>
            </a:rPr>
            <a:t>Puedes descubrir el verbo en la oración haciéndote la pregunta: </a:t>
          </a:r>
          <a:r>
            <a:rPr lang="es-CL" b="1" i="1" dirty="0">
              <a:latin typeface="Maiandra GD" panose="020E0502030308020204" pitchFamily="34" charset="0"/>
            </a:rPr>
            <a:t>¿Qué hace el sujeto? O ¿Qué se dice del sujeto?</a:t>
          </a:r>
          <a:endParaRPr lang="es-CL" dirty="0">
            <a:latin typeface="Maiandra GD" panose="020E0502030308020204" pitchFamily="34" charset="0"/>
          </a:endParaRPr>
        </a:p>
      </dgm:t>
    </dgm:pt>
    <dgm:pt modelId="{2A396264-15CD-46A6-B184-2A8994DE117B}" type="parTrans" cxnId="{F5AB062A-ACDB-4D48-A983-B1461848F516}">
      <dgm:prSet/>
      <dgm:spPr/>
      <dgm:t>
        <a:bodyPr/>
        <a:lstStyle/>
        <a:p>
          <a:endParaRPr lang="es-CL">
            <a:latin typeface="Maiandra GD" panose="020E0502030308020204" pitchFamily="34" charset="0"/>
          </a:endParaRPr>
        </a:p>
      </dgm:t>
    </dgm:pt>
    <dgm:pt modelId="{49E96494-43BB-4CFD-8854-2924ABBA19C6}" type="sibTrans" cxnId="{F5AB062A-ACDB-4D48-A983-B1461848F516}">
      <dgm:prSet/>
      <dgm:spPr/>
      <dgm:t>
        <a:bodyPr/>
        <a:lstStyle/>
        <a:p>
          <a:endParaRPr lang="es-CL">
            <a:latin typeface="Maiandra GD" panose="020E0502030308020204" pitchFamily="34" charset="0"/>
          </a:endParaRPr>
        </a:p>
      </dgm:t>
    </dgm:pt>
    <dgm:pt modelId="{CF92C60A-A75C-4E64-82B2-57FF1E2CCCD5}" type="pres">
      <dgm:prSet presAssocID="{28FD3D2C-2050-45D5-9959-70D8428A4D36}" presName="Name0" presStyleCnt="0">
        <dgm:presLayoutVars>
          <dgm:chMax val="7"/>
          <dgm:chPref val="7"/>
          <dgm:dir/>
        </dgm:presLayoutVars>
      </dgm:prSet>
      <dgm:spPr/>
      <dgm:t>
        <a:bodyPr/>
        <a:lstStyle/>
        <a:p>
          <a:endParaRPr lang="es-CL"/>
        </a:p>
      </dgm:t>
    </dgm:pt>
    <dgm:pt modelId="{93B563C7-3BD2-486A-AF32-BF749F12A90C}" type="pres">
      <dgm:prSet presAssocID="{28FD3D2C-2050-45D5-9959-70D8428A4D36}" presName="Name1" presStyleCnt="0"/>
      <dgm:spPr/>
    </dgm:pt>
    <dgm:pt modelId="{2C584365-1E28-43B3-9E13-8F93E72ADEFE}" type="pres">
      <dgm:prSet presAssocID="{28FD3D2C-2050-45D5-9959-70D8428A4D36}" presName="cycle" presStyleCnt="0"/>
      <dgm:spPr/>
    </dgm:pt>
    <dgm:pt modelId="{76709FF8-03A2-49B2-8F21-940EEE5E95C0}" type="pres">
      <dgm:prSet presAssocID="{28FD3D2C-2050-45D5-9959-70D8428A4D36}" presName="srcNode" presStyleLbl="node1" presStyleIdx="0" presStyleCnt="3"/>
      <dgm:spPr/>
    </dgm:pt>
    <dgm:pt modelId="{D232F3D9-CD02-458C-AC56-5610F4B80E50}" type="pres">
      <dgm:prSet presAssocID="{28FD3D2C-2050-45D5-9959-70D8428A4D36}" presName="conn" presStyleLbl="parChTrans1D2" presStyleIdx="0" presStyleCnt="1"/>
      <dgm:spPr/>
      <dgm:t>
        <a:bodyPr/>
        <a:lstStyle/>
        <a:p>
          <a:endParaRPr lang="es-CL"/>
        </a:p>
      </dgm:t>
    </dgm:pt>
    <dgm:pt modelId="{87266CDE-5132-4FAA-A2F3-7DA93A9490C6}" type="pres">
      <dgm:prSet presAssocID="{28FD3D2C-2050-45D5-9959-70D8428A4D36}" presName="extraNode" presStyleLbl="node1" presStyleIdx="0" presStyleCnt="3"/>
      <dgm:spPr/>
    </dgm:pt>
    <dgm:pt modelId="{3D8B8F2C-414F-4877-8364-7035D9909568}" type="pres">
      <dgm:prSet presAssocID="{28FD3D2C-2050-45D5-9959-70D8428A4D36}" presName="dstNode" presStyleLbl="node1" presStyleIdx="0" presStyleCnt="3"/>
      <dgm:spPr/>
    </dgm:pt>
    <dgm:pt modelId="{EF15FCE0-989D-4E67-B816-D22C92742809}" type="pres">
      <dgm:prSet presAssocID="{86A74409-75D5-4654-B37C-DB6E1F0680D9}" presName="text_1" presStyleLbl="node1" presStyleIdx="0" presStyleCnt="3">
        <dgm:presLayoutVars>
          <dgm:bulletEnabled val="1"/>
        </dgm:presLayoutVars>
      </dgm:prSet>
      <dgm:spPr/>
      <dgm:t>
        <a:bodyPr/>
        <a:lstStyle/>
        <a:p>
          <a:endParaRPr lang="es-CL"/>
        </a:p>
      </dgm:t>
    </dgm:pt>
    <dgm:pt modelId="{3A197243-AAC6-4C07-A17B-15DE7E4D1B87}" type="pres">
      <dgm:prSet presAssocID="{86A74409-75D5-4654-B37C-DB6E1F0680D9}" presName="accent_1" presStyleCnt="0"/>
      <dgm:spPr/>
    </dgm:pt>
    <dgm:pt modelId="{7C94509F-B3DF-4E59-BBE8-F6CD63B55449}" type="pres">
      <dgm:prSet presAssocID="{86A74409-75D5-4654-B37C-DB6E1F0680D9}" presName="accentRepeatNode" presStyleLbl="solidFgAcc1" presStyleIdx="0" presStyleCnt="3"/>
      <dgm:spPr/>
    </dgm:pt>
    <dgm:pt modelId="{FFB79B22-F39F-4DAF-93A7-DEB1735DD0FF}" type="pres">
      <dgm:prSet presAssocID="{D9E9F2BE-E9CD-4D81-87C9-42D705C81AA2}" presName="text_2" presStyleLbl="node1" presStyleIdx="1" presStyleCnt="3">
        <dgm:presLayoutVars>
          <dgm:bulletEnabled val="1"/>
        </dgm:presLayoutVars>
      </dgm:prSet>
      <dgm:spPr/>
      <dgm:t>
        <a:bodyPr/>
        <a:lstStyle/>
        <a:p>
          <a:endParaRPr lang="es-CL"/>
        </a:p>
      </dgm:t>
    </dgm:pt>
    <dgm:pt modelId="{34B95FC8-AED3-48E6-BB94-38BAB899F631}" type="pres">
      <dgm:prSet presAssocID="{D9E9F2BE-E9CD-4D81-87C9-42D705C81AA2}" presName="accent_2" presStyleCnt="0"/>
      <dgm:spPr/>
    </dgm:pt>
    <dgm:pt modelId="{1B09E660-3E39-447B-86E8-BAB1D3089112}" type="pres">
      <dgm:prSet presAssocID="{D9E9F2BE-E9CD-4D81-87C9-42D705C81AA2}" presName="accentRepeatNode" presStyleLbl="solidFgAcc1" presStyleIdx="1" presStyleCnt="3"/>
      <dgm:spPr/>
    </dgm:pt>
    <dgm:pt modelId="{EBBBB66D-7A47-418D-A350-60A6CBA95937}" type="pres">
      <dgm:prSet presAssocID="{5D33B9EF-D8EA-4132-9C1C-93D2E34FFD13}" presName="text_3" presStyleLbl="node1" presStyleIdx="2" presStyleCnt="3">
        <dgm:presLayoutVars>
          <dgm:bulletEnabled val="1"/>
        </dgm:presLayoutVars>
      </dgm:prSet>
      <dgm:spPr/>
      <dgm:t>
        <a:bodyPr/>
        <a:lstStyle/>
        <a:p>
          <a:endParaRPr lang="es-CL"/>
        </a:p>
      </dgm:t>
    </dgm:pt>
    <dgm:pt modelId="{D7260DED-B3BA-40E1-A387-A0C587F6E415}" type="pres">
      <dgm:prSet presAssocID="{5D33B9EF-D8EA-4132-9C1C-93D2E34FFD13}" presName="accent_3" presStyleCnt="0"/>
      <dgm:spPr/>
    </dgm:pt>
    <dgm:pt modelId="{D5A7405A-E6D5-4857-AD5F-1604DC0BC353}" type="pres">
      <dgm:prSet presAssocID="{5D33B9EF-D8EA-4132-9C1C-93D2E34FFD13}" presName="accentRepeatNode" presStyleLbl="solidFgAcc1" presStyleIdx="2" presStyleCnt="3"/>
      <dgm:spPr/>
    </dgm:pt>
  </dgm:ptLst>
  <dgm:cxnLst>
    <dgm:cxn modelId="{12472A1F-BADB-4329-8307-C628E40CC9D3}" type="presOf" srcId="{5D33B9EF-D8EA-4132-9C1C-93D2E34FFD13}" destId="{EBBBB66D-7A47-418D-A350-60A6CBA95937}" srcOrd="0" destOrd="0" presId="urn:microsoft.com/office/officeart/2008/layout/VerticalCurvedList"/>
    <dgm:cxn modelId="{F5AB062A-ACDB-4D48-A983-B1461848F516}" srcId="{28FD3D2C-2050-45D5-9959-70D8428A4D36}" destId="{D9E9F2BE-E9CD-4D81-87C9-42D705C81AA2}" srcOrd="1" destOrd="0" parTransId="{2A396264-15CD-46A6-B184-2A8994DE117B}" sibTransId="{49E96494-43BB-4CFD-8854-2924ABBA19C6}"/>
    <dgm:cxn modelId="{B3C8315A-8512-4D34-8CCC-F22C72A3C893}" srcId="{28FD3D2C-2050-45D5-9959-70D8428A4D36}" destId="{5D33B9EF-D8EA-4132-9C1C-93D2E34FFD13}" srcOrd="2" destOrd="0" parTransId="{390671E8-A993-427D-9E07-8D8A42125D9F}" sibTransId="{90930689-B10A-4707-8BFE-BB932EAEEE37}"/>
    <dgm:cxn modelId="{96973D02-C2A6-4720-8EE1-1193ED8A0EF2}" srcId="{28FD3D2C-2050-45D5-9959-70D8428A4D36}" destId="{86A74409-75D5-4654-B37C-DB6E1F0680D9}" srcOrd="0" destOrd="0" parTransId="{A943A80A-E044-45BB-898B-B71B0B80CB26}" sibTransId="{921CCFBD-70C2-4978-ADC5-ECB0F31FCB0D}"/>
    <dgm:cxn modelId="{74C97EDE-6F1E-4E23-B79B-7245698C4B8F}" type="presOf" srcId="{86A74409-75D5-4654-B37C-DB6E1F0680D9}" destId="{EF15FCE0-989D-4E67-B816-D22C92742809}" srcOrd="0" destOrd="0" presId="urn:microsoft.com/office/officeart/2008/layout/VerticalCurvedList"/>
    <dgm:cxn modelId="{7337B96A-D059-425D-BA6A-7D4D4023DCF3}" type="presOf" srcId="{28FD3D2C-2050-45D5-9959-70D8428A4D36}" destId="{CF92C60A-A75C-4E64-82B2-57FF1E2CCCD5}" srcOrd="0" destOrd="0" presId="urn:microsoft.com/office/officeart/2008/layout/VerticalCurvedList"/>
    <dgm:cxn modelId="{0710A6BF-4F30-41DE-A42C-54A88497C398}" type="presOf" srcId="{D9E9F2BE-E9CD-4D81-87C9-42D705C81AA2}" destId="{FFB79B22-F39F-4DAF-93A7-DEB1735DD0FF}" srcOrd="0" destOrd="0" presId="urn:microsoft.com/office/officeart/2008/layout/VerticalCurvedList"/>
    <dgm:cxn modelId="{215A082F-1BF7-45E6-8E28-F133F73B7655}" type="presOf" srcId="{921CCFBD-70C2-4978-ADC5-ECB0F31FCB0D}" destId="{D232F3D9-CD02-458C-AC56-5610F4B80E50}" srcOrd="0" destOrd="0" presId="urn:microsoft.com/office/officeart/2008/layout/VerticalCurvedList"/>
    <dgm:cxn modelId="{A7925AB6-B867-4E31-8025-406282D5B000}" type="presParOf" srcId="{CF92C60A-A75C-4E64-82B2-57FF1E2CCCD5}" destId="{93B563C7-3BD2-486A-AF32-BF749F12A90C}" srcOrd="0" destOrd="0" presId="urn:microsoft.com/office/officeart/2008/layout/VerticalCurvedList"/>
    <dgm:cxn modelId="{335CBD28-4EF3-458B-8BFD-A915BF04F83C}" type="presParOf" srcId="{93B563C7-3BD2-486A-AF32-BF749F12A90C}" destId="{2C584365-1E28-43B3-9E13-8F93E72ADEFE}" srcOrd="0" destOrd="0" presId="urn:microsoft.com/office/officeart/2008/layout/VerticalCurvedList"/>
    <dgm:cxn modelId="{81EC675D-6BCA-40F9-8F92-454373BB4F48}" type="presParOf" srcId="{2C584365-1E28-43B3-9E13-8F93E72ADEFE}" destId="{76709FF8-03A2-49B2-8F21-940EEE5E95C0}" srcOrd="0" destOrd="0" presId="urn:microsoft.com/office/officeart/2008/layout/VerticalCurvedList"/>
    <dgm:cxn modelId="{7547AB30-F817-4431-95E4-E0443255A29B}" type="presParOf" srcId="{2C584365-1E28-43B3-9E13-8F93E72ADEFE}" destId="{D232F3D9-CD02-458C-AC56-5610F4B80E50}" srcOrd="1" destOrd="0" presId="urn:microsoft.com/office/officeart/2008/layout/VerticalCurvedList"/>
    <dgm:cxn modelId="{925291B2-DBDD-4361-805A-A72511888DBB}" type="presParOf" srcId="{2C584365-1E28-43B3-9E13-8F93E72ADEFE}" destId="{87266CDE-5132-4FAA-A2F3-7DA93A9490C6}" srcOrd="2" destOrd="0" presId="urn:microsoft.com/office/officeart/2008/layout/VerticalCurvedList"/>
    <dgm:cxn modelId="{53DCC7EB-AED7-43BB-830B-9585D4EA11BB}" type="presParOf" srcId="{2C584365-1E28-43B3-9E13-8F93E72ADEFE}" destId="{3D8B8F2C-414F-4877-8364-7035D9909568}" srcOrd="3" destOrd="0" presId="urn:microsoft.com/office/officeart/2008/layout/VerticalCurvedList"/>
    <dgm:cxn modelId="{6F9FC680-E732-4F6C-945A-1B527F6FDACC}" type="presParOf" srcId="{93B563C7-3BD2-486A-AF32-BF749F12A90C}" destId="{EF15FCE0-989D-4E67-B816-D22C92742809}" srcOrd="1" destOrd="0" presId="urn:microsoft.com/office/officeart/2008/layout/VerticalCurvedList"/>
    <dgm:cxn modelId="{1F95C081-5E23-4D0F-8358-1F8CDC99FB16}" type="presParOf" srcId="{93B563C7-3BD2-486A-AF32-BF749F12A90C}" destId="{3A197243-AAC6-4C07-A17B-15DE7E4D1B87}" srcOrd="2" destOrd="0" presId="urn:microsoft.com/office/officeart/2008/layout/VerticalCurvedList"/>
    <dgm:cxn modelId="{0F55A44A-BE63-4D87-AD24-B26E0FF03891}" type="presParOf" srcId="{3A197243-AAC6-4C07-A17B-15DE7E4D1B87}" destId="{7C94509F-B3DF-4E59-BBE8-F6CD63B55449}" srcOrd="0" destOrd="0" presId="urn:microsoft.com/office/officeart/2008/layout/VerticalCurvedList"/>
    <dgm:cxn modelId="{19C8517E-1292-46FC-8E90-1BBF52E740C8}" type="presParOf" srcId="{93B563C7-3BD2-486A-AF32-BF749F12A90C}" destId="{FFB79B22-F39F-4DAF-93A7-DEB1735DD0FF}" srcOrd="3" destOrd="0" presId="urn:microsoft.com/office/officeart/2008/layout/VerticalCurvedList"/>
    <dgm:cxn modelId="{92BC37B9-8999-41C7-A342-85F6A5C78B8A}" type="presParOf" srcId="{93B563C7-3BD2-486A-AF32-BF749F12A90C}" destId="{34B95FC8-AED3-48E6-BB94-38BAB899F631}" srcOrd="4" destOrd="0" presId="urn:microsoft.com/office/officeart/2008/layout/VerticalCurvedList"/>
    <dgm:cxn modelId="{72FAE24F-5A56-4CF5-AAD5-4267034AF764}" type="presParOf" srcId="{34B95FC8-AED3-48E6-BB94-38BAB899F631}" destId="{1B09E660-3E39-447B-86E8-BAB1D3089112}" srcOrd="0" destOrd="0" presId="urn:microsoft.com/office/officeart/2008/layout/VerticalCurvedList"/>
    <dgm:cxn modelId="{BB53E654-D987-4F57-AE8B-FAFEBEC73273}" type="presParOf" srcId="{93B563C7-3BD2-486A-AF32-BF749F12A90C}" destId="{EBBBB66D-7A47-418D-A350-60A6CBA95937}" srcOrd="5" destOrd="0" presId="urn:microsoft.com/office/officeart/2008/layout/VerticalCurvedList"/>
    <dgm:cxn modelId="{9EFFC243-3542-4596-8104-918E793D2B1E}" type="presParOf" srcId="{93B563C7-3BD2-486A-AF32-BF749F12A90C}" destId="{D7260DED-B3BA-40E1-A387-A0C587F6E415}" srcOrd="6" destOrd="0" presId="urn:microsoft.com/office/officeart/2008/layout/VerticalCurvedList"/>
    <dgm:cxn modelId="{7164DE2A-8AED-4C00-8145-15234DE79012}" type="presParOf" srcId="{D7260DED-B3BA-40E1-A387-A0C587F6E415}" destId="{D5A7405A-E6D5-4857-AD5F-1604DC0BC35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7BFAF6-5024-4A20-87A8-44C3D8D8041F}">
      <dsp:nvSpPr>
        <dsp:cNvPr id="0" name=""/>
        <dsp:cNvSpPr/>
      </dsp:nvSpPr>
      <dsp:spPr>
        <a:xfrm rot="5400000">
          <a:off x="535186" y="1943020"/>
          <a:ext cx="1590593" cy="2646712"/>
        </a:xfrm>
        <a:prstGeom prst="corner">
          <a:avLst>
            <a:gd name="adj1" fmla="val 16120"/>
            <a:gd name="adj2" fmla="val 16110"/>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A2D2293D-CCED-468B-B720-669A34E6B85B}">
      <dsp:nvSpPr>
        <dsp:cNvPr id="0" name=""/>
        <dsp:cNvSpPr/>
      </dsp:nvSpPr>
      <dsp:spPr>
        <a:xfrm>
          <a:off x="269677" y="2733817"/>
          <a:ext cx="2389466" cy="2094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just" defTabSz="1200150">
            <a:lnSpc>
              <a:spcPct val="90000"/>
            </a:lnSpc>
            <a:spcBef>
              <a:spcPct val="0"/>
            </a:spcBef>
            <a:spcAft>
              <a:spcPct val="35000"/>
            </a:spcAft>
          </a:pPr>
          <a:r>
            <a:rPr lang="es-MX" sz="2700" kern="1200" dirty="0">
              <a:latin typeface="Maiandra GD" panose="020E0502030308020204" pitchFamily="34" charset="0"/>
            </a:rPr>
            <a:t>Partícula  o parte de la oración que acompaña al sustantivo.</a:t>
          </a:r>
          <a:endParaRPr lang="es-CL" sz="2700" kern="1200" dirty="0">
            <a:latin typeface="Maiandra GD" panose="020E0502030308020204" pitchFamily="34" charset="0"/>
          </a:endParaRPr>
        </a:p>
      </dsp:txBody>
      <dsp:txXfrm>
        <a:off x="269677" y="2733817"/>
        <a:ext cx="2389466" cy="2094507"/>
      </dsp:txXfrm>
    </dsp:sp>
    <dsp:sp modelId="{8FDBE430-0B48-4E5F-B65B-4767E80DD86E}">
      <dsp:nvSpPr>
        <dsp:cNvPr id="0" name=""/>
        <dsp:cNvSpPr/>
      </dsp:nvSpPr>
      <dsp:spPr>
        <a:xfrm>
          <a:off x="2208301" y="1748166"/>
          <a:ext cx="450842" cy="450842"/>
        </a:xfrm>
        <a:prstGeom prst="triangle">
          <a:avLst>
            <a:gd name="adj" fmla="val 100000"/>
          </a:avLst>
        </a:prstGeom>
        <a:solidFill>
          <a:schemeClr val="accent4">
            <a:hueOff val="-227958"/>
            <a:satOff val="-1151"/>
            <a:lumOff val="-1617"/>
            <a:alphaOff val="0"/>
          </a:schemeClr>
        </a:solidFill>
        <a:ln w="19050" cap="rnd" cmpd="sng" algn="ctr">
          <a:solidFill>
            <a:schemeClr val="accent4">
              <a:hueOff val="-227958"/>
              <a:satOff val="-1151"/>
              <a:lumOff val="-1617"/>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0DBC11D8-C646-4A3C-BFFA-943D301CAB42}">
      <dsp:nvSpPr>
        <dsp:cNvPr id="0" name=""/>
        <dsp:cNvSpPr/>
      </dsp:nvSpPr>
      <dsp:spPr>
        <a:xfrm rot="5400000">
          <a:off x="3460361" y="1219182"/>
          <a:ext cx="1590593" cy="2646712"/>
        </a:xfrm>
        <a:prstGeom prst="corner">
          <a:avLst>
            <a:gd name="adj1" fmla="val 16120"/>
            <a:gd name="adj2" fmla="val 16110"/>
          </a:avLst>
        </a:prstGeom>
        <a:solidFill>
          <a:schemeClr val="accent4">
            <a:hueOff val="-455917"/>
            <a:satOff val="-2303"/>
            <a:lumOff val="-3235"/>
            <a:alphaOff val="0"/>
          </a:schemeClr>
        </a:solidFill>
        <a:ln w="19050" cap="rnd" cmpd="sng" algn="ctr">
          <a:solidFill>
            <a:schemeClr val="accent4">
              <a:hueOff val="-455917"/>
              <a:satOff val="-2303"/>
              <a:lumOff val="-3235"/>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2E02D51B-26B1-43D2-99E0-2712A823C844}">
      <dsp:nvSpPr>
        <dsp:cNvPr id="0" name=""/>
        <dsp:cNvSpPr/>
      </dsp:nvSpPr>
      <dsp:spPr>
        <a:xfrm>
          <a:off x="3194851" y="2009979"/>
          <a:ext cx="2389466" cy="2094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just" defTabSz="1200150">
            <a:lnSpc>
              <a:spcPct val="90000"/>
            </a:lnSpc>
            <a:spcBef>
              <a:spcPct val="0"/>
            </a:spcBef>
            <a:spcAft>
              <a:spcPct val="35000"/>
            </a:spcAft>
          </a:pPr>
          <a:r>
            <a:rPr lang="es-MX" sz="2700" kern="1200" dirty="0">
              <a:latin typeface="Maiandra GD" panose="020E0502030308020204" pitchFamily="34" charset="0"/>
            </a:rPr>
            <a:t>Expresa el género y número del objeto en cuestión. </a:t>
          </a:r>
          <a:endParaRPr lang="es-CL" sz="2700" kern="1200" dirty="0">
            <a:latin typeface="Maiandra GD" panose="020E0502030308020204" pitchFamily="34" charset="0"/>
          </a:endParaRPr>
        </a:p>
      </dsp:txBody>
      <dsp:txXfrm>
        <a:off x="3194851" y="2009979"/>
        <a:ext cx="2389466" cy="2094507"/>
      </dsp:txXfrm>
    </dsp:sp>
    <dsp:sp modelId="{4C92A328-4F82-45E4-A07D-FC2F61C407A3}">
      <dsp:nvSpPr>
        <dsp:cNvPr id="0" name=""/>
        <dsp:cNvSpPr/>
      </dsp:nvSpPr>
      <dsp:spPr>
        <a:xfrm>
          <a:off x="5133475" y="1024329"/>
          <a:ext cx="450842" cy="450842"/>
        </a:xfrm>
        <a:prstGeom prst="triangle">
          <a:avLst>
            <a:gd name="adj" fmla="val 100000"/>
          </a:avLst>
        </a:prstGeom>
        <a:solidFill>
          <a:schemeClr val="accent4">
            <a:hueOff val="-683875"/>
            <a:satOff val="-3454"/>
            <a:lumOff val="-4852"/>
            <a:alphaOff val="0"/>
          </a:schemeClr>
        </a:solidFill>
        <a:ln w="19050" cap="rnd" cmpd="sng" algn="ctr">
          <a:solidFill>
            <a:schemeClr val="accent4">
              <a:hueOff val="-683875"/>
              <a:satOff val="-3454"/>
              <a:lumOff val="-4852"/>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EF1DD6AC-7618-4E3E-966C-3BE9237A51F5}">
      <dsp:nvSpPr>
        <dsp:cNvPr id="0" name=""/>
        <dsp:cNvSpPr/>
      </dsp:nvSpPr>
      <dsp:spPr>
        <a:xfrm rot="5400000">
          <a:off x="6385535" y="495345"/>
          <a:ext cx="1590593" cy="2646712"/>
        </a:xfrm>
        <a:prstGeom prst="corner">
          <a:avLst>
            <a:gd name="adj1" fmla="val 16120"/>
            <a:gd name="adj2" fmla="val 16110"/>
          </a:avLst>
        </a:prstGeom>
        <a:solidFill>
          <a:schemeClr val="accent4">
            <a:hueOff val="-911834"/>
            <a:satOff val="-4605"/>
            <a:lumOff val="-6470"/>
            <a:alphaOff val="0"/>
          </a:schemeClr>
        </a:solidFill>
        <a:ln w="19050" cap="rnd" cmpd="sng" algn="ctr">
          <a:solidFill>
            <a:schemeClr val="accent4">
              <a:hueOff val="-911834"/>
              <a:satOff val="-4605"/>
              <a:lumOff val="-647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779AE3FE-CB22-4300-92AF-F7A5502719A0}">
      <dsp:nvSpPr>
        <dsp:cNvPr id="0" name=""/>
        <dsp:cNvSpPr/>
      </dsp:nvSpPr>
      <dsp:spPr>
        <a:xfrm>
          <a:off x="6120025" y="1286142"/>
          <a:ext cx="2389466" cy="2094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just" defTabSz="1200150">
            <a:lnSpc>
              <a:spcPct val="90000"/>
            </a:lnSpc>
            <a:spcBef>
              <a:spcPct val="0"/>
            </a:spcBef>
            <a:spcAft>
              <a:spcPct val="35000"/>
            </a:spcAft>
          </a:pPr>
          <a:r>
            <a:rPr lang="es-MX" sz="2700" kern="1200" dirty="0">
              <a:latin typeface="Maiandra GD" panose="020E0502030308020204" pitchFamily="34" charset="0"/>
            </a:rPr>
            <a:t>Los podemos clasificar en definidos e indefinidos. </a:t>
          </a:r>
          <a:endParaRPr lang="es-CL" sz="2700" kern="1200" dirty="0">
            <a:latin typeface="Maiandra GD" panose="020E0502030308020204" pitchFamily="34" charset="0"/>
          </a:endParaRPr>
        </a:p>
      </dsp:txBody>
      <dsp:txXfrm>
        <a:off x="6120025" y="1286142"/>
        <a:ext cx="2389466" cy="20945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A2FC30-13D5-413B-8AA7-1298371AB865}">
      <dsp:nvSpPr>
        <dsp:cNvPr id="0" name=""/>
        <dsp:cNvSpPr/>
      </dsp:nvSpPr>
      <dsp:spPr>
        <a:xfrm>
          <a:off x="647927" y="0"/>
          <a:ext cx="7343179" cy="4541546"/>
        </a:xfrm>
        <a:prstGeom prst="rightArrow">
          <a:avLst/>
        </a:prstGeom>
        <a:solidFill>
          <a:schemeClr val="accent4">
            <a:tint val="40000"/>
            <a:hueOff val="0"/>
            <a:satOff val="0"/>
            <a:lumOff val="0"/>
            <a:alphaOff val="0"/>
          </a:schemeClr>
        </a:solid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96E69AF-E9BB-47AF-8D68-B5242BAEE2E1}">
      <dsp:nvSpPr>
        <dsp:cNvPr id="0" name=""/>
        <dsp:cNvSpPr/>
      </dsp:nvSpPr>
      <dsp:spPr>
        <a:xfrm>
          <a:off x="9280" y="1362463"/>
          <a:ext cx="2780689" cy="1816618"/>
        </a:xfrm>
        <a:prstGeom prst="roundRect">
          <a:avLst/>
        </a:prstGeom>
        <a:solidFill>
          <a:srgbClr val="FF3399"/>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MX" sz="1900" b="0" i="0" kern="1200" dirty="0">
              <a:latin typeface="Maiandra GD" panose="020E0502030308020204" pitchFamily="34" charset="0"/>
            </a:rPr>
            <a:t>Es una palabra que identifica a una persona, animal, lugar, cosa o idea.</a:t>
          </a:r>
          <a:endParaRPr lang="es-CL" sz="1900" kern="1200" dirty="0">
            <a:latin typeface="Maiandra GD" panose="020E0502030308020204" pitchFamily="34" charset="0"/>
          </a:endParaRPr>
        </a:p>
      </dsp:txBody>
      <dsp:txXfrm>
        <a:off x="97960" y="1451143"/>
        <a:ext cx="2603329" cy="1639258"/>
      </dsp:txXfrm>
    </dsp:sp>
    <dsp:sp modelId="{BD42EF3C-5C21-4A4C-AFCD-71D75611FE01}">
      <dsp:nvSpPr>
        <dsp:cNvPr id="0" name=""/>
        <dsp:cNvSpPr/>
      </dsp:nvSpPr>
      <dsp:spPr>
        <a:xfrm>
          <a:off x="2929172" y="1362463"/>
          <a:ext cx="2780689" cy="1816618"/>
        </a:xfrm>
        <a:prstGeom prst="roundRect">
          <a:avLst/>
        </a:prstGeom>
        <a:solidFill>
          <a:schemeClr val="accent4">
            <a:lumMod val="60000"/>
            <a:lumOff val="40000"/>
          </a:schemeClr>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MX" sz="1900" b="0" i="0" kern="1200" dirty="0"/>
            <a:t>Es común de todos los sustantivos poseer genero ( masculino o femenino) y número ( singular o plural).</a:t>
          </a:r>
          <a:endParaRPr lang="es-CL" sz="1900" kern="1200" dirty="0">
            <a:latin typeface="Maiandra GD" panose="020E0502030308020204" pitchFamily="34" charset="0"/>
          </a:endParaRPr>
        </a:p>
      </dsp:txBody>
      <dsp:txXfrm>
        <a:off x="3017852" y="1451143"/>
        <a:ext cx="2603329" cy="1639258"/>
      </dsp:txXfrm>
    </dsp:sp>
    <dsp:sp modelId="{326F584D-B22C-4DB6-9CD7-C64A1B080DB3}">
      <dsp:nvSpPr>
        <dsp:cNvPr id="0" name=""/>
        <dsp:cNvSpPr/>
      </dsp:nvSpPr>
      <dsp:spPr>
        <a:xfrm>
          <a:off x="5849065" y="1362463"/>
          <a:ext cx="2780689" cy="1816618"/>
        </a:xfrm>
        <a:prstGeom prst="roundRect">
          <a:avLst/>
        </a:prstGeom>
        <a:solidFill>
          <a:schemeClr val="accent5">
            <a:lumMod val="60000"/>
            <a:lumOff val="40000"/>
          </a:schemeClr>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MX" sz="1900" kern="1200" dirty="0">
              <a:latin typeface="Maiandra GD" panose="020E0502030308020204" pitchFamily="34" charset="0"/>
            </a:rPr>
            <a:t>Los podemos clasificar en: propios y comunes (y estos a la vez en concretos y abstractos). </a:t>
          </a:r>
          <a:endParaRPr lang="es-CL" sz="1900" kern="1200" dirty="0">
            <a:latin typeface="Maiandra GD" panose="020E0502030308020204" pitchFamily="34" charset="0"/>
          </a:endParaRPr>
        </a:p>
      </dsp:txBody>
      <dsp:txXfrm>
        <a:off x="5937745" y="1451143"/>
        <a:ext cx="2603329" cy="16392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D9766E-4B5D-4A1B-93CA-DE26ACA8CC86}">
      <dsp:nvSpPr>
        <dsp:cNvPr id="0" name=""/>
        <dsp:cNvSpPr/>
      </dsp:nvSpPr>
      <dsp:spPr>
        <a:xfrm>
          <a:off x="3349046" y="3039741"/>
          <a:ext cx="1634969" cy="1408257"/>
        </a:xfrm>
        <a:prstGeom prst="ellipse">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a:latin typeface="Maiandra GD" panose="020E0502030308020204" pitchFamily="34" charset="0"/>
            </a:rPr>
            <a:t>ADJETIVO</a:t>
          </a:r>
          <a:endParaRPr lang="es-CL" sz="1800" b="1" kern="1200" dirty="0">
            <a:latin typeface="Maiandra GD" panose="020E0502030308020204" pitchFamily="34" charset="0"/>
          </a:endParaRPr>
        </a:p>
      </dsp:txBody>
      <dsp:txXfrm>
        <a:off x="3588482" y="3245975"/>
        <a:ext cx="1156097" cy="995789"/>
      </dsp:txXfrm>
    </dsp:sp>
    <dsp:sp modelId="{B458AC42-B535-4370-BCA8-524508AACDB3}">
      <dsp:nvSpPr>
        <dsp:cNvPr id="0" name=""/>
        <dsp:cNvSpPr/>
      </dsp:nvSpPr>
      <dsp:spPr>
        <a:xfrm rot="12514908">
          <a:off x="1219683" y="2461202"/>
          <a:ext cx="2278347" cy="595674"/>
        </a:xfrm>
        <a:prstGeom prst="leftArrow">
          <a:avLst>
            <a:gd name="adj1" fmla="val 60000"/>
            <a:gd name="adj2" fmla="val 50000"/>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C61D272-FAF6-4D0A-B5B5-DD8C5C343931}">
      <dsp:nvSpPr>
        <dsp:cNvPr id="0" name=""/>
        <dsp:cNvSpPr/>
      </dsp:nvSpPr>
      <dsp:spPr>
        <a:xfrm>
          <a:off x="142618" y="1346535"/>
          <a:ext cx="2431780" cy="1735016"/>
        </a:xfrm>
        <a:prstGeom prst="roundRect">
          <a:avLst>
            <a:gd name="adj" fmla="val 10000"/>
          </a:avLst>
        </a:prstGeom>
        <a:solidFill>
          <a:srgbClr val="92D050"/>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s-MX" sz="2400" kern="1200" dirty="0"/>
            <a:t>Califica o aporta información adicional al sustantivo. </a:t>
          </a:r>
          <a:endParaRPr lang="es-CL" sz="2400" kern="1200" dirty="0"/>
        </a:p>
      </dsp:txBody>
      <dsp:txXfrm>
        <a:off x="193435" y="1397352"/>
        <a:ext cx="2330146" cy="1633382"/>
      </dsp:txXfrm>
    </dsp:sp>
    <dsp:sp modelId="{C73B13AD-DD81-49D9-9705-52FAAE879B69}">
      <dsp:nvSpPr>
        <dsp:cNvPr id="0" name=""/>
        <dsp:cNvSpPr/>
      </dsp:nvSpPr>
      <dsp:spPr>
        <a:xfrm rot="16200000">
          <a:off x="3203395" y="1666658"/>
          <a:ext cx="1926269" cy="595674"/>
        </a:xfrm>
        <a:prstGeom prst="leftArrow">
          <a:avLst>
            <a:gd name="adj1" fmla="val 60000"/>
            <a:gd name="adj2" fmla="val 50000"/>
          </a:avLst>
        </a:prstGeom>
        <a:gradFill rotWithShape="0">
          <a:gsLst>
            <a:gs pos="0">
              <a:schemeClr val="accent5">
                <a:hueOff val="1247628"/>
                <a:satOff val="-25244"/>
                <a:lumOff val="784"/>
                <a:alphaOff val="0"/>
                <a:tint val="96000"/>
                <a:lumMod val="100000"/>
              </a:schemeClr>
            </a:gs>
            <a:gs pos="78000">
              <a:schemeClr val="accent5">
                <a:hueOff val="1247628"/>
                <a:satOff val="-25244"/>
                <a:lumOff val="784"/>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226638F-0DC8-4639-A0F9-01AC5D86D04A}">
      <dsp:nvSpPr>
        <dsp:cNvPr id="0" name=""/>
        <dsp:cNvSpPr/>
      </dsp:nvSpPr>
      <dsp:spPr>
        <a:xfrm>
          <a:off x="2857357" y="135130"/>
          <a:ext cx="2618346" cy="1732459"/>
        </a:xfrm>
        <a:prstGeom prst="roundRect">
          <a:avLst>
            <a:gd name="adj" fmla="val 10000"/>
          </a:avLst>
        </a:prstGeom>
        <a:solidFill>
          <a:schemeClr val="accent5">
            <a:lumMod val="60000"/>
            <a:lumOff val="40000"/>
          </a:schemeClr>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s-MX" sz="2300" b="0" i="0" kern="1200" dirty="0"/>
            <a:t>Puede ir delante o después del sustantivo concordando en género y número.</a:t>
          </a:r>
          <a:endParaRPr lang="es-CL" sz="2300" kern="1200" dirty="0"/>
        </a:p>
      </dsp:txBody>
      <dsp:txXfrm>
        <a:off x="2908099" y="185872"/>
        <a:ext cx="2516862" cy="1630975"/>
      </dsp:txXfrm>
    </dsp:sp>
    <dsp:sp modelId="{F6EA8A35-1E3A-495E-A4ED-44C2611C8679}">
      <dsp:nvSpPr>
        <dsp:cNvPr id="0" name=""/>
        <dsp:cNvSpPr/>
      </dsp:nvSpPr>
      <dsp:spPr>
        <a:xfrm rot="19852872">
          <a:off x="4824427" y="2435579"/>
          <a:ext cx="2312260" cy="595674"/>
        </a:xfrm>
        <a:prstGeom prst="leftArrow">
          <a:avLst>
            <a:gd name="adj1" fmla="val 60000"/>
            <a:gd name="adj2" fmla="val 50000"/>
          </a:avLst>
        </a:prstGeom>
        <a:gradFill rotWithShape="0">
          <a:gsLst>
            <a:gs pos="0">
              <a:schemeClr val="accent5">
                <a:hueOff val="2495256"/>
                <a:satOff val="-50489"/>
                <a:lumOff val="1569"/>
                <a:alphaOff val="0"/>
                <a:tint val="96000"/>
                <a:lumMod val="100000"/>
              </a:schemeClr>
            </a:gs>
            <a:gs pos="78000">
              <a:schemeClr val="accent5">
                <a:hueOff val="2495256"/>
                <a:satOff val="-50489"/>
                <a:lumOff val="156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7C5DCFE-4548-45CF-AD1E-81478F037B08}">
      <dsp:nvSpPr>
        <dsp:cNvPr id="0" name=""/>
        <dsp:cNvSpPr/>
      </dsp:nvSpPr>
      <dsp:spPr>
        <a:xfrm>
          <a:off x="5728413" y="1273676"/>
          <a:ext cx="2524308" cy="1794282"/>
        </a:xfrm>
        <a:prstGeom prst="roundRect">
          <a:avLst>
            <a:gd name="adj" fmla="val 10000"/>
          </a:avLst>
        </a:prstGeom>
        <a:solidFill>
          <a:srgbClr val="002060"/>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s-MX" sz="2300" kern="1200" dirty="0"/>
            <a:t>Resalta las características del sustantivo. Ejemplo: la casa </a:t>
          </a:r>
          <a:r>
            <a:rPr lang="es-MX" sz="2300" b="1" u="sng" kern="1200" dirty="0"/>
            <a:t>vieja</a:t>
          </a:r>
          <a:r>
            <a:rPr lang="es-MX" sz="2300" kern="1200" dirty="0"/>
            <a:t>.</a:t>
          </a:r>
          <a:endParaRPr lang="es-CL" sz="2300" kern="1200" dirty="0"/>
        </a:p>
      </dsp:txBody>
      <dsp:txXfrm>
        <a:off x="5780966" y="1326229"/>
        <a:ext cx="2419202" cy="16891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32F3D9-CD02-458C-AC56-5610F4B80E50}">
      <dsp:nvSpPr>
        <dsp:cNvPr id="0" name=""/>
        <dsp:cNvSpPr/>
      </dsp:nvSpPr>
      <dsp:spPr>
        <a:xfrm>
          <a:off x="-5126184" y="-785269"/>
          <a:ext cx="6104662" cy="6104662"/>
        </a:xfrm>
        <a:prstGeom prst="blockArc">
          <a:avLst>
            <a:gd name="adj1" fmla="val 18900000"/>
            <a:gd name="adj2" fmla="val 2700000"/>
            <a:gd name="adj3" fmla="val 354"/>
          </a:avLst>
        </a:pr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15FCE0-989D-4E67-B816-D22C92742809}">
      <dsp:nvSpPr>
        <dsp:cNvPr id="0" name=""/>
        <dsp:cNvSpPr/>
      </dsp:nvSpPr>
      <dsp:spPr>
        <a:xfrm>
          <a:off x="629336" y="453412"/>
          <a:ext cx="8065277" cy="906824"/>
        </a:xfrm>
        <a:prstGeom prst="rect">
          <a:avLst/>
        </a:prstGeom>
        <a:solidFill>
          <a:schemeClr val="accent1"/>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19792" tIns="53340" rIns="53340" bIns="53340" numCol="1" spcCol="1270" anchor="ctr" anchorCtr="0">
          <a:noAutofit/>
        </a:bodyPr>
        <a:lstStyle/>
        <a:p>
          <a:pPr lvl="0" algn="l" defTabSz="933450">
            <a:lnSpc>
              <a:spcPct val="90000"/>
            </a:lnSpc>
            <a:spcBef>
              <a:spcPct val="0"/>
            </a:spcBef>
            <a:spcAft>
              <a:spcPct val="35000"/>
            </a:spcAft>
          </a:pPr>
          <a:r>
            <a:rPr lang="es-MX" sz="2100" kern="1200" dirty="0">
              <a:latin typeface="Maiandra GD" panose="020E0502030308020204" pitchFamily="34" charset="0"/>
            </a:rPr>
            <a:t>Es la acción que realiza el sujeto. También puede expresar sentimientos, estados de ánimos o actitudes.  </a:t>
          </a:r>
          <a:endParaRPr lang="es-CL" sz="2100" kern="1200" dirty="0">
            <a:latin typeface="Maiandra GD" panose="020E0502030308020204" pitchFamily="34" charset="0"/>
          </a:endParaRPr>
        </a:p>
      </dsp:txBody>
      <dsp:txXfrm>
        <a:off x="629336" y="453412"/>
        <a:ext cx="8065277" cy="906824"/>
      </dsp:txXfrm>
    </dsp:sp>
    <dsp:sp modelId="{7C94509F-B3DF-4E59-BBE8-F6CD63B55449}">
      <dsp:nvSpPr>
        <dsp:cNvPr id="0" name=""/>
        <dsp:cNvSpPr/>
      </dsp:nvSpPr>
      <dsp:spPr>
        <a:xfrm>
          <a:off x="62570" y="340059"/>
          <a:ext cx="1133531" cy="1133531"/>
        </a:xfrm>
        <a:prstGeom prst="ellipse">
          <a:avLst/>
        </a:prstGeom>
        <a:solidFill>
          <a:schemeClr val="lt1">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B79B22-F39F-4DAF-93A7-DEB1735DD0FF}">
      <dsp:nvSpPr>
        <dsp:cNvPr id="0" name=""/>
        <dsp:cNvSpPr/>
      </dsp:nvSpPr>
      <dsp:spPr>
        <a:xfrm>
          <a:off x="958967" y="1813649"/>
          <a:ext cx="7735646" cy="906824"/>
        </a:xfrm>
        <a:prstGeom prst="rect">
          <a:avLst/>
        </a:prstGeom>
        <a:solidFill>
          <a:schemeClr val="accent4">
            <a:hueOff val="-455917"/>
            <a:satOff val="-2303"/>
            <a:lumOff val="-3235"/>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19792" tIns="53340" rIns="53340" bIns="53340" numCol="1" spcCol="1270" anchor="ctr" anchorCtr="0">
          <a:noAutofit/>
        </a:bodyPr>
        <a:lstStyle/>
        <a:p>
          <a:pPr lvl="0" algn="l" defTabSz="933450">
            <a:lnSpc>
              <a:spcPct val="90000"/>
            </a:lnSpc>
            <a:spcBef>
              <a:spcPct val="0"/>
            </a:spcBef>
            <a:spcAft>
              <a:spcPct val="35000"/>
            </a:spcAft>
          </a:pPr>
          <a:r>
            <a:rPr lang="es-CL" sz="2100" kern="1200" dirty="0">
              <a:latin typeface="Maiandra GD" panose="020E0502030308020204" pitchFamily="34" charset="0"/>
            </a:rPr>
            <a:t>Puedes descubrir el verbo en la oración haciéndote la pregunta: </a:t>
          </a:r>
          <a:r>
            <a:rPr lang="es-CL" sz="2100" b="1" i="1" kern="1200" dirty="0">
              <a:latin typeface="Maiandra GD" panose="020E0502030308020204" pitchFamily="34" charset="0"/>
            </a:rPr>
            <a:t>¿Qué hace el sujeto? O ¿Qué se dice del sujeto?</a:t>
          </a:r>
          <a:endParaRPr lang="es-CL" sz="2100" kern="1200" dirty="0">
            <a:latin typeface="Maiandra GD" panose="020E0502030308020204" pitchFamily="34" charset="0"/>
          </a:endParaRPr>
        </a:p>
      </dsp:txBody>
      <dsp:txXfrm>
        <a:off x="958967" y="1813649"/>
        <a:ext cx="7735646" cy="906824"/>
      </dsp:txXfrm>
    </dsp:sp>
    <dsp:sp modelId="{1B09E660-3E39-447B-86E8-BAB1D3089112}">
      <dsp:nvSpPr>
        <dsp:cNvPr id="0" name=""/>
        <dsp:cNvSpPr/>
      </dsp:nvSpPr>
      <dsp:spPr>
        <a:xfrm>
          <a:off x="392201" y="1700296"/>
          <a:ext cx="1133531" cy="1133531"/>
        </a:xfrm>
        <a:prstGeom prst="ellipse">
          <a:avLst/>
        </a:prstGeom>
        <a:solidFill>
          <a:schemeClr val="lt1">
            <a:hueOff val="0"/>
            <a:satOff val="0"/>
            <a:lumOff val="0"/>
            <a:alphaOff val="0"/>
          </a:schemeClr>
        </a:solidFill>
        <a:ln w="19050" cap="rnd" cmpd="sng" algn="ctr">
          <a:solidFill>
            <a:schemeClr val="accent4">
              <a:hueOff val="-455917"/>
              <a:satOff val="-2303"/>
              <a:lumOff val="-3235"/>
              <a:alphaOff val="0"/>
            </a:schemeClr>
          </a:solidFill>
          <a:prstDash val="solid"/>
        </a:ln>
        <a:effectLst/>
      </dsp:spPr>
      <dsp:style>
        <a:lnRef idx="2">
          <a:scrgbClr r="0" g="0" b="0"/>
        </a:lnRef>
        <a:fillRef idx="1">
          <a:scrgbClr r="0" g="0" b="0"/>
        </a:fillRef>
        <a:effectRef idx="0">
          <a:scrgbClr r="0" g="0" b="0"/>
        </a:effectRef>
        <a:fontRef idx="minor"/>
      </dsp:style>
    </dsp:sp>
    <dsp:sp modelId="{EBBBB66D-7A47-418D-A350-60A6CBA95937}">
      <dsp:nvSpPr>
        <dsp:cNvPr id="0" name=""/>
        <dsp:cNvSpPr/>
      </dsp:nvSpPr>
      <dsp:spPr>
        <a:xfrm>
          <a:off x="629336" y="3173886"/>
          <a:ext cx="8065277" cy="906824"/>
        </a:xfrm>
        <a:prstGeom prst="rect">
          <a:avLst/>
        </a:prstGeom>
        <a:solidFill>
          <a:srgbClr val="7030A0"/>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19792" tIns="53340" rIns="53340" bIns="53340" numCol="1" spcCol="1270" anchor="ctr" anchorCtr="0">
          <a:noAutofit/>
        </a:bodyPr>
        <a:lstStyle/>
        <a:p>
          <a:pPr lvl="0" algn="l" defTabSz="933450">
            <a:lnSpc>
              <a:spcPct val="90000"/>
            </a:lnSpc>
            <a:spcBef>
              <a:spcPct val="0"/>
            </a:spcBef>
            <a:spcAft>
              <a:spcPct val="35000"/>
            </a:spcAft>
          </a:pPr>
          <a:r>
            <a:rPr lang="es-MX" sz="2100" kern="1200" dirty="0">
              <a:latin typeface="Maiandra GD" panose="020E0502030308020204" pitchFamily="34" charset="0"/>
            </a:rPr>
            <a:t>Los verbos los podemos encontrar el pretérito o pasado (corrió), presente (corre) o futuro (correrá). </a:t>
          </a:r>
          <a:endParaRPr lang="es-CL" sz="2100" kern="1200" dirty="0">
            <a:latin typeface="Maiandra GD" panose="020E0502030308020204" pitchFamily="34" charset="0"/>
          </a:endParaRPr>
        </a:p>
      </dsp:txBody>
      <dsp:txXfrm>
        <a:off x="629336" y="3173886"/>
        <a:ext cx="8065277" cy="906824"/>
      </dsp:txXfrm>
    </dsp:sp>
    <dsp:sp modelId="{D5A7405A-E6D5-4857-AD5F-1604DC0BC353}">
      <dsp:nvSpPr>
        <dsp:cNvPr id="0" name=""/>
        <dsp:cNvSpPr/>
      </dsp:nvSpPr>
      <dsp:spPr>
        <a:xfrm>
          <a:off x="62570" y="3060533"/>
          <a:ext cx="1133531" cy="1133531"/>
        </a:xfrm>
        <a:prstGeom prst="ellipse">
          <a:avLst/>
        </a:prstGeom>
        <a:solidFill>
          <a:schemeClr val="lt1">
            <a:hueOff val="0"/>
            <a:satOff val="0"/>
            <a:lumOff val="0"/>
            <a:alphaOff val="0"/>
          </a:schemeClr>
        </a:solidFill>
        <a:ln w="19050" cap="rnd" cmpd="sng" algn="ctr">
          <a:solidFill>
            <a:schemeClr val="accent4">
              <a:hueOff val="-911834"/>
              <a:satOff val="-4605"/>
              <a:lumOff val="-647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5/8/2020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200862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5586B75A-687E-405C-8A0B-8D00578BA2C3}" type="datetimeFigureOut">
              <a:rPr lang="en-US" smtClean="0"/>
              <a:pPr/>
              <a:t>5/8/2020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16584610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5586B75A-687E-405C-8A0B-8D00578BA2C3}" type="datetimeFigureOut">
              <a:rPr lang="en-US" smtClean="0"/>
              <a:pPr/>
              <a:t>5/8/2020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55423812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5586B75A-687E-405C-8A0B-8D00578BA2C3}" type="datetimeFigureOut">
              <a:rPr lang="en-US" smtClean="0"/>
              <a:pPr/>
              <a:t>5/8/2020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68430975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5586B75A-687E-405C-8A0B-8D00578BA2C3}" type="datetimeFigureOut">
              <a:rPr lang="en-US" smtClean="0"/>
              <a:pPr/>
              <a:t>5/8/2020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0677194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5586B75A-687E-405C-8A0B-8D00578BA2C3}" type="datetimeFigureOut">
              <a:rPr lang="en-US" smtClean="0"/>
              <a:pPr/>
              <a:t>5/8/2020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33929125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5/8/2020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97533423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5/8/2020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81894979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5/8/2020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41690385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5586B75A-687E-405C-8A0B-8D00578BA2C3}" type="datetimeFigureOut">
              <a:rPr lang="en-US" smtClean="0"/>
              <a:pPr/>
              <a:t>5/8/2020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087150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5/8/2020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22227361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5/8/2020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52158338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5586B75A-687E-405C-8A0B-8D00578BA2C3}" type="datetimeFigureOut">
              <a:rPr lang="en-US" smtClean="0"/>
              <a:pPr/>
              <a:t>5/8/2020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642098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6B75A-687E-405C-8A0B-8D00578BA2C3}" type="datetimeFigureOut">
              <a:rPr lang="en-US" smtClean="0"/>
              <a:pPr/>
              <a:t>5/8/2020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978901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5586B75A-687E-405C-8A0B-8D00578BA2C3}" type="datetimeFigureOut">
              <a:rPr lang="en-US" smtClean="0"/>
              <a:pPr/>
              <a:t>5/8/2020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78982973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5586B75A-687E-405C-8A0B-8D00578BA2C3}" type="datetimeFigureOut">
              <a:rPr lang="en-US" smtClean="0"/>
              <a:pPr/>
              <a:t>5/8/2020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686505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586B75A-687E-405C-8A0B-8D00578BA2C3}" type="datetimeFigureOut">
              <a:rPr lang="en-US" smtClean="0"/>
              <a:pPr/>
              <a:t>5/8/2020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813499373"/>
      </p:ext>
    </p:extLst>
  </p:cSld>
  <p:clrMap bg1="lt1" tx1="dk1" bg2="lt2" tx2="dk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 id="2147483990" r:id="rId11"/>
    <p:sldLayoutId id="2147483991" r:id="rId12"/>
    <p:sldLayoutId id="2147483992" r:id="rId13"/>
    <p:sldLayoutId id="2147483993" r:id="rId14"/>
    <p:sldLayoutId id="2147483994" r:id="rId15"/>
    <p:sldLayoutId id="2147483995"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0.png"/><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D4C5BD-EB6C-4A59-8779-BA429568A713}"/>
              </a:ext>
            </a:extLst>
          </p:cNvPr>
          <p:cNvSpPr>
            <a:spLocks noGrp="1"/>
          </p:cNvSpPr>
          <p:nvPr>
            <p:ph type="ctrTitle"/>
          </p:nvPr>
        </p:nvSpPr>
        <p:spPr>
          <a:xfrm>
            <a:off x="354330" y="900109"/>
            <a:ext cx="7975283" cy="785812"/>
          </a:xfrm>
        </p:spPr>
        <p:txBody>
          <a:bodyPr>
            <a:noAutofit/>
          </a:bodyPr>
          <a:lstStyle/>
          <a:p>
            <a:r>
              <a:rPr lang="es-MX" sz="4000" dirty="0">
                <a:latin typeface="Bell MT" panose="02020503060305020303" pitchFamily="18" charset="0"/>
              </a:rPr>
              <a:t> “Plan de aprendizaje remoto”</a:t>
            </a:r>
            <a:endParaRPr lang="es-CL" sz="4000" dirty="0">
              <a:latin typeface="Bell MT" panose="02020503060305020303" pitchFamily="18" charset="0"/>
            </a:endParaRPr>
          </a:p>
        </p:txBody>
      </p:sp>
      <p:cxnSp>
        <p:nvCxnSpPr>
          <p:cNvPr id="6" name="Conector recto 5">
            <a:extLst>
              <a:ext uri="{FF2B5EF4-FFF2-40B4-BE49-F238E27FC236}">
                <a16:creationId xmlns:a16="http://schemas.microsoft.com/office/drawing/2014/main" id="{AC34A72C-2D1B-4881-8B51-19C4107D4A12}"/>
              </a:ext>
            </a:extLst>
          </p:cNvPr>
          <p:cNvCxnSpPr>
            <a:cxnSpLocks/>
          </p:cNvCxnSpPr>
          <p:nvPr/>
        </p:nvCxnSpPr>
        <p:spPr>
          <a:xfrm>
            <a:off x="600071" y="842959"/>
            <a:ext cx="10829921"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id="{9F429EEC-2F26-4807-96EF-55636A122803}"/>
              </a:ext>
            </a:extLst>
          </p:cNvPr>
          <p:cNvSpPr txBox="1"/>
          <p:nvPr/>
        </p:nvSpPr>
        <p:spPr>
          <a:xfrm>
            <a:off x="2614620" y="4329111"/>
            <a:ext cx="6943725" cy="923330"/>
          </a:xfrm>
          <a:prstGeom prst="rect">
            <a:avLst/>
          </a:prstGeom>
          <a:noFill/>
        </p:spPr>
        <p:txBody>
          <a:bodyPr wrap="square" rtlCol="0">
            <a:spAutoFit/>
          </a:bodyPr>
          <a:lstStyle/>
          <a:p>
            <a:pPr algn="ctr"/>
            <a:r>
              <a:rPr lang="es-MX" b="1" dirty="0" smtClean="0">
                <a:latin typeface="Maiandra GD" panose="020E0502030308020204" pitchFamily="34" charset="0"/>
              </a:rPr>
              <a:t>Programa de Integración Escolar</a:t>
            </a:r>
          </a:p>
          <a:p>
            <a:pPr algn="ctr"/>
            <a:r>
              <a:rPr lang="es-MX" b="1" dirty="0" smtClean="0">
                <a:latin typeface="Maiandra GD" panose="020E0502030308020204" pitchFamily="34" charset="0"/>
              </a:rPr>
              <a:t>Educadora Diferencial Daniela Bustamante</a:t>
            </a:r>
          </a:p>
          <a:p>
            <a:pPr algn="ctr"/>
            <a:r>
              <a:rPr lang="es-MX" b="1" dirty="0" smtClean="0">
                <a:latin typeface="Maiandra GD" panose="020E0502030308020204" pitchFamily="34" charset="0"/>
              </a:rPr>
              <a:t>Escuela San José, Recoleta</a:t>
            </a:r>
            <a:endParaRPr lang="es-CL" dirty="0">
              <a:latin typeface="Maiandra GD" panose="020E0502030308020204" pitchFamily="34" charset="0"/>
            </a:endParaRPr>
          </a:p>
        </p:txBody>
      </p:sp>
      <p:sp>
        <p:nvSpPr>
          <p:cNvPr id="13" name="CuadroTexto 12">
            <a:extLst>
              <a:ext uri="{FF2B5EF4-FFF2-40B4-BE49-F238E27FC236}">
                <a16:creationId xmlns:a16="http://schemas.microsoft.com/office/drawing/2014/main" id="{59035180-8807-4D7C-B34A-61900B07051A}"/>
              </a:ext>
            </a:extLst>
          </p:cNvPr>
          <p:cNvSpPr txBox="1"/>
          <p:nvPr/>
        </p:nvSpPr>
        <p:spPr>
          <a:xfrm>
            <a:off x="900112" y="2000241"/>
            <a:ext cx="10529880" cy="2246769"/>
          </a:xfrm>
          <a:prstGeom prst="rect">
            <a:avLst/>
          </a:prstGeom>
          <a:noFill/>
        </p:spPr>
        <p:txBody>
          <a:bodyPr wrap="square" rtlCol="0">
            <a:spAutoFit/>
          </a:bodyPr>
          <a:lstStyle/>
          <a:p>
            <a:pPr algn="ctr"/>
            <a:r>
              <a:rPr lang="es-MX" sz="7000" dirty="0">
                <a:solidFill>
                  <a:srgbClr val="00B0F0"/>
                </a:solidFill>
                <a:latin typeface="Berlin Sans FB Demi" panose="020E0802020502020306" pitchFamily="34" charset="0"/>
              </a:rPr>
              <a:t>Artículos, sustantivos, adjetivos y verbos. </a:t>
            </a:r>
            <a:endParaRPr lang="es-CL" sz="7000" dirty="0">
              <a:solidFill>
                <a:srgbClr val="00B0F0"/>
              </a:solidFill>
              <a:latin typeface="Berlin Sans FB Demi" panose="020E0802020502020306" pitchFamily="34" charset="0"/>
            </a:endParaRPr>
          </a:p>
        </p:txBody>
      </p:sp>
      <p:pic>
        <p:nvPicPr>
          <p:cNvPr id="8" name="Imagen 7"/>
          <p:cNvPicPr/>
          <p:nvPr/>
        </p:nvPicPr>
        <p:blipFill>
          <a:blip r:embed="rId2">
            <a:extLst>
              <a:ext uri="{28A0092B-C50C-407E-A947-70E740481C1C}">
                <a14:useLocalDpi xmlns:a14="http://schemas.microsoft.com/office/drawing/2010/main" val="0"/>
              </a:ext>
            </a:extLst>
          </a:blip>
          <a:srcRect/>
          <a:stretch>
            <a:fillRect/>
          </a:stretch>
        </p:blipFill>
        <p:spPr bwMode="auto">
          <a:xfrm>
            <a:off x="1006109" y="236550"/>
            <a:ext cx="1828532" cy="581458"/>
          </a:xfrm>
          <a:prstGeom prst="rect">
            <a:avLst/>
          </a:prstGeom>
          <a:noFill/>
          <a:ln>
            <a:noFill/>
          </a:ln>
        </p:spPr>
      </p:pic>
    </p:spTree>
    <p:extLst>
      <p:ext uri="{BB962C8B-B14F-4D97-AF65-F5344CB8AC3E}">
        <p14:creationId xmlns:p14="http://schemas.microsoft.com/office/powerpoint/2010/main" val="21087132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diagonales redondeadas 1">
            <a:extLst>
              <a:ext uri="{FF2B5EF4-FFF2-40B4-BE49-F238E27FC236}">
                <a16:creationId xmlns:a16="http://schemas.microsoft.com/office/drawing/2014/main" id="{90B0F246-12FE-4B92-8A36-658435036E8B}"/>
              </a:ext>
            </a:extLst>
          </p:cNvPr>
          <p:cNvSpPr/>
          <p:nvPr/>
        </p:nvSpPr>
        <p:spPr>
          <a:xfrm>
            <a:off x="6438583" y="392298"/>
            <a:ext cx="3671248" cy="527258"/>
          </a:xfrm>
          <a:prstGeom prst="round2DiagRect">
            <a:avLst/>
          </a:prstGeom>
          <a:solidFill>
            <a:schemeClr val="accent1"/>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s-MX" sz="2000" dirty="0">
                <a:latin typeface="Berlin Sans FB Demi" panose="020E0802020502020306" pitchFamily="34" charset="0"/>
              </a:rPr>
              <a:t>¡Ahora a jugar en familia!</a:t>
            </a:r>
            <a:endParaRPr lang="es-CL" sz="2000" dirty="0">
              <a:latin typeface="Berlin Sans FB Demi" panose="020E0802020502020306" pitchFamily="34" charset="0"/>
            </a:endParaRPr>
          </a:p>
        </p:txBody>
      </p:sp>
      <p:pic>
        <p:nvPicPr>
          <p:cNvPr id="4" name="Imagen 3">
            <a:extLst>
              <a:ext uri="{FF2B5EF4-FFF2-40B4-BE49-F238E27FC236}">
                <a16:creationId xmlns:a16="http://schemas.microsoft.com/office/drawing/2014/main" id="{E8C8A979-A3C6-453C-BA1A-3094CCCA3F0C}"/>
              </a:ext>
            </a:extLst>
          </p:cNvPr>
          <p:cNvPicPr>
            <a:picLocks noChangeAspect="1"/>
          </p:cNvPicPr>
          <p:nvPr/>
        </p:nvPicPr>
        <p:blipFill rotWithShape="1">
          <a:blip r:embed="rId2"/>
          <a:srcRect l="20790" t="30814" r="21447" b="38304"/>
          <a:stretch/>
        </p:blipFill>
        <p:spPr>
          <a:xfrm>
            <a:off x="577515" y="962529"/>
            <a:ext cx="10780295" cy="3240504"/>
          </a:xfrm>
          <a:prstGeom prst="rect">
            <a:avLst/>
          </a:prstGeom>
        </p:spPr>
      </p:pic>
      <p:pic>
        <p:nvPicPr>
          <p:cNvPr id="3" name="Picture 6" descr="Resultado de imagen para familia animada">
            <a:extLst>
              <a:ext uri="{FF2B5EF4-FFF2-40B4-BE49-F238E27FC236}">
                <a16:creationId xmlns:a16="http://schemas.microsoft.com/office/drawing/2014/main" id="{78BD70D2-521C-4EA4-9C22-C3B5D166D9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9831" y="27174"/>
            <a:ext cx="1764632" cy="1764632"/>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5476C8D1-7071-41B3-9DA8-8C4A6C353839}"/>
              </a:ext>
            </a:extLst>
          </p:cNvPr>
          <p:cNvSpPr txBox="1"/>
          <p:nvPr/>
        </p:nvSpPr>
        <p:spPr>
          <a:xfrm>
            <a:off x="415442" y="5337555"/>
            <a:ext cx="11296948" cy="923330"/>
          </a:xfrm>
          <a:prstGeom prst="rect">
            <a:avLst/>
          </a:prstGeom>
          <a:noFill/>
        </p:spPr>
        <p:txBody>
          <a:bodyPr wrap="square" rtlCol="0">
            <a:spAutoFit/>
          </a:bodyPr>
          <a:lstStyle/>
          <a:p>
            <a:pPr algn="just"/>
            <a:r>
              <a:rPr lang="es-MX" dirty="0">
                <a:latin typeface="Cambria" panose="02040503050406030204" pitchFamily="18" charset="0"/>
                <a:ea typeface="Cambria" panose="02040503050406030204" pitchFamily="18" charset="0"/>
              </a:rPr>
              <a:t>Para reforzar este contenido, puedes jugar con tu familia al juego del “STOP”. Busca papel y lápiz, y hace una tabla como esta, al azar elijan una letra, el primero en completar la fila, debe decir “stop”. Luego revisen sus anotaciones. Pueden otorgar puntaje si lo quieren hacer mas divertido. A jugar!!</a:t>
            </a:r>
            <a:endParaRPr lang="es-CL" dirty="0">
              <a:latin typeface="Cambria" panose="02040503050406030204" pitchFamily="18" charset="0"/>
              <a:ea typeface="Cambria" panose="02040503050406030204" pitchFamily="18" charset="0"/>
            </a:endParaRPr>
          </a:p>
        </p:txBody>
      </p:sp>
      <p:sp>
        <p:nvSpPr>
          <p:cNvPr id="7" name="CuadroTexto 6">
            <a:extLst>
              <a:ext uri="{FF2B5EF4-FFF2-40B4-BE49-F238E27FC236}">
                <a16:creationId xmlns:a16="http://schemas.microsoft.com/office/drawing/2014/main" id="{7F3ADE09-1195-4420-AA4F-FFE37188170A}"/>
              </a:ext>
            </a:extLst>
          </p:cNvPr>
          <p:cNvSpPr txBox="1"/>
          <p:nvPr/>
        </p:nvSpPr>
        <p:spPr>
          <a:xfrm>
            <a:off x="2117558" y="4247142"/>
            <a:ext cx="3625516" cy="646331"/>
          </a:xfrm>
          <a:prstGeom prst="rect">
            <a:avLst/>
          </a:prstGeom>
          <a:noFill/>
        </p:spPr>
        <p:txBody>
          <a:bodyPr wrap="square" rtlCol="0">
            <a:spAutoFit/>
          </a:bodyPr>
          <a:lstStyle/>
          <a:p>
            <a:pPr algn="ctr"/>
            <a:r>
              <a:rPr lang="es-MX" b="1" dirty="0">
                <a:latin typeface="Maiandra GD" panose="020E0502030308020204" pitchFamily="34" charset="0"/>
              </a:rPr>
              <a:t>Con estas categorías reforzamos los sustantivos </a:t>
            </a:r>
            <a:r>
              <a:rPr lang="es-MX" b="1" dirty="0">
                <a:solidFill>
                  <a:srgbClr val="00B0F0"/>
                </a:solidFill>
                <a:latin typeface="Maiandra GD" panose="020E0502030308020204" pitchFamily="34" charset="0"/>
              </a:rPr>
              <a:t>propios</a:t>
            </a:r>
            <a:r>
              <a:rPr lang="es-MX" b="1" dirty="0">
                <a:latin typeface="Maiandra GD" panose="020E0502030308020204" pitchFamily="34" charset="0"/>
              </a:rPr>
              <a:t>.</a:t>
            </a:r>
            <a:endParaRPr lang="es-CL" b="1" dirty="0">
              <a:latin typeface="Maiandra GD" panose="020E0502030308020204" pitchFamily="34" charset="0"/>
            </a:endParaRPr>
          </a:p>
        </p:txBody>
      </p:sp>
      <p:sp>
        <p:nvSpPr>
          <p:cNvPr id="8" name="CuadroTexto 7">
            <a:extLst>
              <a:ext uri="{FF2B5EF4-FFF2-40B4-BE49-F238E27FC236}">
                <a16:creationId xmlns:a16="http://schemas.microsoft.com/office/drawing/2014/main" id="{82A5C63B-43AF-4399-8979-E69E80797CA2}"/>
              </a:ext>
            </a:extLst>
          </p:cNvPr>
          <p:cNvSpPr txBox="1"/>
          <p:nvPr/>
        </p:nvSpPr>
        <p:spPr>
          <a:xfrm>
            <a:off x="6938211" y="4203033"/>
            <a:ext cx="3625516" cy="646331"/>
          </a:xfrm>
          <a:prstGeom prst="rect">
            <a:avLst/>
          </a:prstGeom>
          <a:noFill/>
        </p:spPr>
        <p:txBody>
          <a:bodyPr wrap="square" rtlCol="0">
            <a:spAutoFit/>
          </a:bodyPr>
          <a:lstStyle/>
          <a:p>
            <a:pPr algn="ctr"/>
            <a:r>
              <a:rPr lang="es-MX" b="1" dirty="0">
                <a:latin typeface="Maiandra GD" panose="020E0502030308020204" pitchFamily="34" charset="0"/>
              </a:rPr>
              <a:t>Con estas categorías reforzamos los sustantivos </a:t>
            </a:r>
            <a:r>
              <a:rPr lang="es-MX" b="1" dirty="0">
                <a:solidFill>
                  <a:srgbClr val="FF0000"/>
                </a:solidFill>
                <a:latin typeface="Maiandra GD" panose="020E0502030308020204" pitchFamily="34" charset="0"/>
              </a:rPr>
              <a:t>comunes</a:t>
            </a:r>
            <a:r>
              <a:rPr lang="es-MX" b="1" dirty="0">
                <a:latin typeface="Maiandra GD" panose="020E0502030308020204" pitchFamily="34" charset="0"/>
              </a:rPr>
              <a:t>.</a:t>
            </a:r>
            <a:endParaRPr lang="es-CL" b="1" dirty="0">
              <a:latin typeface="Maiandra GD" panose="020E0502030308020204" pitchFamily="34" charset="0"/>
            </a:endParaRPr>
          </a:p>
        </p:txBody>
      </p:sp>
    </p:spTree>
    <p:extLst>
      <p:ext uri="{BB962C8B-B14F-4D97-AF65-F5344CB8AC3E}">
        <p14:creationId xmlns:p14="http://schemas.microsoft.com/office/powerpoint/2010/main" val="35178761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9584" y="2294708"/>
            <a:ext cx="8991719" cy="1389017"/>
          </a:xfrm>
        </p:spPr>
        <p:txBody>
          <a:bodyPr>
            <a:normAutofit/>
          </a:bodyPr>
          <a:lstStyle/>
          <a:p>
            <a:r>
              <a:rPr lang="es-CL" sz="8000" dirty="0" smtClean="0">
                <a:latin typeface="Arial Black" panose="020B0A04020102020204" pitchFamily="34" charset="0"/>
              </a:rPr>
              <a:t>3. ADJETIVOS</a:t>
            </a:r>
            <a:endParaRPr lang="es-CL" sz="8000" dirty="0">
              <a:latin typeface="Arial Black" panose="020B0A04020102020204" pitchFamily="34" charset="0"/>
            </a:endParaRPr>
          </a:p>
        </p:txBody>
      </p:sp>
      <p:sp>
        <p:nvSpPr>
          <p:cNvPr id="3" name="Estrella: 5 puntas 2">
            <a:extLst>
              <a:ext uri="{FF2B5EF4-FFF2-40B4-BE49-F238E27FC236}">
                <a16:creationId xmlns:a16="http://schemas.microsoft.com/office/drawing/2014/main" id="{52DAD8AF-6705-4E56-BE24-5685CEE6756C}"/>
              </a:ext>
            </a:extLst>
          </p:cNvPr>
          <p:cNvSpPr/>
          <p:nvPr/>
        </p:nvSpPr>
        <p:spPr>
          <a:xfrm rot="21238978">
            <a:off x="8909682" y="1420390"/>
            <a:ext cx="914400" cy="828675"/>
          </a:xfrm>
          <a:prstGeom prst="star5">
            <a:avLst>
              <a:gd name="adj" fmla="val 20658"/>
              <a:gd name="hf" fmla="val 105146"/>
              <a:gd name="vf" fmla="val 110557"/>
            </a:avLst>
          </a:prstGeom>
          <a:solidFill>
            <a:srgbClr val="FFFF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5703689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3">
            <a:extLst>
              <a:ext uri="{FF2B5EF4-FFF2-40B4-BE49-F238E27FC236}">
                <a16:creationId xmlns:a16="http://schemas.microsoft.com/office/drawing/2014/main" id="{DC846324-676A-4E7C-A928-4A2FEA302C1E}"/>
              </a:ext>
            </a:extLst>
          </p:cNvPr>
          <p:cNvSpPr>
            <a:spLocks noGrp="1"/>
          </p:cNvSpPr>
          <p:nvPr>
            <p:ph type="title"/>
          </p:nvPr>
        </p:nvSpPr>
        <p:spPr>
          <a:xfrm>
            <a:off x="1097280" y="286604"/>
            <a:ext cx="10058400" cy="1127860"/>
          </a:xfrm>
        </p:spPr>
        <p:txBody>
          <a:bodyPr/>
          <a:lstStyle/>
          <a:p>
            <a:pPr algn="ctr"/>
            <a:r>
              <a:rPr lang="es-MX" dirty="0">
                <a:solidFill>
                  <a:srgbClr val="00B0F0"/>
                </a:solidFill>
                <a:latin typeface="Berlin Sans FB Demi" panose="020E0802020502020306" pitchFamily="34" charset="0"/>
              </a:rPr>
              <a:t>¿Qué es un adjetivo?</a:t>
            </a:r>
            <a:endParaRPr lang="es-CL" dirty="0">
              <a:solidFill>
                <a:srgbClr val="00B0F0"/>
              </a:solidFill>
              <a:latin typeface="Berlin Sans FB Demi" panose="020E0802020502020306" pitchFamily="34" charset="0"/>
            </a:endParaRPr>
          </a:p>
        </p:txBody>
      </p:sp>
      <p:graphicFrame>
        <p:nvGraphicFramePr>
          <p:cNvPr id="6" name="Diagrama 5">
            <a:extLst>
              <a:ext uri="{FF2B5EF4-FFF2-40B4-BE49-F238E27FC236}">
                <a16:creationId xmlns:a16="http://schemas.microsoft.com/office/drawing/2014/main" id="{A64ADB16-7498-4773-B398-0105F900DC39}"/>
              </a:ext>
            </a:extLst>
          </p:cNvPr>
          <p:cNvGraphicFramePr/>
          <p:nvPr>
            <p:extLst>
              <p:ext uri="{D42A27DB-BD31-4B8C-83A1-F6EECF244321}">
                <p14:modId xmlns:p14="http://schemas.microsoft.com/office/powerpoint/2010/main" val="1069653955"/>
              </p:ext>
            </p:extLst>
          </p:nvPr>
        </p:nvGraphicFramePr>
        <p:xfrm>
          <a:off x="2032000" y="1732547"/>
          <a:ext cx="8379326" cy="45831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Imagen 1"/>
          <p:cNvPicPr>
            <a:picLocks noChangeAspect="1"/>
          </p:cNvPicPr>
          <p:nvPr/>
        </p:nvPicPr>
        <p:blipFill>
          <a:blip r:embed="rId7"/>
          <a:stretch>
            <a:fillRect/>
          </a:stretch>
        </p:blipFill>
        <p:spPr>
          <a:xfrm>
            <a:off x="272551" y="197007"/>
            <a:ext cx="1649458" cy="2434914"/>
          </a:xfrm>
          <a:prstGeom prst="rect">
            <a:avLst/>
          </a:prstGeom>
        </p:spPr>
      </p:pic>
    </p:spTree>
    <p:extLst>
      <p:ext uri="{BB962C8B-B14F-4D97-AF65-F5344CB8AC3E}">
        <p14:creationId xmlns:p14="http://schemas.microsoft.com/office/powerpoint/2010/main" val="22764226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esultado de imagen para adjetivos">
            <a:extLst>
              <a:ext uri="{FF2B5EF4-FFF2-40B4-BE49-F238E27FC236}">
                <a16:creationId xmlns:a16="http://schemas.microsoft.com/office/drawing/2014/main" id="{6AA0403D-11BA-455E-8026-F150CD0718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442" y="145633"/>
            <a:ext cx="8158663" cy="6062616"/>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7C2EDBE8-C0A8-4420-9033-00CA6D346819}"/>
              </a:ext>
            </a:extLst>
          </p:cNvPr>
          <p:cNvSpPr txBox="1"/>
          <p:nvPr/>
        </p:nvSpPr>
        <p:spPr>
          <a:xfrm>
            <a:off x="8960768" y="481263"/>
            <a:ext cx="2967790" cy="584775"/>
          </a:xfrm>
          <a:prstGeom prst="rect">
            <a:avLst/>
          </a:prstGeom>
          <a:solidFill>
            <a:srgbClr val="FFFF00"/>
          </a:solidFill>
        </p:spPr>
        <p:txBody>
          <a:bodyPr wrap="square" rtlCol="0">
            <a:spAutoFit/>
          </a:bodyPr>
          <a:lstStyle/>
          <a:p>
            <a:pPr algn="ctr"/>
            <a:r>
              <a:rPr lang="es-MX" sz="3200" dirty="0">
                <a:latin typeface="Script MT Bold" panose="03040602040607080904" pitchFamily="66" charset="0"/>
              </a:rPr>
              <a:t>Otros ejemplos:</a:t>
            </a:r>
            <a:endParaRPr lang="es-CL" sz="3200" dirty="0">
              <a:latin typeface="Script MT Bold" panose="03040602040607080904" pitchFamily="66" charset="0"/>
            </a:endParaRPr>
          </a:p>
        </p:txBody>
      </p:sp>
      <p:sp>
        <p:nvSpPr>
          <p:cNvPr id="4" name="CuadroTexto 3">
            <a:extLst>
              <a:ext uri="{FF2B5EF4-FFF2-40B4-BE49-F238E27FC236}">
                <a16:creationId xmlns:a16="http://schemas.microsoft.com/office/drawing/2014/main" id="{54D4B251-2405-47EB-B372-FBA1E8FCFA64}"/>
              </a:ext>
            </a:extLst>
          </p:cNvPr>
          <p:cNvSpPr txBox="1"/>
          <p:nvPr/>
        </p:nvSpPr>
        <p:spPr>
          <a:xfrm>
            <a:off x="8960768" y="1203159"/>
            <a:ext cx="2967790" cy="5632311"/>
          </a:xfrm>
          <a:prstGeom prst="rect">
            <a:avLst/>
          </a:prstGeom>
          <a:noFill/>
        </p:spPr>
        <p:txBody>
          <a:bodyPr wrap="square" rtlCol="0">
            <a:spAutoFit/>
          </a:bodyPr>
          <a:lstStyle/>
          <a:p>
            <a:pPr algn="ctr"/>
            <a:r>
              <a:rPr lang="es-MX" sz="2400" dirty="0">
                <a:solidFill>
                  <a:srgbClr val="7030A0"/>
                </a:solidFill>
                <a:latin typeface="Script MT Bold" panose="03040602040607080904" pitchFamily="66" charset="0"/>
              </a:rPr>
              <a:t>Alegre</a:t>
            </a:r>
          </a:p>
          <a:p>
            <a:pPr algn="ctr"/>
            <a:endParaRPr lang="es-MX" sz="2400" dirty="0"/>
          </a:p>
          <a:p>
            <a:pPr algn="ctr"/>
            <a:r>
              <a:rPr lang="es-MX" sz="2400" dirty="0">
                <a:solidFill>
                  <a:srgbClr val="663300"/>
                </a:solidFill>
                <a:latin typeface="Arial Rounded MT Bold" panose="020F0704030504030204" pitchFamily="34" charset="0"/>
              </a:rPr>
              <a:t>Viejo</a:t>
            </a:r>
          </a:p>
          <a:p>
            <a:pPr algn="ctr"/>
            <a:endParaRPr lang="es-MX" sz="2400" dirty="0"/>
          </a:p>
          <a:p>
            <a:pPr algn="ctr"/>
            <a:r>
              <a:rPr lang="es-MX" sz="2400" dirty="0">
                <a:solidFill>
                  <a:srgbClr val="FF9900"/>
                </a:solidFill>
                <a:latin typeface="Berlin Sans FB Demi" panose="020E0802020502020306" pitchFamily="34" charset="0"/>
              </a:rPr>
              <a:t>Increíble</a:t>
            </a:r>
            <a:r>
              <a:rPr lang="es-MX" sz="2400" dirty="0"/>
              <a:t> </a:t>
            </a:r>
          </a:p>
          <a:p>
            <a:pPr algn="ctr"/>
            <a:endParaRPr lang="es-MX" sz="2400" dirty="0"/>
          </a:p>
          <a:p>
            <a:pPr algn="ctr"/>
            <a:r>
              <a:rPr lang="es-MX" sz="2400" dirty="0">
                <a:solidFill>
                  <a:schemeClr val="accent6">
                    <a:lumMod val="75000"/>
                  </a:schemeClr>
                </a:solidFill>
                <a:latin typeface="Bernard MT Condensed" panose="02050806060905020404" pitchFamily="18" charset="0"/>
              </a:rPr>
              <a:t>Inteligente</a:t>
            </a:r>
          </a:p>
          <a:p>
            <a:pPr algn="ctr"/>
            <a:endParaRPr lang="es-MX" sz="2400" dirty="0"/>
          </a:p>
          <a:p>
            <a:pPr algn="ctr"/>
            <a:r>
              <a:rPr lang="es-MX" sz="2400" dirty="0">
                <a:solidFill>
                  <a:srgbClr val="00B050"/>
                </a:solidFill>
                <a:latin typeface="Broadway" panose="04040905080B02020502" pitchFamily="82" charset="0"/>
              </a:rPr>
              <a:t>Egoísta </a:t>
            </a:r>
          </a:p>
          <a:p>
            <a:pPr algn="ctr"/>
            <a:endParaRPr lang="es-MX" sz="2400" dirty="0"/>
          </a:p>
          <a:p>
            <a:pPr algn="ctr"/>
            <a:r>
              <a:rPr lang="es-MX" sz="2800" dirty="0">
                <a:solidFill>
                  <a:srgbClr val="FF0000"/>
                </a:solidFill>
                <a:latin typeface="Monotype Corsiva" panose="03010101010201010101" pitchFamily="66" charset="0"/>
              </a:rPr>
              <a:t>Limpio</a:t>
            </a:r>
            <a:r>
              <a:rPr lang="es-MX" sz="2400" dirty="0"/>
              <a:t> </a:t>
            </a:r>
          </a:p>
          <a:p>
            <a:pPr algn="ctr"/>
            <a:endParaRPr lang="es-MX" sz="2400" dirty="0"/>
          </a:p>
          <a:p>
            <a:pPr algn="ctr"/>
            <a:r>
              <a:rPr lang="es-MX" sz="3200" dirty="0">
                <a:solidFill>
                  <a:schemeClr val="tx1">
                    <a:lumMod val="95000"/>
                    <a:lumOff val="5000"/>
                  </a:schemeClr>
                </a:solidFill>
                <a:latin typeface="Brush Script MT" panose="03060802040406070304" pitchFamily="66" charset="0"/>
              </a:rPr>
              <a:t>Rápido</a:t>
            </a:r>
            <a:r>
              <a:rPr lang="es-MX" sz="2400" dirty="0"/>
              <a:t> </a:t>
            </a:r>
          </a:p>
          <a:p>
            <a:endParaRPr lang="es-MX" dirty="0"/>
          </a:p>
          <a:p>
            <a:endParaRPr lang="es-CL" dirty="0"/>
          </a:p>
        </p:txBody>
      </p:sp>
    </p:spTree>
    <p:extLst>
      <p:ext uri="{BB962C8B-B14F-4D97-AF65-F5344CB8AC3E}">
        <p14:creationId xmlns:p14="http://schemas.microsoft.com/office/powerpoint/2010/main" val="28719580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esquinas diagonales redondeadas 2">
            <a:extLst>
              <a:ext uri="{FF2B5EF4-FFF2-40B4-BE49-F238E27FC236}">
                <a16:creationId xmlns:a16="http://schemas.microsoft.com/office/drawing/2014/main" id="{3C5D4C97-59DC-470A-8577-AC3907116CEE}"/>
              </a:ext>
            </a:extLst>
          </p:cNvPr>
          <p:cNvSpPr/>
          <p:nvPr/>
        </p:nvSpPr>
        <p:spPr>
          <a:xfrm>
            <a:off x="4466742" y="870278"/>
            <a:ext cx="4131826" cy="566724"/>
          </a:xfrm>
          <a:prstGeom prst="round2DiagRect">
            <a:avLst/>
          </a:prstGeom>
          <a:solidFill>
            <a:schemeClr val="accent1"/>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s-MX" sz="2200" dirty="0">
                <a:latin typeface="Berlin Sans FB Demi" panose="020E0802020502020306" pitchFamily="34" charset="0"/>
              </a:rPr>
              <a:t>¡Ahora a jugar en familia!</a:t>
            </a:r>
            <a:endParaRPr lang="es-CL" sz="2200" dirty="0">
              <a:latin typeface="Berlin Sans FB Demi" panose="020E0802020502020306" pitchFamily="34" charset="0"/>
            </a:endParaRPr>
          </a:p>
        </p:txBody>
      </p:sp>
      <p:pic>
        <p:nvPicPr>
          <p:cNvPr id="4" name="Picture 6" descr="Resultado de imagen para familia animada">
            <a:extLst>
              <a:ext uri="{FF2B5EF4-FFF2-40B4-BE49-F238E27FC236}">
                <a16:creationId xmlns:a16="http://schemas.microsoft.com/office/drawing/2014/main" id="{ED695C04-E869-4A43-92A5-7C0FD70822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1774" y="172617"/>
            <a:ext cx="1962047" cy="1962047"/>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esquina doblada 5">
            <a:extLst>
              <a:ext uri="{FF2B5EF4-FFF2-40B4-BE49-F238E27FC236}">
                <a16:creationId xmlns:a16="http://schemas.microsoft.com/office/drawing/2014/main" id="{C57C2D2A-C00A-4F6F-96E6-C67E5588154F}"/>
              </a:ext>
            </a:extLst>
          </p:cNvPr>
          <p:cNvSpPr/>
          <p:nvPr/>
        </p:nvSpPr>
        <p:spPr>
          <a:xfrm>
            <a:off x="1099580" y="2149641"/>
            <a:ext cx="9881937" cy="3334651"/>
          </a:xfrm>
          <a:prstGeom prst="foldedCorner">
            <a:avLst>
              <a:gd name="adj" fmla="val 27643"/>
            </a:avLst>
          </a:prstGeom>
          <a:solidFill>
            <a:srgbClr val="00B05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s-CL"/>
          </a:p>
        </p:txBody>
      </p:sp>
      <p:pic>
        <p:nvPicPr>
          <p:cNvPr id="10242" name="Picture 2" descr="Resultado de imagen para veo veo">
            <a:extLst>
              <a:ext uri="{FF2B5EF4-FFF2-40B4-BE49-F238E27FC236}">
                <a16:creationId xmlns:a16="http://schemas.microsoft.com/office/drawing/2014/main" id="{9E6CA6A8-C1AA-4674-AB0B-A3E6D4C4BB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59731">
            <a:off x="10137915" y="1409889"/>
            <a:ext cx="1798106" cy="1798106"/>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B5279402-DB34-4A50-9DC9-F1A67746E427}"/>
              </a:ext>
            </a:extLst>
          </p:cNvPr>
          <p:cNvSpPr txBox="1"/>
          <p:nvPr/>
        </p:nvSpPr>
        <p:spPr>
          <a:xfrm>
            <a:off x="1443789" y="2344971"/>
            <a:ext cx="9193520" cy="3139321"/>
          </a:xfrm>
          <a:prstGeom prst="rect">
            <a:avLst/>
          </a:prstGeom>
          <a:noFill/>
        </p:spPr>
        <p:txBody>
          <a:bodyPr wrap="square" rtlCol="0">
            <a:spAutoFit/>
          </a:bodyPr>
          <a:lstStyle/>
          <a:p>
            <a:r>
              <a:rPr lang="es-MX" sz="2200" dirty="0">
                <a:latin typeface="Maiandra GD" panose="020E0502030308020204" pitchFamily="34" charset="0"/>
              </a:rPr>
              <a:t>Para reforzar este contenido, te invitamos a jugar el juego </a:t>
            </a:r>
            <a:r>
              <a:rPr lang="es-MX" sz="2200" b="1" dirty="0">
                <a:latin typeface="Maiandra GD" panose="020E0502030308020204" pitchFamily="34" charset="0"/>
              </a:rPr>
              <a:t>“Veo, veo”. </a:t>
            </a:r>
          </a:p>
          <a:p>
            <a:r>
              <a:rPr lang="es-MX" sz="2200" b="1" dirty="0">
                <a:latin typeface="Maiandra GD" panose="020E0502030308020204" pitchFamily="34" charset="0"/>
              </a:rPr>
              <a:t>¿En qué consiste? </a:t>
            </a:r>
          </a:p>
          <a:p>
            <a:r>
              <a:rPr lang="es-MX" sz="2200" dirty="0">
                <a:latin typeface="Maiandra GD" panose="020E0502030308020204" pitchFamily="34" charset="0"/>
              </a:rPr>
              <a:t>Este juego tiene como objetivo adivinar un objeto o cosa que se está “viendo”, a través de pistas, esas pistas </a:t>
            </a:r>
            <a:r>
              <a:rPr lang="es-MX" sz="2200" dirty="0" err="1">
                <a:latin typeface="Maiandra GD" panose="020E0502030308020204" pitchFamily="34" charset="0"/>
              </a:rPr>
              <a:t>generalemente</a:t>
            </a:r>
            <a:r>
              <a:rPr lang="es-MX" sz="2200" dirty="0">
                <a:latin typeface="Maiandra GD" panose="020E0502030308020204" pitchFamily="34" charset="0"/>
              </a:rPr>
              <a:t> serán características (adjetivos). </a:t>
            </a:r>
          </a:p>
          <a:p>
            <a:r>
              <a:rPr lang="es-MX" sz="2200" b="1" dirty="0">
                <a:latin typeface="Maiandra GD" panose="020E0502030308020204" pitchFamily="34" charset="0"/>
              </a:rPr>
              <a:t>¿Cómo jugar? </a:t>
            </a:r>
          </a:p>
          <a:p>
            <a:r>
              <a:rPr lang="es-CL" sz="2200" dirty="0">
                <a:latin typeface="Maiandra GD" panose="020E0502030308020204" pitchFamily="34" charset="0"/>
              </a:rPr>
              <a:t>Por turnos. Una persona es la encargada de elegir (sin que el resto se de cuenta) un objeto de la casa y </a:t>
            </a:r>
            <a:r>
              <a:rPr lang="es-CL" sz="2200" dirty="0" err="1">
                <a:latin typeface="Maiandra GD" panose="020E0502030308020204" pitchFamily="34" charset="0"/>
              </a:rPr>
              <a:t>entragar</a:t>
            </a:r>
            <a:r>
              <a:rPr lang="es-CL" sz="2200" dirty="0">
                <a:latin typeface="Maiandra GD" panose="020E0502030308020204" pitchFamily="34" charset="0"/>
              </a:rPr>
              <a:t> una serie de pistas para que el resto de la familia adivine. Gana puntos quien adivine el objeto. </a:t>
            </a:r>
          </a:p>
        </p:txBody>
      </p:sp>
      <p:sp>
        <p:nvSpPr>
          <p:cNvPr id="8" name="CuadroTexto 7">
            <a:extLst>
              <a:ext uri="{FF2B5EF4-FFF2-40B4-BE49-F238E27FC236}">
                <a16:creationId xmlns:a16="http://schemas.microsoft.com/office/drawing/2014/main" id="{CDA8CDE4-4B20-43DD-B1D5-7259468D70A4}"/>
              </a:ext>
            </a:extLst>
          </p:cNvPr>
          <p:cNvSpPr txBox="1"/>
          <p:nvPr/>
        </p:nvSpPr>
        <p:spPr>
          <a:xfrm>
            <a:off x="2684383" y="5704488"/>
            <a:ext cx="4796590" cy="492443"/>
          </a:xfrm>
          <a:prstGeom prst="rect">
            <a:avLst/>
          </a:prstGeom>
          <a:noFill/>
        </p:spPr>
        <p:txBody>
          <a:bodyPr wrap="square" rtlCol="0">
            <a:spAutoFit/>
          </a:bodyPr>
          <a:lstStyle/>
          <a:p>
            <a:r>
              <a:rPr lang="es-MX" sz="2600" dirty="0">
                <a:solidFill>
                  <a:srgbClr val="00B0F0"/>
                </a:solidFill>
                <a:latin typeface="Script MT Bold" panose="03040602040607080904" pitchFamily="66" charset="0"/>
              </a:rPr>
              <a:t>“Veo </a:t>
            </a:r>
            <a:r>
              <a:rPr lang="es-MX" sz="2600" dirty="0" err="1">
                <a:solidFill>
                  <a:srgbClr val="00B0F0"/>
                </a:solidFill>
                <a:latin typeface="Script MT Bold" panose="03040602040607080904" pitchFamily="66" charset="0"/>
              </a:rPr>
              <a:t>veo</a:t>
            </a:r>
            <a:r>
              <a:rPr lang="es-MX" sz="2600" dirty="0">
                <a:solidFill>
                  <a:srgbClr val="00B0F0"/>
                </a:solidFill>
                <a:latin typeface="Script MT Bold" panose="03040602040607080904" pitchFamily="66" charset="0"/>
              </a:rPr>
              <a:t>, un objeto muy </a:t>
            </a:r>
            <a:r>
              <a:rPr lang="es-MX" sz="2600" dirty="0" smtClean="0">
                <a:solidFill>
                  <a:srgbClr val="00B0F0"/>
                </a:solidFill>
                <a:latin typeface="Script MT Bold" panose="03040602040607080904" pitchFamily="66" charset="0"/>
              </a:rPr>
              <a:t>alto</a:t>
            </a:r>
            <a:r>
              <a:rPr lang="es-MX" sz="2600" dirty="0">
                <a:solidFill>
                  <a:srgbClr val="00B0F0"/>
                </a:solidFill>
                <a:latin typeface="Script MT Bold" panose="03040602040607080904" pitchFamily="66" charset="0"/>
              </a:rPr>
              <a:t>”</a:t>
            </a:r>
            <a:endParaRPr lang="es-CL" sz="2600" dirty="0">
              <a:solidFill>
                <a:srgbClr val="00B0F0"/>
              </a:solidFill>
              <a:latin typeface="Script MT Bold" panose="03040602040607080904" pitchFamily="66" charset="0"/>
            </a:endParaRPr>
          </a:p>
        </p:txBody>
      </p:sp>
    </p:spTree>
    <p:extLst>
      <p:ext uri="{BB962C8B-B14F-4D97-AF65-F5344CB8AC3E}">
        <p14:creationId xmlns:p14="http://schemas.microsoft.com/office/powerpoint/2010/main" val="15189703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9584" y="2294708"/>
            <a:ext cx="8991719" cy="1389017"/>
          </a:xfrm>
        </p:spPr>
        <p:txBody>
          <a:bodyPr>
            <a:normAutofit/>
          </a:bodyPr>
          <a:lstStyle/>
          <a:p>
            <a:r>
              <a:rPr lang="es-CL" sz="8000" dirty="0">
                <a:latin typeface="Arial Black" panose="020B0A04020102020204" pitchFamily="34" charset="0"/>
              </a:rPr>
              <a:t>4</a:t>
            </a:r>
            <a:r>
              <a:rPr lang="es-CL" sz="8000" dirty="0" smtClean="0">
                <a:latin typeface="Arial Black" panose="020B0A04020102020204" pitchFamily="34" charset="0"/>
              </a:rPr>
              <a:t>. VERBOS</a:t>
            </a:r>
            <a:endParaRPr lang="es-CL" sz="8000" dirty="0">
              <a:latin typeface="Arial Black" panose="020B0A04020102020204" pitchFamily="34" charset="0"/>
            </a:endParaRPr>
          </a:p>
        </p:txBody>
      </p:sp>
      <p:sp>
        <p:nvSpPr>
          <p:cNvPr id="3" name="Estrella: 5 puntas 2">
            <a:extLst>
              <a:ext uri="{FF2B5EF4-FFF2-40B4-BE49-F238E27FC236}">
                <a16:creationId xmlns:a16="http://schemas.microsoft.com/office/drawing/2014/main" id="{52DAD8AF-6705-4E56-BE24-5685CEE6756C}"/>
              </a:ext>
            </a:extLst>
          </p:cNvPr>
          <p:cNvSpPr/>
          <p:nvPr/>
        </p:nvSpPr>
        <p:spPr>
          <a:xfrm rot="21238978">
            <a:off x="7198448" y="1760024"/>
            <a:ext cx="914400" cy="828675"/>
          </a:xfrm>
          <a:prstGeom prst="star5">
            <a:avLst>
              <a:gd name="adj" fmla="val 20658"/>
              <a:gd name="hf" fmla="val 105146"/>
              <a:gd name="vf" fmla="val 110557"/>
            </a:avLst>
          </a:prstGeom>
          <a:solidFill>
            <a:srgbClr val="FFFF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0183624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Resultado de imagen para niño pensando animado">
            <a:extLst>
              <a:ext uri="{FF2B5EF4-FFF2-40B4-BE49-F238E27FC236}">
                <a16:creationId xmlns:a16="http://schemas.microsoft.com/office/drawing/2014/main" id="{F656FD12-1D2A-4DE0-937E-B84FFCC5C9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9011" y="2870313"/>
            <a:ext cx="2584003" cy="2584003"/>
          </a:xfrm>
          <a:prstGeom prst="rect">
            <a:avLst/>
          </a:prstGeom>
          <a:noFill/>
          <a:extLst>
            <a:ext uri="{909E8E84-426E-40DD-AFC4-6F175D3DCCD1}">
              <a14:hiddenFill xmlns:a14="http://schemas.microsoft.com/office/drawing/2010/main">
                <a:solidFill>
                  <a:srgbClr val="FFFFFF"/>
                </a:solidFill>
              </a14:hiddenFill>
            </a:ext>
          </a:extLst>
        </p:spPr>
      </p:pic>
      <p:sp>
        <p:nvSpPr>
          <p:cNvPr id="9" name="Título 3">
            <a:extLst>
              <a:ext uri="{FF2B5EF4-FFF2-40B4-BE49-F238E27FC236}">
                <a16:creationId xmlns:a16="http://schemas.microsoft.com/office/drawing/2014/main" id="{21A6FFF5-8F80-45A3-BFDB-F7BE3694C23F}"/>
              </a:ext>
            </a:extLst>
          </p:cNvPr>
          <p:cNvSpPr>
            <a:spLocks noGrp="1"/>
          </p:cNvSpPr>
          <p:nvPr>
            <p:ph type="title"/>
          </p:nvPr>
        </p:nvSpPr>
        <p:spPr>
          <a:xfrm>
            <a:off x="0" y="599734"/>
            <a:ext cx="10058400" cy="1127860"/>
          </a:xfrm>
        </p:spPr>
        <p:txBody>
          <a:bodyPr/>
          <a:lstStyle/>
          <a:p>
            <a:pPr algn="ctr"/>
            <a:r>
              <a:rPr lang="es-MX" dirty="0">
                <a:solidFill>
                  <a:srgbClr val="00B0F0"/>
                </a:solidFill>
                <a:latin typeface="Berlin Sans FB Demi" panose="020E0802020502020306" pitchFamily="34" charset="0"/>
              </a:rPr>
              <a:t>¿Qué es un verbo?</a:t>
            </a:r>
            <a:endParaRPr lang="es-CL" dirty="0">
              <a:solidFill>
                <a:srgbClr val="00B0F0"/>
              </a:solidFill>
              <a:latin typeface="Berlin Sans FB Demi" panose="020E0802020502020306" pitchFamily="34" charset="0"/>
            </a:endParaRPr>
          </a:p>
        </p:txBody>
      </p:sp>
      <p:graphicFrame>
        <p:nvGraphicFramePr>
          <p:cNvPr id="8" name="Diagrama 7">
            <a:extLst>
              <a:ext uri="{FF2B5EF4-FFF2-40B4-BE49-F238E27FC236}">
                <a16:creationId xmlns:a16="http://schemas.microsoft.com/office/drawing/2014/main" id="{7C13F760-A05A-46EB-9038-2BC78DB7730B}"/>
              </a:ext>
            </a:extLst>
          </p:cNvPr>
          <p:cNvGraphicFramePr/>
          <p:nvPr>
            <p:extLst>
              <p:ext uri="{D42A27DB-BD31-4B8C-83A1-F6EECF244321}">
                <p14:modId xmlns:p14="http://schemas.microsoft.com/office/powerpoint/2010/main" val="2693388092"/>
              </p:ext>
            </p:extLst>
          </p:nvPr>
        </p:nvGraphicFramePr>
        <p:xfrm>
          <a:off x="771826" y="1732547"/>
          <a:ext cx="8757185" cy="45341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681316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Resultado de imagen para los verbos presente">
            <a:extLst>
              <a:ext uri="{FF2B5EF4-FFF2-40B4-BE49-F238E27FC236}">
                <a16:creationId xmlns:a16="http://schemas.microsoft.com/office/drawing/2014/main" id="{042381D4-B5AF-44A0-8C39-A856A76142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477"/>
          <a:stretch/>
        </p:blipFill>
        <p:spPr bwMode="auto">
          <a:xfrm>
            <a:off x="2928160" y="1211566"/>
            <a:ext cx="6957118" cy="4618982"/>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58B55E56-AAFC-4C6F-8C74-3C66ACE876E1}"/>
              </a:ext>
            </a:extLst>
          </p:cNvPr>
          <p:cNvSpPr txBox="1"/>
          <p:nvPr/>
        </p:nvSpPr>
        <p:spPr>
          <a:xfrm>
            <a:off x="265856" y="316053"/>
            <a:ext cx="8953216" cy="707886"/>
          </a:xfrm>
          <a:prstGeom prst="rect">
            <a:avLst/>
          </a:prstGeom>
          <a:noFill/>
        </p:spPr>
        <p:txBody>
          <a:bodyPr wrap="square" rtlCol="0">
            <a:spAutoFit/>
          </a:bodyPr>
          <a:lstStyle/>
          <a:p>
            <a:r>
              <a:rPr lang="es-MX" sz="4000" dirty="0">
                <a:solidFill>
                  <a:srgbClr val="00B0F0"/>
                </a:solidFill>
                <a:latin typeface="Script MT Bold" panose="03040602040607080904" pitchFamily="66" charset="0"/>
              </a:rPr>
              <a:t>Observa el siguiente organizador gráfico:</a:t>
            </a:r>
            <a:endParaRPr lang="es-CL" sz="4000" dirty="0">
              <a:solidFill>
                <a:srgbClr val="00B0F0"/>
              </a:solidFill>
              <a:latin typeface="Script MT Bold" panose="03040602040607080904" pitchFamily="66" charset="0"/>
            </a:endParaRPr>
          </a:p>
        </p:txBody>
      </p:sp>
      <p:pic>
        <p:nvPicPr>
          <p:cNvPr id="7" name="Picture 4" descr="post it rosa[4] | Educaendigital6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10" y="1946366"/>
            <a:ext cx="3158484" cy="3149383"/>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EFBE2BA6-8467-4F01-9901-4188982762F4}"/>
              </a:ext>
            </a:extLst>
          </p:cNvPr>
          <p:cNvSpPr txBox="1"/>
          <p:nvPr/>
        </p:nvSpPr>
        <p:spPr>
          <a:xfrm>
            <a:off x="377437" y="2763228"/>
            <a:ext cx="2358190" cy="1323439"/>
          </a:xfrm>
          <a:prstGeom prst="rect">
            <a:avLst/>
          </a:prstGeom>
          <a:noFill/>
        </p:spPr>
        <p:txBody>
          <a:bodyPr wrap="square" rtlCol="0">
            <a:spAutoFit/>
          </a:bodyPr>
          <a:lstStyle/>
          <a:p>
            <a:pPr algn="ctr"/>
            <a:r>
              <a:rPr lang="es-MX" sz="1600" i="1" dirty="0">
                <a:latin typeface="Cambria" panose="02040503050406030204" pitchFamily="18" charset="0"/>
                <a:ea typeface="Cambria" panose="02040503050406030204" pitchFamily="18" charset="0"/>
              </a:rPr>
              <a:t>Siempre es importante mantener la concordancia entre la persona gramatical y el verbo. </a:t>
            </a:r>
            <a:endParaRPr lang="es-CL" sz="160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850666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diagonales redondeadas 3">
            <a:extLst>
              <a:ext uri="{FF2B5EF4-FFF2-40B4-BE49-F238E27FC236}">
                <a16:creationId xmlns:a16="http://schemas.microsoft.com/office/drawing/2014/main" id="{EA7A902C-FBBF-4875-95AC-31DD877C7E9F}"/>
              </a:ext>
            </a:extLst>
          </p:cNvPr>
          <p:cNvSpPr/>
          <p:nvPr/>
        </p:nvSpPr>
        <p:spPr>
          <a:xfrm>
            <a:off x="4140171" y="1153640"/>
            <a:ext cx="4131826" cy="566724"/>
          </a:xfrm>
          <a:prstGeom prst="round2DiagRect">
            <a:avLst/>
          </a:prstGeom>
          <a:solidFill>
            <a:schemeClr val="accent1"/>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s-MX" sz="2200" dirty="0">
                <a:latin typeface="Berlin Sans FB Demi" panose="020E0802020502020306" pitchFamily="34" charset="0"/>
              </a:rPr>
              <a:t>¡Ahora a jugar en familia!</a:t>
            </a:r>
            <a:endParaRPr lang="es-CL" sz="2200" dirty="0">
              <a:latin typeface="Berlin Sans FB Demi" panose="020E0802020502020306" pitchFamily="34" charset="0"/>
            </a:endParaRPr>
          </a:p>
        </p:txBody>
      </p:sp>
      <p:pic>
        <p:nvPicPr>
          <p:cNvPr id="5" name="Picture 6" descr="Resultado de imagen para familia animada">
            <a:extLst>
              <a:ext uri="{FF2B5EF4-FFF2-40B4-BE49-F238E27FC236}">
                <a16:creationId xmlns:a16="http://schemas.microsoft.com/office/drawing/2014/main" id="{FB9EDECC-BBC2-4B9C-8981-7374E429AC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1774" y="172617"/>
            <a:ext cx="1962047" cy="1962047"/>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5F8442BC-04FC-4C83-B4FB-61D738461C62}"/>
              </a:ext>
            </a:extLst>
          </p:cNvPr>
          <p:cNvSpPr txBox="1"/>
          <p:nvPr/>
        </p:nvSpPr>
        <p:spPr>
          <a:xfrm>
            <a:off x="439782" y="2448378"/>
            <a:ext cx="9017727" cy="1631216"/>
          </a:xfrm>
          <a:prstGeom prst="rect">
            <a:avLst/>
          </a:prstGeom>
          <a:ln w="28575">
            <a:prstDash val="dash"/>
          </a:ln>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es-MX" sz="2000" dirty="0">
                <a:latin typeface="Maiandra GD" panose="020E0502030308020204" pitchFamily="34" charset="0"/>
              </a:rPr>
              <a:t>Para reforzar este contenido, puedes jugar a las mímicas con tu familia. </a:t>
            </a:r>
          </a:p>
          <a:p>
            <a:pPr algn="just"/>
            <a:r>
              <a:rPr lang="es-MX" sz="2000" dirty="0">
                <a:latin typeface="Maiandra GD" panose="020E0502030308020204" pitchFamily="34" charset="0"/>
              </a:rPr>
              <a:t>Pueden hacer papelitos con diversas acciones, y ponerlas en una bolsa. Una persona saca un papel y realiza la mímica de la acción, mientras el resto de la familia intenta adivinar. </a:t>
            </a:r>
          </a:p>
          <a:p>
            <a:pPr algn="just"/>
            <a:r>
              <a:rPr lang="es-MX" sz="2000" dirty="0">
                <a:latin typeface="Maiandra GD" panose="020E0502030308020204" pitchFamily="34" charset="0"/>
              </a:rPr>
              <a:t>Una alternativa es jugar en equipos, gana el equipo que adivina más acciones. </a:t>
            </a:r>
            <a:endParaRPr lang="es-CL" sz="2000" dirty="0">
              <a:latin typeface="Maiandra GD" panose="020E0502030308020204" pitchFamily="34" charset="0"/>
            </a:endParaRPr>
          </a:p>
        </p:txBody>
      </p:sp>
      <p:sp>
        <p:nvSpPr>
          <p:cNvPr id="7" name="CuadroTexto 6">
            <a:extLst>
              <a:ext uri="{FF2B5EF4-FFF2-40B4-BE49-F238E27FC236}">
                <a16:creationId xmlns:a16="http://schemas.microsoft.com/office/drawing/2014/main" id="{BDFB262E-38F1-42C4-BDF1-7FF1CBDFFEF8}"/>
              </a:ext>
            </a:extLst>
          </p:cNvPr>
          <p:cNvSpPr txBox="1"/>
          <p:nvPr/>
        </p:nvSpPr>
        <p:spPr>
          <a:xfrm>
            <a:off x="439782" y="4559886"/>
            <a:ext cx="9226731" cy="1015663"/>
          </a:xfrm>
          <a:prstGeom prst="rect">
            <a:avLst/>
          </a:prstGeom>
          <a:noFill/>
        </p:spPr>
        <p:txBody>
          <a:bodyPr wrap="square" rtlCol="0">
            <a:spAutoFit/>
          </a:bodyPr>
          <a:lstStyle/>
          <a:p>
            <a:r>
              <a:rPr lang="es-MX" sz="2000" dirty="0">
                <a:latin typeface="Berlin Sans FB Demi" panose="020E0802020502020306" pitchFamily="34" charset="0"/>
              </a:rPr>
              <a:t>Ejemplos: </a:t>
            </a:r>
            <a:r>
              <a:rPr lang="es-MX" sz="2000" dirty="0">
                <a:solidFill>
                  <a:schemeClr val="accent6">
                    <a:lumMod val="75000"/>
                  </a:schemeClr>
                </a:solidFill>
                <a:latin typeface="Berlin Sans FB Demi" panose="020E0802020502020306" pitchFamily="34" charset="0"/>
              </a:rPr>
              <a:t>comer</a:t>
            </a:r>
            <a:r>
              <a:rPr lang="es-MX" sz="2000" dirty="0">
                <a:latin typeface="Berlin Sans FB Demi" panose="020E0802020502020306" pitchFamily="34" charset="0"/>
              </a:rPr>
              <a:t> – </a:t>
            </a:r>
            <a:r>
              <a:rPr lang="es-MX" sz="2000" dirty="0">
                <a:solidFill>
                  <a:srgbClr val="FFC000"/>
                </a:solidFill>
                <a:latin typeface="Berlin Sans FB Demi" panose="020E0802020502020306" pitchFamily="34" charset="0"/>
              </a:rPr>
              <a:t>bailar</a:t>
            </a:r>
            <a:r>
              <a:rPr lang="es-MX" sz="2000" dirty="0">
                <a:latin typeface="Berlin Sans FB Demi" panose="020E0802020502020306" pitchFamily="34" charset="0"/>
              </a:rPr>
              <a:t> – </a:t>
            </a:r>
            <a:r>
              <a:rPr lang="es-MX" sz="2000" dirty="0">
                <a:solidFill>
                  <a:srgbClr val="00B050"/>
                </a:solidFill>
                <a:latin typeface="Berlin Sans FB Demi" panose="020E0802020502020306" pitchFamily="34" charset="0"/>
              </a:rPr>
              <a:t>cantar</a:t>
            </a:r>
            <a:r>
              <a:rPr lang="es-MX" sz="2000" dirty="0">
                <a:latin typeface="Berlin Sans FB Demi" panose="020E0802020502020306" pitchFamily="34" charset="0"/>
              </a:rPr>
              <a:t> – </a:t>
            </a:r>
            <a:r>
              <a:rPr lang="es-MX" sz="2000" dirty="0">
                <a:solidFill>
                  <a:srgbClr val="CC00CC"/>
                </a:solidFill>
                <a:latin typeface="Berlin Sans FB Demi" panose="020E0802020502020306" pitchFamily="34" charset="0"/>
              </a:rPr>
              <a:t>amar</a:t>
            </a:r>
            <a:r>
              <a:rPr lang="es-MX" sz="2000" dirty="0">
                <a:latin typeface="Berlin Sans FB Demi" panose="020E0802020502020306" pitchFamily="34" charset="0"/>
              </a:rPr>
              <a:t> – </a:t>
            </a:r>
            <a:r>
              <a:rPr lang="es-MX" sz="2000" dirty="0">
                <a:solidFill>
                  <a:srgbClr val="FF0000"/>
                </a:solidFill>
                <a:latin typeface="Berlin Sans FB Demi" panose="020E0802020502020306" pitchFamily="34" charset="0"/>
              </a:rPr>
              <a:t>odiar</a:t>
            </a:r>
            <a:r>
              <a:rPr lang="es-MX" sz="2000" dirty="0">
                <a:latin typeface="Berlin Sans FB Demi" panose="020E0802020502020306" pitchFamily="34" charset="0"/>
              </a:rPr>
              <a:t> – </a:t>
            </a:r>
            <a:r>
              <a:rPr lang="es-MX" sz="2000" dirty="0">
                <a:solidFill>
                  <a:schemeClr val="accent6">
                    <a:lumMod val="50000"/>
                  </a:schemeClr>
                </a:solidFill>
                <a:latin typeface="Berlin Sans FB Demi" panose="020E0802020502020306" pitchFamily="34" charset="0"/>
              </a:rPr>
              <a:t>jugar</a:t>
            </a:r>
            <a:r>
              <a:rPr lang="es-MX" sz="2000" dirty="0">
                <a:latin typeface="Berlin Sans FB Demi" panose="020E0802020502020306" pitchFamily="34" charset="0"/>
              </a:rPr>
              <a:t> – </a:t>
            </a:r>
            <a:r>
              <a:rPr lang="es-MX" sz="2000" dirty="0">
                <a:solidFill>
                  <a:srgbClr val="FF9900"/>
                </a:solidFill>
                <a:latin typeface="Berlin Sans FB Demi" panose="020E0802020502020306" pitchFamily="34" charset="0"/>
              </a:rPr>
              <a:t>sonreír</a:t>
            </a:r>
            <a:r>
              <a:rPr lang="es-MX" sz="2000" dirty="0">
                <a:latin typeface="Berlin Sans FB Demi" panose="020E0802020502020306" pitchFamily="34" charset="0"/>
              </a:rPr>
              <a:t> -  </a:t>
            </a:r>
            <a:r>
              <a:rPr lang="es-MX" sz="2000" dirty="0">
                <a:solidFill>
                  <a:srgbClr val="FF3399"/>
                </a:solidFill>
                <a:latin typeface="Berlin Sans FB Demi" panose="020E0802020502020306" pitchFamily="34" charset="0"/>
              </a:rPr>
              <a:t>cocinar</a:t>
            </a:r>
            <a:r>
              <a:rPr lang="es-MX" sz="2000" dirty="0">
                <a:latin typeface="Berlin Sans FB Demi" panose="020E0802020502020306" pitchFamily="34" charset="0"/>
              </a:rPr>
              <a:t> – </a:t>
            </a:r>
            <a:r>
              <a:rPr lang="es-MX" dirty="0">
                <a:solidFill>
                  <a:srgbClr val="92D050"/>
                </a:solidFill>
                <a:latin typeface="Berlin Sans FB Demi" panose="020E0802020502020306" pitchFamily="34" charset="0"/>
              </a:rPr>
              <a:t>beber</a:t>
            </a:r>
            <a:r>
              <a:rPr lang="es-MX" sz="2000" dirty="0">
                <a:latin typeface="Berlin Sans FB Demi" panose="020E0802020502020306" pitchFamily="34" charset="0"/>
              </a:rPr>
              <a:t> – </a:t>
            </a:r>
            <a:r>
              <a:rPr lang="es-MX" sz="2000" dirty="0">
                <a:solidFill>
                  <a:srgbClr val="C00000"/>
                </a:solidFill>
                <a:latin typeface="Berlin Sans FB Demi" panose="020E0802020502020306" pitchFamily="34" charset="0"/>
              </a:rPr>
              <a:t>estudiar</a:t>
            </a:r>
            <a:r>
              <a:rPr lang="es-MX" sz="2000" dirty="0">
                <a:latin typeface="Berlin Sans FB Demi" panose="020E0802020502020306" pitchFamily="34" charset="0"/>
              </a:rPr>
              <a:t> – </a:t>
            </a:r>
            <a:r>
              <a:rPr lang="es-MX" sz="2000" dirty="0">
                <a:solidFill>
                  <a:srgbClr val="CC00CC"/>
                </a:solidFill>
                <a:latin typeface="Berlin Sans FB Demi" panose="020E0802020502020306" pitchFamily="34" charset="0"/>
              </a:rPr>
              <a:t>correr</a:t>
            </a:r>
            <a:r>
              <a:rPr lang="es-MX" sz="2000" dirty="0">
                <a:latin typeface="Berlin Sans FB Demi" panose="020E0802020502020306" pitchFamily="34" charset="0"/>
              </a:rPr>
              <a:t> – </a:t>
            </a:r>
            <a:r>
              <a:rPr lang="es-MX" sz="2000" dirty="0">
                <a:solidFill>
                  <a:srgbClr val="FF0000"/>
                </a:solidFill>
                <a:latin typeface="Berlin Sans FB Demi" panose="020E0802020502020306" pitchFamily="34" charset="0"/>
              </a:rPr>
              <a:t>caminar</a:t>
            </a:r>
            <a:r>
              <a:rPr lang="es-MX" sz="2000" dirty="0">
                <a:latin typeface="Berlin Sans FB Demi" panose="020E0802020502020306" pitchFamily="34" charset="0"/>
              </a:rPr>
              <a:t> – </a:t>
            </a:r>
            <a:r>
              <a:rPr lang="es-MX" sz="2000" dirty="0">
                <a:solidFill>
                  <a:schemeClr val="accent1">
                    <a:lumMod val="75000"/>
                  </a:schemeClr>
                </a:solidFill>
                <a:latin typeface="Berlin Sans FB Demi" panose="020E0802020502020306" pitchFamily="34" charset="0"/>
              </a:rPr>
              <a:t>escuchar</a:t>
            </a:r>
            <a:r>
              <a:rPr lang="es-MX" sz="2000" dirty="0">
                <a:latin typeface="Berlin Sans FB Demi" panose="020E0802020502020306" pitchFamily="34" charset="0"/>
              </a:rPr>
              <a:t> – </a:t>
            </a:r>
            <a:r>
              <a:rPr lang="es-MX" sz="2000" dirty="0">
                <a:solidFill>
                  <a:srgbClr val="FFC000"/>
                </a:solidFill>
                <a:latin typeface="Berlin Sans FB Demi" panose="020E0802020502020306" pitchFamily="34" charset="0"/>
              </a:rPr>
              <a:t>divertir</a:t>
            </a:r>
            <a:r>
              <a:rPr lang="es-MX" sz="2000" dirty="0">
                <a:latin typeface="Berlin Sans FB Demi" panose="020E0802020502020306" pitchFamily="34" charset="0"/>
              </a:rPr>
              <a:t> – </a:t>
            </a:r>
            <a:r>
              <a:rPr lang="es-MX" sz="2000" dirty="0">
                <a:solidFill>
                  <a:srgbClr val="C00000"/>
                </a:solidFill>
                <a:latin typeface="Berlin Sans FB Demi" panose="020E0802020502020306" pitchFamily="34" charset="0"/>
              </a:rPr>
              <a:t>descansar</a:t>
            </a:r>
            <a:r>
              <a:rPr lang="es-MX" sz="2000" dirty="0">
                <a:latin typeface="Berlin Sans FB Demi" panose="020E0802020502020306" pitchFamily="34" charset="0"/>
              </a:rPr>
              <a:t> – </a:t>
            </a:r>
            <a:r>
              <a:rPr lang="es-MX" sz="2000" dirty="0">
                <a:solidFill>
                  <a:srgbClr val="FF3399"/>
                </a:solidFill>
                <a:latin typeface="Berlin Sans FB Demi" panose="020E0802020502020306" pitchFamily="34" charset="0"/>
              </a:rPr>
              <a:t>pintar</a:t>
            </a:r>
            <a:r>
              <a:rPr lang="es-MX" sz="2000" dirty="0">
                <a:latin typeface="Berlin Sans FB Demi" panose="020E0802020502020306" pitchFamily="34" charset="0"/>
              </a:rPr>
              <a:t> – </a:t>
            </a:r>
            <a:r>
              <a:rPr lang="es-MX" sz="2000" dirty="0">
                <a:solidFill>
                  <a:srgbClr val="00B0F0"/>
                </a:solidFill>
                <a:latin typeface="Berlin Sans FB Demi" panose="020E0802020502020306" pitchFamily="34" charset="0"/>
              </a:rPr>
              <a:t>gritar</a:t>
            </a:r>
            <a:r>
              <a:rPr lang="es-MX" sz="2000" dirty="0">
                <a:latin typeface="Berlin Sans FB Demi" panose="020E0802020502020306" pitchFamily="34" charset="0"/>
              </a:rPr>
              <a:t> – </a:t>
            </a:r>
            <a:r>
              <a:rPr lang="es-MX" sz="2000" dirty="0">
                <a:solidFill>
                  <a:srgbClr val="CC00CC"/>
                </a:solidFill>
                <a:latin typeface="Berlin Sans FB Demi" panose="020E0802020502020306" pitchFamily="34" charset="0"/>
              </a:rPr>
              <a:t>saltar</a:t>
            </a:r>
            <a:r>
              <a:rPr lang="es-MX" sz="2000" dirty="0">
                <a:latin typeface="Berlin Sans FB Demi" panose="020E0802020502020306" pitchFamily="34" charset="0"/>
              </a:rPr>
              <a:t> – </a:t>
            </a:r>
            <a:r>
              <a:rPr lang="es-MX" sz="2000" dirty="0">
                <a:solidFill>
                  <a:srgbClr val="FF9900"/>
                </a:solidFill>
                <a:latin typeface="Berlin Sans FB Demi" panose="020E0802020502020306" pitchFamily="34" charset="0"/>
              </a:rPr>
              <a:t>enojar</a:t>
            </a:r>
            <a:r>
              <a:rPr lang="es-MX" sz="2000" dirty="0">
                <a:latin typeface="Berlin Sans FB Demi" panose="020E0802020502020306" pitchFamily="34" charset="0"/>
              </a:rPr>
              <a:t>… etc.  </a:t>
            </a:r>
            <a:endParaRPr lang="es-CL" sz="2000" dirty="0">
              <a:latin typeface="Berlin Sans FB Demi" panose="020E0802020502020306" pitchFamily="34" charset="0"/>
            </a:endParaRPr>
          </a:p>
        </p:txBody>
      </p:sp>
    </p:spTree>
    <p:extLst>
      <p:ext uri="{BB962C8B-B14F-4D97-AF65-F5344CB8AC3E}">
        <p14:creationId xmlns:p14="http://schemas.microsoft.com/office/powerpoint/2010/main" val="5553146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931272" y="316501"/>
            <a:ext cx="6135733" cy="5918813"/>
          </a:xfrm>
          <a:prstGeom prst="rect">
            <a:avLst/>
          </a:prstGeom>
        </p:spPr>
      </p:pic>
    </p:spTree>
    <p:extLst>
      <p:ext uri="{BB962C8B-B14F-4D97-AF65-F5344CB8AC3E}">
        <p14:creationId xmlns:p14="http://schemas.microsoft.com/office/powerpoint/2010/main" val="32275521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818C91F9-C04B-4D13-9B01-71FE40E084D5}"/>
              </a:ext>
            </a:extLst>
          </p:cNvPr>
          <p:cNvSpPr>
            <a:spLocks noGrp="1"/>
          </p:cNvSpPr>
          <p:nvPr>
            <p:ph type="title"/>
          </p:nvPr>
        </p:nvSpPr>
        <p:spPr>
          <a:xfrm>
            <a:off x="-316488" y="495153"/>
            <a:ext cx="10058400" cy="1450757"/>
          </a:xfrm>
        </p:spPr>
        <p:txBody>
          <a:bodyPr/>
          <a:lstStyle/>
          <a:p>
            <a:pPr algn="ctr"/>
            <a:r>
              <a:rPr lang="es-MX" dirty="0">
                <a:latin typeface="Maiandra GD" panose="020E0502030308020204" pitchFamily="34" charset="0"/>
              </a:rPr>
              <a:t>Con este material </a:t>
            </a:r>
            <a:r>
              <a:rPr lang="es-MX" dirty="0" smtClean="0">
                <a:latin typeface="Maiandra GD" panose="020E0502030308020204" pitchFamily="34" charset="0"/>
              </a:rPr>
              <a:t>podrás reforzar </a:t>
            </a:r>
            <a:r>
              <a:rPr lang="es-MX" dirty="0">
                <a:latin typeface="Maiandra GD" panose="020E0502030308020204" pitchFamily="34" charset="0"/>
              </a:rPr>
              <a:t>los siguientes objetivos de aprendizajes: </a:t>
            </a:r>
            <a:endParaRPr lang="es-CL" dirty="0">
              <a:latin typeface="Maiandra GD" panose="020E0502030308020204" pitchFamily="34" charset="0"/>
            </a:endParaRPr>
          </a:p>
        </p:txBody>
      </p:sp>
      <p:sp>
        <p:nvSpPr>
          <p:cNvPr id="5" name="CuadroTexto 4">
            <a:extLst>
              <a:ext uri="{FF2B5EF4-FFF2-40B4-BE49-F238E27FC236}">
                <a16:creationId xmlns:a16="http://schemas.microsoft.com/office/drawing/2014/main" id="{808215AB-8488-4670-AFAE-7041AABB93C0}"/>
              </a:ext>
            </a:extLst>
          </p:cNvPr>
          <p:cNvSpPr txBox="1"/>
          <p:nvPr/>
        </p:nvSpPr>
        <p:spPr>
          <a:xfrm>
            <a:off x="1081238" y="2390275"/>
            <a:ext cx="4555958" cy="2123658"/>
          </a:xfrm>
          <a:prstGeom prst="rect">
            <a:avLst/>
          </a:prstGeom>
          <a:solidFill>
            <a:srgbClr val="00B0F0"/>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s-MX" sz="2200" b="1" dirty="0">
                <a:latin typeface="Cambria" panose="02040503050406030204" pitchFamily="18" charset="0"/>
                <a:ea typeface="Cambria" panose="02040503050406030204" pitchFamily="18" charset="0"/>
              </a:rPr>
              <a:t>OA 20: </a:t>
            </a:r>
            <a:r>
              <a:rPr lang="es-MX" sz="2200" dirty="0">
                <a:latin typeface="Cambria" panose="02040503050406030204" pitchFamily="18" charset="0"/>
                <a:ea typeface="Cambria" panose="02040503050406030204" pitchFamily="18" charset="0"/>
              </a:rPr>
              <a:t>comprender la función de los artículos, sustantivos y adjetivos en textos orales y escritos, y reemplazarlos o combinarlos de diversas maneras para enriquecer o precisar sus producciones.  </a:t>
            </a:r>
            <a:endParaRPr lang="es-CL" sz="2200" dirty="0">
              <a:latin typeface="Cambria" panose="02040503050406030204" pitchFamily="18" charset="0"/>
              <a:ea typeface="Cambria" panose="02040503050406030204" pitchFamily="18" charset="0"/>
            </a:endParaRPr>
          </a:p>
        </p:txBody>
      </p:sp>
      <p:sp>
        <p:nvSpPr>
          <p:cNvPr id="6" name="CuadroTexto 5">
            <a:extLst>
              <a:ext uri="{FF2B5EF4-FFF2-40B4-BE49-F238E27FC236}">
                <a16:creationId xmlns:a16="http://schemas.microsoft.com/office/drawing/2014/main" id="{2CE785E8-7223-4F06-A602-87D2C27A5707}"/>
              </a:ext>
            </a:extLst>
          </p:cNvPr>
          <p:cNvSpPr txBox="1"/>
          <p:nvPr/>
        </p:nvSpPr>
        <p:spPr>
          <a:xfrm>
            <a:off x="6461760" y="2403110"/>
            <a:ext cx="4122821" cy="144655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MX" sz="2200" b="1" dirty="0">
                <a:latin typeface="Cambria" panose="02040503050406030204" pitchFamily="18" charset="0"/>
                <a:ea typeface="Cambria" panose="02040503050406030204" pitchFamily="18" charset="0"/>
              </a:rPr>
              <a:t>OA 20</a:t>
            </a:r>
            <a:r>
              <a:rPr lang="es-MX" sz="2200" dirty="0">
                <a:latin typeface="Cambria" panose="02040503050406030204" pitchFamily="18" charset="0"/>
                <a:ea typeface="Cambria" panose="02040503050406030204" pitchFamily="18" charset="0"/>
              </a:rPr>
              <a:t>: comprender la función de los verbos en textos orales y escritos y usarlos manteniendo la concordancia con el sujeto. </a:t>
            </a:r>
            <a:endParaRPr lang="es-CL" sz="2200" dirty="0">
              <a:latin typeface="Cambria" panose="02040503050406030204" pitchFamily="18" charset="0"/>
              <a:ea typeface="Cambria" panose="02040503050406030204" pitchFamily="18" charset="0"/>
            </a:endParaRPr>
          </a:p>
        </p:txBody>
      </p:sp>
      <p:sp>
        <p:nvSpPr>
          <p:cNvPr id="7" name="CuadroTexto 6">
            <a:extLst>
              <a:ext uri="{FF2B5EF4-FFF2-40B4-BE49-F238E27FC236}">
                <a16:creationId xmlns:a16="http://schemas.microsoft.com/office/drawing/2014/main" id="{EF415BFB-CB9A-41C5-A156-27CD13742DFE}"/>
              </a:ext>
            </a:extLst>
          </p:cNvPr>
          <p:cNvSpPr txBox="1"/>
          <p:nvPr/>
        </p:nvSpPr>
        <p:spPr>
          <a:xfrm>
            <a:off x="959318" y="4958298"/>
            <a:ext cx="4677878" cy="707886"/>
          </a:xfrm>
          <a:prstGeom prst="rect">
            <a:avLst/>
          </a:prstGeom>
          <a:noFill/>
        </p:spPr>
        <p:txBody>
          <a:bodyPr wrap="square" rtlCol="0">
            <a:spAutoFit/>
          </a:bodyPr>
          <a:lstStyle/>
          <a:p>
            <a:pPr algn="ctr"/>
            <a:r>
              <a:rPr lang="es-MX" sz="2000" dirty="0">
                <a:latin typeface="Script MT Bold" panose="03040602040607080904" pitchFamily="66" charset="0"/>
              </a:rPr>
              <a:t>Perteneciente al programa de estudio de lenguaje y comunicación de 3° básico.</a:t>
            </a:r>
            <a:endParaRPr lang="es-CL" sz="2000" dirty="0">
              <a:latin typeface="Script MT Bold" panose="03040602040607080904" pitchFamily="66" charset="0"/>
            </a:endParaRPr>
          </a:p>
        </p:txBody>
      </p:sp>
      <p:sp>
        <p:nvSpPr>
          <p:cNvPr id="8" name="CuadroTexto 7">
            <a:extLst>
              <a:ext uri="{FF2B5EF4-FFF2-40B4-BE49-F238E27FC236}">
                <a16:creationId xmlns:a16="http://schemas.microsoft.com/office/drawing/2014/main" id="{D7D945CD-2237-4FA2-8C2E-619E229B1D5A}"/>
              </a:ext>
            </a:extLst>
          </p:cNvPr>
          <p:cNvSpPr txBox="1"/>
          <p:nvPr/>
        </p:nvSpPr>
        <p:spPr>
          <a:xfrm>
            <a:off x="6331132" y="4958298"/>
            <a:ext cx="4677878" cy="707886"/>
          </a:xfrm>
          <a:prstGeom prst="rect">
            <a:avLst/>
          </a:prstGeom>
          <a:noFill/>
        </p:spPr>
        <p:txBody>
          <a:bodyPr wrap="square" rtlCol="0">
            <a:spAutoFit/>
          </a:bodyPr>
          <a:lstStyle/>
          <a:p>
            <a:pPr algn="ctr"/>
            <a:r>
              <a:rPr lang="es-MX" sz="2000" dirty="0">
                <a:latin typeface="Script MT Bold" panose="03040602040607080904" pitchFamily="66" charset="0"/>
              </a:rPr>
              <a:t>Perteneciente al programa de estudio de lenguaje y comunicación de 4° básico.</a:t>
            </a:r>
            <a:endParaRPr lang="es-CL" sz="2000" dirty="0">
              <a:latin typeface="Script MT Bold" panose="03040602040607080904" pitchFamily="66" charset="0"/>
            </a:endParaRPr>
          </a:p>
        </p:txBody>
      </p:sp>
    </p:spTree>
    <p:extLst>
      <p:ext uri="{BB962C8B-B14F-4D97-AF65-F5344CB8AC3E}">
        <p14:creationId xmlns:p14="http://schemas.microsoft.com/office/powerpoint/2010/main" val="484781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9585" y="2294709"/>
            <a:ext cx="8596668" cy="1320800"/>
          </a:xfrm>
        </p:spPr>
        <p:txBody>
          <a:bodyPr>
            <a:normAutofit/>
          </a:bodyPr>
          <a:lstStyle/>
          <a:p>
            <a:r>
              <a:rPr lang="es-CL" sz="8000" dirty="0" smtClean="0">
                <a:latin typeface="Arial Black" panose="020B0A04020102020204" pitchFamily="34" charset="0"/>
              </a:rPr>
              <a:t>1. ARTÍCULOS</a:t>
            </a:r>
            <a:endParaRPr lang="es-CL" sz="8000" dirty="0">
              <a:latin typeface="Arial Black" panose="020B0A04020102020204" pitchFamily="34" charset="0"/>
            </a:endParaRPr>
          </a:p>
        </p:txBody>
      </p:sp>
      <p:sp>
        <p:nvSpPr>
          <p:cNvPr id="3" name="Estrella: 5 puntas 2">
            <a:extLst>
              <a:ext uri="{FF2B5EF4-FFF2-40B4-BE49-F238E27FC236}">
                <a16:creationId xmlns:a16="http://schemas.microsoft.com/office/drawing/2014/main" id="{52DAD8AF-6705-4E56-BE24-5685CEE6756C}"/>
              </a:ext>
            </a:extLst>
          </p:cNvPr>
          <p:cNvSpPr/>
          <p:nvPr/>
        </p:nvSpPr>
        <p:spPr>
          <a:xfrm rot="21238978">
            <a:off x="8765990" y="1745525"/>
            <a:ext cx="914400" cy="828675"/>
          </a:xfrm>
          <a:prstGeom prst="star5">
            <a:avLst>
              <a:gd name="adj" fmla="val 20658"/>
              <a:gd name="hf" fmla="val 105146"/>
              <a:gd name="vf" fmla="val 110557"/>
            </a:avLst>
          </a:prstGeom>
          <a:solidFill>
            <a:srgbClr val="FFFF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40762763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CEC050EC-F8DC-4381-8B6F-CA4DC0BC6632}"/>
              </a:ext>
            </a:extLst>
          </p:cNvPr>
          <p:cNvSpPr>
            <a:spLocks noGrp="1"/>
          </p:cNvSpPr>
          <p:nvPr>
            <p:ph type="title"/>
          </p:nvPr>
        </p:nvSpPr>
        <p:spPr>
          <a:xfrm>
            <a:off x="222069" y="822181"/>
            <a:ext cx="10058400" cy="1127860"/>
          </a:xfrm>
        </p:spPr>
        <p:txBody>
          <a:bodyPr/>
          <a:lstStyle/>
          <a:p>
            <a:pPr algn="ctr"/>
            <a:r>
              <a:rPr lang="es-MX" dirty="0">
                <a:solidFill>
                  <a:srgbClr val="00B0F0"/>
                </a:solidFill>
                <a:latin typeface="Berlin Sans FB Demi" panose="020E0802020502020306" pitchFamily="34" charset="0"/>
              </a:rPr>
              <a:t>¿Qué es un artículo?</a:t>
            </a:r>
            <a:endParaRPr lang="es-CL" dirty="0">
              <a:solidFill>
                <a:srgbClr val="00B0F0"/>
              </a:solidFill>
              <a:latin typeface="Berlin Sans FB Demi" panose="020E0802020502020306" pitchFamily="34" charset="0"/>
            </a:endParaRPr>
          </a:p>
        </p:txBody>
      </p:sp>
      <p:graphicFrame>
        <p:nvGraphicFramePr>
          <p:cNvPr id="6" name="Diagrama 5">
            <a:extLst>
              <a:ext uri="{FF2B5EF4-FFF2-40B4-BE49-F238E27FC236}">
                <a16:creationId xmlns:a16="http://schemas.microsoft.com/office/drawing/2014/main" id="{391A86C0-6571-4EDC-B3A1-D9E328F203AC}"/>
              </a:ext>
            </a:extLst>
          </p:cNvPr>
          <p:cNvGraphicFramePr/>
          <p:nvPr>
            <p:extLst>
              <p:ext uri="{D42A27DB-BD31-4B8C-83A1-F6EECF244321}">
                <p14:modId xmlns:p14="http://schemas.microsoft.com/office/powerpoint/2010/main" val="3515360787"/>
              </p:ext>
            </p:extLst>
          </p:nvPr>
        </p:nvGraphicFramePr>
        <p:xfrm>
          <a:off x="3141981" y="1091141"/>
          <a:ext cx="8516620" cy="58517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a:stretch>
            <a:fillRect/>
          </a:stretch>
        </p:blipFill>
        <p:spPr>
          <a:xfrm>
            <a:off x="222069" y="1428975"/>
            <a:ext cx="3180670" cy="1940846"/>
          </a:xfrm>
          <a:prstGeom prst="rect">
            <a:avLst/>
          </a:prstGeom>
        </p:spPr>
      </p:pic>
    </p:spTree>
    <p:extLst>
      <p:ext uri="{BB962C8B-B14F-4D97-AF65-F5344CB8AC3E}">
        <p14:creationId xmlns:p14="http://schemas.microsoft.com/office/powerpoint/2010/main" val="8093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FD577DB0-0E09-47A7-9F1C-DE427C036D76}"/>
              </a:ext>
            </a:extLst>
          </p:cNvPr>
          <p:cNvSpPr txBox="1"/>
          <p:nvPr/>
        </p:nvSpPr>
        <p:spPr>
          <a:xfrm>
            <a:off x="185738" y="316444"/>
            <a:ext cx="7772400" cy="707886"/>
          </a:xfrm>
          <a:prstGeom prst="rect">
            <a:avLst/>
          </a:prstGeom>
          <a:noFill/>
        </p:spPr>
        <p:txBody>
          <a:bodyPr wrap="square" rtlCol="0">
            <a:spAutoFit/>
          </a:bodyPr>
          <a:lstStyle/>
          <a:p>
            <a:r>
              <a:rPr lang="es-MX" sz="4000" b="1" dirty="0" smtClean="0">
                <a:solidFill>
                  <a:srgbClr val="00B0F0"/>
                </a:solidFill>
                <a:ea typeface="NSimSun" panose="02010609030101010101" pitchFamily="49" charset="-122"/>
              </a:rPr>
              <a:t>Observa la tabla de información</a:t>
            </a:r>
            <a:endParaRPr lang="es-CL" sz="4000" b="1" dirty="0">
              <a:solidFill>
                <a:srgbClr val="00B0F0"/>
              </a:solidFill>
              <a:ea typeface="NSimSun" panose="02010609030101010101" pitchFamily="49" charset="-122"/>
            </a:endParaRPr>
          </a:p>
        </p:txBody>
      </p:sp>
      <p:pic>
        <p:nvPicPr>
          <p:cNvPr id="2054" name="Picture 6" descr="Resultado de imagen para clasificacion de los articulos gramaticales">
            <a:extLst>
              <a:ext uri="{FF2B5EF4-FFF2-40B4-BE49-F238E27FC236}">
                <a16:creationId xmlns:a16="http://schemas.microsoft.com/office/drawing/2014/main" id="{3C369DA0-C302-4C87-B6A4-1A3E7CF6A7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000"/>
          <a:stretch/>
        </p:blipFill>
        <p:spPr bwMode="auto">
          <a:xfrm>
            <a:off x="750289" y="1352954"/>
            <a:ext cx="7877175" cy="3637724"/>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F6D2DC4F-1EE7-4103-91CE-4B3996A93E71}"/>
              </a:ext>
            </a:extLst>
          </p:cNvPr>
          <p:cNvSpPr txBox="1"/>
          <p:nvPr/>
        </p:nvSpPr>
        <p:spPr>
          <a:xfrm>
            <a:off x="185738" y="6443659"/>
            <a:ext cx="5629275" cy="369332"/>
          </a:xfrm>
          <a:prstGeom prst="rect">
            <a:avLst/>
          </a:prstGeom>
          <a:noFill/>
        </p:spPr>
        <p:txBody>
          <a:bodyPr wrap="square" rtlCol="0">
            <a:spAutoFit/>
          </a:bodyPr>
          <a:lstStyle/>
          <a:p>
            <a:r>
              <a:rPr lang="es-MX" dirty="0"/>
              <a:t>* Extraído de www.woodspanish.com</a:t>
            </a:r>
            <a:endParaRPr lang="es-CL" dirty="0"/>
          </a:p>
        </p:txBody>
      </p:sp>
      <p:sp>
        <p:nvSpPr>
          <p:cNvPr id="10" name="CuadroTexto 9">
            <a:extLst>
              <a:ext uri="{FF2B5EF4-FFF2-40B4-BE49-F238E27FC236}">
                <a16:creationId xmlns:a16="http://schemas.microsoft.com/office/drawing/2014/main" id="{C6E69DE9-684F-4E93-9DB8-47229B6AF9A0}"/>
              </a:ext>
            </a:extLst>
          </p:cNvPr>
          <p:cNvSpPr txBox="1"/>
          <p:nvPr/>
        </p:nvSpPr>
        <p:spPr>
          <a:xfrm>
            <a:off x="514350" y="5319302"/>
            <a:ext cx="11244263" cy="646331"/>
          </a:xfrm>
          <a:prstGeom prst="rect">
            <a:avLst/>
          </a:prstGeom>
          <a:solidFill>
            <a:srgbClr val="FFFF00"/>
          </a:solidFill>
          <a:ln>
            <a:solidFill>
              <a:schemeClr val="bg1">
                <a:lumMod val="85000"/>
              </a:schemeClr>
            </a:solidFill>
          </a:ln>
        </p:spPr>
        <p:txBody>
          <a:bodyPr wrap="square" rtlCol="0">
            <a:spAutoFit/>
          </a:bodyPr>
          <a:lstStyle/>
          <a:p>
            <a:pPr algn="ctr"/>
            <a:r>
              <a:rPr lang="es-MX" b="1" dirty="0">
                <a:latin typeface="Cambria" panose="02040503050406030204" pitchFamily="18" charset="0"/>
                <a:ea typeface="Cambria" panose="02040503050406030204" pitchFamily="18" charset="0"/>
              </a:rPr>
              <a:t>Es importante mantener la concordancia entre el artículo y el sustantivo, en cuanto al género (masculino o femenino) y el número (singular o plural). </a:t>
            </a:r>
            <a:endParaRPr lang="es-CL"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845255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sultado de imagen para tick bueno y malo">
            <a:extLst>
              <a:ext uri="{FF2B5EF4-FFF2-40B4-BE49-F238E27FC236}">
                <a16:creationId xmlns:a16="http://schemas.microsoft.com/office/drawing/2014/main" id="{A032837E-DD5D-429B-ADC9-D86D8DAC9FD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b="20000"/>
          <a:stretch/>
        </p:blipFill>
        <p:spPr bwMode="auto">
          <a:xfrm>
            <a:off x="10758985" y="0"/>
            <a:ext cx="1433014" cy="123459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n para tick bueno y malo">
            <a:extLst>
              <a:ext uri="{FF2B5EF4-FFF2-40B4-BE49-F238E27FC236}">
                <a16:creationId xmlns:a16="http://schemas.microsoft.com/office/drawing/2014/main" id="{DC93A05F-F5E7-4D68-B62C-50209C8A4A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b="10893"/>
          <a:stretch/>
        </p:blipFill>
        <p:spPr bwMode="auto">
          <a:xfrm>
            <a:off x="1" y="21437"/>
            <a:ext cx="1433014" cy="1375142"/>
          </a:xfrm>
          <a:prstGeom prst="rect">
            <a:avLst/>
          </a:prstGeom>
          <a:noFill/>
          <a:extLst>
            <a:ext uri="{909E8E84-426E-40DD-AFC4-6F175D3DCCD1}">
              <a14:hiddenFill xmlns:a14="http://schemas.microsoft.com/office/drawing/2010/main">
                <a:solidFill>
                  <a:srgbClr val="FFFFFF"/>
                </a:solidFill>
              </a14:hiddenFill>
            </a:ext>
          </a:extLst>
        </p:spPr>
      </p:pic>
      <p:cxnSp>
        <p:nvCxnSpPr>
          <p:cNvPr id="5" name="Conector recto 4">
            <a:extLst>
              <a:ext uri="{FF2B5EF4-FFF2-40B4-BE49-F238E27FC236}">
                <a16:creationId xmlns:a16="http://schemas.microsoft.com/office/drawing/2014/main" id="{CBCA25B4-DCD8-488F-B019-0004B8CC6CDC}"/>
              </a:ext>
            </a:extLst>
          </p:cNvPr>
          <p:cNvCxnSpPr>
            <a:cxnSpLocks/>
          </p:cNvCxnSpPr>
          <p:nvPr/>
        </p:nvCxnSpPr>
        <p:spPr>
          <a:xfrm>
            <a:off x="6065921" y="203534"/>
            <a:ext cx="0" cy="303098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5A6DE2AC-EAA1-47D9-8426-EF5BD8732950}"/>
              </a:ext>
            </a:extLst>
          </p:cNvPr>
          <p:cNvSpPr txBox="1"/>
          <p:nvPr/>
        </p:nvSpPr>
        <p:spPr>
          <a:xfrm>
            <a:off x="465221" y="1363816"/>
            <a:ext cx="5358057" cy="646331"/>
          </a:xfrm>
          <a:prstGeom prst="rect">
            <a:avLst/>
          </a:prstGeom>
          <a:noFill/>
        </p:spPr>
        <p:txBody>
          <a:bodyPr wrap="square" rtlCol="0">
            <a:spAutoFit/>
          </a:bodyPr>
          <a:lstStyle/>
          <a:p>
            <a:r>
              <a:rPr lang="es-MX" sz="3600" u="sng" dirty="0">
                <a:solidFill>
                  <a:srgbClr val="FF0000"/>
                </a:solidFill>
                <a:latin typeface="Monotype Corsiva" panose="03010101010201010101" pitchFamily="66" charset="0"/>
              </a:rPr>
              <a:t>La</a:t>
            </a:r>
            <a:r>
              <a:rPr lang="es-MX" sz="3600" dirty="0">
                <a:solidFill>
                  <a:srgbClr val="00B0F0"/>
                </a:solidFill>
                <a:latin typeface="Monotype Corsiva" panose="03010101010201010101" pitchFamily="66" charset="0"/>
              </a:rPr>
              <a:t> </a:t>
            </a:r>
            <a:r>
              <a:rPr lang="es-MX" sz="3600" dirty="0" smtClean="0">
                <a:solidFill>
                  <a:srgbClr val="00B0F0"/>
                </a:solidFill>
                <a:latin typeface="Monotype Corsiva" panose="03010101010201010101" pitchFamily="66" charset="0"/>
              </a:rPr>
              <a:t>flores nacen </a:t>
            </a:r>
            <a:r>
              <a:rPr lang="es-MX" sz="3600" dirty="0">
                <a:solidFill>
                  <a:srgbClr val="00B0F0"/>
                </a:solidFill>
                <a:latin typeface="Monotype Corsiva" panose="03010101010201010101" pitchFamily="66" charset="0"/>
              </a:rPr>
              <a:t>en el </a:t>
            </a:r>
            <a:r>
              <a:rPr lang="es-MX" sz="3600" dirty="0" smtClean="0">
                <a:solidFill>
                  <a:srgbClr val="00B0F0"/>
                </a:solidFill>
                <a:latin typeface="Monotype Corsiva" panose="03010101010201010101" pitchFamily="66" charset="0"/>
              </a:rPr>
              <a:t>jardín.  </a:t>
            </a:r>
            <a:endParaRPr lang="es-CL" sz="3600" dirty="0">
              <a:solidFill>
                <a:srgbClr val="00B0F0"/>
              </a:solidFill>
              <a:latin typeface="Monotype Corsiva" panose="03010101010201010101" pitchFamily="66" charset="0"/>
            </a:endParaRPr>
          </a:p>
        </p:txBody>
      </p:sp>
      <p:sp>
        <p:nvSpPr>
          <p:cNvPr id="9" name="CuadroTexto 8">
            <a:extLst>
              <a:ext uri="{FF2B5EF4-FFF2-40B4-BE49-F238E27FC236}">
                <a16:creationId xmlns:a16="http://schemas.microsoft.com/office/drawing/2014/main" id="{E2E20427-21D2-4F08-BC4F-51A34E655F97}"/>
              </a:ext>
            </a:extLst>
          </p:cNvPr>
          <p:cNvSpPr txBox="1"/>
          <p:nvPr/>
        </p:nvSpPr>
        <p:spPr>
          <a:xfrm>
            <a:off x="6600738" y="1363815"/>
            <a:ext cx="5358057" cy="646331"/>
          </a:xfrm>
          <a:prstGeom prst="rect">
            <a:avLst/>
          </a:prstGeom>
          <a:noFill/>
        </p:spPr>
        <p:txBody>
          <a:bodyPr wrap="square" rtlCol="0">
            <a:spAutoFit/>
          </a:bodyPr>
          <a:lstStyle/>
          <a:p>
            <a:r>
              <a:rPr lang="es-MX" sz="3600" dirty="0">
                <a:solidFill>
                  <a:srgbClr val="FF0000"/>
                </a:solidFill>
                <a:latin typeface="Monotype Corsiva" panose="03010101010201010101" pitchFamily="66" charset="0"/>
              </a:rPr>
              <a:t>Las</a:t>
            </a:r>
            <a:r>
              <a:rPr lang="es-MX" sz="3600" dirty="0">
                <a:latin typeface="Monotype Corsiva" panose="03010101010201010101" pitchFamily="66" charset="0"/>
              </a:rPr>
              <a:t> </a:t>
            </a:r>
            <a:r>
              <a:rPr lang="es-MX" sz="3600" dirty="0" smtClean="0">
                <a:solidFill>
                  <a:srgbClr val="00B0F0"/>
                </a:solidFill>
                <a:latin typeface="Monotype Corsiva" panose="03010101010201010101" pitchFamily="66" charset="0"/>
              </a:rPr>
              <a:t>flores nacen </a:t>
            </a:r>
            <a:r>
              <a:rPr lang="es-MX" sz="3600" dirty="0">
                <a:solidFill>
                  <a:srgbClr val="00B0F0"/>
                </a:solidFill>
                <a:latin typeface="Monotype Corsiva" panose="03010101010201010101" pitchFamily="66" charset="0"/>
              </a:rPr>
              <a:t>en el </a:t>
            </a:r>
            <a:r>
              <a:rPr lang="es-MX" sz="3600" dirty="0" smtClean="0">
                <a:solidFill>
                  <a:srgbClr val="00B0F0"/>
                </a:solidFill>
                <a:latin typeface="Monotype Corsiva" panose="03010101010201010101" pitchFamily="66" charset="0"/>
              </a:rPr>
              <a:t>jardín.  </a:t>
            </a:r>
            <a:endParaRPr lang="es-CL" sz="3600" dirty="0">
              <a:solidFill>
                <a:srgbClr val="00B0F0"/>
              </a:solidFill>
              <a:latin typeface="Monotype Corsiva" panose="03010101010201010101" pitchFamily="66" charset="0"/>
            </a:endParaRPr>
          </a:p>
        </p:txBody>
      </p:sp>
      <p:sp>
        <p:nvSpPr>
          <p:cNvPr id="10" name="CuadroTexto 9">
            <a:extLst>
              <a:ext uri="{FF2B5EF4-FFF2-40B4-BE49-F238E27FC236}">
                <a16:creationId xmlns:a16="http://schemas.microsoft.com/office/drawing/2014/main" id="{8481E4EE-7135-433E-A1DF-077DF7276300}"/>
              </a:ext>
            </a:extLst>
          </p:cNvPr>
          <p:cNvSpPr txBox="1"/>
          <p:nvPr/>
        </p:nvSpPr>
        <p:spPr>
          <a:xfrm>
            <a:off x="352696" y="2266843"/>
            <a:ext cx="5470581" cy="646331"/>
          </a:xfrm>
          <a:prstGeom prst="rect">
            <a:avLst/>
          </a:prstGeom>
          <a:noFill/>
        </p:spPr>
        <p:txBody>
          <a:bodyPr wrap="square" rtlCol="0">
            <a:spAutoFit/>
          </a:bodyPr>
          <a:lstStyle/>
          <a:p>
            <a:r>
              <a:rPr lang="es-MX" sz="3600" u="sng" dirty="0">
                <a:solidFill>
                  <a:srgbClr val="FF0000"/>
                </a:solidFill>
                <a:latin typeface="Monotype Corsiva" panose="03010101010201010101" pitchFamily="66" charset="0"/>
              </a:rPr>
              <a:t>Un</a:t>
            </a:r>
            <a:r>
              <a:rPr lang="es-MX" sz="3600" dirty="0">
                <a:solidFill>
                  <a:srgbClr val="00B0F0"/>
                </a:solidFill>
                <a:latin typeface="Monotype Corsiva" panose="03010101010201010101" pitchFamily="66" charset="0"/>
              </a:rPr>
              <a:t> </a:t>
            </a:r>
            <a:r>
              <a:rPr lang="es-MX" sz="3600" dirty="0" smtClean="0">
                <a:solidFill>
                  <a:srgbClr val="00B0F0"/>
                </a:solidFill>
                <a:latin typeface="Monotype Corsiva" panose="03010101010201010101" pitchFamily="66" charset="0"/>
              </a:rPr>
              <a:t>vaca nos da la leche</a:t>
            </a:r>
            <a:r>
              <a:rPr lang="es-MX" sz="3600" dirty="0" smtClean="0">
                <a:latin typeface="Monotype Corsiva" panose="03010101010201010101" pitchFamily="66" charset="0"/>
              </a:rPr>
              <a:t>.</a:t>
            </a:r>
            <a:endParaRPr lang="es-CL" sz="3600" dirty="0">
              <a:latin typeface="Monotype Corsiva" panose="03010101010201010101" pitchFamily="66" charset="0"/>
            </a:endParaRPr>
          </a:p>
        </p:txBody>
      </p:sp>
      <p:sp>
        <p:nvSpPr>
          <p:cNvPr id="11" name="CuadroTexto 10">
            <a:extLst>
              <a:ext uri="{FF2B5EF4-FFF2-40B4-BE49-F238E27FC236}">
                <a16:creationId xmlns:a16="http://schemas.microsoft.com/office/drawing/2014/main" id="{A68C4F65-521C-4766-92F7-E1C29E11E218}"/>
              </a:ext>
            </a:extLst>
          </p:cNvPr>
          <p:cNvSpPr txBox="1"/>
          <p:nvPr/>
        </p:nvSpPr>
        <p:spPr>
          <a:xfrm>
            <a:off x="6267621" y="2266843"/>
            <a:ext cx="5879051" cy="646331"/>
          </a:xfrm>
          <a:prstGeom prst="rect">
            <a:avLst/>
          </a:prstGeom>
          <a:noFill/>
        </p:spPr>
        <p:txBody>
          <a:bodyPr wrap="square" rtlCol="0">
            <a:spAutoFit/>
          </a:bodyPr>
          <a:lstStyle/>
          <a:p>
            <a:r>
              <a:rPr lang="es-MX" sz="3600" dirty="0">
                <a:solidFill>
                  <a:srgbClr val="FF0000"/>
                </a:solidFill>
                <a:latin typeface="Monotype Corsiva" panose="03010101010201010101" pitchFamily="66" charset="0"/>
              </a:rPr>
              <a:t>Una</a:t>
            </a:r>
            <a:r>
              <a:rPr lang="es-MX" sz="3600" dirty="0">
                <a:latin typeface="Monotype Corsiva" panose="03010101010201010101" pitchFamily="66" charset="0"/>
              </a:rPr>
              <a:t> </a:t>
            </a:r>
            <a:r>
              <a:rPr lang="es-MX" sz="3600" dirty="0" smtClean="0">
                <a:solidFill>
                  <a:srgbClr val="00B0F0"/>
                </a:solidFill>
                <a:latin typeface="Monotype Corsiva" panose="03010101010201010101" pitchFamily="66" charset="0"/>
              </a:rPr>
              <a:t>vaca nos da la leche.</a:t>
            </a:r>
            <a:endParaRPr lang="es-CL" sz="3600" dirty="0">
              <a:solidFill>
                <a:srgbClr val="00B0F0"/>
              </a:solidFill>
              <a:latin typeface="Monotype Corsiva" panose="03010101010201010101" pitchFamily="66" charset="0"/>
            </a:endParaRPr>
          </a:p>
        </p:txBody>
      </p:sp>
      <p:sp>
        <p:nvSpPr>
          <p:cNvPr id="12" name="Rectángulo: esquinas diagonales redondeadas 11">
            <a:extLst>
              <a:ext uri="{FF2B5EF4-FFF2-40B4-BE49-F238E27FC236}">
                <a16:creationId xmlns:a16="http://schemas.microsoft.com/office/drawing/2014/main" id="{2F0F2E5C-5C9D-4A55-A791-AC21AAC1C260}"/>
              </a:ext>
            </a:extLst>
          </p:cNvPr>
          <p:cNvSpPr/>
          <p:nvPr/>
        </p:nvSpPr>
        <p:spPr>
          <a:xfrm>
            <a:off x="716508" y="3621662"/>
            <a:ext cx="3671248" cy="527258"/>
          </a:xfrm>
          <a:prstGeom prst="round2DiagRect">
            <a:avLst/>
          </a:prstGeom>
          <a:solidFill>
            <a:srgbClr val="92D05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s-MX" sz="2000" dirty="0">
                <a:latin typeface="Berlin Sans FB Demi" panose="020E0802020502020306" pitchFamily="34" charset="0"/>
              </a:rPr>
              <a:t>¡Ahora a jugar en familia!</a:t>
            </a:r>
            <a:endParaRPr lang="es-CL" sz="2000" dirty="0">
              <a:latin typeface="Berlin Sans FB Demi" panose="020E0802020502020306" pitchFamily="34" charset="0"/>
            </a:endParaRPr>
          </a:p>
        </p:txBody>
      </p:sp>
      <p:pic>
        <p:nvPicPr>
          <p:cNvPr id="3078" name="Picture 6" descr="Resultado de imagen para familia animada">
            <a:extLst>
              <a:ext uri="{FF2B5EF4-FFF2-40B4-BE49-F238E27FC236}">
                <a16:creationId xmlns:a16="http://schemas.microsoft.com/office/drawing/2014/main" id="{DA94352D-6B8B-4744-829C-7F6CB6C846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9177" y="4148920"/>
            <a:ext cx="2120072" cy="2120072"/>
          </a:xfrm>
          <a:prstGeom prst="rect">
            <a:avLst/>
          </a:prstGeom>
          <a:noFill/>
          <a:extLst>
            <a:ext uri="{909E8E84-426E-40DD-AFC4-6F175D3DCCD1}">
              <a14:hiddenFill xmlns:a14="http://schemas.microsoft.com/office/drawing/2010/main">
                <a:solidFill>
                  <a:srgbClr val="FFFFFF"/>
                </a:solidFill>
              </a14:hiddenFill>
            </a:ext>
          </a:extLst>
        </p:spPr>
      </p:pic>
      <p:sp>
        <p:nvSpPr>
          <p:cNvPr id="13" name="Pergamino: horizontal 12">
            <a:extLst>
              <a:ext uri="{FF2B5EF4-FFF2-40B4-BE49-F238E27FC236}">
                <a16:creationId xmlns:a16="http://schemas.microsoft.com/office/drawing/2014/main" id="{8C5CE19D-A6CB-40C5-8B36-9B2EBE991454}"/>
              </a:ext>
            </a:extLst>
          </p:cNvPr>
          <p:cNvSpPr/>
          <p:nvPr/>
        </p:nvSpPr>
        <p:spPr>
          <a:xfrm>
            <a:off x="5036023" y="3352525"/>
            <a:ext cx="6537273" cy="2916467"/>
          </a:xfrm>
          <a:prstGeom prst="horizontalScroll">
            <a:avLst>
              <a:gd name="adj" fmla="val 10160"/>
            </a:avLst>
          </a:prstGeom>
          <a:solidFill>
            <a:srgbClr val="00B0F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s-MX" sz="2000" dirty="0">
                <a:latin typeface="Maiandra GD" panose="020E0502030308020204" pitchFamily="34" charset="0"/>
              </a:rPr>
              <a:t>Para reforzar este contenido, juega con algún miembro de tu familia a crear oraciones incorrectas. Una persona dice la oración y el otro encuentra el error de concordancia entre el ARTÍCULO y el SUSTANTIVO (más adelante te explicamos sobre este elemento gramatical).  </a:t>
            </a:r>
            <a:endParaRPr lang="es-CL" sz="2000" dirty="0">
              <a:latin typeface="Maiandra GD" panose="020E0502030308020204" pitchFamily="34" charset="0"/>
            </a:endParaRPr>
          </a:p>
        </p:txBody>
      </p:sp>
    </p:spTree>
    <p:extLst>
      <p:ext uri="{BB962C8B-B14F-4D97-AF65-F5344CB8AC3E}">
        <p14:creationId xmlns:p14="http://schemas.microsoft.com/office/powerpoint/2010/main" val="33388375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9584" y="2294708"/>
            <a:ext cx="8991719" cy="1389017"/>
          </a:xfrm>
        </p:spPr>
        <p:txBody>
          <a:bodyPr>
            <a:normAutofit fontScale="90000"/>
          </a:bodyPr>
          <a:lstStyle/>
          <a:p>
            <a:r>
              <a:rPr lang="es-CL" sz="8000" dirty="0">
                <a:latin typeface="Arial Black" panose="020B0A04020102020204" pitchFamily="34" charset="0"/>
              </a:rPr>
              <a:t>2</a:t>
            </a:r>
            <a:r>
              <a:rPr lang="es-CL" sz="8000" dirty="0" smtClean="0">
                <a:latin typeface="Arial Black" panose="020B0A04020102020204" pitchFamily="34" charset="0"/>
              </a:rPr>
              <a:t>. SUSTANTIVOS</a:t>
            </a:r>
            <a:endParaRPr lang="es-CL" sz="8000" dirty="0">
              <a:latin typeface="Arial Black" panose="020B0A04020102020204" pitchFamily="34" charset="0"/>
            </a:endParaRPr>
          </a:p>
        </p:txBody>
      </p:sp>
      <p:sp>
        <p:nvSpPr>
          <p:cNvPr id="3" name="Estrella: 5 puntas 2">
            <a:extLst>
              <a:ext uri="{FF2B5EF4-FFF2-40B4-BE49-F238E27FC236}">
                <a16:creationId xmlns:a16="http://schemas.microsoft.com/office/drawing/2014/main" id="{52DAD8AF-6705-4E56-BE24-5685CEE6756C}"/>
              </a:ext>
            </a:extLst>
          </p:cNvPr>
          <p:cNvSpPr/>
          <p:nvPr/>
        </p:nvSpPr>
        <p:spPr>
          <a:xfrm rot="21238978">
            <a:off x="8909682" y="1420390"/>
            <a:ext cx="914400" cy="828675"/>
          </a:xfrm>
          <a:prstGeom prst="star5">
            <a:avLst>
              <a:gd name="adj" fmla="val 20658"/>
              <a:gd name="hf" fmla="val 105146"/>
              <a:gd name="vf" fmla="val 110557"/>
            </a:avLst>
          </a:prstGeom>
          <a:solidFill>
            <a:srgbClr val="FFFF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7903732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3">
            <a:extLst>
              <a:ext uri="{FF2B5EF4-FFF2-40B4-BE49-F238E27FC236}">
                <a16:creationId xmlns:a16="http://schemas.microsoft.com/office/drawing/2014/main" id="{3F7B875D-81AA-4C43-893D-E7B02E087191}"/>
              </a:ext>
            </a:extLst>
          </p:cNvPr>
          <p:cNvSpPr>
            <a:spLocks noGrp="1"/>
          </p:cNvSpPr>
          <p:nvPr>
            <p:ph type="title"/>
          </p:nvPr>
        </p:nvSpPr>
        <p:spPr>
          <a:xfrm>
            <a:off x="655455" y="799377"/>
            <a:ext cx="10058400" cy="1127860"/>
          </a:xfrm>
        </p:spPr>
        <p:txBody>
          <a:bodyPr/>
          <a:lstStyle/>
          <a:p>
            <a:pPr algn="ctr"/>
            <a:r>
              <a:rPr lang="es-MX" dirty="0" smtClean="0">
                <a:solidFill>
                  <a:srgbClr val="00B0F0"/>
                </a:solidFill>
                <a:latin typeface="Berlin Sans FB Demi" panose="020E0802020502020306" pitchFamily="34" charset="0"/>
              </a:rPr>
              <a:t>¿</a:t>
            </a:r>
            <a:r>
              <a:rPr lang="es-MX" dirty="0">
                <a:solidFill>
                  <a:srgbClr val="00B0F0"/>
                </a:solidFill>
                <a:latin typeface="Berlin Sans FB Demi" panose="020E0802020502020306" pitchFamily="34" charset="0"/>
              </a:rPr>
              <a:t>Qué es un sustantivo?</a:t>
            </a:r>
            <a:endParaRPr lang="es-CL" dirty="0">
              <a:solidFill>
                <a:srgbClr val="00B0F0"/>
              </a:solidFill>
              <a:latin typeface="Berlin Sans FB Demi" panose="020E0802020502020306" pitchFamily="34" charset="0"/>
            </a:endParaRPr>
          </a:p>
        </p:txBody>
      </p:sp>
      <p:graphicFrame>
        <p:nvGraphicFramePr>
          <p:cNvPr id="7" name="Diagrama 6">
            <a:extLst>
              <a:ext uri="{FF2B5EF4-FFF2-40B4-BE49-F238E27FC236}">
                <a16:creationId xmlns:a16="http://schemas.microsoft.com/office/drawing/2014/main" id="{00898557-926B-4B5B-AD64-F19B08662C4D}"/>
              </a:ext>
            </a:extLst>
          </p:cNvPr>
          <p:cNvGraphicFramePr/>
          <p:nvPr>
            <p:extLst>
              <p:ext uri="{D42A27DB-BD31-4B8C-83A1-F6EECF244321}">
                <p14:modId xmlns:p14="http://schemas.microsoft.com/office/powerpoint/2010/main" val="2851510895"/>
              </p:ext>
            </p:extLst>
          </p:nvPr>
        </p:nvGraphicFramePr>
        <p:xfrm>
          <a:off x="1719614" y="1760561"/>
          <a:ext cx="8639035" cy="45415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Imagen 1"/>
          <p:cNvPicPr>
            <a:picLocks noChangeAspect="1"/>
          </p:cNvPicPr>
          <p:nvPr/>
        </p:nvPicPr>
        <p:blipFill>
          <a:blip r:embed="rId7"/>
          <a:stretch>
            <a:fillRect/>
          </a:stretch>
        </p:blipFill>
        <p:spPr>
          <a:xfrm>
            <a:off x="655455" y="0"/>
            <a:ext cx="1369287" cy="2726615"/>
          </a:xfrm>
          <a:prstGeom prst="rect">
            <a:avLst/>
          </a:prstGeom>
        </p:spPr>
      </p:pic>
    </p:spTree>
    <p:extLst>
      <p:ext uri="{BB962C8B-B14F-4D97-AF65-F5344CB8AC3E}">
        <p14:creationId xmlns:p14="http://schemas.microsoft.com/office/powerpoint/2010/main" val="33877955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F1196B66-81C0-4C95-966B-71DFFB330AC3}"/>
              </a:ext>
            </a:extLst>
          </p:cNvPr>
          <p:cNvSpPr txBox="1"/>
          <p:nvPr/>
        </p:nvSpPr>
        <p:spPr>
          <a:xfrm>
            <a:off x="1009934" y="196778"/>
            <a:ext cx="8953216" cy="707886"/>
          </a:xfrm>
          <a:prstGeom prst="rect">
            <a:avLst/>
          </a:prstGeom>
          <a:noFill/>
        </p:spPr>
        <p:txBody>
          <a:bodyPr wrap="square" rtlCol="0">
            <a:spAutoFit/>
          </a:bodyPr>
          <a:lstStyle/>
          <a:p>
            <a:r>
              <a:rPr lang="es-MX" sz="4000" dirty="0">
                <a:solidFill>
                  <a:srgbClr val="00B0F0"/>
                </a:solidFill>
                <a:latin typeface="Script MT Bold" panose="03040602040607080904" pitchFamily="66" charset="0"/>
              </a:rPr>
              <a:t>Observa el siguiente organizador gráfico:</a:t>
            </a:r>
            <a:endParaRPr lang="es-CL" sz="4000" dirty="0">
              <a:solidFill>
                <a:srgbClr val="00B0F0"/>
              </a:solidFill>
              <a:latin typeface="Script MT Bold" panose="03040602040607080904" pitchFamily="66" charset="0"/>
            </a:endParaRPr>
          </a:p>
        </p:txBody>
      </p:sp>
      <p:pic>
        <p:nvPicPr>
          <p:cNvPr id="5122" name="Picture 2" descr="Resultado de imagen para clasificacion de los sustantivos">
            <a:extLst>
              <a:ext uri="{FF2B5EF4-FFF2-40B4-BE49-F238E27FC236}">
                <a16:creationId xmlns:a16="http://schemas.microsoft.com/office/drawing/2014/main" id="{F9E597E7-B26B-4D4E-A93F-1C6B7BED6C4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554" r="27078" b="87297"/>
          <a:stretch/>
        </p:blipFill>
        <p:spPr bwMode="auto">
          <a:xfrm>
            <a:off x="0" y="3015809"/>
            <a:ext cx="2887580" cy="82638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esultado de imagen para clasificacion de los sustantivos">
            <a:extLst>
              <a:ext uri="{FF2B5EF4-FFF2-40B4-BE49-F238E27FC236}">
                <a16:creationId xmlns:a16="http://schemas.microsoft.com/office/drawing/2014/main" id="{716648BC-06B2-49EA-A082-849AF1383E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742" r="75672" b="67045"/>
          <a:stretch/>
        </p:blipFill>
        <p:spPr bwMode="auto">
          <a:xfrm>
            <a:off x="3579665" y="4134508"/>
            <a:ext cx="1906877" cy="18580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Resultado de imagen para clasificacion de los sustantivos">
            <a:extLst>
              <a:ext uri="{FF2B5EF4-FFF2-40B4-BE49-F238E27FC236}">
                <a16:creationId xmlns:a16="http://schemas.microsoft.com/office/drawing/2014/main" id="{11A4866E-ED8B-40A3-92E5-B344AEB6B2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618" t="12649" r="51053" b="67045"/>
          <a:stretch/>
        </p:blipFill>
        <p:spPr bwMode="auto">
          <a:xfrm>
            <a:off x="3575855" y="1173306"/>
            <a:ext cx="1910687" cy="17019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Resultado de imagen para clasificacion de los sustantivos">
            <a:extLst>
              <a:ext uri="{FF2B5EF4-FFF2-40B4-BE49-F238E27FC236}">
                <a16:creationId xmlns:a16="http://schemas.microsoft.com/office/drawing/2014/main" id="{FC2CE2C5-4E82-4350-9CD7-ED07450ECC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947" t="12649" r="26725" b="67045"/>
          <a:stretch/>
        </p:blipFill>
        <p:spPr bwMode="auto">
          <a:xfrm>
            <a:off x="8019186" y="2252773"/>
            <a:ext cx="1868553" cy="16644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Resultado de imagen para clasificacion de los sustantivos">
            <a:extLst>
              <a:ext uri="{FF2B5EF4-FFF2-40B4-BE49-F238E27FC236}">
                <a16:creationId xmlns:a16="http://schemas.microsoft.com/office/drawing/2014/main" id="{B8AB64C3-B8A5-4EED-A33C-4162982524C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5672" t="12649" b="67045"/>
          <a:stretch/>
        </p:blipFill>
        <p:spPr bwMode="auto">
          <a:xfrm>
            <a:off x="8164530" y="4328132"/>
            <a:ext cx="1868553" cy="1664401"/>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Conector recto 9">
            <a:extLst>
              <a:ext uri="{FF2B5EF4-FFF2-40B4-BE49-F238E27FC236}">
                <a16:creationId xmlns:a16="http://schemas.microsoft.com/office/drawing/2014/main" id="{FDC3C983-02FB-492D-A897-8A2E346DB849}"/>
              </a:ext>
            </a:extLst>
          </p:cNvPr>
          <p:cNvCxnSpPr/>
          <p:nvPr/>
        </p:nvCxnSpPr>
        <p:spPr>
          <a:xfrm>
            <a:off x="3224463" y="2006916"/>
            <a:ext cx="0" cy="3153416"/>
          </a:xfrm>
          <a:prstGeom prst="line">
            <a:avLst/>
          </a:prstGeom>
          <a:ln w="28575"/>
        </p:spPr>
        <p:style>
          <a:lnRef idx="1">
            <a:schemeClr val="dk1"/>
          </a:lnRef>
          <a:fillRef idx="0">
            <a:schemeClr val="dk1"/>
          </a:fillRef>
          <a:effectRef idx="0">
            <a:schemeClr val="dk1"/>
          </a:effectRef>
          <a:fontRef idx="minor">
            <a:schemeClr val="tx1"/>
          </a:fontRef>
        </p:style>
      </p:cxnSp>
      <p:cxnSp>
        <p:nvCxnSpPr>
          <p:cNvPr id="12" name="Conector recto de flecha 11">
            <a:extLst>
              <a:ext uri="{FF2B5EF4-FFF2-40B4-BE49-F238E27FC236}">
                <a16:creationId xmlns:a16="http://schemas.microsoft.com/office/drawing/2014/main" id="{04A435D7-8C22-41C0-9005-6983C0150A80}"/>
              </a:ext>
            </a:extLst>
          </p:cNvPr>
          <p:cNvCxnSpPr/>
          <p:nvPr/>
        </p:nvCxnSpPr>
        <p:spPr>
          <a:xfrm>
            <a:off x="3208421" y="2024272"/>
            <a:ext cx="36743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a:extLst>
              <a:ext uri="{FF2B5EF4-FFF2-40B4-BE49-F238E27FC236}">
                <a16:creationId xmlns:a16="http://schemas.microsoft.com/office/drawing/2014/main" id="{38227C13-A563-46C2-A26D-90CB71511D2D}"/>
              </a:ext>
            </a:extLst>
          </p:cNvPr>
          <p:cNvCxnSpPr/>
          <p:nvPr/>
        </p:nvCxnSpPr>
        <p:spPr>
          <a:xfrm>
            <a:off x="3208421" y="5160332"/>
            <a:ext cx="36743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C405BB6B-685E-4018-BD69-BCC77A68324D}"/>
              </a:ext>
            </a:extLst>
          </p:cNvPr>
          <p:cNvSpPr txBox="1"/>
          <p:nvPr/>
        </p:nvSpPr>
        <p:spPr>
          <a:xfrm>
            <a:off x="5358206" y="1588168"/>
            <a:ext cx="1523858" cy="1200329"/>
          </a:xfrm>
          <a:prstGeom prst="rect">
            <a:avLst/>
          </a:prstGeom>
          <a:noFill/>
        </p:spPr>
        <p:txBody>
          <a:bodyPr wrap="square" rtlCol="0">
            <a:spAutoFit/>
          </a:bodyPr>
          <a:lstStyle/>
          <a:p>
            <a:r>
              <a:rPr lang="es-MX" b="1" dirty="0">
                <a:latin typeface="Cambria" panose="02040503050406030204" pitchFamily="18" charset="0"/>
                <a:ea typeface="Cambria" panose="02040503050406030204" pitchFamily="18" charset="0"/>
              </a:rPr>
              <a:t>Ejemplos:</a:t>
            </a:r>
          </a:p>
          <a:p>
            <a:r>
              <a:rPr lang="es-MX" dirty="0">
                <a:latin typeface="Cambria" panose="02040503050406030204" pitchFamily="18" charset="0"/>
                <a:ea typeface="Cambria" panose="02040503050406030204" pitchFamily="18" charset="0"/>
              </a:rPr>
              <a:t>Francisco</a:t>
            </a:r>
          </a:p>
          <a:p>
            <a:r>
              <a:rPr lang="es-MX" dirty="0">
                <a:latin typeface="Cambria" panose="02040503050406030204" pitchFamily="18" charset="0"/>
                <a:ea typeface="Cambria" panose="02040503050406030204" pitchFamily="18" charset="0"/>
              </a:rPr>
              <a:t>Chile</a:t>
            </a:r>
          </a:p>
          <a:p>
            <a:r>
              <a:rPr lang="es-MX" dirty="0">
                <a:latin typeface="Cambria" panose="02040503050406030204" pitchFamily="18" charset="0"/>
                <a:ea typeface="Cambria" panose="02040503050406030204" pitchFamily="18" charset="0"/>
              </a:rPr>
              <a:t>Puerto Varas</a:t>
            </a:r>
            <a:endParaRPr lang="es-CL" dirty="0">
              <a:latin typeface="Cambria" panose="02040503050406030204" pitchFamily="18" charset="0"/>
              <a:ea typeface="Cambria" panose="02040503050406030204" pitchFamily="18" charset="0"/>
            </a:endParaRPr>
          </a:p>
        </p:txBody>
      </p:sp>
      <p:sp>
        <p:nvSpPr>
          <p:cNvPr id="16" name="CuadroTexto 15">
            <a:extLst>
              <a:ext uri="{FF2B5EF4-FFF2-40B4-BE49-F238E27FC236}">
                <a16:creationId xmlns:a16="http://schemas.microsoft.com/office/drawing/2014/main" id="{CC071184-FABF-4CCC-A6F1-A8354BE90085}"/>
              </a:ext>
            </a:extLst>
          </p:cNvPr>
          <p:cNvSpPr txBox="1"/>
          <p:nvPr/>
        </p:nvSpPr>
        <p:spPr>
          <a:xfrm>
            <a:off x="5358206" y="4792204"/>
            <a:ext cx="1523858" cy="1200329"/>
          </a:xfrm>
          <a:prstGeom prst="rect">
            <a:avLst/>
          </a:prstGeom>
          <a:noFill/>
        </p:spPr>
        <p:txBody>
          <a:bodyPr wrap="square" rtlCol="0">
            <a:spAutoFit/>
          </a:bodyPr>
          <a:lstStyle/>
          <a:p>
            <a:r>
              <a:rPr lang="es-MX" b="1" dirty="0">
                <a:latin typeface="Cambria" panose="02040503050406030204" pitchFamily="18" charset="0"/>
                <a:ea typeface="Cambria" panose="02040503050406030204" pitchFamily="18" charset="0"/>
              </a:rPr>
              <a:t>Ejemplos:</a:t>
            </a:r>
          </a:p>
          <a:p>
            <a:r>
              <a:rPr lang="es-MX" dirty="0">
                <a:latin typeface="Cambria" panose="02040503050406030204" pitchFamily="18" charset="0"/>
                <a:ea typeface="Cambria" panose="02040503050406030204" pitchFamily="18" charset="0"/>
              </a:rPr>
              <a:t>Casa </a:t>
            </a:r>
          </a:p>
          <a:p>
            <a:r>
              <a:rPr lang="es-MX" dirty="0">
                <a:latin typeface="Cambria" panose="02040503050406030204" pitchFamily="18" charset="0"/>
                <a:ea typeface="Cambria" panose="02040503050406030204" pitchFamily="18" charset="0"/>
              </a:rPr>
              <a:t>Mesa</a:t>
            </a:r>
          </a:p>
          <a:p>
            <a:r>
              <a:rPr lang="es-MX" dirty="0">
                <a:latin typeface="Cambria" panose="02040503050406030204" pitchFamily="18" charset="0"/>
                <a:ea typeface="Cambria" panose="02040503050406030204" pitchFamily="18" charset="0"/>
              </a:rPr>
              <a:t>Perro</a:t>
            </a:r>
            <a:endParaRPr lang="es-CL" dirty="0">
              <a:latin typeface="Cambria" panose="02040503050406030204" pitchFamily="18" charset="0"/>
              <a:ea typeface="Cambria" panose="02040503050406030204" pitchFamily="18" charset="0"/>
            </a:endParaRPr>
          </a:p>
        </p:txBody>
      </p:sp>
      <p:sp>
        <p:nvSpPr>
          <p:cNvPr id="17" name="CuadroTexto 16">
            <a:extLst>
              <a:ext uri="{FF2B5EF4-FFF2-40B4-BE49-F238E27FC236}">
                <a16:creationId xmlns:a16="http://schemas.microsoft.com/office/drawing/2014/main" id="{BD08F0A2-FD86-4E79-9AEE-C1D54D1DE8CD}"/>
              </a:ext>
            </a:extLst>
          </p:cNvPr>
          <p:cNvSpPr txBox="1"/>
          <p:nvPr/>
        </p:nvSpPr>
        <p:spPr>
          <a:xfrm>
            <a:off x="9759263" y="2582744"/>
            <a:ext cx="1523858" cy="1200329"/>
          </a:xfrm>
          <a:prstGeom prst="rect">
            <a:avLst/>
          </a:prstGeom>
          <a:noFill/>
        </p:spPr>
        <p:txBody>
          <a:bodyPr wrap="square" rtlCol="0">
            <a:spAutoFit/>
          </a:bodyPr>
          <a:lstStyle/>
          <a:p>
            <a:r>
              <a:rPr lang="es-MX" b="1" dirty="0">
                <a:latin typeface="Cambria" panose="02040503050406030204" pitchFamily="18" charset="0"/>
                <a:ea typeface="Cambria" panose="02040503050406030204" pitchFamily="18" charset="0"/>
              </a:rPr>
              <a:t>Ejemplos:</a:t>
            </a:r>
          </a:p>
          <a:p>
            <a:r>
              <a:rPr lang="es-MX" dirty="0" smtClean="0">
                <a:latin typeface="Cambria" panose="02040503050406030204" pitchFamily="18" charset="0"/>
                <a:ea typeface="Cambria" panose="02040503050406030204" pitchFamily="18" charset="0"/>
              </a:rPr>
              <a:t>Foto</a:t>
            </a:r>
            <a:endParaRPr lang="es-MX" dirty="0">
              <a:latin typeface="Cambria" panose="02040503050406030204" pitchFamily="18" charset="0"/>
              <a:ea typeface="Cambria" panose="02040503050406030204" pitchFamily="18" charset="0"/>
            </a:endParaRPr>
          </a:p>
          <a:p>
            <a:r>
              <a:rPr lang="es-MX" dirty="0" smtClean="0">
                <a:latin typeface="Cambria" panose="02040503050406030204" pitchFamily="18" charset="0"/>
                <a:ea typeface="Cambria" panose="02040503050406030204" pitchFamily="18" charset="0"/>
              </a:rPr>
              <a:t>Zapato</a:t>
            </a:r>
            <a:endParaRPr lang="es-MX" dirty="0">
              <a:latin typeface="Cambria" panose="02040503050406030204" pitchFamily="18" charset="0"/>
              <a:ea typeface="Cambria" panose="02040503050406030204" pitchFamily="18" charset="0"/>
            </a:endParaRPr>
          </a:p>
          <a:p>
            <a:r>
              <a:rPr lang="es-MX" dirty="0" smtClean="0">
                <a:latin typeface="Cambria" panose="02040503050406030204" pitchFamily="18" charset="0"/>
                <a:ea typeface="Cambria" panose="02040503050406030204" pitchFamily="18" charset="0"/>
              </a:rPr>
              <a:t>Celular</a:t>
            </a:r>
            <a:endParaRPr lang="es-CL" dirty="0">
              <a:latin typeface="Cambria" panose="02040503050406030204" pitchFamily="18" charset="0"/>
              <a:ea typeface="Cambria" panose="02040503050406030204" pitchFamily="18" charset="0"/>
            </a:endParaRPr>
          </a:p>
        </p:txBody>
      </p:sp>
      <p:sp>
        <p:nvSpPr>
          <p:cNvPr id="18" name="CuadroTexto 17">
            <a:extLst>
              <a:ext uri="{FF2B5EF4-FFF2-40B4-BE49-F238E27FC236}">
                <a16:creationId xmlns:a16="http://schemas.microsoft.com/office/drawing/2014/main" id="{9637D39B-A0F6-4F72-8C8D-B0F1D0CBAF2F}"/>
              </a:ext>
            </a:extLst>
          </p:cNvPr>
          <p:cNvSpPr txBox="1"/>
          <p:nvPr/>
        </p:nvSpPr>
        <p:spPr>
          <a:xfrm>
            <a:off x="9759263" y="4726448"/>
            <a:ext cx="1523858" cy="1200329"/>
          </a:xfrm>
          <a:prstGeom prst="rect">
            <a:avLst/>
          </a:prstGeom>
          <a:noFill/>
        </p:spPr>
        <p:txBody>
          <a:bodyPr wrap="square" rtlCol="0">
            <a:spAutoFit/>
          </a:bodyPr>
          <a:lstStyle/>
          <a:p>
            <a:r>
              <a:rPr lang="es-MX" b="1" dirty="0">
                <a:latin typeface="Cambria" panose="02040503050406030204" pitchFamily="18" charset="0"/>
                <a:ea typeface="Cambria" panose="02040503050406030204" pitchFamily="18" charset="0"/>
              </a:rPr>
              <a:t>Ejemplos:</a:t>
            </a:r>
          </a:p>
          <a:p>
            <a:r>
              <a:rPr lang="es-MX" dirty="0" smtClean="0">
                <a:latin typeface="Cambria" panose="02040503050406030204" pitchFamily="18" charset="0"/>
                <a:ea typeface="Cambria" panose="02040503050406030204" pitchFamily="18" charset="0"/>
              </a:rPr>
              <a:t>Alegría</a:t>
            </a:r>
            <a:endParaRPr lang="es-MX" dirty="0">
              <a:latin typeface="Cambria" panose="02040503050406030204" pitchFamily="18" charset="0"/>
              <a:ea typeface="Cambria" panose="02040503050406030204" pitchFamily="18" charset="0"/>
            </a:endParaRPr>
          </a:p>
          <a:p>
            <a:r>
              <a:rPr lang="es-MX" dirty="0" smtClean="0">
                <a:latin typeface="Cambria" panose="02040503050406030204" pitchFamily="18" charset="0"/>
                <a:ea typeface="Cambria" panose="02040503050406030204" pitchFamily="18" charset="0"/>
              </a:rPr>
              <a:t>Dolor</a:t>
            </a:r>
            <a:endParaRPr lang="es-MX" dirty="0">
              <a:latin typeface="Cambria" panose="02040503050406030204" pitchFamily="18" charset="0"/>
              <a:ea typeface="Cambria" panose="02040503050406030204" pitchFamily="18" charset="0"/>
            </a:endParaRPr>
          </a:p>
          <a:p>
            <a:r>
              <a:rPr lang="es-MX" dirty="0" smtClean="0">
                <a:latin typeface="Cambria" panose="02040503050406030204" pitchFamily="18" charset="0"/>
                <a:ea typeface="Cambria" panose="02040503050406030204" pitchFamily="18" charset="0"/>
              </a:rPr>
              <a:t>Esperanza</a:t>
            </a:r>
            <a:endParaRPr lang="es-CL" dirty="0">
              <a:latin typeface="Cambria" panose="02040503050406030204" pitchFamily="18" charset="0"/>
              <a:ea typeface="Cambria" panose="02040503050406030204" pitchFamily="18" charset="0"/>
            </a:endParaRPr>
          </a:p>
        </p:txBody>
      </p:sp>
      <p:cxnSp>
        <p:nvCxnSpPr>
          <p:cNvPr id="19" name="Conector recto de flecha 18">
            <a:extLst>
              <a:ext uri="{FF2B5EF4-FFF2-40B4-BE49-F238E27FC236}">
                <a16:creationId xmlns:a16="http://schemas.microsoft.com/office/drawing/2014/main" id="{BF310BC0-7D9F-4388-8188-E01FD04CF835}"/>
              </a:ext>
            </a:extLst>
          </p:cNvPr>
          <p:cNvCxnSpPr/>
          <p:nvPr/>
        </p:nvCxnSpPr>
        <p:spPr>
          <a:xfrm>
            <a:off x="7651752" y="3182908"/>
            <a:ext cx="36743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a:extLst>
              <a:ext uri="{FF2B5EF4-FFF2-40B4-BE49-F238E27FC236}">
                <a16:creationId xmlns:a16="http://schemas.microsoft.com/office/drawing/2014/main" id="{A1DEEB4D-9F30-493E-B7F1-2E7B250A92E1}"/>
              </a:ext>
            </a:extLst>
          </p:cNvPr>
          <p:cNvCxnSpPr/>
          <p:nvPr/>
        </p:nvCxnSpPr>
        <p:spPr>
          <a:xfrm>
            <a:off x="7651752" y="5342654"/>
            <a:ext cx="36743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4DBC1337-0729-418A-9469-6D27361C3031}"/>
              </a:ext>
            </a:extLst>
          </p:cNvPr>
          <p:cNvCxnSpPr>
            <a:cxnSpLocks/>
          </p:cNvCxnSpPr>
          <p:nvPr/>
        </p:nvCxnSpPr>
        <p:spPr>
          <a:xfrm>
            <a:off x="7667794" y="3165782"/>
            <a:ext cx="0" cy="2176872"/>
          </a:xfrm>
          <a:prstGeom prst="line">
            <a:avLst/>
          </a:prstGeom>
          <a:ln w="28575"/>
        </p:spPr>
        <p:style>
          <a:lnRef idx="1">
            <a:schemeClr val="dk1"/>
          </a:lnRef>
          <a:fillRef idx="0">
            <a:schemeClr val="dk1"/>
          </a:fillRef>
          <a:effectRef idx="0">
            <a:schemeClr val="dk1"/>
          </a:effectRef>
          <a:fontRef idx="minor">
            <a:schemeClr val="tx1"/>
          </a:fontRef>
        </p:style>
      </p:cxnSp>
      <p:cxnSp>
        <p:nvCxnSpPr>
          <p:cNvPr id="26" name="Conector recto 25">
            <a:extLst>
              <a:ext uri="{FF2B5EF4-FFF2-40B4-BE49-F238E27FC236}">
                <a16:creationId xmlns:a16="http://schemas.microsoft.com/office/drawing/2014/main" id="{5A32F4FB-5645-482D-884C-4387EDC4D274}"/>
              </a:ext>
            </a:extLst>
          </p:cNvPr>
          <p:cNvCxnSpPr>
            <a:cxnSpLocks/>
          </p:cNvCxnSpPr>
          <p:nvPr/>
        </p:nvCxnSpPr>
        <p:spPr>
          <a:xfrm>
            <a:off x="6745706" y="5336854"/>
            <a:ext cx="938130" cy="0"/>
          </a:xfrm>
          <a:prstGeom prst="line">
            <a:avLst/>
          </a:prstGeom>
          <a:ln w="28575"/>
        </p:spPr>
        <p:style>
          <a:lnRef idx="1">
            <a:schemeClr val="dk1"/>
          </a:lnRef>
          <a:fillRef idx="0">
            <a:schemeClr val="dk1"/>
          </a:fillRef>
          <a:effectRef idx="0">
            <a:schemeClr val="dk1"/>
          </a:effectRef>
          <a:fontRef idx="minor">
            <a:schemeClr val="tx1"/>
          </a:fontRef>
        </p:style>
      </p:cxnSp>
      <p:pic>
        <p:nvPicPr>
          <p:cNvPr id="2" name="Imagen 1"/>
          <p:cNvPicPr>
            <a:picLocks noChangeAspect="1"/>
          </p:cNvPicPr>
          <p:nvPr/>
        </p:nvPicPr>
        <p:blipFill>
          <a:blip r:embed="rId3"/>
          <a:stretch>
            <a:fillRect/>
          </a:stretch>
        </p:blipFill>
        <p:spPr>
          <a:xfrm>
            <a:off x="10592919" y="58657"/>
            <a:ext cx="1380403" cy="2498372"/>
          </a:xfrm>
          <a:prstGeom prst="rect">
            <a:avLst/>
          </a:prstGeom>
        </p:spPr>
      </p:pic>
    </p:spTree>
    <p:extLst>
      <p:ext uri="{BB962C8B-B14F-4D97-AF65-F5344CB8AC3E}">
        <p14:creationId xmlns:p14="http://schemas.microsoft.com/office/powerpoint/2010/main" val="1616860797"/>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1366</TotalTime>
  <Words>828</Words>
  <Application>Microsoft Office PowerPoint</Application>
  <PresentationFormat>Panorámica</PresentationFormat>
  <Paragraphs>89</Paragraphs>
  <Slides>19</Slides>
  <Notes>0</Notes>
  <HiddenSlides>0</HiddenSlides>
  <MMClips>0</MMClips>
  <ScaleCrop>false</ScaleCrop>
  <HeadingPairs>
    <vt:vector size="6" baseType="variant">
      <vt:variant>
        <vt:lpstr>Fuentes usadas</vt:lpstr>
      </vt:variant>
      <vt:variant>
        <vt:i4>15</vt:i4>
      </vt:variant>
      <vt:variant>
        <vt:lpstr>Tema</vt:lpstr>
      </vt:variant>
      <vt:variant>
        <vt:i4>1</vt:i4>
      </vt:variant>
      <vt:variant>
        <vt:lpstr>Títulos de diapositiva</vt:lpstr>
      </vt:variant>
      <vt:variant>
        <vt:i4>19</vt:i4>
      </vt:variant>
    </vt:vector>
  </HeadingPairs>
  <TitlesOfParts>
    <vt:vector size="35" baseType="lpstr">
      <vt:lpstr>NSimSun</vt:lpstr>
      <vt:lpstr>Arial</vt:lpstr>
      <vt:lpstr>Arial Black</vt:lpstr>
      <vt:lpstr>Arial Rounded MT Bold</vt:lpstr>
      <vt:lpstr>Bell MT</vt:lpstr>
      <vt:lpstr>Berlin Sans FB Demi</vt:lpstr>
      <vt:lpstr>Bernard MT Condensed</vt:lpstr>
      <vt:lpstr>Broadway</vt:lpstr>
      <vt:lpstr>Brush Script MT</vt:lpstr>
      <vt:lpstr>Cambria</vt:lpstr>
      <vt:lpstr>Maiandra GD</vt:lpstr>
      <vt:lpstr>Monotype Corsiva</vt:lpstr>
      <vt:lpstr>Script MT Bold</vt:lpstr>
      <vt:lpstr>Trebuchet MS</vt:lpstr>
      <vt:lpstr>Wingdings 3</vt:lpstr>
      <vt:lpstr>Faceta</vt:lpstr>
      <vt:lpstr> “Plan de aprendizaje remoto”</vt:lpstr>
      <vt:lpstr>Con este material podrás reforzar los siguientes objetivos de aprendizajes: </vt:lpstr>
      <vt:lpstr>1. ARTÍCULOS</vt:lpstr>
      <vt:lpstr>¿Qué es un artículo?</vt:lpstr>
      <vt:lpstr>Presentación de PowerPoint</vt:lpstr>
      <vt:lpstr>Presentación de PowerPoint</vt:lpstr>
      <vt:lpstr>2. SUSTANTIVOS</vt:lpstr>
      <vt:lpstr>¿Qué es un sustantivo?</vt:lpstr>
      <vt:lpstr>Presentación de PowerPoint</vt:lpstr>
      <vt:lpstr>Presentación de PowerPoint</vt:lpstr>
      <vt:lpstr>3. ADJETIVOS</vt:lpstr>
      <vt:lpstr>¿Qué es un adjetivo?</vt:lpstr>
      <vt:lpstr>Presentación de PowerPoint</vt:lpstr>
      <vt:lpstr>Presentación de PowerPoint</vt:lpstr>
      <vt:lpstr>4. VERBOS</vt:lpstr>
      <vt:lpstr>¿Qué es un verbo?</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Benjamín Octavio Aguilar Marcos</dc:creator>
  <cp:lastModifiedBy>Felipe Oyanader</cp:lastModifiedBy>
  <cp:revision>22</cp:revision>
  <dcterms:created xsi:type="dcterms:W3CDTF">2020-03-16T20:17:28Z</dcterms:created>
  <dcterms:modified xsi:type="dcterms:W3CDTF">2020-05-08T22:11:26Z</dcterms:modified>
</cp:coreProperties>
</file>