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3FC08237-A050-4FF8-9BD7-F94107B37B9B}" type="datetimeFigureOut">
              <a:rPr lang="es-CL" smtClean="0"/>
              <a:t>04-05-2020</a:t>
            </a:fld>
            <a:endParaRPr lang="es-CL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CL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9DC73E04-FE48-4D55-B11B-799ADDC9E818}" type="slidenum">
              <a:rPr lang="es-CL" smtClean="0"/>
              <a:t>‹Nº›</a:t>
            </a:fld>
            <a:endParaRPr lang="es-C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08237-A050-4FF8-9BD7-F94107B37B9B}" type="datetimeFigureOut">
              <a:rPr lang="es-CL" smtClean="0"/>
              <a:t>04-05-2020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73E04-FE48-4D55-B11B-799ADDC9E818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08237-A050-4FF8-9BD7-F94107B37B9B}" type="datetimeFigureOut">
              <a:rPr lang="es-CL" smtClean="0"/>
              <a:t>04-05-2020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73E04-FE48-4D55-B11B-799ADDC9E818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FC08237-A050-4FF8-9BD7-F94107B37B9B}" type="datetimeFigureOut">
              <a:rPr lang="es-CL" smtClean="0"/>
              <a:t>04-05-2020</a:t>
            </a:fld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DC73E04-FE48-4D55-B11B-799ADDC9E818}" type="slidenum">
              <a:rPr lang="es-CL" smtClean="0"/>
              <a:t>‹Nº›</a:t>
            </a:fld>
            <a:endParaRPr lang="es-CL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C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3FC08237-A050-4FF8-9BD7-F94107B37B9B}" type="datetimeFigureOut">
              <a:rPr lang="es-CL" smtClean="0"/>
              <a:t>04-05-2020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CL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9DC73E04-FE48-4D55-B11B-799ADDC9E818}" type="slidenum">
              <a:rPr lang="es-CL" smtClean="0"/>
              <a:t>‹Nº›</a:t>
            </a:fld>
            <a:endParaRPr lang="es-C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08237-A050-4FF8-9BD7-F94107B37B9B}" type="datetimeFigureOut">
              <a:rPr lang="es-CL" smtClean="0"/>
              <a:t>04-05-2020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73E04-FE48-4D55-B11B-799ADDC9E818}" type="slidenum">
              <a:rPr lang="es-CL" smtClean="0"/>
              <a:t>‹Nº›</a:t>
            </a:fld>
            <a:endParaRPr lang="es-CL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08237-A050-4FF8-9BD7-F94107B37B9B}" type="datetimeFigureOut">
              <a:rPr lang="es-CL" smtClean="0"/>
              <a:t>04-05-2020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73E04-FE48-4D55-B11B-799ADDC9E818}" type="slidenum">
              <a:rPr lang="es-CL" smtClean="0"/>
              <a:t>‹Nº›</a:t>
            </a:fld>
            <a:endParaRPr lang="es-CL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FC08237-A050-4FF8-9BD7-F94107B37B9B}" type="datetimeFigureOut">
              <a:rPr lang="es-CL" smtClean="0"/>
              <a:t>04-05-2020</a:t>
            </a:fld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DC73E04-FE48-4D55-B11B-799ADDC9E818}" type="slidenum">
              <a:rPr lang="es-CL" smtClean="0"/>
              <a:t>‹Nº›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C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08237-A050-4FF8-9BD7-F94107B37B9B}" type="datetimeFigureOut">
              <a:rPr lang="es-CL" smtClean="0"/>
              <a:t>04-05-2020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73E04-FE48-4D55-B11B-799ADDC9E818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FC08237-A050-4FF8-9BD7-F94107B37B9B}" type="datetimeFigureOut">
              <a:rPr lang="es-CL" smtClean="0"/>
              <a:t>04-05-2020</a:t>
            </a:fld>
            <a:endParaRPr lang="es-CL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DC73E04-FE48-4D55-B11B-799ADDC9E818}" type="slidenum">
              <a:rPr lang="es-CL" smtClean="0"/>
              <a:t>‹Nº›</a:t>
            </a:fld>
            <a:endParaRPr lang="es-CL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C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FC08237-A050-4FF8-9BD7-F94107B37B9B}" type="datetimeFigureOut">
              <a:rPr lang="es-CL" smtClean="0"/>
              <a:t>04-05-2020</a:t>
            </a:fld>
            <a:endParaRPr lang="es-CL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DC73E04-FE48-4D55-B11B-799ADDC9E818}" type="slidenum">
              <a:rPr lang="es-CL" smtClean="0"/>
              <a:t>‹Nº›</a:t>
            </a:fld>
            <a:endParaRPr lang="es-CL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C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FC08237-A050-4FF8-9BD7-F94107B37B9B}" type="datetimeFigureOut">
              <a:rPr lang="es-CL" smtClean="0"/>
              <a:t>04-05-2020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CL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DC73E04-FE48-4D55-B11B-799ADDC9E818}" type="slidenum">
              <a:rPr lang="es-CL" smtClean="0"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dirty="0" smtClean="0"/>
              <a:t>Multiplicación de fracciones </a:t>
            </a:r>
            <a:endParaRPr lang="es-CL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L" u="sng" dirty="0" smtClean="0"/>
              <a:t>Objetivo de la clase: </a:t>
            </a:r>
            <a:r>
              <a:rPr lang="es-CL" dirty="0" smtClean="0"/>
              <a:t>Aplican la regla de la multiplicación de fracciones en ejercicios rutinarios.</a:t>
            </a:r>
            <a:endParaRPr lang="es-C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Representación de la multiplicación entre fracciones positivas</a:t>
            </a:r>
            <a:endParaRPr lang="es-CL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 l="18750" t="21906" r="18112" b="12957"/>
          <a:stretch>
            <a:fillRect/>
          </a:stretch>
        </p:blipFill>
        <p:spPr bwMode="auto">
          <a:xfrm>
            <a:off x="428596" y="1714488"/>
            <a:ext cx="7759266" cy="4500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Representación de la multiplicación entre fracciones positivas</a:t>
            </a:r>
            <a:endParaRPr lang="es-CL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 l="18750" t="71114" r="24474" b="12771"/>
          <a:stretch>
            <a:fillRect/>
          </a:stretch>
        </p:blipFill>
        <p:spPr bwMode="auto">
          <a:xfrm>
            <a:off x="571472" y="1714488"/>
            <a:ext cx="7643866" cy="12197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4 CuadroTexto"/>
          <p:cNvSpPr txBox="1"/>
          <p:nvPr/>
        </p:nvSpPr>
        <p:spPr>
          <a:xfrm>
            <a:off x="642910" y="2000240"/>
            <a:ext cx="7643866" cy="4662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CL" dirty="0" smtClean="0"/>
          </a:p>
          <a:p>
            <a:endParaRPr lang="es-CL" dirty="0"/>
          </a:p>
          <a:p>
            <a:r>
              <a:rPr lang="es-CL" dirty="0" smtClean="0"/>
              <a:t>                                      X </a:t>
            </a:r>
          </a:p>
          <a:p>
            <a:endParaRPr lang="es-CL" dirty="0"/>
          </a:p>
          <a:p>
            <a:r>
              <a:rPr lang="es-CL" dirty="0" smtClean="0"/>
              <a:t>La situación cotidiana que se nos presento, lo que </a:t>
            </a:r>
            <a:r>
              <a:rPr lang="es-CL" smtClean="0"/>
              <a:t>nos </a:t>
            </a:r>
            <a:r>
              <a:rPr lang="es-CL" smtClean="0"/>
              <a:t>plantea </a:t>
            </a:r>
            <a:r>
              <a:rPr lang="es-CL" dirty="0" smtClean="0"/>
              <a:t>es que: </a:t>
            </a:r>
          </a:p>
          <a:p>
            <a:endParaRPr lang="es-CL" dirty="0"/>
          </a:p>
          <a:p>
            <a:pPr>
              <a:buFont typeface="Arial" pitchFamily="34" charset="0"/>
              <a:buChar char="•"/>
            </a:pPr>
            <a:r>
              <a:rPr lang="es-CL" dirty="0" smtClean="0"/>
              <a:t> Primero, la mamá de Diego solo le regala 3 partes de un chocolate que esta dividido inicialmente en 5 partes (total del chocolate) </a:t>
            </a:r>
          </a:p>
          <a:p>
            <a:pPr>
              <a:buFont typeface="Arial" pitchFamily="34" charset="0"/>
              <a:buChar char="•"/>
            </a:pPr>
            <a:endParaRPr lang="es-CL" dirty="0" smtClean="0"/>
          </a:p>
          <a:p>
            <a:pPr>
              <a:lnSpc>
                <a:spcPct val="150000"/>
              </a:lnSpc>
            </a:pPr>
            <a:r>
              <a:rPr lang="es-CL" dirty="0"/>
              <a:t> </a:t>
            </a:r>
            <a:r>
              <a:rPr lang="es-CL" dirty="0" smtClean="0"/>
              <a:t>               1</a:t>
            </a:r>
          </a:p>
          <a:p>
            <a:pPr>
              <a:lnSpc>
                <a:spcPct val="150000"/>
              </a:lnSpc>
            </a:pPr>
            <a:r>
              <a:rPr lang="es-CL" dirty="0"/>
              <a:t> </a:t>
            </a:r>
            <a:r>
              <a:rPr lang="es-CL" dirty="0" smtClean="0"/>
              <a:t>               2</a:t>
            </a:r>
          </a:p>
          <a:p>
            <a:pPr>
              <a:lnSpc>
                <a:spcPct val="150000"/>
              </a:lnSpc>
            </a:pPr>
            <a:r>
              <a:rPr lang="es-CL" dirty="0"/>
              <a:t> </a:t>
            </a:r>
            <a:r>
              <a:rPr lang="es-CL" dirty="0" smtClean="0"/>
              <a:t>               3</a:t>
            </a:r>
          </a:p>
          <a:p>
            <a:pPr>
              <a:lnSpc>
                <a:spcPct val="150000"/>
              </a:lnSpc>
            </a:pPr>
            <a:r>
              <a:rPr lang="es-CL" dirty="0"/>
              <a:t> </a:t>
            </a:r>
            <a:r>
              <a:rPr lang="es-CL" dirty="0" smtClean="0"/>
              <a:t>               4</a:t>
            </a:r>
          </a:p>
          <a:p>
            <a:pPr>
              <a:lnSpc>
                <a:spcPct val="150000"/>
              </a:lnSpc>
            </a:pPr>
            <a:r>
              <a:rPr lang="es-CL" dirty="0"/>
              <a:t> </a:t>
            </a:r>
            <a:r>
              <a:rPr lang="es-CL" dirty="0" smtClean="0"/>
              <a:t>               5</a:t>
            </a:r>
            <a:endParaRPr lang="es-CL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/>
          <a:srcRect l="21657" t="31211" r="42884" b="27432"/>
          <a:stretch>
            <a:fillRect/>
          </a:stretch>
        </p:blipFill>
        <p:spPr bwMode="auto">
          <a:xfrm>
            <a:off x="2000232" y="4357694"/>
            <a:ext cx="3812967" cy="2500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8" name="7 Conector recto"/>
          <p:cNvCxnSpPr/>
          <p:nvPr/>
        </p:nvCxnSpPr>
        <p:spPr>
          <a:xfrm>
            <a:off x="1714480" y="5000636"/>
            <a:ext cx="1857388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>
            <a:off x="1643042" y="5357826"/>
            <a:ext cx="1928826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>
            <a:off x="1643042" y="5786454"/>
            <a:ext cx="1928826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>
            <a:off x="1643042" y="6143644"/>
            <a:ext cx="1928826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15 Cerrar llave"/>
          <p:cNvSpPr/>
          <p:nvPr/>
        </p:nvSpPr>
        <p:spPr>
          <a:xfrm>
            <a:off x="3428992" y="4643446"/>
            <a:ext cx="642942" cy="114300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cxnSp>
        <p:nvCxnSpPr>
          <p:cNvPr id="21" name="20 Conector recto"/>
          <p:cNvCxnSpPr/>
          <p:nvPr/>
        </p:nvCxnSpPr>
        <p:spPr>
          <a:xfrm flipV="1">
            <a:off x="4071934" y="4857760"/>
            <a:ext cx="1785950" cy="42862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Conector recto"/>
          <p:cNvCxnSpPr/>
          <p:nvPr/>
        </p:nvCxnSpPr>
        <p:spPr>
          <a:xfrm flipV="1">
            <a:off x="4214810" y="5143512"/>
            <a:ext cx="1785950" cy="42862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Representación de la multiplicación entre fracciones positivas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5257800"/>
          </a:xfrm>
        </p:spPr>
        <p:txBody>
          <a:bodyPr>
            <a:normAutofit/>
          </a:bodyPr>
          <a:lstStyle/>
          <a:p>
            <a:r>
              <a:rPr lang="es-CL" dirty="0" smtClean="0"/>
              <a:t>Luego, nos indica que Diego quiere guardar 1 parte de las 3 que le dio su madre. Por lo tanto, solo trabajamos con la parte de Diego.</a:t>
            </a:r>
          </a:p>
          <a:p>
            <a:endParaRPr lang="es-CL" dirty="0" smtClean="0"/>
          </a:p>
          <a:p>
            <a:endParaRPr lang="es-CL" dirty="0" smtClean="0"/>
          </a:p>
          <a:p>
            <a:endParaRPr lang="es-CL" dirty="0" smtClean="0"/>
          </a:p>
          <a:p>
            <a:endParaRPr lang="es-CL" dirty="0" smtClean="0"/>
          </a:p>
          <a:p>
            <a:endParaRPr lang="es-CL" dirty="0" smtClean="0"/>
          </a:p>
          <a:p>
            <a:endParaRPr lang="es-CL" dirty="0" smtClean="0"/>
          </a:p>
          <a:p>
            <a:endParaRPr lang="es-CL" dirty="0" smtClean="0"/>
          </a:p>
          <a:p>
            <a:r>
              <a:rPr lang="es-CL" dirty="0" smtClean="0"/>
              <a:t>Como podemos ver, Diego guarda 1 parte del chocolate que le dio su madre.</a:t>
            </a:r>
          </a:p>
          <a:p>
            <a:pPr>
              <a:buNone/>
            </a:pPr>
            <a:endParaRPr lang="es-CL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 l="2196" t="18554" r="49487" b="44336"/>
          <a:stretch>
            <a:fillRect/>
          </a:stretch>
        </p:blipFill>
        <p:spPr bwMode="auto">
          <a:xfrm>
            <a:off x="857224" y="3000372"/>
            <a:ext cx="6286544" cy="2714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0" name="9 Conector recto"/>
          <p:cNvCxnSpPr/>
          <p:nvPr/>
        </p:nvCxnSpPr>
        <p:spPr>
          <a:xfrm flipV="1">
            <a:off x="1214414" y="3643314"/>
            <a:ext cx="2286016" cy="57150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 flipV="1">
            <a:off x="1357290" y="4143380"/>
            <a:ext cx="2286016" cy="57150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Representación de la multiplicación entre fracciones positivas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5043510"/>
          </a:xfrm>
        </p:spPr>
        <p:txBody>
          <a:bodyPr>
            <a:normAutofit/>
          </a:bodyPr>
          <a:lstStyle/>
          <a:p>
            <a:r>
              <a:rPr lang="es-CL" dirty="0" smtClean="0"/>
              <a:t>Pero la pregunta que se nos plantea en el problema es ¿Cómo puedo saber qué parte del total del chocolate guarda Diego? </a:t>
            </a:r>
          </a:p>
          <a:p>
            <a:endParaRPr lang="es-CL" dirty="0" smtClean="0"/>
          </a:p>
          <a:p>
            <a:r>
              <a:rPr lang="es-CL" dirty="0" smtClean="0"/>
              <a:t>Lo que queremos saber en realidad es: Cuánto es </a:t>
            </a:r>
          </a:p>
          <a:p>
            <a:pPr>
              <a:buNone/>
            </a:pPr>
            <a:r>
              <a:rPr lang="es-CL" dirty="0" smtClean="0"/>
              <a:t> 1 de 3</a:t>
            </a:r>
          </a:p>
          <a:p>
            <a:pPr>
              <a:buNone/>
            </a:pPr>
            <a:r>
              <a:rPr lang="es-CL" dirty="0" smtClean="0"/>
              <a:t> 3      5</a:t>
            </a:r>
          </a:p>
          <a:p>
            <a:pPr>
              <a:buNone/>
            </a:pPr>
            <a:endParaRPr lang="es-CL" dirty="0" smtClean="0"/>
          </a:p>
          <a:p>
            <a:pPr>
              <a:buNone/>
            </a:pPr>
            <a:r>
              <a:rPr lang="es-CL" dirty="0" smtClean="0"/>
              <a:t>   Para este tipo de problemas, multiplicamos las fracciones, lo que nos permite fraccionar el entero en mas partes y saber cuantas vamos a utilizar del total. </a:t>
            </a:r>
            <a:endParaRPr lang="es-CL" dirty="0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L"/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457200"/>
            <a:ext cx="76200" cy="342900"/>
          </a:xfrm>
          <a:prstGeom prst="rect">
            <a:avLst/>
          </a:prstGeom>
          <a:noFill/>
        </p:spPr>
      </p:pic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L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457200"/>
            <a:ext cx="76200" cy="342900"/>
          </a:xfrm>
          <a:prstGeom prst="rect">
            <a:avLst/>
          </a:prstGeom>
          <a:noFill/>
        </p:spPr>
      </p:pic>
      <p:cxnSp>
        <p:nvCxnSpPr>
          <p:cNvPr id="9" name="8 Conector recto"/>
          <p:cNvCxnSpPr/>
          <p:nvPr/>
        </p:nvCxnSpPr>
        <p:spPr>
          <a:xfrm>
            <a:off x="500034" y="4143380"/>
            <a:ext cx="35719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>
            <a:off x="1142976" y="4143380"/>
            <a:ext cx="35719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Representación de la multiplicación entre fracciones positivas</a:t>
            </a:r>
            <a:endParaRPr lang="es-CL" dirty="0"/>
          </a:p>
        </p:txBody>
      </p:sp>
      <p:pic>
        <p:nvPicPr>
          <p:cNvPr id="18439" name="Picture 7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900362" y="3133725"/>
            <a:ext cx="2581275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9 CuadroTexto"/>
          <p:cNvSpPr txBox="1"/>
          <p:nvPr/>
        </p:nvSpPr>
        <p:spPr>
          <a:xfrm>
            <a:off x="642910" y="1928802"/>
            <a:ext cx="750099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3600" dirty="0" smtClean="0"/>
              <a:t>Realicemos la operación:</a:t>
            </a:r>
          </a:p>
          <a:p>
            <a:endParaRPr lang="es-CL" sz="3600" dirty="0"/>
          </a:p>
          <a:p>
            <a:endParaRPr lang="es-CL" sz="3600" dirty="0" smtClean="0"/>
          </a:p>
          <a:p>
            <a:endParaRPr lang="es-CL" sz="3600" dirty="0"/>
          </a:p>
          <a:p>
            <a:endParaRPr lang="es-CL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Representación de la multiplicación entre fracciones positivas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5043510"/>
          </a:xfrm>
        </p:spPr>
        <p:txBody>
          <a:bodyPr>
            <a:normAutofit fontScale="92500"/>
          </a:bodyPr>
          <a:lstStyle/>
          <a:p>
            <a:r>
              <a:rPr lang="es-CL" dirty="0" smtClean="0"/>
              <a:t>Ahora, este resultado grafiquémoslo:</a:t>
            </a:r>
          </a:p>
          <a:p>
            <a:endParaRPr lang="es-CL" dirty="0" smtClean="0"/>
          </a:p>
          <a:p>
            <a:endParaRPr lang="es-CL" dirty="0" smtClean="0"/>
          </a:p>
          <a:p>
            <a:endParaRPr lang="es-CL" dirty="0" smtClean="0"/>
          </a:p>
          <a:p>
            <a:endParaRPr lang="es-CL" dirty="0" smtClean="0"/>
          </a:p>
          <a:p>
            <a:endParaRPr lang="es-CL" dirty="0" smtClean="0"/>
          </a:p>
          <a:p>
            <a:endParaRPr lang="es-CL" dirty="0" smtClean="0"/>
          </a:p>
          <a:p>
            <a:endParaRPr lang="es-CL" dirty="0" smtClean="0"/>
          </a:p>
          <a:p>
            <a:endParaRPr lang="es-CL" dirty="0" smtClean="0"/>
          </a:p>
          <a:p>
            <a:endParaRPr lang="es-CL" dirty="0" smtClean="0"/>
          </a:p>
          <a:p>
            <a:r>
              <a:rPr lang="es-CL" sz="2200" dirty="0" smtClean="0"/>
              <a:t>Podemos ver que la mamá tenia 15 trozos, le da 9 a Diego y él decide guardar 3 trozos de los 15 que tenia su madre.   </a:t>
            </a:r>
          </a:p>
          <a:p>
            <a:endParaRPr lang="es-CL" dirty="0" smtClean="0"/>
          </a:p>
          <a:p>
            <a:endParaRPr lang="es-CL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 l="18750" t="31211" r="20214" b="28466"/>
          <a:stretch>
            <a:fillRect/>
          </a:stretch>
        </p:blipFill>
        <p:spPr bwMode="auto">
          <a:xfrm>
            <a:off x="357158" y="2071678"/>
            <a:ext cx="8220864" cy="364333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cxnSp>
        <p:nvCxnSpPr>
          <p:cNvPr id="6" name="5 Conector recto"/>
          <p:cNvCxnSpPr/>
          <p:nvPr/>
        </p:nvCxnSpPr>
        <p:spPr>
          <a:xfrm>
            <a:off x="571472" y="3071810"/>
            <a:ext cx="1928826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571472" y="3643314"/>
            <a:ext cx="1928826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Conector recto"/>
          <p:cNvCxnSpPr/>
          <p:nvPr/>
        </p:nvCxnSpPr>
        <p:spPr>
          <a:xfrm>
            <a:off x="500034" y="4214818"/>
            <a:ext cx="1928826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>
            <a:off x="500034" y="4786322"/>
            <a:ext cx="1928826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 rot="5400000">
            <a:off x="-177833" y="3892553"/>
            <a:ext cx="3071834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 rot="5400000">
            <a:off x="322233" y="3892553"/>
            <a:ext cx="3071834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"/>
          <p:cNvCxnSpPr/>
          <p:nvPr/>
        </p:nvCxnSpPr>
        <p:spPr>
          <a:xfrm flipV="1">
            <a:off x="3357554" y="3000372"/>
            <a:ext cx="1643074" cy="42862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 flipV="1">
            <a:off x="3500430" y="3429000"/>
            <a:ext cx="1643074" cy="42862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"/>
          <p:cNvCxnSpPr/>
          <p:nvPr/>
        </p:nvCxnSpPr>
        <p:spPr>
          <a:xfrm rot="16200000" flipH="1">
            <a:off x="3286116" y="3214686"/>
            <a:ext cx="1857388" cy="42862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"/>
          <p:cNvCxnSpPr/>
          <p:nvPr/>
        </p:nvCxnSpPr>
        <p:spPr>
          <a:xfrm rot="16200000" flipH="1">
            <a:off x="3714744" y="3143248"/>
            <a:ext cx="1857388" cy="42862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Conector recto"/>
          <p:cNvCxnSpPr/>
          <p:nvPr/>
        </p:nvCxnSpPr>
        <p:spPr>
          <a:xfrm>
            <a:off x="3643306" y="5000636"/>
            <a:ext cx="178595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23 Conector recto"/>
          <p:cNvCxnSpPr/>
          <p:nvPr/>
        </p:nvCxnSpPr>
        <p:spPr>
          <a:xfrm rot="5400000">
            <a:off x="3643306" y="5072074"/>
            <a:ext cx="1285884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/>
          <p:nvPr/>
        </p:nvCxnSpPr>
        <p:spPr>
          <a:xfrm rot="5400000">
            <a:off x="4108447" y="5035561"/>
            <a:ext cx="1357322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27 Conector recto"/>
          <p:cNvCxnSpPr/>
          <p:nvPr/>
        </p:nvCxnSpPr>
        <p:spPr>
          <a:xfrm rot="16200000" flipH="1">
            <a:off x="5679289" y="4036223"/>
            <a:ext cx="2286016" cy="7143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29 Conector recto"/>
          <p:cNvCxnSpPr/>
          <p:nvPr/>
        </p:nvCxnSpPr>
        <p:spPr>
          <a:xfrm flipV="1">
            <a:off x="6072198" y="3571876"/>
            <a:ext cx="1285884" cy="7143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31 Conector recto"/>
          <p:cNvCxnSpPr/>
          <p:nvPr/>
        </p:nvCxnSpPr>
        <p:spPr>
          <a:xfrm flipV="1">
            <a:off x="6072198" y="4214818"/>
            <a:ext cx="1285884" cy="7143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33 Conector recto"/>
          <p:cNvCxnSpPr/>
          <p:nvPr/>
        </p:nvCxnSpPr>
        <p:spPr>
          <a:xfrm>
            <a:off x="7572396" y="3571876"/>
            <a:ext cx="785818" cy="7143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35 Conector recto"/>
          <p:cNvCxnSpPr/>
          <p:nvPr/>
        </p:nvCxnSpPr>
        <p:spPr>
          <a:xfrm>
            <a:off x="7500958" y="4214818"/>
            <a:ext cx="785818" cy="7143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Actividad. 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CL" dirty="0" smtClean="0"/>
              <a:t>Copia la información en tu cuaderno. </a:t>
            </a:r>
            <a:endParaRPr lang="es-C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Mirador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60</TotalTime>
  <Words>281</Words>
  <Application>Microsoft Office PowerPoint</Application>
  <PresentationFormat>Presentación en pantalla (4:3)</PresentationFormat>
  <Paragraphs>53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3" baseType="lpstr">
      <vt:lpstr>Arial</vt:lpstr>
      <vt:lpstr>Century Schoolbook</vt:lpstr>
      <vt:lpstr>Wingdings</vt:lpstr>
      <vt:lpstr>Wingdings 2</vt:lpstr>
      <vt:lpstr>Mirador</vt:lpstr>
      <vt:lpstr>Multiplicación de fracciones </vt:lpstr>
      <vt:lpstr>Representación de la multiplicación entre fracciones positivas</vt:lpstr>
      <vt:lpstr>Representación de la multiplicación entre fracciones positivas</vt:lpstr>
      <vt:lpstr>Representación de la multiplicación entre fracciones positivas</vt:lpstr>
      <vt:lpstr>Representación de la multiplicación entre fracciones positivas</vt:lpstr>
      <vt:lpstr>Representación de la multiplicación entre fracciones positivas</vt:lpstr>
      <vt:lpstr>Representación de la multiplicación entre fracciones positivas</vt:lpstr>
      <vt:lpstr>Actividad.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Multiplicación de fracciones</dc:title>
  <dc:creator>Cynthia Jara Diaz</dc:creator>
  <cp:lastModifiedBy>HP ELITEBOOK</cp:lastModifiedBy>
  <cp:revision>8</cp:revision>
  <dcterms:created xsi:type="dcterms:W3CDTF">2020-05-04T05:51:08Z</dcterms:created>
  <dcterms:modified xsi:type="dcterms:W3CDTF">2020-05-04T12:52:11Z</dcterms:modified>
</cp:coreProperties>
</file>