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0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81" autoAdjust="0"/>
    <p:restoredTop sz="94660"/>
  </p:normalViewPr>
  <p:slideViewPr>
    <p:cSldViewPr>
      <p:cViewPr varScale="1">
        <p:scale>
          <a:sx n="68" d="100"/>
          <a:sy n="68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F44EB-3688-4366-8F1B-C289FFC32768}" type="datetimeFigureOut">
              <a:rPr lang="es-CL" smtClean="0"/>
              <a:pPr/>
              <a:t>03-05-2020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Unidad 1: El Héroe en distintas épocas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280920" cy="1752600"/>
          </a:xfrm>
        </p:spPr>
        <p:txBody>
          <a:bodyPr>
            <a:normAutofit fontScale="70000" lnSpcReduction="20000"/>
          </a:bodyPr>
          <a:lstStyle/>
          <a:p>
            <a:r>
              <a:rPr lang="es-CL" dirty="0" smtClean="0"/>
              <a:t>Clase 1</a:t>
            </a:r>
          </a:p>
          <a:p>
            <a:endParaRPr lang="es-CL" dirty="0" smtClean="0"/>
          </a:p>
          <a:p>
            <a:r>
              <a:rPr lang="es-CL" dirty="0" smtClean="0"/>
              <a:t>Objetivos: 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/>
              <a:t>Recordar los elementos constituyentes de los textos narrativos y líricos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/>
              <a:t>Conocer las características de los héroes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CL" dirty="0" smtClean="0"/>
              <a:t>De acuerdo a lo revisado .. PIENSA </a:t>
            </a:r>
          </a:p>
          <a:p>
            <a:pPr lvl="2"/>
            <a:r>
              <a:rPr lang="es-CL" dirty="0" smtClean="0"/>
              <a:t>Entonces ¿qué es un héroe? Y ¿Quiénes pueden ser héroes?</a:t>
            </a:r>
          </a:p>
          <a:p>
            <a:pPr lvl="2"/>
            <a:r>
              <a:rPr lang="es-CL" dirty="0" smtClean="0"/>
              <a:t>(consideren los tipos de héroes que revisamos recién)</a:t>
            </a:r>
          </a:p>
          <a:p>
            <a:pPr lvl="2"/>
            <a:endParaRPr lang="es-CL" dirty="0" smtClean="0"/>
          </a:p>
          <a:p>
            <a:pPr lvl="2"/>
            <a:r>
              <a:rPr lang="es-CL" dirty="0" smtClean="0"/>
              <a:t>RESPONDE EN TU CUADERNO</a:t>
            </a:r>
          </a:p>
          <a:p>
            <a:pPr lvl="2">
              <a:buFontTx/>
              <a:buChar char="-"/>
            </a:pPr>
            <a:r>
              <a:rPr lang="es-CL" dirty="0" smtClean="0"/>
              <a:t>En esta Pandemia … Quiénes son héroes …por qué</a:t>
            </a:r>
          </a:p>
          <a:p>
            <a:pPr lvl="2">
              <a:buFontTx/>
              <a:buChar char="-"/>
            </a:pPr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>
              <a:buNone/>
            </a:pPr>
            <a:endParaRPr lang="es-CL" dirty="0" smtClean="0"/>
          </a:p>
          <a:p>
            <a:pPr lvl="2">
              <a:buNone/>
            </a:pPr>
            <a:endParaRPr lang="es-CL" dirty="0" smtClean="0"/>
          </a:p>
          <a:p>
            <a:pPr lvl="2">
              <a:buNone/>
            </a:pPr>
            <a:endParaRPr lang="es-CL" dirty="0" smtClean="0"/>
          </a:p>
          <a:p>
            <a:pPr lvl="2"/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Unidad 1: El Héroe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Pregunta:</a:t>
            </a:r>
          </a:p>
          <a:p>
            <a:pPr lvl="1"/>
            <a:r>
              <a:rPr lang="es-CL" dirty="0" smtClean="0"/>
              <a:t>¿Qué es el héroe?</a:t>
            </a:r>
          </a:p>
          <a:p>
            <a:pPr lvl="1"/>
            <a:r>
              <a:rPr lang="es-CL" dirty="0" smtClean="0"/>
              <a:t>¿Quienes pueden ser héroes?</a:t>
            </a:r>
          </a:p>
          <a:p>
            <a:pPr lvl="1"/>
            <a:r>
              <a:rPr lang="es-CL" dirty="0" smtClean="0"/>
              <a:t>¿Hay alguien que consideres como un/a héroe en tu vida?</a:t>
            </a:r>
          </a:p>
          <a:p>
            <a:pPr lvl="1"/>
            <a:endParaRPr lang="es-CL" dirty="0" smtClean="0"/>
          </a:p>
          <a:p>
            <a:pPr lvl="1">
              <a:buNone/>
            </a:pPr>
            <a:endParaRPr lang="es-CL" dirty="0" smtClean="0"/>
          </a:p>
          <a:p>
            <a:pPr lvl="1">
              <a:buNone/>
            </a:pPr>
            <a:r>
              <a:rPr lang="es-CL" dirty="0" smtClean="0"/>
              <a:t>Respondan en sus cuadernos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Características generales del héroe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altLang="es-CL" sz="2400" b="1" dirty="0" smtClean="0"/>
              <a:t>1) Nos identificamos con su historia</a:t>
            </a:r>
          </a:p>
          <a:p>
            <a:pPr>
              <a:buNone/>
            </a:pPr>
            <a:r>
              <a:rPr lang="es-CL" altLang="es-CL" sz="2400" b="1" dirty="0" smtClean="0"/>
              <a:t>2) Nos muestra el camino hacia la madurez</a:t>
            </a:r>
          </a:p>
          <a:p>
            <a:pPr>
              <a:buNone/>
            </a:pPr>
            <a:r>
              <a:rPr lang="es-CL" altLang="es-CL" sz="2400" b="1" dirty="0" smtClean="0"/>
              <a:t>3)Actúa ante objetivos concretos</a:t>
            </a:r>
          </a:p>
          <a:p>
            <a:pPr>
              <a:buNone/>
            </a:pPr>
            <a:r>
              <a:rPr lang="es-CL" altLang="es-CL" sz="2400" b="1" dirty="0" smtClean="0"/>
              <a:t>4) Enfrenta la muerte</a:t>
            </a:r>
          </a:p>
          <a:p>
            <a:endParaRPr lang="es-CL" dirty="0"/>
          </a:p>
        </p:txBody>
      </p:sp>
      <p:pic>
        <p:nvPicPr>
          <p:cNvPr id="4" name="Picture 2" descr="http://t0.gstatic.com/images?q=tbn:5de4hy6DhLr2aM:http://www.noticiasfamosos.com/wp-content/uploads/2008/01/harry-potter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501008"/>
            <a:ext cx="18192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http://1.bp.blogspot.com/_2IAKiHF72x4/SSMGQ6rUglI/AAAAAAAAAAk/QUT7PejaRvg/s320/frodofe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573016"/>
            <a:ext cx="2376488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Resultado de imagen para batma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501008"/>
            <a:ext cx="1872208" cy="2872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Definición según la RAE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s-CL" b="1" dirty="0" smtClean="0"/>
              <a:t>1. </a:t>
            </a:r>
            <a:r>
              <a:rPr lang="es-CL" dirty="0" smtClean="0"/>
              <a:t> Persona que realiza una acción muy abnegada en  beneficio de una causa noble.</a:t>
            </a:r>
          </a:p>
          <a:p>
            <a:pPr fontAlgn="base"/>
            <a:r>
              <a:rPr lang="es-CL" b="1" dirty="0" smtClean="0"/>
              <a:t>2. </a:t>
            </a:r>
            <a:r>
              <a:rPr lang="es-CL" dirty="0" smtClean="0"/>
              <a:t> Persona ilustre y famosa por sus hazañas o virtudes.</a:t>
            </a:r>
          </a:p>
          <a:p>
            <a:pPr fontAlgn="base"/>
            <a:r>
              <a:rPr lang="es-CL" b="1" dirty="0" smtClean="0"/>
              <a:t>3. </a:t>
            </a:r>
            <a:r>
              <a:rPr lang="es-CL" dirty="0" smtClean="0"/>
              <a:t> En un poema o relato, personaje destacado que actúa de una manera valerosa y arriesgada.</a:t>
            </a:r>
          </a:p>
          <a:p>
            <a:pPr fontAlgn="base"/>
            <a:r>
              <a:rPr lang="es-CL" b="1" dirty="0" smtClean="0"/>
              <a:t>4. </a:t>
            </a:r>
            <a:r>
              <a:rPr lang="es-CL" dirty="0" smtClean="0"/>
              <a:t>Protagonista de una obra de ficción.</a:t>
            </a:r>
          </a:p>
          <a:p>
            <a:pPr fontAlgn="base"/>
            <a:r>
              <a:rPr lang="es-CL" b="1" dirty="0" smtClean="0"/>
              <a:t>5. </a:t>
            </a:r>
            <a:r>
              <a:rPr lang="es-CL" dirty="0" smtClean="0"/>
              <a:t>Persona a la que alguien convierte en objeto de su especial admiración.</a:t>
            </a:r>
          </a:p>
          <a:p>
            <a:pPr fontAlgn="base"/>
            <a:r>
              <a:rPr lang="es-CL" b="1" dirty="0" smtClean="0"/>
              <a:t>6. </a:t>
            </a:r>
            <a:r>
              <a:rPr lang="es-CL" dirty="0" smtClean="0"/>
              <a:t>En la mitología antigua, hombre nacido de un dios o una diosa y de un ej, Hércules, Aquiles, Eneas, etc.</a:t>
            </a: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Tipos de Héroes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Medieval  MIO CID</a:t>
            </a:r>
          </a:p>
          <a:p>
            <a:pPr lvl="1"/>
            <a:r>
              <a:rPr lang="es-CL" dirty="0" smtClean="0"/>
              <a:t>Es hijo de reyes, valiente, guerrero y lucha también por amor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Picture 2" descr="http://literaturabachillerato.files.wordpress.com/2008/10/mio-ci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356992"/>
            <a:ext cx="2304256" cy="2634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LITERATURA CLÁSICA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Trágico  EDIPO REY</a:t>
            </a:r>
          </a:p>
          <a:p>
            <a:pPr lvl="1"/>
            <a:r>
              <a:rPr lang="es-CL" dirty="0" smtClean="0"/>
              <a:t>Lucha en contra de su destino, es un personaje noble</a:t>
            </a:r>
          </a:p>
          <a:p>
            <a:pPr lvl="1"/>
            <a:endParaRPr lang="es-CL" dirty="0"/>
          </a:p>
        </p:txBody>
      </p:sp>
      <p:pic>
        <p:nvPicPr>
          <p:cNvPr id="4" name="Picture 4" descr="http://2.bp.blogspot.com/_hymIKjRek9I/SW_ksWI_kUI/AAAAAAAAFSc/Rejr3Qck4m0/s400/edip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284984"/>
            <a:ext cx="2160240" cy="297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Mitológico  AQUILES</a:t>
            </a:r>
          </a:p>
          <a:p>
            <a:pPr lvl="1"/>
            <a:r>
              <a:rPr lang="es-CL" dirty="0" smtClean="0"/>
              <a:t>Son semidioses, valientes, mortales e hijos de un dios </a:t>
            </a:r>
          </a:p>
          <a:p>
            <a:pPr lvl="1"/>
            <a:endParaRPr lang="es-CL" dirty="0"/>
          </a:p>
        </p:txBody>
      </p:sp>
      <p:pic>
        <p:nvPicPr>
          <p:cNvPr id="4" name="Picture 6" descr="http://www.lamarihuana.com/wp-content/uploads/2010/08/aqui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924944"/>
            <a:ext cx="2448272" cy="3472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HÉROES Y SUPERHÉROES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Contemporáneo</a:t>
            </a:r>
          </a:p>
          <a:p>
            <a:pPr lvl="1"/>
            <a:r>
              <a:rPr lang="es-CL" dirty="0" smtClean="0"/>
              <a:t>Son personas con “súper poderes” que se enfocan en luchar por  la justicia y el bien de la humanidad</a:t>
            </a:r>
          </a:p>
          <a:p>
            <a:pPr lvl="1"/>
            <a:endParaRPr lang="es-CL" dirty="0"/>
          </a:p>
        </p:txBody>
      </p:sp>
      <p:pic>
        <p:nvPicPr>
          <p:cNvPr id="4" name="Picture 10" descr="http://www.noticias0.com/wp-content/uploads/2009/05/traje_superm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140968"/>
            <a:ext cx="2408765" cy="327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ANTIHÉROES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Antihéroe O VILLANO</a:t>
            </a:r>
          </a:p>
          <a:p>
            <a:pPr lvl="1"/>
            <a:r>
              <a:rPr lang="es-CL" dirty="0" smtClean="0"/>
              <a:t>No representan los valores de su sociedad, es  un pillo, bandido o villano</a:t>
            </a:r>
          </a:p>
          <a:p>
            <a:endParaRPr lang="es-CL" dirty="0"/>
          </a:p>
        </p:txBody>
      </p:sp>
      <p:pic>
        <p:nvPicPr>
          <p:cNvPr id="4" name="Picture 2" descr="Resultado de imagen para antihéro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17032"/>
            <a:ext cx="2832315" cy="2124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3839</TotalTime>
  <Words>236</Words>
  <Application>Microsoft Office PowerPoint</Application>
  <PresentationFormat>Presentación en pantalla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Unidad 1: El Héroe en distintas épocas</vt:lpstr>
      <vt:lpstr>Unidad 1: El Héroe</vt:lpstr>
      <vt:lpstr>Características generales del héroe</vt:lpstr>
      <vt:lpstr>Definición según la RAE</vt:lpstr>
      <vt:lpstr>Tipos de Héroes</vt:lpstr>
      <vt:lpstr>LITERATURA CLÁSICA</vt:lpstr>
      <vt:lpstr>Diapositiva 7</vt:lpstr>
      <vt:lpstr>HÉROES Y SUPERHÉROES</vt:lpstr>
      <vt:lpstr>ANTIHÉROES</vt:lpstr>
      <vt:lpstr>Actividad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Andrés Val Antilef</dc:creator>
  <cp:lastModifiedBy>Ntbk</cp:lastModifiedBy>
  <cp:revision>87</cp:revision>
  <dcterms:created xsi:type="dcterms:W3CDTF">2018-02-28T23:23:46Z</dcterms:created>
  <dcterms:modified xsi:type="dcterms:W3CDTF">2020-05-04T01:36:19Z</dcterms:modified>
</cp:coreProperties>
</file>