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64" r:id="rId9"/>
    <p:sldId id="275" r:id="rId10"/>
    <p:sldId id="266" r:id="rId11"/>
    <p:sldId id="267" r:id="rId12"/>
    <p:sldId id="27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000000"/>
    <a:srgbClr val="6600CC"/>
    <a:srgbClr val="009900"/>
    <a:srgbClr val="FF3300"/>
    <a:srgbClr val="33CC33"/>
    <a:srgbClr val="9973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9" autoAdjust="0"/>
    <p:restoredTop sz="94660" autoAdjust="0"/>
  </p:normalViewPr>
  <p:slideViewPr>
    <p:cSldViewPr>
      <p:cViewPr varScale="1">
        <p:scale>
          <a:sx n="68" d="100"/>
          <a:sy n="68" d="100"/>
        </p:scale>
        <p:origin x="14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0">
            <a:extLst>
              <a:ext uri="{FF2B5EF4-FFF2-40B4-BE49-F238E27FC236}">
                <a16:creationId xmlns:a16="http://schemas.microsoft.com/office/drawing/2014/main" id="{263370E9-F275-4825-8ADC-E0F6A066E2BD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CL"/>
          </a:p>
        </p:txBody>
      </p:sp>
      <p:grpSp>
        <p:nvGrpSpPr>
          <p:cNvPr id="5" name="Group 60">
            <a:extLst>
              <a:ext uri="{FF2B5EF4-FFF2-40B4-BE49-F238E27FC236}">
                <a16:creationId xmlns:a16="http://schemas.microsoft.com/office/drawing/2014/main" id="{74C59B1A-53EA-434E-B590-0B9D4026BE1A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28">
              <a:extLst>
                <a:ext uri="{FF2B5EF4-FFF2-40B4-BE49-F238E27FC236}">
                  <a16:creationId xmlns:a16="http://schemas.microsoft.com/office/drawing/2014/main" id="{443F6155-ECC6-400E-BEAD-FFC73B02BB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7" name="Freeform 29">
              <a:extLst>
                <a:ext uri="{FF2B5EF4-FFF2-40B4-BE49-F238E27FC236}">
                  <a16:creationId xmlns:a16="http://schemas.microsoft.com/office/drawing/2014/main" id="{5C7FE0C2-B8E2-41CC-86AE-6F6EEDA0C46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8" name="Freeform 30">
              <a:extLst>
                <a:ext uri="{FF2B5EF4-FFF2-40B4-BE49-F238E27FC236}">
                  <a16:creationId xmlns:a16="http://schemas.microsoft.com/office/drawing/2014/main" id="{0DBBA227-6514-4006-B308-15848587A90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grpSp>
          <p:nvGrpSpPr>
            <p:cNvPr id="9" name="Group 57">
              <a:extLst>
                <a:ext uri="{FF2B5EF4-FFF2-40B4-BE49-F238E27FC236}">
                  <a16:creationId xmlns:a16="http://schemas.microsoft.com/office/drawing/2014/main" id="{F78AA256-D152-4223-BB03-B1910A3A782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31">
                <a:extLst>
                  <a:ext uri="{FF2B5EF4-FFF2-40B4-BE49-F238E27FC236}">
                    <a16:creationId xmlns:a16="http://schemas.microsoft.com/office/drawing/2014/main" id="{0391DCA1-6FBD-4E03-93FE-650F9A9A3D8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1" name="Freeform 32">
                <a:extLst>
                  <a:ext uri="{FF2B5EF4-FFF2-40B4-BE49-F238E27FC236}">
                    <a16:creationId xmlns:a16="http://schemas.microsoft.com/office/drawing/2014/main" id="{10D8165C-C2D1-42E5-A536-97EA2AC1311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2" name="Freeform 33">
                <a:extLst>
                  <a:ext uri="{FF2B5EF4-FFF2-40B4-BE49-F238E27FC236}">
                    <a16:creationId xmlns:a16="http://schemas.microsoft.com/office/drawing/2014/main" id="{B056BF80-9209-4459-85F3-E971046327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3" name="Freeform 34">
                <a:extLst>
                  <a:ext uri="{FF2B5EF4-FFF2-40B4-BE49-F238E27FC236}">
                    <a16:creationId xmlns:a16="http://schemas.microsoft.com/office/drawing/2014/main" id="{CAEFCD55-8F73-4050-9E8A-73D02E28BC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4" name="Freeform 35">
                <a:extLst>
                  <a:ext uri="{FF2B5EF4-FFF2-40B4-BE49-F238E27FC236}">
                    <a16:creationId xmlns:a16="http://schemas.microsoft.com/office/drawing/2014/main" id="{1EBE9DB1-6D09-41D9-BBBB-1E4ABE2BCD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</p:grpSp>
      </p:grpSp>
      <p:grpSp>
        <p:nvGrpSpPr>
          <p:cNvPr id="15" name="Group 59">
            <a:extLst>
              <a:ext uri="{FF2B5EF4-FFF2-40B4-BE49-F238E27FC236}">
                <a16:creationId xmlns:a16="http://schemas.microsoft.com/office/drawing/2014/main" id="{C9503E5C-0258-484F-B076-9E32F0863B2E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37">
              <a:extLst>
                <a:ext uri="{FF2B5EF4-FFF2-40B4-BE49-F238E27FC236}">
                  <a16:creationId xmlns:a16="http://schemas.microsoft.com/office/drawing/2014/main" id="{8E2315B8-3342-4F16-AA7E-0703F2137FED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7" name="Freeform 38">
              <a:extLst>
                <a:ext uri="{FF2B5EF4-FFF2-40B4-BE49-F238E27FC236}">
                  <a16:creationId xmlns:a16="http://schemas.microsoft.com/office/drawing/2014/main" id="{1988D834-A245-4063-97F1-3FF371214C3E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8" name="Freeform 39">
              <a:extLst>
                <a:ext uri="{FF2B5EF4-FFF2-40B4-BE49-F238E27FC236}">
                  <a16:creationId xmlns:a16="http://schemas.microsoft.com/office/drawing/2014/main" id="{8AA50E1E-9290-4734-A98D-DD304A6E940A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grpSp>
          <p:nvGrpSpPr>
            <p:cNvPr id="19" name="Group 58">
              <a:extLst>
                <a:ext uri="{FF2B5EF4-FFF2-40B4-BE49-F238E27FC236}">
                  <a16:creationId xmlns:a16="http://schemas.microsoft.com/office/drawing/2014/main" id="{802D2917-5DAA-43FE-9895-6A8A55950BE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70" cy="667"/>
              <a:chOff x="4986" y="2752"/>
              <a:chExt cx="470" cy="667"/>
            </a:xfrm>
          </p:grpSpPr>
          <p:sp>
            <p:nvSpPr>
              <p:cNvPr id="20" name="Freeform 40">
                <a:extLst>
                  <a:ext uri="{FF2B5EF4-FFF2-40B4-BE49-F238E27FC236}">
                    <a16:creationId xmlns:a16="http://schemas.microsoft.com/office/drawing/2014/main" id="{7E1DB423-433B-4E51-80FB-EF6DFBAAE36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21" name="Freeform 41">
                <a:extLst>
                  <a:ext uri="{FF2B5EF4-FFF2-40B4-BE49-F238E27FC236}">
                    <a16:creationId xmlns:a16="http://schemas.microsoft.com/office/drawing/2014/main" id="{48C6581D-F73D-4ED8-A477-046755104CA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22" name="Freeform 42">
                <a:extLst>
                  <a:ext uri="{FF2B5EF4-FFF2-40B4-BE49-F238E27FC236}">
                    <a16:creationId xmlns:a16="http://schemas.microsoft.com/office/drawing/2014/main" id="{AE6A953C-B322-46A4-BD86-50B9DF42248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23" name="Freeform 43">
                <a:extLst>
                  <a:ext uri="{FF2B5EF4-FFF2-40B4-BE49-F238E27FC236}">
                    <a16:creationId xmlns:a16="http://schemas.microsoft.com/office/drawing/2014/main" id="{10410949-05D7-4739-95FA-B73E9D48E76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5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24" name="Freeform 44">
                <a:extLst>
                  <a:ext uri="{FF2B5EF4-FFF2-40B4-BE49-F238E27FC236}">
                    <a16:creationId xmlns:a16="http://schemas.microsoft.com/office/drawing/2014/main" id="{D432AA66-6A6B-4652-AF5E-B7EA729F3D0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</p:grpSp>
      </p:grpSp>
      <p:sp>
        <p:nvSpPr>
          <p:cNvPr id="25" name="Freeform 45">
            <a:extLst>
              <a:ext uri="{FF2B5EF4-FFF2-40B4-BE49-F238E27FC236}">
                <a16:creationId xmlns:a16="http://schemas.microsoft.com/office/drawing/2014/main" id="{16AE5DA3-40B7-46FC-A49B-9053F28F34B2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26" name="Freeform 49">
            <a:extLst>
              <a:ext uri="{FF2B5EF4-FFF2-40B4-BE49-F238E27FC236}">
                <a16:creationId xmlns:a16="http://schemas.microsoft.com/office/drawing/2014/main" id="{02E092E0-8222-4F7D-8921-D6EB040D43B5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es-ES_tradn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id="{A969F30C-51E9-4845-8C96-817A30BB02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8" name="Rectangle 5">
            <a:extLst>
              <a:ext uri="{FF2B5EF4-FFF2-40B4-BE49-F238E27FC236}">
                <a16:creationId xmlns:a16="http://schemas.microsoft.com/office/drawing/2014/main" id="{D48EFEA4-81D8-4539-B639-67F5D6E9E8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" name="Rectangle 6">
            <a:extLst>
              <a:ext uri="{FF2B5EF4-FFF2-40B4-BE49-F238E27FC236}">
                <a16:creationId xmlns:a16="http://schemas.microsoft.com/office/drawing/2014/main" id="{691C375D-F85C-4634-BCAC-DC5B10CC1F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62DD0A-D419-4787-867A-EC9B2E448290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65457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9B7C52-2C81-4E10-8E31-E89BFB15E9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A0CAA2-C3FF-4CDC-A984-D4CDEC5412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71A201-D98A-482B-8E94-19164B3E77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511AF0-26F5-47AE-8E4B-F8779D0B7332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8131037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55A9B7-0934-4236-AB55-4AA0D5E046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411720-0853-4806-96F0-39BFEC02D8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C8491B-4021-44A8-BF69-8CF8FA4759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2901EB-858C-421B-B384-EB9F77905C7D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268279065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ítulo y texto e imágenes prediseñ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imágenes prediseñadas"/>
          <p:cNvSpPr>
            <a:spLocks noGrp="1"/>
          </p:cNvSpPr>
          <p:nvPr>
            <p:ph type="clipArt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9768AE-D02E-4C9C-A6E3-7F5A2869E8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E5A8B9-D5B1-41EC-8748-172524FBCF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BAC961-5EEA-4333-9522-BE3F01B5B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2820A0-2C29-4795-B55C-8788FEB6FE49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3365650689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1269E74-B4A6-4FDA-94FC-8638D93443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354D396-78DD-40B1-9ACB-41A20DF765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159541D-E9E8-411C-A3F9-90703218E9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9A04C-7C1E-4CF8-BD8A-2F4CA63FFB9E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66464472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347578-965C-4C20-9D77-E2BFADCFE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52207B-BCC5-4959-A25F-FB632A85FF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597811-A59A-44CD-97BC-638F8F5FE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BB6559-1B9C-4EC8-A02A-62996E47D658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394639971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ítulo y texto encima de l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7696200" cy="1752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85800" y="3733800"/>
            <a:ext cx="7696200" cy="1752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85D325-D5CD-4113-B546-25A4B71AC2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A97871-C260-4293-95F1-5FDE0B204C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2CC649-DD55-48D4-ACA0-0236972C73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7EC7E-8465-4221-9912-021A77CAD81B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222532584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C5B7C1-E493-49C2-974D-B93EBE8B94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A8A82D-01B4-4579-A2BE-8A21713102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C39995-EC5B-468F-A8C8-C2A90370D6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722C1D-AECA-498C-A6DD-61369719D4F3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83938632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885356-9D1C-4C48-8933-4390D65FD4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86341A-733A-487F-AD42-2B825ACABA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9204A30-F076-4886-B59C-2CB24DCBA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4C3F3B-434C-4E04-920C-5ED58C46B1B7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58764548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F7EC23-0435-4955-93C5-DCCFA3195C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274584-9DAA-4FA5-8178-4C6DA1F51E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78AE22-D77F-45DF-8E26-4574A06BAF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E8BA13-88E9-4230-9278-6CC8E4C6EA9E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42466041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50E50A-84C1-4A0A-B067-15E1A42138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6E2902-A367-4E07-8E66-D47D20C44B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A91CC2-C4D6-4799-9B2D-A5EB73BCAD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5CD939-9333-42BB-A787-8321F67CAB1E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205276154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C533509-192E-4C54-9A71-6F035A5A16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6EC652D-6BCE-4843-8D3A-7B95226622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6C201FD-D5F3-425F-8002-2BB91E244A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2BB426-9B80-4B70-AD3A-FA85C679F675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20995397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E2FAD85-2026-4594-9FAD-AD24659071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6D1664-AE9B-4C39-98F1-9DFCD4F455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71DAA05-D268-4907-B89E-051CDF0CC8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D8A75-381B-4B70-A71B-D1E732C2271C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89883230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2166640-2A6B-4969-909F-10E7F239CB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1F89168-0BD9-4C5D-9F05-504BE40854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7E4D317-6A52-468E-B235-15D1C407BF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DAFBE-2208-47A5-92AC-909693DB36FA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23423080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B30F34-C310-4C17-B062-B406AE3137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E47C8E-62F0-48D9-A74E-72A879A249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BFB44A-DFB3-48F7-8C5D-68CB81C8E7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A2664A-6239-4C8C-9110-5AAB8A8B1DDE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410109347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F5A4FF-4C50-421C-B24B-BB2BB425ED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8E585E-1477-4DD3-AB15-F7864C957D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41045D-FCA1-4EA6-B8BB-829D1EB139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2124BA-F5E2-4A2B-912B-16AFC528595E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261773595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Freeform 24">
            <a:extLst>
              <a:ext uri="{FF2B5EF4-FFF2-40B4-BE49-F238E27FC236}">
                <a16:creationId xmlns:a16="http://schemas.microsoft.com/office/drawing/2014/main" id="{9D8C19C0-F1E2-4A50-B16C-94F81EB7C555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6920254C-3D12-49CA-B500-C12BA69264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L"/>
              <a:t>Haga clic para cambiar el estilo de título	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561AAC0F-C39C-42BB-B332-2D2106DD09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L"/>
              <a:t>Haga clic para modificar el estilo de texto del patrón</a:t>
            </a:r>
          </a:p>
          <a:p>
            <a:pPr lvl="1"/>
            <a:r>
              <a:rPr lang="es-ES_tradnl" altLang="es-CL"/>
              <a:t>Segundo nivel</a:t>
            </a:r>
          </a:p>
          <a:p>
            <a:pPr lvl="2"/>
            <a:r>
              <a:rPr lang="es-ES_tradnl" altLang="es-CL"/>
              <a:t>Tercer nivel</a:t>
            </a:r>
          </a:p>
          <a:p>
            <a:pPr lvl="3"/>
            <a:r>
              <a:rPr lang="es-ES_tradnl" altLang="es-CL"/>
              <a:t>Cuarto nivel</a:t>
            </a:r>
          </a:p>
          <a:p>
            <a:pPr lvl="4"/>
            <a:r>
              <a:rPr lang="es-ES_tradnl" altLang="es-CL"/>
              <a:t>Quinto nivel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31114519-C02A-4119-8D1E-EDD8FBC945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A64B533-E549-4F2C-872F-8197EF64941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886D233-E690-44DB-A959-B783674744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81B4B5E-8C88-4E94-AB2E-D6DF88A858D1}" type="slidenum">
              <a:rPr lang="es-ES_tradnl" altLang="es-CL"/>
              <a:pPr/>
              <a:t>‹Nº›</a:t>
            </a:fld>
            <a:endParaRPr lang="es-ES_tradnl" altLang="es-CL"/>
          </a:p>
        </p:txBody>
      </p:sp>
      <p:sp>
        <p:nvSpPr>
          <p:cNvPr id="1051" name="Freeform 27">
            <a:extLst>
              <a:ext uri="{FF2B5EF4-FFF2-40B4-BE49-F238E27FC236}">
                <a16:creationId xmlns:a16="http://schemas.microsoft.com/office/drawing/2014/main" id="{DEB43B62-9186-4EE2-9D03-717E09080BAE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1053" name="Freeform 29">
            <a:extLst>
              <a:ext uri="{FF2B5EF4-FFF2-40B4-BE49-F238E27FC236}">
                <a16:creationId xmlns:a16="http://schemas.microsoft.com/office/drawing/2014/main" id="{C0EE2A4F-BE60-48E2-8DA7-30A72D921223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CL"/>
          </a:p>
        </p:txBody>
      </p:sp>
      <p:grpSp>
        <p:nvGrpSpPr>
          <p:cNvPr id="1034" name="Group 142">
            <a:extLst>
              <a:ext uri="{FF2B5EF4-FFF2-40B4-BE49-F238E27FC236}">
                <a16:creationId xmlns:a16="http://schemas.microsoft.com/office/drawing/2014/main" id="{13AAD313-0A8E-476E-9308-7E49951E0B39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6" name="Freeform 22">
              <a:extLst>
                <a:ext uri="{FF2B5EF4-FFF2-40B4-BE49-F238E27FC236}">
                  <a16:creationId xmlns:a16="http://schemas.microsoft.com/office/drawing/2014/main" id="{0A109D73-FE1B-4231-A1B5-55A5419672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47" name="Freeform 23">
              <a:extLst>
                <a:ext uri="{FF2B5EF4-FFF2-40B4-BE49-F238E27FC236}">
                  <a16:creationId xmlns:a16="http://schemas.microsoft.com/office/drawing/2014/main" id="{48E27E90-3DAB-4ABC-9FF9-B039BA2AD4C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49" name="Freeform 25">
              <a:extLst>
                <a:ext uri="{FF2B5EF4-FFF2-40B4-BE49-F238E27FC236}">
                  <a16:creationId xmlns:a16="http://schemas.microsoft.com/office/drawing/2014/main" id="{802F827F-39B9-4D16-9169-D6A3D2E3DD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50" name="Freeform 26">
              <a:extLst>
                <a:ext uri="{FF2B5EF4-FFF2-40B4-BE49-F238E27FC236}">
                  <a16:creationId xmlns:a16="http://schemas.microsoft.com/office/drawing/2014/main" id="{7AD617E1-8648-47C7-8AD0-773A8AFB734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57" name="Freeform 33">
              <a:extLst>
                <a:ext uri="{FF2B5EF4-FFF2-40B4-BE49-F238E27FC236}">
                  <a16:creationId xmlns:a16="http://schemas.microsoft.com/office/drawing/2014/main" id="{9EFED704-7538-4827-8E5E-ACF2F7CB64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58" name="Freeform 34">
              <a:extLst>
                <a:ext uri="{FF2B5EF4-FFF2-40B4-BE49-F238E27FC236}">
                  <a16:creationId xmlns:a16="http://schemas.microsoft.com/office/drawing/2014/main" id="{7620A928-C242-42F7-A399-B0984CA324A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59" name="Freeform 35">
              <a:extLst>
                <a:ext uri="{FF2B5EF4-FFF2-40B4-BE49-F238E27FC236}">
                  <a16:creationId xmlns:a16="http://schemas.microsoft.com/office/drawing/2014/main" id="{7169E472-0DF1-446B-8D13-06A9EA33D5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60" name="Freeform 36">
              <a:extLst>
                <a:ext uri="{FF2B5EF4-FFF2-40B4-BE49-F238E27FC236}">
                  <a16:creationId xmlns:a16="http://schemas.microsoft.com/office/drawing/2014/main" id="{9A0C3C97-CF38-4776-A164-606B01B1895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61" name="Freeform 37">
              <a:extLst>
                <a:ext uri="{FF2B5EF4-FFF2-40B4-BE49-F238E27FC236}">
                  <a16:creationId xmlns:a16="http://schemas.microsoft.com/office/drawing/2014/main" id="{BEFFCFEC-1AEE-48B5-8364-D217D441A1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grpSp>
          <p:nvGrpSpPr>
            <p:cNvPr id="3" name="Group 137">
              <a:extLst>
                <a:ext uri="{FF2B5EF4-FFF2-40B4-BE49-F238E27FC236}">
                  <a16:creationId xmlns:a16="http://schemas.microsoft.com/office/drawing/2014/main" id="{F8754EF8-0889-4A50-8340-5F33598A944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" name="Group 128">
                <a:extLst>
                  <a:ext uri="{FF2B5EF4-FFF2-40B4-BE49-F238E27FC236}">
                    <a16:creationId xmlns:a16="http://schemas.microsoft.com/office/drawing/2014/main" id="{288A653A-F2DC-42CA-AE03-424A1C8E0AAE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3" name="Freeform 49">
                  <a:extLst>
                    <a:ext uri="{FF2B5EF4-FFF2-40B4-BE49-F238E27FC236}">
                      <a16:creationId xmlns:a16="http://schemas.microsoft.com/office/drawing/2014/main" id="{B3FCC9D6-65D0-4489-A350-EB482C9C7B2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7" name="Freeform 53">
                  <a:extLst>
                    <a:ext uri="{FF2B5EF4-FFF2-40B4-BE49-F238E27FC236}">
                      <a16:creationId xmlns:a16="http://schemas.microsoft.com/office/drawing/2014/main" id="{6B9AE2C1-58C3-459B-934D-29D40F7CD22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80" name="Freeform 56">
                  <a:extLst>
                    <a:ext uri="{FF2B5EF4-FFF2-40B4-BE49-F238E27FC236}">
                      <a16:creationId xmlns:a16="http://schemas.microsoft.com/office/drawing/2014/main" id="{0E85430A-7544-4E88-ABA6-6363D4C43FE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</p:grpSp>
          <p:sp>
            <p:nvSpPr>
              <p:cNvPr id="1070" name="Freeform 46">
                <a:extLst>
                  <a:ext uri="{FF2B5EF4-FFF2-40B4-BE49-F238E27FC236}">
                    <a16:creationId xmlns:a16="http://schemas.microsoft.com/office/drawing/2014/main" id="{F0BE7077-619F-40C9-B482-8524453647E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074" name="Freeform 50">
                <a:extLst>
                  <a:ext uri="{FF2B5EF4-FFF2-40B4-BE49-F238E27FC236}">
                    <a16:creationId xmlns:a16="http://schemas.microsoft.com/office/drawing/2014/main" id="{4C4566D2-1819-47CC-AB0E-BF5E21361DA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075" name="Freeform 51">
                <a:extLst>
                  <a:ext uri="{FF2B5EF4-FFF2-40B4-BE49-F238E27FC236}">
                    <a16:creationId xmlns:a16="http://schemas.microsoft.com/office/drawing/2014/main" id="{A37E78DF-9EA5-4EF1-B84B-864AA6F3303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grpSp>
            <p:nvGrpSpPr>
              <p:cNvPr id="5" name="Group 126">
                <a:extLst>
                  <a:ext uri="{FF2B5EF4-FFF2-40B4-BE49-F238E27FC236}">
                    <a16:creationId xmlns:a16="http://schemas.microsoft.com/office/drawing/2014/main" id="{3615B9D0-07B3-42D5-B582-FB72300D93A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56" name="Freeform 32">
                  <a:extLst>
                    <a:ext uri="{FF2B5EF4-FFF2-40B4-BE49-F238E27FC236}">
                      <a16:creationId xmlns:a16="http://schemas.microsoft.com/office/drawing/2014/main" id="{43883D21-5D4D-445E-BB68-A69CA675E06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9" name="Freeform 45">
                  <a:extLst>
                    <a:ext uri="{FF2B5EF4-FFF2-40B4-BE49-F238E27FC236}">
                      <a16:creationId xmlns:a16="http://schemas.microsoft.com/office/drawing/2014/main" id="{ABD5A81F-BEEE-480F-B98D-4EB91560A9B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1" name="Freeform 47">
                  <a:extLst>
                    <a:ext uri="{FF2B5EF4-FFF2-40B4-BE49-F238E27FC236}">
                      <a16:creationId xmlns:a16="http://schemas.microsoft.com/office/drawing/2014/main" id="{B807535E-BE3A-4C96-AFAE-7338D6C2DCA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2" name="Freeform 48">
                  <a:extLst>
                    <a:ext uri="{FF2B5EF4-FFF2-40B4-BE49-F238E27FC236}">
                      <a16:creationId xmlns:a16="http://schemas.microsoft.com/office/drawing/2014/main" id="{B42B770C-17A2-4EBA-AE6D-0BFEA1F477B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6" name="Freeform 52">
                  <a:extLst>
                    <a:ext uri="{FF2B5EF4-FFF2-40B4-BE49-F238E27FC236}">
                      <a16:creationId xmlns:a16="http://schemas.microsoft.com/office/drawing/2014/main" id="{2DD8FEFC-E529-42A7-8A28-2B80E7A88AA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8" name="Freeform 54">
                  <a:extLst>
                    <a:ext uri="{FF2B5EF4-FFF2-40B4-BE49-F238E27FC236}">
                      <a16:creationId xmlns:a16="http://schemas.microsoft.com/office/drawing/2014/main" id="{CF21E533-10B4-4513-B16B-C23642BAC8F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9" name="Freeform 55">
                  <a:extLst>
                    <a:ext uri="{FF2B5EF4-FFF2-40B4-BE49-F238E27FC236}">
                      <a16:creationId xmlns:a16="http://schemas.microsoft.com/office/drawing/2014/main" id="{3FF22419-355F-449D-BB37-B1595C4294D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81" name="Freeform 57">
                  <a:extLst>
                    <a:ext uri="{FF2B5EF4-FFF2-40B4-BE49-F238E27FC236}">
                      <a16:creationId xmlns:a16="http://schemas.microsoft.com/office/drawing/2014/main" id="{A7F0BD79-896E-42B5-A118-64F9DB267E5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</p:grpSp>
        </p:grpSp>
      </p:grpSp>
      <p:grpSp>
        <p:nvGrpSpPr>
          <p:cNvPr id="1035" name="Group 136">
            <a:extLst>
              <a:ext uri="{FF2B5EF4-FFF2-40B4-BE49-F238E27FC236}">
                <a16:creationId xmlns:a16="http://schemas.microsoft.com/office/drawing/2014/main" id="{B66D0E9F-8546-4BAD-A7E7-E3049B225B7E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52" name="Freeform 28">
              <a:extLst>
                <a:ext uri="{FF2B5EF4-FFF2-40B4-BE49-F238E27FC236}">
                  <a16:creationId xmlns:a16="http://schemas.microsoft.com/office/drawing/2014/main" id="{33A94021-D105-426D-AF3E-7EB2D0EE8206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83" name="Freeform 59">
              <a:extLst>
                <a:ext uri="{FF2B5EF4-FFF2-40B4-BE49-F238E27FC236}">
                  <a16:creationId xmlns:a16="http://schemas.microsoft.com/office/drawing/2014/main" id="{AFBC69AA-D0ED-4BE5-8E91-382E553CE3E6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</p:grpSp>
      <p:grpSp>
        <p:nvGrpSpPr>
          <p:cNvPr id="1036" name="Group 141">
            <a:extLst>
              <a:ext uri="{FF2B5EF4-FFF2-40B4-BE49-F238E27FC236}">
                <a16:creationId xmlns:a16="http://schemas.microsoft.com/office/drawing/2014/main" id="{A105DDD4-1DB8-4557-B9FB-E9A505ADD3C2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132">
              <a:extLst>
                <a:ext uri="{FF2B5EF4-FFF2-40B4-BE49-F238E27FC236}">
                  <a16:creationId xmlns:a16="http://schemas.microsoft.com/office/drawing/2014/main" id="{2217BDF3-0179-4B97-8DEE-87D74F0F4AC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54" name="Freeform 30">
                <a:extLst>
                  <a:ext uri="{FF2B5EF4-FFF2-40B4-BE49-F238E27FC236}">
                    <a16:creationId xmlns:a16="http://schemas.microsoft.com/office/drawing/2014/main" id="{C33D27AE-A07E-48E0-988C-DE3F0612F3A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grpSp>
            <p:nvGrpSpPr>
              <p:cNvPr id="1040" name="Group 131">
                <a:extLst>
                  <a:ext uri="{FF2B5EF4-FFF2-40B4-BE49-F238E27FC236}">
                    <a16:creationId xmlns:a16="http://schemas.microsoft.com/office/drawing/2014/main" id="{00481E9C-88EA-44FE-A36F-B3487135B096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55" name="Freeform 31">
                  <a:extLst>
                    <a:ext uri="{FF2B5EF4-FFF2-40B4-BE49-F238E27FC236}">
                      <a16:creationId xmlns:a16="http://schemas.microsoft.com/office/drawing/2014/main" id="{8FDB12B3-307A-4539-8914-A32D2074447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2" name="Freeform 38">
                  <a:extLst>
                    <a:ext uri="{FF2B5EF4-FFF2-40B4-BE49-F238E27FC236}">
                      <a16:creationId xmlns:a16="http://schemas.microsoft.com/office/drawing/2014/main" id="{A3DB0147-3137-42CB-B692-548552C5D8B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53" y="327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3" name="Freeform 39">
                  <a:extLst>
                    <a:ext uri="{FF2B5EF4-FFF2-40B4-BE49-F238E27FC236}">
                      <a16:creationId xmlns:a16="http://schemas.microsoft.com/office/drawing/2014/main" id="{E16234EE-0351-4BF2-99F8-347494CE3CA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63" y="177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4" name="Freeform 40">
                  <a:extLst>
                    <a:ext uri="{FF2B5EF4-FFF2-40B4-BE49-F238E27FC236}">
                      <a16:creationId xmlns:a16="http://schemas.microsoft.com/office/drawing/2014/main" id="{D2E0FA23-113B-4827-81A8-6BAC77F8C9E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5" name="Freeform 41">
                  <a:extLst>
                    <a:ext uri="{FF2B5EF4-FFF2-40B4-BE49-F238E27FC236}">
                      <a16:creationId xmlns:a16="http://schemas.microsoft.com/office/drawing/2014/main" id="{1D3C3376-0C19-4889-95D4-C3553073586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302" y="892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6" name="Freeform 42">
                  <a:extLst>
                    <a:ext uri="{FF2B5EF4-FFF2-40B4-BE49-F238E27FC236}">
                      <a16:creationId xmlns:a16="http://schemas.microsoft.com/office/drawing/2014/main" id="{0A9075A4-78EB-4638-9490-E04B1BF88F9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1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7" name="Freeform 43">
                  <a:extLst>
                    <a:ext uri="{FF2B5EF4-FFF2-40B4-BE49-F238E27FC236}">
                      <a16:creationId xmlns:a16="http://schemas.microsoft.com/office/drawing/2014/main" id="{9E537E75-BC7D-4ED4-AF6A-6D8FA7F964D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8" name="Freeform 44">
                  <a:extLst>
                    <a:ext uri="{FF2B5EF4-FFF2-40B4-BE49-F238E27FC236}">
                      <a16:creationId xmlns:a16="http://schemas.microsoft.com/office/drawing/2014/main" id="{B599FBB6-86E8-4138-ABEA-71D44703776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52" y="137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</p:grpSp>
        </p:grpSp>
        <p:sp>
          <p:nvSpPr>
            <p:cNvPr id="1164" name="Line 140">
              <a:extLst>
                <a:ext uri="{FF2B5EF4-FFF2-40B4-BE49-F238E27FC236}">
                  <a16:creationId xmlns:a16="http://schemas.microsoft.com/office/drawing/2014/main" id="{F036EBA9-7A23-48D4-B8D1-BED37768693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">
            <a:extLst>
              <a:ext uri="{FF2B5EF4-FFF2-40B4-BE49-F238E27FC236}">
                <a16:creationId xmlns:a16="http://schemas.microsoft.com/office/drawing/2014/main" id="{A7997D1F-D4AC-4296-B82B-01B5A2CE96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16013"/>
          </a:xfrm>
        </p:spPr>
        <p:txBody>
          <a:bodyPr/>
          <a:lstStyle/>
          <a:p>
            <a:pPr eaLnBrk="1" hangingPunct="1"/>
            <a:r>
              <a:rPr lang="es-ES_tradnl" altLang="es-CL" u="sng"/>
              <a:t>EL COMIC</a:t>
            </a:r>
          </a:p>
        </p:txBody>
      </p:sp>
      <p:pic>
        <p:nvPicPr>
          <p:cNvPr id="3075" name="Picture 11" descr="Tira publicada el 29 de Septiembre de 2002">
            <a:extLst>
              <a:ext uri="{FF2B5EF4-FFF2-40B4-BE49-F238E27FC236}">
                <a16:creationId xmlns:a16="http://schemas.microsoft.com/office/drawing/2014/main" id="{DEE3C226-436E-4EDE-941F-14E01B5A79C8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1484313"/>
            <a:ext cx="8001000" cy="4235450"/>
          </a:xfr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>
            <a:extLst>
              <a:ext uri="{FF2B5EF4-FFF2-40B4-BE49-F238E27FC236}">
                <a16:creationId xmlns:a16="http://schemas.microsoft.com/office/drawing/2014/main" id="{B5B51F5B-435E-4B64-85B9-D185B7F0DF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0063" y="357188"/>
            <a:ext cx="7143750" cy="857250"/>
          </a:xfrm>
        </p:spPr>
        <p:txBody>
          <a:bodyPr/>
          <a:lstStyle/>
          <a:p>
            <a:pPr eaLnBrk="1" hangingPunct="1"/>
            <a:r>
              <a:rPr lang="es-ES_tradnl" altLang="es-CL" sz="2800"/>
              <a:t>Los elementos presentes en este comics : 4 viñetas, 4 bocadillos  </a:t>
            </a:r>
          </a:p>
        </p:txBody>
      </p:sp>
      <p:pic>
        <p:nvPicPr>
          <p:cNvPr id="12291" name="Picture 4" descr="[Felipe's teacher]">
            <a:extLst>
              <a:ext uri="{FF2B5EF4-FFF2-40B4-BE49-F238E27FC236}">
                <a16:creationId xmlns:a16="http://schemas.microsoft.com/office/drawing/2014/main" id="{B18771AA-2AE2-4847-BE5D-0A45B4203965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8688" y="2000250"/>
            <a:ext cx="7358062" cy="3005138"/>
          </a:xfr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>
            <a:extLst>
              <a:ext uri="{FF2B5EF4-FFF2-40B4-BE49-F238E27FC236}">
                <a16:creationId xmlns:a16="http://schemas.microsoft.com/office/drawing/2014/main" id="{5B0B41C7-241C-438A-99A6-9E4856AC6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100888" cy="2205038"/>
          </a:xfrm>
        </p:spPr>
        <p:txBody>
          <a:bodyPr/>
          <a:lstStyle/>
          <a:p>
            <a:pPr eaLnBrk="1" hangingPunct="1"/>
            <a:r>
              <a:rPr lang="es-ES_tradnl" altLang="es-CL" sz="2400"/>
              <a:t>Los elementos presentes en este comics:</a:t>
            </a:r>
            <a:br>
              <a:rPr lang="es-ES_tradnl" altLang="es-CL" sz="2400"/>
            </a:br>
            <a:r>
              <a:rPr lang="es-ES_tradnl" altLang="es-CL" sz="2400"/>
              <a:t>5 viñetas y 5 bocadillos, aparecen ejemplos de vértices: de pensamiento (niño), de personaje que está afuera de la imagen(profesora) y vértices múltiples cuando todos hablan a la vez (compañeros de curso). </a:t>
            </a:r>
          </a:p>
        </p:txBody>
      </p:sp>
      <p:pic>
        <p:nvPicPr>
          <p:cNvPr id="13315" name="Picture 4" descr="[Felipe paying attention]">
            <a:extLst>
              <a:ext uri="{FF2B5EF4-FFF2-40B4-BE49-F238E27FC236}">
                <a16:creationId xmlns:a16="http://schemas.microsoft.com/office/drawing/2014/main" id="{35BE29F9-BE10-419C-B7C0-FC5263E3ABA8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7250" y="2857500"/>
            <a:ext cx="7215188" cy="2786063"/>
          </a:xfr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DE7CEE0-94EC-484F-B494-6E4C7A7EDA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00063"/>
            <a:ext cx="6870700" cy="1214437"/>
          </a:xfrm>
        </p:spPr>
        <p:txBody>
          <a:bodyPr/>
          <a:lstStyle/>
          <a:p>
            <a:pPr eaLnBrk="1" hangingPunct="1"/>
            <a:r>
              <a:rPr lang="es-ES_tradnl" altLang="es-CL" sz="2400"/>
              <a:t>¿Qué </a:t>
            </a:r>
            <a:r>
              <a:rPr lang="es-ES_tradnl" altLang="es-CL" sz="2400" u="sng"/>
              <a:t>cartelera</a:t>
            </a:r>
            <a:r>
              <a:rPr lang="es-ES_tradnl" altLang="es-CL" sz="2400"/>
              <a:t> agregarías a esta viñeta ? ¿qué forma debería tener?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35EE327-FB3D-4069-BD25-18B4CC7F61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4375" y="1785938"/>
            <a:ext cx="7696200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_tradnl" altLang="es-CL" sz="2400"/>
              <a:t>Ejemplo: </a:t>
            </a:r>
            <a:r>
              <a:rPr lang="es-ES_tradnl" altLang="es-CL" sz="2000"/>
              <a:t>Mientras Joel está en la plaza ve algo extraño.</a:t>
            </a:r>
          </a:p>
          <a:p>
            <a:pPr eaLnBrk="1" hangingPunct="1">
              <a:buFontTx/>
              <a:buNone/>
            </a:pPr>
            <a:r>
              <a:rPr lang="es-ES_tradnl" altLang="es-CL" sz="2400"/>
              <a:t>Debería estar en un rectángulo arriba o abajo de la viñeta</a:t>
            </a:r>
          </a:p>
        </p:txBody>
      </p:sp>
      <p:pic>
        <p:nvPicPr>
          <p:cNvPr id="14340" name="Picture 5" descr="co16a1">
            <a:extLst>
              <a:ext uri="{FF2B5EF4-FFF2-40B4-BE49-F238E27FC236}">
                <a16:creationId xmlns:a16="http://schemas.microsoft.com/office/drawing/2014/main" id="{B5B4C9CA-9BD4-4BB2-84D4-569283C51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2714625"/>
            <a:ext cx="4786312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F32336E-B861-4421-B057-203EC9AB1A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altLang="es-CL"/>
              <a:t>ELEMENTOS DEL COMIC</a:t>
            </a:r>
          </a:p>
        </p:txBody>
      </p:sp>
      <p:sp>
        <p:nvSpPr>
          <p:cNvPr id="4099" name="Rectangle 4">
            <a:extLst>
              <a:ext uri="{FF2B5EF4-FFF2-40B4-BE49-F238E27FC236}">
                <a16:creationId xmlns:a16="http://schemas.microsoft.com/office/drawing/2014/main" id="{181331A4-6A02-49FE-8D99-848A242DDF2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s-ES_tradnl" altLang="es-CL" sz="2800"/>
              <a:t>La viñeta:</a:t>
            </a:r>
          </a:p>
          <a:p>
            <a:pPr algn="just" eaLnBrk="1" hangingPunct="1">
              <a:buFontTx/>
              <a:buNone/>
            </a:pPr>
            <a:r>
              <a:rPr lang="es-ES_tradnl" altLang="es-CL" sz="2800"/>
              <a:t>	es </a:t>
            </a:r>
            <a:r>
              <a:rPr lang="es-ES_tradnl" altLang="es-CL" sz="2800" u="sng"/>
              <a:t>cada cuadro </a:t>
            </a:r>
            <a:r>
              <a:rPr lang="es-ES_tradnl" altLang="es-CL" sz="2800"/>
              <a:t>de la historieta e incluye:</a:t>
            </a:r>
          </a:p>
          <a:p>
            <a:pPr algn="just" eaLnBrk="1" hangingPunct="1">
              <a:buFontTx/>
              <a:buNone/>
            </a:pPr>
            <a:r>
              <a:rPr lang="es-ES_tradnl" altLang="es-CL" sz="2800"/>
              <a:t>Contenido</a:t>
            </a:r>
          </a:p>
          <a:p>
            <a:pPr algn="just" eaLnBrk="1" hangingPunct="1">
              <a:buFontTx/>
              <a:buNone/>
            </a:pPr>
            <a:r>
              <a:rPr lang="es-ES_tradnl" altLang="es-CL" sz="2800"/>
              <a:t>bocadillos </a:t>
            </a:r>
          </a:p>
          <a:p>
            <a:pPr algn="just" eaLnBrk="1" hangingPunct="1">
              <a:buFontTx/>
              <a:buNone/>
            </a:pPr>
            <a:r>
              <a:rPr lang="es-ES_tradnl" altLang="es-CL" sz="2800"/>
              <a:t>Carteleras. etc.</a:t>
            </a:r>
          </a:p>
        </p:txBody>
      </p:sp>
      <p:graphicFrame>
        <p:nvGraphicFramePr>
          <p:cNvPr id="51230" name="Group 30">
            <a:extLst>
              <a:ext uri="{FF2B5EF4-FFF2-40B4-BE49-F238E27FC236}">
                <a16:creationId xmlns:a16="http://schemas.microsoft.com/office/drawing/2014/main" id="{3419665B-BC77-40FA-8F5F-AB70E510D7A1}"/>
              </a:ext>
            </a:extLst>
          </p:cNvPr>
          <p:cNvGraphicFramePr>
            <a:graphicFrameLocks noGrp="1"/>
          </p:cNvGraphicFramePr>
          <p:nvPr/>
        </p:nvGraphicFramePr>
        <p:xfrm>
          <a:off x="5076825" y="2133600"/>
          <a:ext cx="3382963" cy="3600450"/>
        </p:xfrm>
        <a:graphic>
          <a:graphicData uri="http://schemas.openxmlformats.org/drawingml/2006/table">
            <a:tbl>
              <a:tblPr/>
              <a:tblGrid>
                <a:gridCol w="3382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106" name="Picture 27" descr="Tira Cómica #2 - Cuadro 1">
            <a:extLst>
              <a:ext uri="{FF2B5EF4-FFF2-40B4-BE49-F238E27FC236}">
                <a16:creationId xmlns:a16="http://schemas.microsoft.com/office/drawing/2014/main" id="{3835BAC9-8E2A-42EF-89A6-5FD2C4C0E248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8263" y="2205038"/>
            <a:ext cx="3240087" cy="3457575"/>
          </a:xfr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>
            <a:extLst>
              <a:ext uri="{FF2B5EF4-FFF2-40B4-BE49-F238E27FC236}">
                <a16:creationId xmlns:a16="http://schemas.microsoft.com/office/drawing/2014/main" id="{FA2BAEBB-B728-4D44-973C-E5EB9B1CC5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500063"/>
            <a:ext cx="6870700" cy="1100137"/>
          </a:xfrm>
        </p:spPr>
        <p:txBody>
          <a:bodyPr/>
          <a:lstStyle/>
          <a:p>
            <a:pPr eaLnBrk="1" hangingPunct="1"/>
            <a:r>
              <a:rPr lang="es-ES_tradnl" altLang="es-CL"/>
              <a:t>EL CONTENIDO</a:t>
            </a: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DE6E1522-C43B-4CD1-BA50-74C6851FDEA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571625"/>
            <a:ext cx="3771900" cy="5286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s-ES_tradnl" altLang="es-CL" sz="1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/>
              <a:t>	Son las </a:t>
            </a:r>
            <a:r>
              <a:rPr lang="es-ES_tradnl" altLang="es-CL" u="sng"/>
              <a:t>imágene</a:t>
            </a:r>
            <a:r>
              <a:rPr lang="es-ES_tradnl" altLang="es-CL"/>
              <a:t>s y </a:t>
            </a:r>
            <a:r>
              <a:rPr lang="es-ES_tradnl" altLang="es-CL" u="sng"/>
              <a:t>palabras</a:t>
            </a:r>
            <a:r>
              <a:rPr lang="es-ES_tradnl" altLang="es-CL"/>
              <a:t> que aparecen dentro de cada viñeta.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/>
              <a:t>	- </a:t>
            </a:r>
            <a:r>
              <a:rPr lang="es-ES_tradnl" altLang="es-CL" u="sng"/>
              <a:t>El bocadillo</a:t>
            </a:r>
            <a:r>
              <a:rPr lang="es-ES_tradnl" altLang="es-CL"/>
              <a:t>: espacio donde se 	coloca el texto. Tiene dos partes: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/>
              <a:t>	* Globo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/>
              <a:t>	*Vértice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_tradnl" altLang="es-CL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 sz="1400"/>
              <a:t>	</a:t>
            </a:r>
          </a:p>
        </p:txBody>
      </p:sp>
      <p:sp>
        <p:nvSpPr>
          <p:cNvPr id="5124" name="Rectangle 15">
            <a:extLst>
              <a:ext uri="{FF2B5EF4-FFF2-40B4-BE49-F238E27FC236}">
                <a16:creationId xmlns:a16="http://schemas.microsoft.com/office/drawing/2014/main" id="{A0AD516C-ABDB-4EEE-BBAD-84433153310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773238"/>
            <a:ext cx="3771900" cy="4408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s-ES_tradnl" altLang="es-CL" sz="2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 sz="2400"/>
              <a:t>		</a:t>
            </a:r>
            <a:r>
              <a:rPr lang="es-ES_tradnl" altLang="es-CL" sz="2400" u="sng"/>
              <a:t>globo</a:t>
            </a:r>
          </a:p>
        </p:txBody>
      </p:sp>
      <p:sp>
        <p:nvSpPr>
          <p:cNvPr id="5125" name="AutoShape 12">
            <a:extLst>
              <a:ext uri="{FF2B5EF4-FFF2-40B4-BE49-F238E27FC236}">
                <a16:creationId xmlns:a16="http://schemas.microsoft.com/office/drawing/2014/main" id="{3D1ADAD0-6FBA-4561-A084-D95366027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3068638"/>
            <a:ext cx="3671887" cy="2089150"/>
          </a:xfrm>
          <a:prstGeom prst="wedgeEllipseCallout">
            <a:avLst>
              <a:gd name="adj1" fmla="val -59815"/>
              <a:gd name="adj2" fmla="val 61931"/>
            </a:avLst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s-ES_tradnl" altLang="es-CL" sz="3200">
              <a:solidFill>
                <a:srgbClr val="FF3300"/>
              </a:solidFill>
              <a:latin typeface="Cooper Black" panose="0208090404030B020404" pitchFamily="18" charset="0"/>
            </a:endParaRPr>
          </a:p>
          <a:p>
            <a:pPr algn="ctr" eaLnBrk="1" hangingPunct="1"/>
            <a:r>
              <a:rPr lang="es-ES_tradnl" altLang="es-CL" sz="3200">
                <a:solidFill>
                  <a:srgbClr val="FF3300"/>
                </a:solidFill>
                <a:latin typeface="Cooper Black" panose="0208090404030B020404" pitchFamily="18" charset="0"/>
              </a:rPr>
              <a:t>GARFIELD</a:t>
            </a:r>
            <a:r>
              <a:rPr lang="es-ES_tradnl" altLang="es-CL" sz="3600">
                <a:solidFill>
                  <a:srgbClr val="FF3300"/>
                </a:solidFill>
                <a:latin typeface="Cooper Black" panose="0208090404030B020404" pitchFamily="18" charset="0"/>
              </a:rPr>
              <a:t>!</a:t>
            </a:r>
          </a:p>
        </p:txBody>
      </p:sp>
      <p:sp>
        <p:nvSpPr>
          <p:cNvPr id="5126" name="Rectangle 16">
            <a:extLst>
              <a:ext uri="{FF2B5EF4-FFF2-40B4-BE49-F238E27FC236}">
                <a16:creationId xmlns:a16="http://schemas.microsoft.com/office/drawing/2014/main" id="{F857C51C-A3A5-4CEB-9571-965225F88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5589588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s-ES_tradnl" altLang="es-CL" sz="2400" u="sng"/>
              <a:t>vértice</a:t>
            </a:r>
          </a:p>
        </p:txBody>
      </p:sp>
      <p:sp>
        <p:nvSpPr>
          <p:cNvPr id="7" name="6 Flecha abajo">
            <a:extLst>
              <a:ext uri="{FF2B5EF4-FFF2-40B4-BE49-F238E27FC236}">
                <a16:creationId xmlns:a16="http://schemas.microsoft.com/office/drawing/2014/main" id="{EBEB6E16-795E-4810-8EDD-12AD6EF07187}"/>
              </a:ext>
            </a:extLst>
          </p:cNvPr>
          <p:cNvSpPr/>
          <p:nvPr/>
        </p:nvSpPr>
        <p:spPr>
          <a:xfrm>
            <a:off x="6804025" y="2492375"/>
            <a:ext cx="484188" cy="9794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8" name="7 Flecha arriba">
            <a:extLst>
              <a:ext uri="{FF2B5EF4-FFF2-40B4-BE49-F238E27FC236}">
                <a16:creationId xmlns:a16="http://schemas.microsoft.com/office/drawing/2014/main" id="{90B9F2A8-FA12-4EFE-952E-3607F92FD256}"/>
              </a:ext>
            </a:extLst>
          </p:cNvPr>
          <p:cNvSpPr/>
          <p:nvPr/>
        </p:nvSpPr>
        <p:spPr>
          <a:xfrm>
            <a:off x="4859338" y="5229225"/>
            <a:ext cx="485775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2BE31B28-D333-4DEF-8405-F3CE571953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2124075"/>
          </a:xfrm>
        </p:spPr>
        <p:txBody>
          <a:bodyPr/>
          <a:lstStyle/>
          <a:p>
            <a:pPr eaLnBrk="1" hangingPunct="1"/>
            <a:r>
              <a:rPr lang="es-ES_tradnl" altLang="es-CL" sz="2000"/>
              <a:t>- Los bocadillos son diferentes según el sentimiento que expresan:</a:t>
            </a:r>
          </a:p>
        </p:txBody>
      </p:sp>
      <p:graphicFrame>
        <p:nvGraphicFramePr>
          <p:cNvPr id="68633" name="Group 25">
            <a:extLst>
              <a:ext uri="{FF2B5EF4-FFF2-40B4-BE49-F238E27FC236}">
                <a16:creationId xmlns:a16="http://schemas.microsoft.com/office/drawing/2014/main" id="{F6AE5A38-A930-41C7-9816-018AD1E76280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685800" y="2286000"/>
          <a:ext cx="7696200" cy="4071938"/>
        </p:xfrm>
        <a:graphic>
          <a:graphicData uri="http://schemas.openxmlformats.org/drawingml/2006/table">
            <a:tbl>
              <a:tblPr/>
              <a:tblGrid>
                <a:gridCol w="384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8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63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pensamiento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Grito o enojo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82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conversación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58" name="Oval 26">
            <a:extLst>
              <a:ext uri="{FF2B5EF4-FFF2-40B4-BE49-F238E27FC236}">
                <a16:creationId xmlns:a16="http://schemas.microsoft.com/office/drawing/2014/main" id="{8543E790-6535-4623-9793-4BD57CA2C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781300"/>
            <a:ext cx="165735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59" name="Oval 27">
            <a:extLst>
              <a:ext uri="{FF2B5EF4-FFF2-40B4-BE49-F238E27FC236}">
                <a16:creationId xmlns:a16="http://schemas.microsoft.com/office/drawing/2014/main" id="{F710C7C6-5C13-458D-BE1F-4A7A010FA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3429000"/>
            <a:ext cx="4318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0" name="Oval 28">
            <a:extLst>
              <a:ext uri="{FF2B5EF4-FFF2-40B4-BE49-F238E27FC236}">
                <a16:creationId xmlns:a16="http://schemas.microsoft.com/office/drawing/2014/main" id="{5663210E-871C-482B-8CCB-B4230CA25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44900"/>
            <a:ext cx="287337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1" name="Oval 29">
            <a:extLst>
              <a:ext uri="{FF2B5EF4-FFF2-40B4-BE49-F238E27FC236}">
                <a16:creationId xmlns:a16="http://schemas.microsoft.com/office/drawing/2014/main" id="{F850D9D7-2CB2-40C3-A95D-EFFBE4069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3789363"/>
            <a:ext cx="215900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2" name="AutoShape 30">
            <a:extLst>
              <a:ext uri="{FF2B5EF4-FFF2-40B4-BE49-F238E27FC236}">
                <a16:creationId xmlns:a16="http://schemas.microsoft.com/office/drawing/2014/main" id="{8A624568-7535-4C9B-8302-6898AF52A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2924175"/>
            <a:ext cx="1873250" cy="1081088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3" name="AutoShape 34">
            <a:extLst>
              <a:ext uri="{FF2B5EF4-FFF2-40B4-BE49-F238E27FC236}">
                <a16:creationId xmlns:a16="http://schemas.microsoft.com/office/drawing/2014/main" id="{6F399C7C-40F5-4171-9081-B28997ECD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5084763"/>
            <a:ext cx="1079500" cy="865187"/>
          </a:xfrm>
          <a:prstGeom prst="lightningBol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4" name="Oval 35">
            <a:extLst>
              <a:ext uri="{FF2B5EF4-FFF2-40B4-BE49-F238E27FC236}">
                <a16:creationId xmlns:a16="http://schemas.microsoft.com/office/drawing/2014/main" id="{703F70D8-84D5-48DC-8B66-0D7037BE7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4437063"/>
            <a:ext cx="1800225" cy="8651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5" name="AutoShape 36">
            <a:extLst>
              <a:ext uri="{FF2B5EF4-FFF2-40B4-BE49-F238E27FC236}">
                <a16:creationId xmlns:a16="http://schemas.microsoft.com/office/drawing/2014/main" id="{0E932C70-DC26-4FA9-A3CB-3C8F0D52F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4508500"/>
            <a:ext cx="2160587" cy="1081088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s-ES_tradnl" altLang="es-CL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1">
            <a:extLst>
              <a:ext uri="{FF2B5EF4-FFF2-40B4-BE49-F238E27FC236}">
                <a16:creationId xmlns:a16="http://schemas.microsoft.com/office/drawing/2014/main" id="{92285717-542E-4C0E-80BE-D8D7689997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8625" y="428625"/>
            <a:ext cx="7429500" cy="1143000"/>
          </a:xfrm>
        </p:spPr>
        <p:txBody>
          <a:bodyPr/>
          <a:lstStyle/>
          <a:p>
            <a:pPr eaLnBrk="1" hangingPunct="1"/>
            <a:r>
              <a:rPr lang="es-ES_tradnl" altLang="es-CL" sz="2800"/>
              <a:t>El vértice hacia fuera indica que el uno de los personaje no aparece en escena</a:t>
            </a:r>
          </a:p>
        </p:txBody>
      </p:sp>
      <p:pic>
        <p:nvPicPr>
          <p:cNvPr id="7171" name="Picture 20" descr="ma2">
            <a:extLst>
              <a:ext uri="{FF2B5EF4-FFF2-40B4-BE49-F238E27FC236}">
                <a16:creationId xmlns:a16="http://schemas.microsoft.com/office/drawing/2014/main" id="{66BA213F-EA50-4881-927D-D638CDC1CF2E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4438" y="2714625"/>
            <a:ext cx="6165850" cy="2697163"/>
          </a:xfrm>
        </p:spPr>
      </p:pic>
      <p:cxnSp>
        <p:nvCxnSpPr>
          <p:cNvPr id="5" name="4 Conector recto de flecha">
            <a:extLst>
              <a:ext uri="{FF2B5EF4-FFF2-40B4-BE49-F238E27FC236}">
                <a16:creationId xmlns:a16="http://schemas.microsoft.com/office/drawing/2014/main" id="{BF86988C-D063-46C4-BF4E-F277BF01789D}"/>
              </a:ext>
            </a:extLst>
          </p:cNvPr>
          <p:cNvCxnSpPr/>
          <p:nvPr/>
        </p:nvCxnSpPr>
        <p:spPr>
          <a:xfrm rot="16200000" flipV="1">
            <a:off x="142875" y="2357438"/>
            <a:ext cx="2786063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0">
            <a:extLst>
              <a:ext uri="{FF2B5EF4-FFF2-40B4-BE49-F238E27FC236}">
                <a16:creationId xmlns:a16="http://schemas.microsoft.com/office/drawing/2014/main" id="{117C72B7-DE98-42FF-9DDE-E924997284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704850"/>
          </a:xfrm>
        </p:spPr>
        <p:txBody>
          <a:bodyPr/>
          <a:lstStyle/>
          <a:p>
            <a:pPr eaLnBrk="1" hangingPunct="1"/>
            <a:r>
              <a:rPr lang="es-ES_tradnl" altLang="es-CL"/>
              <a:t>Bocadillo</a:t>
            </a:r>
          </a:p>
        </p:txBody>
      </p:sp>
      <p:sp>
        <p:nvSpPr>
          <p:cNvPr id="8195" name="Rectangle 51">
            <a:extLst>
              <a:ext uri="{FF2B5EF4-FFF2-40B4-BE49-F238E27FC236}">
                <a16:creationId xmlns:a16="http://schemas.microsoft.com/office/drawing/2014/main" id="{9DAE839C-3574-4717-8F29-7CF6354CADA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071563"/>
            <a:ext cx="7215188" cy="242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_tradnl" altLang="es-CL" sz="2800"/>
              <a:t>1. Un bocadillo (globo) incluido en otro bocadillo indica una pausa que hace el personaje.</a:t>
            </a:r>
          </a:p>
          <a:p>
            <a:pPr eaLnBrk="1" hangingPunct="1">
              <a:buFontTx/>
              <a:buNone/>
            </a:pPr>
            <a:r>
              <a:rPr lang="es-ES_tradnl" altLang="es-CL" sz="2800"/>
              <a:t>2. Cuando aparecen varios vértices el texto es dicho por varios personajes.</a:t>
            </a:r>
          </a:p>
        </p:txBody>
      </p:sp>
      <p:graphicFrame>
        <p:nvGraphicFramePr>
          <p:cNvPr id="78908" name="Group 60">
            <a:extLst>
              <a:ext uri="{FF2B5EF4-FFF2-40B4-BE49-F238E27FC236}">
                <a16:creationId xmlns:a16="http://schemas.microsoft.com/office/drawing/2014/main" id="{FACED5DC-0975-4A87-AC59-D2296D28949B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714375" y="4143375"/>
          <a:ext cx="7696200" cy="1571625"/>
        </p:xfrm>
        <a:graphic>
          <a:graphicData uri="http://schemas.openxmlformats.org/drawingml/2006/table">
            <a:tbl>
              <a:tblPr/>
              <a:tblGrid>
                <a:gridCol w="384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8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7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204" name="Oval 61">
            <a:extLst>
              <a:ext uri="{FF2B5EF4-FFF2-40B4-BE49-F238E27FC236}">
                <a16:creationId xmlns:a16="http://schemas.microsoft.com/office/drawing/2014/main" id="{88DFFD5C-578C-4C72-B875-FF04BB673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5" y="4143375"/>
            <a:ext cx="1871663" cy="1079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8205" name="AutoShape 62">
            <a:extLst>
              <a:ext uri="{FF2B5EF4-FFF2-40B4-BE49-F238E27FC236}">
                <a16:creationId xmlns:a16="http://schemas.microsoft.com/office/drawing/2014/main" id="{28F4542F-11E2-4DB4-94E9-5D3A4A541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4572000"/>
            <a:ext cx="1512888" cy="936625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s-ES_tradnl" altLang="es-CL"/>
          </a:p>
        </p:txBody>
      </p:sp>
      <p:sp>
        <p:nvSpPr>
          <p:cNvPr id="8206" name="AutoShape 64">
            <a:extLst>
              <a:ext uri="{FF2B5EF4-FFF2-40B4-BE49-F238E27FC236}">
                <a16:creationId xmlns:a16="http://schemas.microsoft.com/office/drawing/2014/main" id="{F502DC24-A328-4D79-AF14-938023FBDF68}"/>
              </a:ext>
            </a:extLst>
          </p:cNvPr>
          <p:cNvSpPr>
            <a:spLocks noChangeArrowheads="1"/>
          </p:cNvSpPr>
          <p:nvPr/>
        </p:nvSpPr>
        <p:spPr bwMode="auto">
          <a:xfrm rot="8933461">
            <a:off x="6992938" y="4991100"/>
            <a:ext cx="503237" cy="9366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8207" name="AutoShape 65">
            <a:extLst>
              <a:ext uri="{FF2B5EF4-FFF2-40B4-BE49-F238E27FC236}">
                <a16:creationId xmlns:a16="http://schemas.microsoft.com/office/drawing/2014/main" id="{2EC210C2-4C0B-4165-A36E-26EF384E2B0D}"/>
              </a:ext>
            </a:extLst>
          </p:cNvPr>
          <p:cNvSpPr>
            <a:spLocks noChangeArrowheads="1"/>
          </p:cNvSpPr>
          <p:nvPr/>
        </p:nvSpPr>
        <p:spPr bwMode="auto">
          <a:xfrm rot="-7835574">
            <a:off x="5153025" y="4657726"/>
            <a:ext cx="503237" cy="1008062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8208" name="Oval 66">
            <a:extLst>
              <a:ext uri="{FF2B5EF4-FFF2-40B4-BE49-F238E27FC236}">
                <a16:creationId xmlns:a16="http://schemas.microsoft.com/office/drawing/2014/main" id="{CFE7504C-3465-4229-B306-3F6EEE67D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7813" y="4214813"/>
            <a:ext cx="1944687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cxnSp>
        <p:nvCxnSpPr>
          <p:cNvPr id="12" name="11 Conector recto de flecha">
            <a:extLst>
              <a:ext uri="{FF2B5EF4-FFF2-40B4-BE49-F238E27FC236}">
                <a16:creationId xmlns:a16="http://schemas.microsoft.com/office/drawing/2014/main" id="{59A18BAE-8BBC-464A-8922-8AFBDBCD8841}"/>
              </a:ext>
            </a:extLst>
          </p:cNvPr>
          <p:cNvCxnSpPr>
            <a:endCxn id="8206" idx="1"/>
          </p:cNvCxnSpPr>
          <p:nvPr/>
        </p:nvCxnSpPr>
        <p:spPr>
          <a:xfrm rot="5400000">
            <a:off x="7339807" y="4898231"/>
            <a:ext cx="552450" cy="312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>
            <a:extLst>
              <a:ext uri="{FF2B5EF4-FFF2-40B4-BE49-F238E27FC236}">
                <a16:creationId xmlns:a16="http://schemas.microsoft.com/office/drawing/2014/main" id="{881E241D-D5B4-4FFE-97D8-842E76BEF091}"/>
              </a:ext>
            </a:extLst>
          </p:cNvPr>
          <p:cNvCxnSpPr/>
          <p:nvPr/>
        </p:nvCxnSpPr>
        <p:spPr>
          <a:xfrm rot="16200000" flipH="1">
            <a:off x="4964906" y="4679157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5">
            <a:extLst>
              <a:ext uri="{FF2B5EF4-FFF2-40B4-BE49-F238E27FC236}">
                <a16:creationId xmlns:a16="http://schemas.microsoft.com/office/drawing/2014/main" id="{216AC5A0-730E-4600-A4D6-414FCFE470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57188"/>
            <a:ext cx="6870700" cy="428625"/>
          </a:xfrm>
        </p:spPr>
        <p:txBody>
          <a:bodyPr/>
          <a:lstStyle/>
          <a:p>
            <a:pPr algn="l" eaLnBrk="1" hangingPunct="1"/>
            <a:r>
              <a:rPr lang="es-ES_tradnl" altLang="es-CL" sz="2400"/>
              <a:t>CARTELERA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2BC8249-A8EA-485B-A658-2BA5A421FF0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42938" y="1000125"/>
            <a:ext cx="7215187" cy="1143000"/>
          </a:xfrm>
        </p:spPr>
        <p:txBody>
          <a:bodyPr/>
          <a:lstStyle/>
          <a:p>
            <a:pPr eaLnBrk="1" hangingPunct="1"/>
            <a:r>
              <a:rPr lang="es-ES_tradnl" altLang="es-CL" sz="2000"/>
              <a:t>En la CARTELERA se expresa </a:t>
            </a:r>
            <a:r>
              <a:rPr lang="es-ES_tradnl" altLang="es-CL" sz="2000" b="1" u="sng"/>
              <a:t>la voz del narrador </a:t>
            </a:r>
            <a:r>
              <a:rPr lang="es-ES_tradnl" altLang="es-CL" sz="2000"/>
              <a:t>y su forma es rectangular.</a:t>
            </a:r>
          </a:p>
          <a:p>
            <a:pPr eaLnBrk="1" hangingPunct="1"/>
            <a:r>
              <a:rPr lang="es-ES_tradnl" altLang="es-CL" sz="1400"/>
              <a:t>En la CARTELERA se expresa </a:t>
            </a:r>
            <a:r>
              <a:rPr lang="es-ES_tradnl" altLang="es-CL" sz="1400" b="1" u="sng"/>
              <a:t>la voz del narrador </a:t>
            </a:r>
            <a:r>
              <a:rPr lang="es-ES_tradnl" altLang="es-CL" sz="1400"/>
              <a:t>y su forma es </a:t>
            </a:r>
            <a:r>
              <a:rPr lang="es-ES_tradnl" altLang="es-CL" sz="1400">
                <a:solidFill>
                  <a:srgbClr val="FF0000"/>
                </a:solidFill>
              </a:rPr>
              <a:t>rectangular.</a:t>
            </a:r>
            <a:r>
              <a:rPr lang="es-ES_tradnl" altLang="es-CL" sz="1400"/>
              <a:t> Puede agregarse arriba o debajo de la viñeta.</a:t>
            </a:r>
          </a:p>
        </p:txBody>
      </p:sp>
      <p:graphicFrame>
        <p:nvGraphicFramePr>
          <p:cNvPr id="82003" name="Group 83">
            <a:extLst>
              <a:ext uri="{FF2B5EF4-FFF2-40B4-BE49-F238E27FC236}">
                <a16:creationId xmlns:a16="http://schemas.microsoft.com/office/drawing/2014/main" id="{D3894902-D7EE-4E55-91BC-A335D49D8D5C}"/>
              </a:ext>
            </a:extLst>
          </p:cNvPr>
          <p:cNvGraphicFramePr>
            <a:graphicFrameLocks noGrp="1"/>
          </p:cNvGraphicFramePr>
          <p:nvPr>
            <p:ph sz="quarter" idx="2"/>
          </p:nvPr>
        </p:nvGraphicFramePr>
        <p:xfrm>
          <a:off x="928688" y="2357438"/>
          <a:ext cx="7429500" cy="4071937"/>
        </p:xfrm>
        <a:graphic>
          <a:graphicData uri="http://schemas.openxmlformats.org/drawingml/2006/table">
            <a:tbl>
              <a:tblPr/>
              <a:tblGrid>
                <a:gridCol w="742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51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228" name="Picture 14" descr="67565756">
            <a:extLst>
              <a:ext uri="{FF2B5EF4-FFF2-40B4-BE49-F238E27FC236}">
                <a16:creationId xmlns:a16="http://schemas.microsoft.com/office/drawing/2014/main" id="{AA4C045F-106F-46D5-90D2-64044D4FEC70}"/>
              </a:ext>
            </a:extLst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2636838"/>
            <a:ext cx="7272338" cy="3887787"/>
          </a:xfrm>
        </p:spPr>
      </p:pic>
      <p:graphicFrame>
        <p:nvGraphicFramePr>
          <p:cNvPr id="82015" name="Group 95">
            <a:extLst>
              <a:ext uri="{FF2B5EF4-FFF2-40B4-BE49-F238E27FC236}">
                <a16:creationId xmlns:a16="http://schemas.microsoft.com/office/drawing/2014/main" id="{43807F4B-73F3-4E57-985E-CF9406E0E764}"/>
              </a:ext>
            </a:extLst>
          </p:cNvPr>
          <p:cNvGraphicFramePr>
            <a:graphicFrameLocks noGrp="1"/>
          </p:cNvGraphicFramePr>
          <p:nvPr/>
        </p:nvGraphicFramePr>
        <p:xfrm>
          <a:off x="1042988" y="2371725"/>
          <a:ext cx="7272337" cy="334963"/>
        </p:xfrm>
        <a:graphic>
          <a:graphicData uri="http://schemas.openxmlformats.org/drawingml/2006/table">
            <a:tbl>
              <a:tblPr/>
              <a:tblGrid>
                <a:gridCol w="7272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8F8F8"/>
                          </a:solidFill>
                          <a:effectLst/>
                          <a:latin typeface="Rockwell" pitchFamily="18" charset="0"/>
                        </a:rPr>
                        <a:t>Los vikingos se vieron rodeados por sus enemigos</a:t>
                      </a:r>
                    </a:p>
                  </a:txBody>
                  <a:tcPr marL="91434" marR="91434"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235" name="Line 84">
            <a:extLst>
              <a:ext uri="{FF2B5EF4-FFF2-40B4-BE49-F238E27FC236}">
                <a16:creationId xmlns:a16="http://schemas.microsoft.com/office/drawing/2014/main" id="{BD1FC3B1-A8FD-4643-8939-1D097A74C7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56325" y="3141663"/>
            <a:ext cx="0" cy="2592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9236" name="Line 85">
            <a:extLst>
              <a:ext uri="{FF2B5EF4-FFF2-40B4-BE49-F238E27FC236}">
                <a16:creationId xmlns:a16="http://schemas.microsoft.com/office/drawing/2014/main" id="{418831E8-1B61-47BD-BE6B-895F6C980C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24750" y="3284538"/>
            <a:ext cx="0" cy="244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cxnSp>
        <p:nvCxnSpPr>
          <p:cNvPr id="12" name="11 Conector recto de flecha">
            <a:extLst>
              <a:ext uri="{FF2B5EF4-FFF2-40B4-BE49-F238E27FC236}">
                <a16:creationId xmlns:a16="http://schemas.microsoft.com/office/drawing/2014/main" id="{61AC0B87-D736-477C-847B-B57012849143}"/>
              </a:ext>
            </a:extLst>
          </p:cNvPr>
          <p:cNvCxnSpPr/>
          <p:nvPr/>
        </p:nvCxnSpPr>
        <p:spPr>
          <a:xfrm rot="16200000" flipH="1">
            <a:off x="71438" y="1428750"/>
            <a:ext cx="1785937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C7553C6D-7960-4204-B7D1-FB54626EEB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486650" cy="2060575"/>
          </a:xfrm>
        </p:spPr>
        <p:txBody>
          <a:bodyPr/>
          <a:lstStyle/>
          <a:p>
            <a:pPr eaLnBrk="1" hangingPunct="1"/>
            <a:r>
              <a:rPr lang="es-ES_tradnl" altLang="es-CL"/>
              <a:t>- </a:t>
            </a:r>
            <a:r>
              <a:rPr lang="es-ES_tradnl" altLang="es-CL" sz="3600"/>
              <a:t>La onomatopeya imita a un sonido (Ej: tic-trac un reloj) y aparece dentro o fuera del globo</a:t>
            </a:r>
          </a:p>
        </p:txBody>
      </p:sp>
      <p:pic>
        <p:nvPicPr>
          <p:cNvPr id="10243" name="Picture 6" descr="20021219">
            <a:extLst>
              <a:ext uri="{FF2B5EF4-FFF2-40B4-BE49-F238E27FC236}">
                <a16:creationId xmlns:a16="http://schemas.microsoft.com/office/drawing/2014/main" id="{06F00E92-5D39-4FAA-B889-2567EA9CC555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85875" y="2928938"/>
            <a:ext cx="6805613" cy="2428875"/>
          </a:xfrm>
        </p:spPr>
      </p:pic>
      <p:sp>
        <p:nvSpPr>
          <p:cNvPr id="10244" name="Rectangle 7">
            <a:extLst>
              <a:ext uri="{FF2B5EF4-FFF2-40B4-BE49-F238E27FC236}">
                <a16:creationId xmlns:a16="http://schemas.microsoft.com/office/drawing/2014/main" id="{31EBAE59-458B-4587-9EED-6FB032421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349500"/>
            <a:ext cx="28971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s-ES_tradnl" altLang="es-CL" sz="2800"/>
              <a:t>onomatopeya</a:t>
            </a:r>
          </a:p>
        </p:txBody>
      </p:sp>
      <p:sp>
        <p:nvSpPr>
          <p:cNvPr id="10245" name="Line 8">
            <a:extLst>
              <a:ext uri="{FF2B5EF4-FFF2-40B4-BE49-F238E27FC236}">
                <a16:creationId xmlns:a16="http://schemas.microsoft.com/office/drawing/2014/main" id="{E92DFEEA-7634-4136-AE73-500FF65DBF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9188" y="2708275"/>
            <a:ext cx="147637" cy="363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cxnSp>
        <p:nvCxnSpPr>
          <p:cNvPr id="7" name="6 Conector recto de flecha">
            <a:extLst>
              <a:ext uri="{FF2B5EF4-FFF2-40B4-BE49-F238E27FC236}">
                <a16:creationId xmlns:a16="http://schemas.microsoft.com/office/drawing/2014/main" id="{714D2B34-B364-4122-A963-6AA6BBE03782}"/>
              </a:ext>
            </a:extLst>
          </p:cNvPr>
          <p:cNvCxnSpPr/>
          <p:nvPr/>
        </p:nvCxnSpPr>
        <p:spPr>
          <a:xfrm rot="16200000" flipV="1">
            <a:off x="3036094" y="5322094"/>
            <a:ext cx="785812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7" name="11 Rectángulo">
            <a:extLst>
              <a:ext uri="{FF2B5EF4-FFF2-40B4-BE49-F238E27FC236}">
                <a16:creationId xmlns:a16="http://schemas.microsoft.com/office/drawing/2014/main" id="{077DCCA9-EC99-4552-8DF2-DA19BCD0B5B2}"/>
              </a:ext>
            </a:extLst>
          </p:cNvPr>
          <p:cNvSpPr>
            <a:spLocks noChangeArrowheads="1"/>
          </p:cNvSpPr>
          <p:nvPr/>
        </p:nvSpPr>
        <p:spPr bwMode="auto">
          <a:xfrm rot="-438213">
            <a:off x="2749550" y="5683250"/>
            <a:ext cx="1620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s-ES_tradnl" altLang="es-CL" b="1"/>
              <a:t>onomatopeya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>
            <a:extLst>
              <a:ext uri="{FF2B5EF4-FFF2-40B4-BE49-F238E27FC236}">
                <a16:creationId xmlns:a16="http://schemas.microsoft.com/office/drawing/2014/main" id="{C8689A42-5D6A-4939-94AC-1654EEC570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14313"/>
            <a:ext cx="6870700" cy="571500"/>
          </a:xfrm>
        </p:spPr>
        <p:txBody>
          <a:bodyPr/>
          <a:lstStyle/>
          <a:p>
            <a:pPr eaLnBrk="1" hangingPunct="1"/>
            <a:r>
              <a:rPr lang="es-ES_tradnl" altLang="es-CL" sz="2400"/>
              <a:t>Una viñeta sin bocadillo ni cartelera </a:t>
            </a:r>
          </a:p>
        </p:txBody>
      </p:sp>
      <p:pic>
        <p:nvPicPr>
          <p:cNvPr id="11267" name="Picture 4" descr="[Felipe's girl]">
            <a:extLst>
              <a:ext uri="{FF2B5EF4-FFF2-40B4-BE49-F238E27FC236}">
                <a16:creationId xmlns:a16="http://schemas.microsoft.com/office/drawing/2014/main" id="{E3C0FABC-33E6-425B-9D62-480429B492A0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1071563"/>
            <a:ext cx="7705725" cy="2786062"/>
          </a:xfrm>
        </p:spPr>
      </p:pic>
      <p:sp>
        <p:nvSpPr>
          <p:cNvPr id="11268" name="Rectangle 7">
            <a:extLst>
              <a:ext uri="{FF2B5EF4-FFF2-40B4-BE49-F238E27FC236}">
                <a16:creationId xmlns:a16="http://schemas.microsoft.com/office/drawing/2014/main" id="{F69C9281-6B29-4328-8958-E69F0C24A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4071938"/>
            <a:ext cx="7966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s-ES_tradnl" altLang="es-CL" sz="2400"/>
              <a:t>Hay que interpretar el sentido de los dibujos. El niño camina nervioso cerca de la joven y no se atreve a hablarle.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Lápices de cera">
  <a:themeElements>
    <a:clrScheme name="Lápices de cera 10">
      <a:dk1>
        <a:srgbClr val="5F5F5F"/>
      </a:dk1>
      <a:lt1>
        <a:srgbClr val="FFCCFF"/>
      </a:lt1>
      <a:dk2>
        <a:srgbClr val="000000"/>
      </a:dk2>
      <a:lt2>
        <a:srgbClr val="6666FF"/>
      </a:lt2>
      <a:accent1>
        <a:srgbClr val="33CCFF"/>
      </a:accent1>
      <a:accent2>
        <a:srgbClr val="0000FF"/>
      </a:accent2>
      <a:accent3>
        <a:srgbClr val="FFE2FF"/>
      </a:accent3>
      <a:accent4>
        <a:srgbClr val="505050"/>
      </a:accent4>
      <a:accent5>
        <a:srgbClr val="ADE2FF"/>
      </a:accent5>
      <a:accent6>
        <a:srgbClr val="0000E7"/>
      </a:accent6>
      <a:hlink>
        <a:srgbClr val="FFFF99"/>
      </a:hlink>
      <a:folHlink>
        <a:srgbClr val="FFCC00"/>
      </a:folHlink>
    </a:clrScheme>
    <a:fontScheme name="Lápices de cer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ápices de cera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9">
        <a:dk1>
          <a:srgbClr val="6666FF"/>
        </a:dk1>
        <a:lt1>
          <a:srgbClr val="FFFFFF"/>
        </a:lt1>
        <a:dk2>
          <a:srgbClr val="FF99FF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FFCAFF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10">
        <a:dk1>
          <a:srgbClr val="5F5F5F"/>
        </a:dk1>
        <a:lt1>
          <a:srgbClr val="FFCCFF"/>
        </a:lt1>
        <a:dk2>
          <a:srgbClr val="000000"/>
        </a:dk2>
        <a:lt2>
          <a:srgbClr val="6666FF"/>
        </a:lt2>
        <a:accent1>
          <a:srgbClr val="33CCFF"/>
        </a:accent1>
        <a:accent2>
          <a:srgbClr val="0000FF"/>
        </a:accent2>
        <a:accent3>
          <a:srgbClr val="FFE2FF"/>
        </a:accent3>
        <a:accent4>
          <a:srgbClr val="505050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825</TotalTime>
  <Words>335</Words>
  <Application>Microsoft Office PowerPoint</Application>
  <PresentationFormat>Presentación en pantalla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Comic Sans MS</vt:lpstr>
      <vt:lpstr>Arial</vt:lpstr>
      <vt:lpstr>Calibri</vt:lpstr>
      <vt:lpstr>Cooper Black</vt:lpstr>
      <vt:lpstr>Rockwell</vt:lpstr>
      <vt:lpstr>Lápices de cera</vt:lpstr>
      <vt:lpstr>EL COMIC</vt:lpstr>
      <vt:lpstr>ELEMENTOS DEL COMIC</vt:lpstr>
      <vt:lpstr>EL CONTENIDO</vt:lpstr>
      <vt:lpstr>- Los bocadillos son diferentes según el sentimiento que expresan:</vt:lpstr>
      <vt:lpstr>El vértice hacia fuera indica que el uno de los personaje no aparece en escena</vt:lpstr>
      <vt:lpstr>Bocadillo</vt:lpstr>
      <vt:lpstr>CARTELERA</vt:lpstr>
      <vt:lpstr>- La onomatopeya imita a un sonido (Ej: tic-trac un reloj) y aparece dentro o fuera del globo</vt:lpstr>
      <vt:lpstr>Una viñeta sin bocadillo ni cartelera </vt:lpstr>
      <vt:lpstr>Los elementos presentes en este comics : 4 viñetas, 4 bocadillos  </vt:lpstr>
      <vt:lpstr>Los elementos presentes en este comics: 5 viñetas y 5 bocadillos, aparecen ejemplos de vértices: de pensamiento (niño), de personaje que está afuera de la imagen(profesora) y vértices múltiples cuando todos hablan a la vez (compañeros de curso). </vt:lpstr>
      <vt:lpstr>¿Qué cartelera agregarías a esta viñeta ? ¿qué forma debería tener?</vt:lpstr>
    </vt:vector>
  </TitlesOfParts>
  <Company>Packard Bell NEC,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COMIC</dc:title>
  <dc:creator>Vanessa Fabián Mejias</dc:creator>
  <cp:lastModifiedBy>MF</cp:lastModifiedBy>
  <cp:revision>30</cp:revision>
  <cp:lastPrinted>1601-01-01T00:00:00Z</cp:lastPrinted>
  <dcterms:created xsi:type="dcterms:W3CDTF">2002-12-19T12:44:41Z</dcterms:created>
  <dcterms:modified xsi:type="dcterms:W3CDTF">2020-05-25T05:49:25Z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  <property fmtid="{D5CDD505-2E9C-101B-9397-08002B2CF9AE}" pid="3" name="NXTAG2">
    <vt:lpwstr>000800a4080000000000010290110207f7000400038000</vt:lpwstr>
  </property>
</Properties>
</file>