
<file path=[Content_Types].xml><?xml version="1.0" encoding="utf-8"?>
<Types xmlns="http://schemas.openxmlformats.org/package/2006/content-types">
  <Default ContentType="image/png" Extension="png"/>
  <Default ContentType="application/vnd.openxmlformats-package.relationships+xml" Extension="rels"/>
  <Default ContentType="application/xml" Extension="xml"/>
  <Default ContentType="image/jpg" Extension="jpg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  <Default ContentType="image/jpeg" Extension="jpe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86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12192000" cy="6858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883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83419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52650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579843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810718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242863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744105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955309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707670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5/23/2020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667262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rgbClr val="242424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37031" y="1883409"/>
            <a:ext cx="4557395" cy="38627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5/23/2020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504650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rgbClr val="242424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5/23/2020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74437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48828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97573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16658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7119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41795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65374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37548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09445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17911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  <p:sldLayoutId id="2147483874" r:id="rId12"/>
    <p:sldLayoutId id="2147483875" r:id="rId13"/>
    <p:sldLayoutId id="2147483876" r:id="rId14"/>
    <p:sldLayoutId id="2147483877" r:id="rId15"/>
    <p:sldLayoutId id="2147483878" r:id="rId16"/>
    <p:sldLayoutId id="2147483879" r:id="rId17"/>
    <p:sldLayoutId id="2147483880" r:id="rId18"/>
    <p:sldLayoutId id="2147483881" r:id="rId19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3" Target="../media/image2.pn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17.xml" Type="http://schemas.openxmlformats.org/officeDocument/2006/relationships/slideLayout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jpg"/><Relationship Id="rId5" Type="http://schemas.openxmlformats.org/officeDocument/2006/relationships/image" Target="../media/image34.jpg"/><Relationship Id="rId4" Type="http://schemas.openxmlformats.org/officeDocument/2006/relationships/image" Target="../media/image33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 ?><Relationships xmlns="http://schemas.openxmlformats.org/package/2006/relationships"><Relationship Id="rId2" Target="../media/image36.jpeg" Type="http://schemas.openxmlformats.org/officeDocument/2006/relationships/image"/><Relationship Id="rId1" Target="../slideLayouts/slideLayout19.xml" Type="http://schemas.openxmlformats.org/officeDocument/2006/relationships/slideLayout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 ?><Relationships xmlns="http://schemas.openxmlformats.org/package/2006/relationships"><Relationship Id="rId2" Target="../media/image3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jpg"/><Relationship Id="rId3" Type="http://schemas.openxmlformats.org/officeDocument/2006/relationships/image" Target="../media/image18.png"/><Relationship Id="rId7" Type="http://schemas.openxmlformats.org/officeDocument/2006/relationships/image" Target="../media/image22.jp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1.jp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30.jpg"/><Relationship Id="rId4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362200" y="1447800"/>
            <a:ext cx="8114030" cy="1039387"/>
          </a:xfrm>
          <a:prstGeom prst="rect">
            <a:avLst/>
          </a:prstGeom>
        </p:spPr>
        <p:txBody>
          <a:bodyPr vert="horz" wrap="square" lIns="0" tIns="127635" rIns="0" bIns="0" rtlCol="0">
            <a:spAutoFit/>
          </a:bodyPr>
          <a:lstStyle/>
          <a:p>
            <a:pPr marL="1132840" marR="5080" indent="-1120775">
              <a:lnSpc>
                <a:spcPts val="7120"/>
              </a:lnSpc>
              <a:spcBef>
                <a:spcPts val="1005"/>
              </a:spcBef>
            </a:pPr>
            <a:r>
              <a:rPr sz="6600" spc="-5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Ideas</a:t>
            </a:r>
            <a:r>
              <a:rPr sz="6600" spc="-5" dirty="0">
                <a:solidFill>
                  <a:srgbClr val="538DD3"/>
                </a:solidFill>
                <a:latin typeface="Times New Roman"/>
                <a:cs typeface="Times New Roman"/>
              </a:rPr>
              <a:t> </a:t>
            </a:r>
            <a:r>
              <a:rPr sz="6600" dirty="0">
                <a:solidFill>
                  <a:srgbClr val="FF0000"/>
                </a:solidFill>
                <a:latin typeface="Times New Roman"/>
                <a:cs typeface="Times New Roman"/>
              </a:rPr>
              <a:t>para </a:t>
            </a:r>
            <a:r>
              <a:rPr sz="6600" spc="-5" dirty="0">
                <a:solidFill>
                  <a:schemeClr val="accent6"/>
                </a:solidFill>
                <a:latin typeface="Times New Roman"/>
                <a:cs typeface="Times New Roman"/>
              </a:rPr>
              <a:t>Jugar </a:t>
            </a:r>
            <a:r>
              <a:rPr sz="6600" spc="-20" dirty="0">
                <a:solidFill>
                  <a:srgbClr val="00B0F0"/>
                </a:solidFill>
                <a:latin typeface="Times New Roman"/>
                <a:cs typeface="Times New Roman"/>
              </a:rPr>
              <a:t>en</a:t>
            </a:r>
            <a:r>
              <a:rPr sz="6600" spc="-11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6600" dirty="0" smtClean="0">
                <a:solidFill>
                  <a:schemeClr val="accent2"/>
                </a:solidFill>
                <a:latin typeface="Times New Roman"/>
                <a:cs typeface="Times New Roman"/>
              </a:rPr>
              <a:t>casa</a:t>
            </a:r>
            <a:endParaRPr sz="6600" dirty="0">
              <a:solidFill>
                <a:schemeClr val="accent2"/>
              </a:solidFill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86200" y="5257800"/>
            <a:ext cx="4472814" cy="7764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es-CL" sz="1600" spc="-5" dirty="0" smtClean="0">
                <a:latin typeface="Arial"/>
                <a:cs typeface="Arial"/>
              </a:rPr>
              <a:t>Programa de Integración Escolar</a:t>
            </a:r>
          </a:p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es-CL" sz="1600" spc="-5" dirty="0" smtClean="0">
                <a:latin typeface="Arial"/>
                <a:cs typeface="Arial"/>
              </a:rPr>
              <a:t>Educadora Diferencial Daniela Bustamante</a:t>
            </a:r>
          </a:p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es-CL" sz="1600" spc="-5" dirty="0" smtClean="0">
                <a:latin typeface="Arial"/>
                <a:cs typeface="Arial"/>
              </a:rPr>
              <a:t>Escuela San José, Recoleta</a:t>
            </a:r>
            <a:endParaRPr sz="1600" dirty="0">
              <a:latin typeface="Arial"/>
              <a:cs typeface="Arial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8419" y="2326999"/>
            <a:ext cx="6048375" cy="2924175"/>
          </a:xfrm>
          <a:prstGeom prst="rect">
            <a:avLst/>
          </a:prstGeom>
        </p:spPr>
      </p:pic>
      <p:pic>
        <p:nvPicPr>
          <p:cNvPr id="5" name="Imagen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712" y="436991"/>
            <a:ext cx="2533585" cy="10108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046334" y="930910"/>
            <a:ext cx="509905" cy="541655"/>
          </a:xfrm>
          <a:custGeom>
            <a:avLst/>
            <a:gdLst/>
            <a:ahLst/>
            <a:cxnLst/>
            <a:rect l="l" t="t" r="r" b="b"/>
            <a:pathLst>
              <a:path w="509904" h="541655">
                <a:moveTo>
                  <a:pt x="291465" y="517525"/>
                </a:moveTo>
                <a:lnTo>
                  <a:pt x="215265" y="517525"/>
                </a:lnTo>
                <a:lnTo>
                  <a:pt x="209550" y="522604"/>
                </a:lnTo>
                <a:lnTo>
                  <a:pt x="209550" y="536575"/>
                </a:lnTo>
                <a:lnTo>
                  <a:pt x="215265" y="541654"/>
                </a:lnTo>
                <a:lnTo>
                  <a:pt x="291465" y="541654"/>
                </a:lnTo>
                <a:lnTo>
                  <a:pt x="297180" y="536575"/>
                </a:lnTo>
                <a:lnTo>
                  <a:pt x="297180" y="522604"/>
                </a:lnTo>
                <a:lnTo>
                  <a:pt x="291465" y="517525"/>
                </a:lnTo>
                <a:close/>
              </a:path>
              <a:path w="509904" h="541655">
                <a:moveTo>
                  <a:pt x="301625" y="479425"/>
                </a:moveTo>
                <a:lnTo>
                  <a:pt x="205105" y="479425"/>
                </a:lnTo>
                <a:lnTo>
                  <a:pt x="200025" y="485139"/>
                </a:lnTo>
                <a:lnTo>
                  <a:pt x="200025" y="498475"/>
                </a:lnTo>
                <a:lnTo>
                  <a:pt x="205105" y="504189"/>
                </a:lnTo>
                <a:lnTo>
                  <a:pt x="301625" y="504189"/>
                </a:lnTo>
                <a:lnTo>
                  <a:pt x="306705" y="498475"/>
                </a:lnTo>
                <a:lnTo>
                  <a:pt x="306705" y="485139"/>
                </a:lnTo>
                <a:lnTo>
                  <a:pt x="301625" y="479425"/>
                </a:lnTo>
                <a:close/>
              </a:path>
              <a:path w="509904" h="541655">
                <a:moveTo>
                  <a:pt x="306070" y="441960"/>
                </a:moveTo>
                <a:lnTo>
                  <a:pt x="200660" y="441960"/>
                </a:lnTo>
                <a:lnTo>
                  <a:pt x="194945" y="447675"/>
                </a:lnTo>
                <a:lnTo>
                  <a:pt x="194945" y="461010"/>
                </a:lnTo>
                <a:lnTo>
                  <a:pt x="200660" y="466089"/>
                </a:lnTo>
                <a:lnTo>
                  <a:pt x="306070" y="466089"/>
                </a:lnTo>
                <a:lnTo>
                  <a:pt x="311785" y="461010"/>
                </a:lnTo>
                <a:lnTo>
                  <a:pt x="311785" y="447675"/>
                </a:lnTo>
                <a:lnTo>
                  <a:pt x="306070" y="441960"/>
                </a:lnTo>
                <a:close/>
              </a:path>
              <a:path w="509904" h="541655">
                <a:moveTo>
                  <a:pt x="254000" y="421639"/>
                </a:moveTo>
                <a:lnTo>
                  <a:pt x="252730" y="421639"/>
                </a:lnTo>
                <a:lnTo>
                  <a:pt x="253365" y="422275"/>
                </a:lnTo>
                <a:lnTo>
                  <a:pt x="254000" y="421639"/>
                </a:lnTo>
                <a:close/>
              </a:path>
              <a:path w="509904" h="541655">
                <a:moveTo>
                  <a:pt x="253365" y="95250"/>
                </a:moveTo>
                <a:lnTo>
                  <a:pt x="202565" y="105410"/>
                </a:lnTo>
                <a:lnTo>
                  <a:pt x="157480" y="135254"/>
                </a:lnTo>
                <a:lnTo>
                  <a:pt x="132080" y="170179"/>
                </a:lnTo>
                <a:lnTo>
                  <a:pt x="119380" y="210185"/>
                </a:lnTo>
                <a:lnTo>
                  <a:pt x="119380" y="251460"/>
                </a:lnTo>
                <a:lnTo>
                  <a:pt x="132080" y="291464"/>
                </a:lnTo>
                <a:lnTo>
                  <a:pt x="157480" y="326389"/>
                </a:lnTo>
                <a:lnTo>
                  <a:pt x="189865" y="358775"/>
                </a:lnTo>
                <a:lnTo>
                  <a:pt x="189865" y="394969"/>
                </a:lnTo>
                <a:lnTo>
                  <a:pt x="192405" y="405764"/>
                </a:lnTo>
                <a:lnTo>
                  <a:pt x="198120" y="414019"/>
                </a:lnTo>
                <a:lnTo>
                  <a:pt x="206375" y="419735"/>
                </a:lnTo>
                <a:lnTo>
                  <a:pt x="216535" y="421639"/>
                </a:lnTo>
                <a:lnTo>
                  <a:pt x="290195" y="421639"/>
                </a:lnTo>
                <a:lnTo>
                  <a:pt x="295275" y="420369"/>
                </a:lnTo>
                <a:lnTo>
                  <a:pt x="219710" y="420369"/>
                </a:lnTo>
                <a:lnTo>
                  <a:pt x="215900" y="417829"/>
                </a:lnTo>
                <a:lnTo>
                  <a:pt x="215789" y="412750"/>
                </a:lnTo>
                <a:lnTo>
                  <a:pt x="203200" y="267969"/>
                </a:lnTo>
                <a:lnTo>
                  <a:pt x="202565" y="264160"/>
                </a:lnTo>
                <a:lnTo>
                  <a:pt x="205740" y="260985"/>
                </a:lnTo>
                <a:lnTo>
                  <a:pt x="209550" y="260350"/>
                </a:lnTo>
                <a:lnTo>
                  <a:pt x="223520" y="260350"/>
                </a:lnTo>
                <a:lnTo>
                  <a:pt x="223520" y="246379"/>
                </a:lnTo>
                <a:lnTo>
                  <a:pt x="226695" y="243204"/>
                </a:lnTo>
                <a:lnTo>
                  <a:pt x="387350" y="243204"/>
                </a:lnTo>
                <a:lnTo>
                  <a:pt x="387350" y="210185"/>
                </a:lnTo>
                <a:lnTo>
                  <a:pt x="374650" y="170179"/>
                </a:lnTo>
                <a:lnTo>
                  <a:pt x="349250" y="135254"/>
                </a:lnTo>
                <a:lnTo>
                  <a:pt x="304165" y="105410"/>
                </a:lnTo>
                <a:lnTo>
                  <a:pt x="279400" y="97789"/>
                </a:lnTo>
                <a:lnTo>
                  <a:pt x="253365" y="95250"/>
                </a:lnTo>
                <a:close/>
              </a:path>
              <a:path w="509904" h="541655">
                <a:moveTo>
                  <a:pt x="223520" y="270510"/>
                </a:moveTo>
                <a:lnTo>
                  <a:pt x="217170" y="270510"/>
                </a:lnTo>
                <a:lnTo>
                  <a:pt x="229813" y="412114"/>
                </a:lnTo>
                <a:lnTo>
                  <a:pt x="229870" y="416560"/>
                </a:lnTo>
                <a:lnTo>
                  <a:pt x="227330" y="419735"/>
                </a:lnTo>
                <a:lnTo>
                  <a:pt x="223520" y="420369"/>
                </a:lnTo>
                <a:lnTo>
                  <a:pt x="286385" y="420369"/>
                </a:lnTo>
                <a:lnTo>
                  <a:pt x="278765" y="419100"/>
                </a:lnTo>
                <a:lnTo>
                  <a:pt x="275590" y="415925"/>
                </a:lnTo>
                <a:lnTo>
                  <a:pt x="276225" y="412114"/>
                </a:lnTo>
                <a:lnTo>
                  <a:pt x="289560" y="288289"/>
                </a:lnTo>
                <a:lnTo>
                  <a:pt x="226695" y="288289"/>
                </a:lnTo>
                <a:lnTo>
                  <a:pt x="223520" y="285114"/>
                </a:lnTo>
                <a:lnTo>
                  <a:pt x="223520" y="270510"/>
                </a:lnTo>
                <a:close/>
              </a:path>
              <a:path w="509904" h="541655">
                <a:moveTo>
                  <a:pt x="384175" y="260350"/>
                </a:moveTo>
                <a:lnTo>
                  <a:pt x="299085" y="260350"/>
                </a:lnTo>
                <a:lnTo>
                  <a:pt x="302895" y="260985"/>
                </a:lnTo>
                <a:lnTo>
                  <a:pt x="306070" y="264160"/>
                </a:lnTo>
                <a:lnTo>
                  <a:pt x="305435" y="267969"/>
                </a:lnTo>
                <a:lnTo>
                  <a:pt x="290195" y="417194"/>
                </a:lnTo>
                <a:lnTo>
                  <a:pt x="286385" y="420369"/>
                </a:lnTo>
                <a:lnTo>
                  <a:pt x="297180" y="420369"/>
                </a:lnTo>
                <a:lnTo>
                  <a:pt x="300355" y="419735"/>
                </a:lnTo>
                <a:lnTo>
                  <a:pt x="308610" y="414019"/>
                </a:lnTo>
                <a:lnTo>
                  <a:pt x="314325" y="405764"/>
                </a:lnTo>
                <a:lnTo>
                  <a:pt x="316865" y="394969"/>
                </a:lnTo>
                <a:lnTo>
                  <a:pt x="316865" y="358775"/>
                </a:lnTo>
                <a:lnTo>
                  <a:pt x="349250" y="326389"/>
                </a:lnTo>
                <a:lnTo>
                  <a:pt x="374650" y="291464"/>
                </a:lnTo>
                <a:lnTo>
                  <a:pt x="384175" y="260350"/>
                </a:lnTo>
                <a:close/>
              </a:path>
              <a:path w="509904" h="541655">
                <a:moveTo>
                  <a:pt x="247015" y="270510"/>
                </a:moveTo>
                <a:lnTo>
                  <a:pt x="237490" y="270510"/>
                </a:lnTo>
                <a:lnTo>
                  <a:pt x="237490" y="285114"/>
                </a:lnTo>
                <a:lnTo>
                  <a:pt x="234315" y="288289"/>
                </a:lnTo>
                <a:lnTo>
                  <a:pt x="250190" y="288289"/>
                </a:lnTo>
                <a:lnTo>
                  <a:pt x="247015" y="285114"/>
                </a:lnTo>
                <a:lnTo>
                  <a:pt x="247015" y="270510"/>
                </a:lnTo>
                <a:close/>
              </a:path>
              <a:path w="509904" h="541655">
                <a:moveTo>
                  <a:pt x="271145" y="270510"/>
                </a:moveTo>
                <a:lnTo>
                  <a:pt x="261620" y="270510"/>
                </a:lnTo>
                <a:lnTo>
                  <a:pt x="261620" y="285114"/>
                </a:lnTo>
                <a:lnTo>
                  <a:pt x="258445" y="288289"/>
                </a:lnTo>
                <a:lnTo>
                  <a:pt x="274320" y="288289"/>
                </a:lnTo>
                <a:lnTo>
                  <a:pt x="271145" y="285114"/>
                </a:lnTo>
                <a:lnTo>
                  <a:pt x="271145" y="270510"/>
                </a:lnTo>
                <a:close/>
              </a:path>
              <a:path w="509904" h="541655">
                <a:moveTo>
                  <a:pt x="291465" y="270510"/>
                </a:moveTo>
                <a:lnTo>
                  <a:pt x="285115" y="270510"/>
                </a:lnTo>
                <a:lnTo>
                  <a:pt x="285115" y="285114"/>
                </a:lnTo>
                <a:lnTo>
                  <a:pt x="281940" y="288289"/>
                </a:lnTo>
                <a:lnTo>
                  <a:pt x="289560" y="288289"/>
                </a:lnTo>
                <a:lnTo>
                  <a:pt x="291465" y="270510"/>
                </a:lnTo>
                <a:close/>
              </a:path>
              <a:path w="509904" h="541655">
                <a:moveTo>
                  <a:pt x="223520" y="260350"/>
                </a:moveTo>
                <a:lnTo>
                  <a:pt x="209550" y="260350"/>
                </a:lnTo>
                <a:lnTo>
                  <a:pt x="211455" y="260985"/>
                </a:lnTo>
                <a:lnTo>
                  <a:pt x="223520" y="260985"/>
                </a:lnTo>
                <a:lnTo>
                  <a:pt x="223520" y="260350"/>
                </a:lnTo>
                <a:close/>
              </a:path>
              <a:path w="509904" h="541655">
                <a:moveTo>
                  <a:pt x="250190" y="243204"/>
                </a:moveTo>
                <a:lnTo>
                  <a:pt x="234315" y="243204"/>
                </a:lnTo>
                <a:lnTo>
                  <a:pt x="237490" y="246379"/>
                </a:lnTo>
                <a:lnTo>
                  <a:pt x="237490" y="260985"/>
                </a:lnTo>
                <a:lnTo>
                  <a:pt x="247015" y="260985"/>
                </a:lnTo>
                <a:lnTo>
                  <a:pt x="247015" y="246379"/>
                </a:lnTo>
                <a:lnTo>
                  <a:pt x="250190" y="243204"/>
                </a:lnTo>
                <a:close/>
              </a:path>
              <a:path w="509904" h="541655">
                <a:moveTo>
                  <a:pt x="274320" y="243204"/>
                </a:moveTo>
                <a:lnTo>
                  <a:pt x="258445" y="243204"/>
                </a:lnTo>
                <a:lnTo>
                  <a:pt x="261620" y="246379"/>
                </a:lnTo>
                <a:lnTo>
                  <a:pt x="261620" y="260985"/>
                </a:lnTo>
                <a:lnTo>
                  <a:pt x="271145" y="260985"/>
                </a:lnTo>
                <a:lnTo>
                  <a:pt x="271145" y="246379"/>
                </a:lnTo>
                <a:lnTo>
                  <a:pt x="274320" y="243204"/>
                </a:lnTo>
                <a:close/>
              </a:path>
              <a:path w="509904" h="541655">
                <a:moveTo>
                  <a:pt x="387350" y="243204"/>
                </a:moveTo>
                <a:lnTo>
                  <a:pt x="281940" y="243204"/>
                </a:lnTo>
                <a:lnTo>
                  <a:pt x="285115" y="246379"/>
                </a:lnTo>
                <a:lnTo>
                  <a:pt x="285115" y="260985"/>
                </a:lnTo>
                <a:lnTo>
                  <a:pt x="297180" y="260985"/>
                </a:lnTo>
                <a:lnTo>
                  <a:pt x="297815" y="260350"/>
                </a:lnTo>
                <a:lnTo>
                  <a:pt x="384175" y="260350"/>
                </a:lnTo>
                <a:lnTo>
                  <a:pt x="387350" y="251460"/>
                </a:lnTo>
                <a:lnTo>
                  <a:pt x="387350" y="243204"/>
                </a:lnTo>
                <a:close/>
              </a:path>
              <a:path w="509904" h="541655">
                <a:moveTo>
                  <a:pt x="60325" y="217169"/>
                </a:moveTo>
                <a:lnTo>
                  <a:pt x="5715" y="217169"/>
                </a:lnTo>
                <a:lnTo>
                  <a:pt x="0" y="222885"/>
                </a:lnTo>
                <a:lnTo>
                  <a:pt x="0" y="237489"/>
                </a:lnTo>
                <a:lnTo>
                  <a:pt x="5715" y="243204"/>
                </a:lnTo>
                <a:lnTo>
                  <a:pt x="60325" y="243204"/>
                </a:lnTo>
                <a:lnTo>
                  <a:pt x="66675" y="237489"/>
                </a:lnTo>
                <a:lnTo>
                  <a:pt x="66675" y="222885"/>
                </a:lnTo>
                <a:lnTo>
                  <a:pt x="60325" y="217169"/>
                </a:lnTo>
                <a:close/>
              </a:path>
              <a:path w="509904" h="541655">
                <a:moveTo>
                  <a:pt x="504190" y="217169"/>
                </a:moveTo>
                <a:lnTo>
                  <a:pt x="448945" y="217169"/>
                </a:lnTo>
                <a:lnTo>
                  <a:pt x="443230" y="222885"/>
                </a:lnTo>
                <a:lnTo>
                  <a:pt x="443230" y="237489"/>
                </a:lnTo>
                <a:lnTo>
                  <a:pt x="448945" y="243204"/>
                </a:lnTo>
                <a:lnTo>
                  <a:pt x="504190" y="243204"/>
                </a:lnTo>
                <a:lnTo>
                  <a:pt x="509905" y="237489"/>
                </a:lnTo>
                <a:lnTo>
                  <a:pt x="509905" y="222885"/>
                </a:lnTo>
                <a:lnTo>
                  <a:pt x="504190" y="217169"/>
                </a:lnTo>
                <a:close/>
              </a:path>
              <a:path w="509904" h="541655">
                <a:moveTo>
                  <a:pt x="444500" y="71754"/>
                </a:moveTo>
                <a:lnTo>
                  <a:pt x="437515" y="71754"/>
                </a:lnTo>
                <a:lnTo>
                  <a:pt x="434340" y="73025"/>
                </a:lnTo>
                <a:lnTo>
                  <a:pt x="431800" y="76200"/>
                </a:lnTo>
                <a:lnTo>
                  <a:pt x="403225" y="104139"/>
                </a:lnTo>
                <a:lnTo>
                  <a:pt x="398145" y="109219"/>
                </a:lnTo>
                <a:lnTo>
                  <a:pt x="398145" y="118110"/>
                </a:lnTo>
                <a:lnTo>
                  <a:pt x="403225" y="123189"/>
                </a:lnTo>
                <a:lnTo>
                  <a:pt x="408940" y="128269"/>
                </a:lnTo>
                <a:lnTo>
                  <a:pt x="417195" y="128269"/>
                </a:lnTo>
                <a:lnTo>
                  <a:pt x="455930" y="89535"/>
                </a:lnTo>
                <a:lnTo>
                  <a:pt x="455930" y="81279"/>
                </a:lnTo>
                <a:lnTo>
                  <a:pt x="450850" y="76200"/>
                </a:lnTo>
                <a:lnTo>
                  <a:pt x="448310" y="73025"/>
                </a:lnTo>
                <a:lnTo>
                  <a:pt x="444500" y="71754"/>
                </a:lnTo>
                <a:close/>
              </a:path>
              <a:path w="509904" h="541655">
                <a:moveTo>
                  <a:pt x="71120" y="71754"/>
                </a:moveTo>
                <a:lnTo>
                  <a:pt x="64135" y="71754"/>
                </a:lnTo>
                <a:lnTo>
                  <a:pt x="60325" y="73025"/>
                </a:lnTo>
                <a:lnTo>
                  <a:pt x="57785" y="76200"/>
                </a:lnTo>
                <a:lnTo>
                  <a:pt x="52705" y="81279"/>
                </a:lnTo>
                <a:lnTo>
                  <a:pt x="52705" y="89535"/>
                </a:lnTo>
                <a:lnTo>
                  <a:pt x="91440" y="128269"/>
                </a:lnTo>
                <a:lnTo>
                  <a:pt x="99695" y="128269"/>
                </a:lnTo>
                <a:lnTo>
                  <a:pt x="110490" y="118110"/>
                </a:lnTo>
                <a:lnTo>
                  <a:pt x="110490" y="109219"/>
                </a:lnTo>
                <a:lnTo>
                  <a:pt x="76835" y="76200"/>
                </a:lnTo>
                <a:lnTo>
                  <a:pt x="74295" y="73025"/>
                </a:lnTo>
                <a:lnTo>
                  <a:pt x="71120" y="71754"/>
                </a:lnTo>
                <a:close/>
              </a:path>
              <a:path w="509904" h="541655">
                <a:moveTo>
                  <a:pt x="262255" y="0"/>
                </a:moveTo>
                <a:lnTo>
                  <a:pt x="247650" y="0"/>
                </a:lnTo>
                <a:lnTo>
                  <a:pt x="241300" y="6350"/>
                </a:lnTo>
                <a:lnTo>
                  <a:pt x="241300" y="60960"/>
                </a:lnTo>
                <a:lnTo>
                  <a:pt x="247650" y="66675"/>
                </a:lnTo>
                <a:lnTo>
                  <a:pt x="262255" y="66675"/>
                </a:lnTo>
                <a:lnTo>
                  <a:pt x="267970" y="60960"/>
                </a:lnTo>
                <a:lnTo>
                  <a:pt x="267970" y="6350"/>
                </a:lnTo>
                <a:lnTo>
                  <a:pt x="262255" y="0"/>
                </a:lnTo>
                <a:close/>
              </a:path>
            </a:pathLst>
          </a:custGeom>
          <a:solidFill>
            <a:srgbClr val="DC00C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5071109" y="1057275"/>
            <a:ext cx="2055495" cy="156845"/>
            <a:chOff x="5071109" y="1057275"/>
            <a:chExt cx="2055495" cy="156845"/>
          </a:xfrm>
        </p:grpSpPr>
        <p:sp>
          <p:nvSpPr>
            <p:cNvPr id="4" name="object 4"/>
            <p:cNvSpPr/>
            <p:nvPr/>
          </p:nvSpPr>
          <p:spPr>
            <a:xfrm>
              <a:off x="5071109" y="1063625"/>
              <a:ext cx="339090" cy="144145"/>
            </a:xfrm>
            <a:custGeom>
              <a:avLst/>
              <a:gdLst/>
              <a:ahLst/>
              <a:cxnLst/>
              <a:rect l="l" t="t" r="r" b="b"/>
              <a:pathLst>
                <a:path w="339089" h="144144">
                  <a:moveTo>
                    <a:pt x="339089" y="0"/>
                  </a:moveTo>
                  <a:lnTo>
                    <a:pt x="0" y="0"/>
                  </a:lnTo>
                  <a:lnTo>
                    <a:pt x="0" y="144145"/>
                  </a:lnTo>
                  <a:lnTo>
                    <a:pt x="339089" y="144145"/>
                  </a:lnTo>
                  <a:lnTo>
                    <a:pt x="339089" y="0"/>
                  </a:lnTo>
                  <a:close/>
                </a:path>
              </a:pathLst>
            </a:custGeom>
            <a:solidFill>
              <a:srgbClr val="17B6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410199" y="1063625"/>
              <a:ext cx="343535" cy="144145"/>
            </a:xfrm>
            <a:custGeom>
              <a:avLst/>
              <a:gdLst/>
              <a:ahLst/>
              <a:cxnLst/>
              <a:rect l="l" t="t" r="r" b="b"/>
              <a:pathLst>
                <a:path w="343535" h="144144">
                  <a:moveTo>
                    <a:pt x="343535" y="0"/>
                  </a:moveTo>
                  <a:lnTo>
                    <a:pt x="0" y="0"/>
                  </a:lnTo>
                  <a:lnTo>
                    <a:pt x="0" y="144145"/>
                  </a:lnTo>
                  <a:lnTo>
                    <a:pt x="343535" y="144145"/>
                  </a:lnTo>
                  <a:lnTo>
                    <a:pt x="343535" y="0"/>
                  </a:lnTo>
                  <a:close/>
                </a:path>
              </a:pathLst>
            </a:custGeom>
            <a:solidFill>
              <a:srgbClr val="7AEB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410199" y="1063625"/>
              <a:ext cx="343535" cy="144145"/>
            </a:xfrm>
            <a:custGeom>
              <a:avLst/>
              <a:gdLst/>
              <a:ahLst/>
              <a:cxnLst/>
              <a:rect l="l" t="t" r="r" b="b"/>
              <a:pathLst>
                <a:path w="343535" h="144144">
                  <a:moveTo>
                    <a:pt x="0" y="144145"/>
                  </a:moveTo>
                  <a:lnTo>
                    <a:pt x="343535" y="144145"/>
                  </a:lnTo>
                  <a:lnTo>
                    <a:pt x="343535" y="0"/>
                  </a:lnTo>
                  <a:lnTo>
                    <a:pt x="0" y="0"/>
                  </a:lnTo>
                  <a:lnTo>
                    <a:pt x="0" y="144145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751194" y="1063625"/>
              <a:ext cx="343535" cy="144145"/>
            </a:xfrm>
            <a:custGeom>
              <a:avLst/>
              <a:gdLst/>
              <a:ahLst/>
              <a:cxnLst/>
              <a:rect l="l" t="t" r="r" b="b"/>
              <a:pathLst>
                <a:path w="343535" h="144144">
                  <a:moveTo>
                    <a:pt x="343535" y="0"/>
                  </a:moveTo>
                  <a:lnTo>
                    <a:pt x="0" y="0"/>
                  </a:lnTo>
                  <a:lnTo>
                    <a:pt x="0" y="144145"/>
                  </a:lnTo>
                  <a:lnTo>
                    <a:pt x="343535" y="144145"/>
                  </a:lnTo>
                  <a:lnTo>
                    <a:pt x="343535" y="0"/>
                  </a:lnTo>
                  <a:close/>
                </a:path>
              </a:pathLst>
            </a:custGeom>
            <a:solidFill>
              <a:srgbClr val="FB903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751194" y="1063625"/>
              <a:ext cx="343535" cy="144145"/>
            </a:xfrm>
            <a:custGeom>
              <a:avLst/>
              <a:gdLst/>
              <a:ahLst/>
              <a:cxnLst/>
              <a:rect l="l" t="t" r="r" b="b"/>
              <a:pathLst>
                <a:path w="343535" h="144144">
                  <a:moveTo>
                    <a:pt x="0" y="144145"/>
                  </a:moveTo>
                  <a:lnTo>
                    <a:pt x="343535" y="144145"/>
                  </a:lnTo>
                  <a:lnTo>
                    <a:pt x="343535" y="0"/>
                  </a:lnTo>
                  <a:lnTo>
                    <a:pt x="0" y="0"/>
                  </a:lnTo>
                  <a:lnTo>
                    <a:pt x="0" y="144145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094729" y="1063625"/>
              <a:ext cx="343535" cy="144145"/>
            </a:xfrm>
            <a:custGeom>
              <a:avLst/>
              <a:gdLst/>
              <a:ahLst/>
              <a:cxnLst/>
              <a:rect l="l" t="t" r="r" b="b"/>
              <a:pathLst>
                <a:path w="343535" h="144144">
                  <a:moveTo>
                    <a:pt x="343535" y="0"/>
                  </a:moveTo>
                  <a:lnTo>
                    <a:pt x="0" y="0"/>
                  </a:lnTo>
                  <a:lnTo>
                    <a:pt x="0" y="144145"/>
                  </a:lnTo>
                  <a:lnTo>
                    <a:pt x="343535" y="144145"/>
                  </a:lnTo>
                  <a:lnTo>
                    <a:pt x="343535" y="0"/>
                  </a:lnTo>
                  <a:close/>
                </a:path>
              </a:pathLst>
            </a:custGeom>
            <a:solidFill>
              <a:srgbClr val="FFD23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094729" y="1063625"/>
              <a:ext cx="343535" cy="144145"/>
            </a:xfrm>
            <a:custGeom>
              <a:avLst/>
              <a:gdLst/>
              <a:ahLst/>
              <a:cxnLst/>
              <a:rect l="l" t="t" r="r" b="b"/>
              <a:pathLst>
                <a:path w="343535" h="144144">
                  <a:moveTo>
                    <a:pt x="0" y="144145"/>
                  </a:moveTo>
                  <a:lnTo>
                    <a:pt x="343535" y="144145"/>
                  </a:lnTo>
                  <a:lnTo>
                    <a:pt x="343535" y="0"/>
                  </a:lnTo>
                  <a:lnTo>
                    <a:pt x="0" y="0"/>
                  </a:lnTo>
                  <a:lnTo>
                    <a:pt x="0" y="144145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436359" y="1063625"/>
              <a:ext cx="343535" cy="144145"/>
            </a:xfrm>
            <a:custGeom>
              <a:avLst/>
              <a:gdLst/>
              <a:ahLst/>
              <a:cxnLst/>
              <a:rect l="l" t="t" r="r" b="b"/>
              <a:pathLst>
                <a:path w="343534" h="144144">
                  <a:moveTo>
                    <a:pt x="343535" y="0"/>
                  </a:moveTo>
                  <a:lnTo>
                    <a:pt x="0" y="0"/>
                  </a:lnTo>
                  <a:lnTo>
                    <a:pt x="0" y="144145"/>
                  </a:lnTo>
                  <a:lnTo>
                    <a:pt x="343535" y="144145"/>
                  </a:lnTo>
                  <a:lnTo>
                    <a:pt x="343535" y="0"/>
                  </a:lnTo>
                  <a:close/>
                </a:path>
              </a:pathLst>
            </a:custGeom>
            <a:solidFill>
              <a:srgbClr val="DC00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436359" y="1063625"/>
              <a:ext cx="343535" cy="144145"/>
            </a:xfrm>
            <a:custGeom>
              <a:avLst/>
              <a:gdLst/>
              <a:ahLst/>
              <a:cxnLst/>
              <a:rect l="l" t="t" r="r" b="b"/>
              <a:pathLst>
                <a:path w="343534" h="144144">
                  <a:moveTo>
                    <a:pt x="0" y="144145"/>
                  </a:moveTo>
                  <a:lnTo>
                    <a:pt x="343535" y="144145"/>
                  </a:lnTo>
                  <a:lnTo>
                    <a:pt x="343535" y="0"/>
                  </a:lnTo>
                  <a:lnTo>
                    <a:pt x="0" y="0"/>
                  </a:lnTo>
                  <a:lnTo>
                    <a:pt x="0" y="144145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776719" y="1063625"/>
              <a:ext cx="343535" cy="144145"/>
            </a:xfrm>
            <a:custGeom>
              <a:avLst/>
              <a:gdLst/>
              <a:ahLst/>
              <a:cxnLst/>
              <a:rect l="l" t="t" r="r" b="b"/>
              <a:pathLst>
                <a:path w="343534" h="144144">
                  <a:moveTo>
                    <a:pt x="343534" y="0"/>
                  </a:moveTo>
                  <a:lnTo>
                    <a:pt x="0" y="0"/>
                  </a:lnTo>
                  <a:lnTo>
                    <a:pt x="0" y="144145"/>
                  </a:lnTo>
                  <a:lnTo>
                    <a:pt x="343534" y="144145"/>
                  </a:lnTo>
                  <a:lnTo>
                    <a:pt x="343534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776719" y="1063625"/>
              <a:ext cx="343535" cy="144145"/>
            </a:xfrm>
            <a:custGeom>
              <a:avLst/>
              <a:gdLst/>
              <a:ahLst/>
              <a:cxnLst/>
              <a:rect l="l" t="t" r="r" b="b"/>
              <a:pathLst>
                <a:path w="343534" h="144144">
                  <a:moveTo>
                    <a:pt x="0" y="144145"/>
                  </a:moveTo>
                  <a:lnTo>
                    <a:pt x="343534" y="144145"/>
                  </a:lnTo>
                  <a:lnTo>
                    <a:pt x="343534" y="0"/>
                  </a:lnTo>
                  <a:lnTo>
                    <a:pt x="0" y="0"/>
                  </a:lnTo>
                  <a:lnTo>
                    <a:pt x="0" y="144145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352425" y="1578610"/>
            <a:ext cx="3978275" cy="2675890"/>
          </a:xfrm>
          <a:prstGeom prst="rect">
            <a:avLst/>
          </a:prstGeom>
          <a:ln w="12700">
            <a:solidFill>
              <a:srgbClr val="7AEB3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88900" marR="86360" indent="914400" algn="just">
              <a:lnSpc>
                <a:spcPct val="99200"/>
              </a:lnSpc>
              <a:spcBef>
                <a:spcPts val="320"/>
              </a:spcBef>
            </a:pPr>
            <a:r>
              <a:rPr sz="1800" spc="-5" dirty="0">
                <a:latin typeface="Arial"/>
                <a:cs typeface="Arial"/>
              </a:rPr>
              <a:t>Para </a:t>
            </a:r>
            <a:r>
              <a:rPr sz="1800" dirty="0">
                <a:latin typeface="Arial"/>
                <a:cs typeface="Arial"/>
              </a:rPr>
              <a:t>esta </a:t>
            </a:r>
            <a:r>
              <a:rPr sz="1800" spc="-5" dirty="0">
                <a:latin typeface="Arial"/>
                <a:cs typeface="Arial"/>
              </a:rPr>
              <a:t>actividad </a:t>
            </a:r>
            <a:r>
              <a:rPr sz="1800" dirty="0">
                <a:latin typeface="Arial"/>
                <a:cs typeface="Arial"/>
              </a:rPr>
              <a:t>sólo  </a:t>
            </a:r>
            <a:r>
              <a:rPr sz="1800" spc="-5" dirty="0">
                <a:latin typeface="Arial"/>
                <a:cs typeface="Arial"/>
              </a:rPr>
              <a:t>necesitaras piedras con distintas  formas, una </a:t>
            </a:r>
            <a:r>
              <a:rPr sz="1800" dirty="0">
                <a:latin typeface="Arial"/>
                <a:cs typeface="Arial"/>
              </a:rPr>
              <a:t>hoja y </a:t>
            </a:r>
            <a:r>
              <a:rPr sz="1800" spc="-5" dirty="0">
                <a:latin typeface="Arial"/>
                <a:cs typeface="Arial"/>
              </a:rPr>
              <a:t>un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lápiz.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850">
              <a:latin typeface="Arial"/>
              <a:cs typeface="Arial"/>
            </a:endParaRPr>
          </a:p>
          <a:p>
            <a:pPr marL="88900" marR="75565" indent="914400" algn="just">
              <a:lnSpc>
                <a:spcPct val="99600"/>
              </a:lnSpc>
              <a:spcBef>
                <a:spcPts val="5"/>
              </a:spcBef>
            </a:pPr>
            <a:r>
              <a:rPr sz="1800" spc="-5" dirty="0">
                <a:latin typeface="Arial"/>
                <a:cs typeface="Arial"/>
              </a:rPr>
              <a:t>Marcarás </a:t>
            </a:r>
            <a:r>
              <a:rPr sz="1800" dirty="0">
                <a:latin typeface="Arial"/>
                <a:cs typeface="Arial"/>
              </a:rPr>
              <a:t>sobre </a:t>
            </a:r>
            <a:r>
              <a:rPr sz="1800" spc="-5" dirty="0">
                <a:latin typeface="Arial"/>
                <a:cs typeface="Arial"/>
              </a:rPr>
              <a:t>una </a:t>
            </a:r>
            <a:r>
              <a:rPr sz="1800" dirty="0">
                <a:latin typeface="Arial"/>
                <a:cs typeface="Arial"/>
              </a:rPr>
              <a:t>hoja </a:t>
            </a:r>
            <a:r>
              <a:rPr sz="1800" spc="-25" dirty="0">
                <a:latin typeface="Arial"/>
                <a:cs typeface="Arial"/>
              </a:rPr>
              <a:t>el  </a:t>
            </a:r>
            <a:r>
              <a:rPr sz="1800" spc="-5" dirty="0">
                <a:latin typeface="Arial"/>
                <a:cs typeface="Arial"/>
              </a:rPr>
              <a:t>contorno de distintas piedras </a:t>
            </a:r>
            <a:r>
              <a:rPr sz="1800" dirty="0">
                <a:latin typeface="Arial"/>
                <a:cs typeface="Arial"/>
              </a:rPr>
              <a:t>y </a:t>
            </a:r>
            <a:r>
              <a:rPr sz="1800" spc="-5" dirty="0">
                <a:latin typeface="Arial"/>
                <a:cs typeface="Arial"/>
              </a:rPr>
              <a:t>luego  el niño o </a:t>
            </a:r>
            <a:r>
              <a:rPr sz="1800" dirty="0">
                <a:latin typeface="Arial"/>
                <a:cs typeface="Arial"/>
              </a:rPr>
              <a:t>niña </a:t>
            </a:r>
            <a:r>
              <a:rPr sz="1800" spc="-5" dirty="0">
                <a:latin typeface="Arial"/>
                <a:cs typeface="Arial"/>
              </a:rPr>
              <a:t>deberá encontrar a  qué piedra pertenece </a:t>
            </a:r>
            <a:r>
              <a:rPr sz="1800" dirty="0">
                <a:latin typeface="Arial"/>
                <a:cs typeface="Arial"/>
              </a:rPr>
              <a:t>cada una </a:t>
            </a:r>
            <a:r>
              <a:rPr sz="1800" spc="-35" dirty="0">
                <a:latin typeface="Arial"/>
                <a:cs typeface="Arial"/>
              </a:rPr>
              <a:t>de  </a:t>
            </a:r>
            <a:r>
              <a:rPr sz="1800" spc="-5" dirty="0">
                <a:latin typeface="Arial"/>
                <a:cs typeface="Arial"/>
              </a:rPr>
              <a:t>las </a:t>
            </a:r>
            <a:r>
              <a:rPr sz="1800" dirty="0">
                <a:latin typeface="Arial"/>
                <a:cs typeface="Arial"/>
              </a:rPr>
              <a:t>formas.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9555480" y="1677828"/>
            <a:ext cx="1510665" cy="659765"/>
            <a:chOff x="9555480" y="1677828"/>
            <a:chExt cx="1510665" cy="659765"/>
          </a:xfrm>
        </p:grpSpPr>
        <p:sp>
          <p:nvSpPr>
            <p:cNvPr id="17" name="object 17"/>
            <p:cNvSpPr/>
            <p:nvPr/>
          </p:nvSpPr>
          <p:spPr>
            <a:xfrm>
              <a:off x="9567556" y="1677828"/>
              <a:ext cx="1495145" cy="23851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9555480" y="1823720"/>
              <a:ext cx="1510665" cy="51371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9042400" y="1578610"/>
            <a:ext cx="2517775" cy="2031364"/>
          </a:xfrm>
          <a:prstGeom prst="rect">
            <a:avLst/>
          </a:prstGeom>
          <a:ln w="12700">
            <a:solidFill>
              <a:srgbClr val="DC00C6"/>
            </a:solidFill>
          </a:ln>
        </p:spPr>
        <p:txBody>
          <a:bodyPr vert="horz" wrap="square" lIns="0" tIns="49530" rIns="0" bIns="0" rtlCol="0">
            <a:spAutoFit/>
          </a:bodyPr>
          <a:lstStyle/>
          <a:p>
            <a:pPr marL="660400" marR="501015" indent="-149860">
              <a:lnSpc>
                <a:spcPts val="2140"/>
              </a:lnSpc>
              <a:spcBef>
                <a:spcPts val="390"/>
              </a:spcBef>
            </a:pPr>
            <a:r>
              <a:rPr sz="1800" dirty="0">
                <a:latin typeface="Arial"/>
                <a:cs typeface="Arial"/>
              </a:rPr>
              <a:t>¿Qué</a:t>
            </a:r>
            <a:r>
              <a:rPr sz="1800" spc="-8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estamos  trabajando?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800">
              <a:latin typeface="Arial"/>
              <a:cs typeface="Arial"/>
            </a:endParaRPr>
          </a:p>
          <a:p>
            <a:pPr marL="93345" marR="81280" algn="just">
              <a:lnSpc>
                <a:spcPct val="99300"/>
              </a:lnSpc>
            </a:pPr>
            <a:r>
              <a:rPr sz="1800" dirty="0">
                <a:latin typeface="Arial"/>
                <a:cs typeface="Arial"/>
              </a:rPr>
              <a:t>Esta </a:t>
            </a:r>
            <a:r>
              <a:rPr sz="1800" spc="-5" dirty="0">
                <a:latin typeface="Arial"/>
                <a:cs typeface="Arial"/>
              </a:rPr>
              <a:t>es una excelente  actividad </a:t>
            </a:r>
            <a:r>
              <a:rPr sz="1800" dirty="0">
                <a:latin typeface="Arial"/>
                <a:cs typeface="Arial"/>
              </a:rPr>
              <a:t>para </a:t>
            </a:r>
            <a:r>
              <a:rPr sz="1800" spc="-5" dirty="0">
                <a:latin typeface="Arial"/>
                <a:cs typeface="Arial"/>
              </a:rPr>
              <a:t>ejercitar  la atención </a:t>
            </a:r>
            <a:r>
              <a:rPr sz="1800" dirty="0">
                <a:latin typeface="Arial"/>
                <a:cs typeface="Arial"/>
              </a:rPr>
              <a:t>y </a:t>
            </a:r>
            <a:r>
              <a:rPr sz="1800" spc="-5" dirty="0">
                <a:latin typeface="Arial"/>
                <a:cs typeface="Arial"/>
              </a:rPr>
              <a:t>la  concentración.</a:t>
            </a:r>
            <a:endParaRPr sz="1800">
              <a:latin typeface="Arial"/>
              <a:cs typeface="Arial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857503" y="117094"/>
            <a:ext cx="1050734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 spc="-5" dirty="0">
                <a:latin typeface="Arial"/>
                <a:cs typeface="Arial"/>
              </a:rPr>
              <a:t>6.- Las piedras y </a:t>
            </a:r>
            <a:r>
              <a:rPr sz="4800" b="1" dirty="0">
                <a:latin typeface="Arial"/>
                <a:cs typeface="Arial"/>
              </a:rPr>
              <a:t>sus</a:t>
            </a:r>
            <a:r>
              <a:rPr sz="4800" b="1" spc="-15" dirty="0">
                <a:latin typeface="Arial"/>
                <a:cs typeface="Arial"/>
              </a:rPr>
              <a:t> </a:t>
            </a:r>
            <a:r>
              <a:rPr sz="4800" b="1" dirty="0">
                <a:latin typeface="Arial"/>
                <a:cs typeface="Arial"/>
              </a:rPr>
              <a:t>contornos.</a:t>
            </a:r>
          </a:p>
        </p:txBody>
      </p:sp>
      <p:sp>
        <p:nvSpPr>
          <p:cNvPr id="21" name="object 21"/>
          <p:cNvSpPr/>
          <p:nvPr/>
        </p:nvSpPr>
        <p:spPr>
          <a:xfrm>
            <a:off x="4954904" y="1472564"/>
            <a:ext cx="2867660" cy="239991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2" name="object 22"/>
          <p:cNvGrpSpPr/>
          <p:nvPr/>
        </p:nvGrpSpPr>
        <p:grpSpPr>
          <a:xfrm>
            <a:off x="6496050" y="3971925"/>
            <a:ext cx="4688205" cy="2787015"/>
            <a:chOff x="6496050" y="3971925"/>
            <a:chExt cx="4688205" cy="2787015"/>
          </a:xfrm>
        </p:grpSpPr>
        <p:sp>
          <p:nvSpPr>
            <p:cNvPr id="23" name="object 23"/>
            <p:cNvSpPr/>
            <p:nvPr/>
          </p:nvSpPr>
          <p:spPr>
            <a:xfrm>
              <a:off x="6496050" y="4514847"/>
              <a:ext cx="1958340" cy="2244090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6655435" y="4434205"/>
              <a:ext cx="4525645" cy="43180"/>
            </a:xfrm>
            <a:custGeom>
              <a:avLst/>
              <a:gdLst/>
              <a:ahLst/>
              <a:cxnLst/>
              <a:rect l="l" t="t" r="r" b="b"/>
              <a:pathLst>
                <a:path w="4525645" h="43179">
                  <a:moveTo>
                    <a:pt x="0" y="0"/>
                  </a:moveTo>
                  <a:lnTo>
                    <a:pt x="4525645" y="43180"/>
                  </a:lnTo>
                </a:path>
              </a:pathLst>
            </a:custGeom>
            <a:ln w="6350">
              <a:solidFill>
                <a:srgbClr val="17B6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7475219" y="3971925"/>
              <a:ext cx="452755" cy="453390"/>
            </a:xfrm>
            <a:custGeom>
              <a:avLst/>
              <a:gdLst/>
              <a:ahLst/>
              <a:cxnLst/>
              <a:rect l="l" t="t" r="r" b="b"/>
              <a:pathLst>
                <a:path w="452754" h="453389">
                  <a:moveTo>
                    <a:pt x="431164" y="377825"/>
                  </a:moveTo>
                  <a:lnTo>
                    <a:pt x="377825" y="431800"/>
                  </a:lnTo>
                  <a:lnTo>
                    <a:pt x="393064" y="447039"/>
                  </a:lnTo>
                  <a:lnTo>
                    <a:pt x="400050" y="451485"/>
                  </a:lnTo>
                  <a:lnTo>
                    <a:pt x="408304" y="453389"/>
                  </a:lnTo>
                  <a:lnTo>
                    <a:pt x="416559" y="451485"/>
                  </a:lnTo>
                  <a:lnTo>
                    <a:pt x="423545" y="447039"/>
                  </a:lnTo>
                  <a:lnTo>
                    <a:pt x="446404" y="424180"/>
                  </a:lnTo>
                  <a:lnTo>
                    <a:pt x="451484" y="416560"/>
                  </a:lnTo>
                  <a:lnTo>
                    <a:pt x="452754" y="408939"/>
                  </a:lnTo>
                  <a:lnTo>
                    <a:pt x="451484" y="400685"/>
                  </a:lnTo>
                  <a:lnTo>
                    <a:pt x="446404" y="393064"/>
                  </a:lnTo>
                  <a:lnTo>
                    <a:pt x="431164" y="377825"/>
                  </a:lnTo>
                  <a:close/>
                </a:path>
                <a:path w="452754" h="453389">
                  <a:moveTo>
                    <a:pt x="347345" y="294005"/>
                  </a:moveTo>
                  <a:lnTo>
                    <a:pt x="240029" y="294005"/>
                  </a:lnTo>
                  <a:lnTo>
                    <a:pt x="372109" y="426085"/>
                  </a:lnTo>
                  <a:lnTo>
                    <a:pt x="425450" y="372110"/>
                  </a:lnTo>
                  <a:lnTo>
                    <a:pt x="347345" y="294005"/>
                  </a:lnTo>
                  <a:close/>
                </a:path>
                <a:path w="452754" h="453389">
                  <a:moveTo>
                    <a:pt x="159384" y="0"/>
                  </a:moveTo>
                  <a:lnTo>
                    <a:pt x="109220" y="8255"/>
                  </a:lnTo>
                  <a:lnTo>
                    <a:pt x="65404" y="31114"/>
                  </a:lnTo>
                  <a:lnTo>
                    <a:pt x="30479" y="65405"/>
                  </a:lnTo>
                  <a:lnTo>
                    <a:pt x="8254" y="109219"/>
                  </a:lnTo>
                  <a:lnTo>
                    <a:pt x="0" y="159385"/>
                  </a:lnTo>
                  <a:lnTo>
                    <a:pt x="8254" y="210185"/>
                  </a:lnTo>
                  <a:lnTo>
                    <a:pt x="30479" y="254000"/>
                  </a:lnTo>
                  <a:lnTo>
                    <a:pt x="65404" y="288289"/>
                  </a:lnTo>
                  <a:lnTo>
                    <a:pt x="109220" y="311150"/>
                  </a:lnTo>
                  <a:lnTo>
                    <a:pt x="159384" y="319405"/>
                  </a:lnTo>
                  <a:lnTo>
                    <a:pt x="181609" y="317500"/>
                  </a:lnTo>
                  <a:lnTo>
                    <a:pt x="202564" y="313055"/>
                  </a:lnTo>
                  <a:lnTo>
                    <a:pt x="222250" y="305435"/>
                  </a:lnTo>
                  <a:lnTo>
                    <a:pt x="240029" y="294005"/>
                  </a:lnTo>
                  <a:lnTo>
                    <a:pt x="347345" y="294005"/>
                  </a:lnTo>
                  <a:lnTo>
                    <a:pt x="336550" y="283210"/>
                  </a:lnTo>
                  <a:lnTo>
                    <a:pt x="159384" y="283210"/>
                  </a:lnTo>
                  <a:lnTo>
                    <a:pt x="111125" y="273685"/>
                  </a:lnTo>
                  <a:lnTo>
                    <a:pt x="72389" y="247014"/>
                  </a:lnTo>
                  <a:lnTo>
                    <a:pt x="45720" y="207644"/>
                  </a:lnTo>
                  <a:lnTo>
                    <a:pt x="36195" y="159385"/>
                  </a:lnTo>
                  <a:lnTo>
                    <a:pt x="45720" y="111760"/>
                  </a:lnTo>
                  <a:lnTo>
                    <a:pt x="72389" y="72389"/>
                  </a:lnTo>
                  <a:lnTo>
                    <a:pt x="111125" y="45719"/>
                  </a:lnTo>
                  <a:lnTo>
                    <a:pt x="159384" y="36194"/>
                  </a:lnTo>
                  <a:lnTo>
                    <a:pt x="259079" y="36194"/>
                  </a:lnTo>
                  <a:lnTo>
                    <a:pt x="254000" y="31114"/>
                  </a:lnTo>
                  <a:lnTo>
                    <a:pt x="210184" y="8255"/>
                  </a:lnTo>
                  <a:lnTo>
                    <a:pt x="159384" y="0"/>
                  </a:lnTo>
                  <a:close/>
                </a:path>
                <a:path w="452754" h="453389">
                  <a:moveTo>
                    <a:pt x="259079" y="36194"/>
                  </a:moveTo>
                  <a:lnTo>
                    <a:pt x="159384" y="36194"/>
                  </a:lnTo>
                  <a:lnTo>
                    <a:pt x="207645" y="45719"/>
                  </a:lnTo>
                  <a:lnTo>
                    <a:pt x="247014" y="72389"/>
                  </a:lnTo>
                  <a:lnTo>
                    <a:pt x="273050" y="111760"/>
                  </a:lnTo>
                  <a:lnTo>
                    <a:pt x="283209" y="159385"/>
                  </a:lnTo>
                  <a:lnTo>
                    <a:pt x="273050" y="207644"/>
                  </a:lnTo>
                  <a:lnTo>
                    <a:pt x="247014" y="247014"/>
                  </a:lnTo>
                  <a:lnTo>
                    <a:pt x="207645" y="273685"/>
                  </a:lnTo>
                  <a:lnTo>
                    <a:pt x="159384" y="283210"/>
                  </a:lnTo>
                  <a:lnTo>
                    <a:pt x="336550" y="283210"/>
                  </a:lnTo>
                  <a:lnTo>
                    <a:pt x="294004" y="240664"/>
                  </a:lnTo>
                  <a:lnTo>
                    <a:pt x="304800" y="222885"/>
                  </a:lnTo>
                  <a:lnTo>
                    <a:pt x="313054" y="203200"/>
                  </a:lnTo>
                  <a:lnTo>
                    <a:pt x="317500" y="181610"/>
                  </a:lnTo>
                  <a:lnTo>
                    <a:pt x="318770" y="159385"/>
                  </a:lnTo>
                  <a:lnTo>
                    <a:pt x="311150" y="109219"/>
                  </a:lnTo>
                  <a:lnTo>
                    <a:pt x="288289" y="65405"/>
                  </a:lnTo>
                  <a:lnTo>
                    <a:pt x="259079" y="36194"/>
                  </a:lnTo>
                  <a:close/>
                </a:path>
                <a:path w="452754" h="453389">
                  <a:moveTo>
                    <a:pt x="224154" y="67944"/>
                  </a:moveTo>
                  <a:lnTo>
                    <a:pt x="167004" y="67944"/>
                  </a:lnTo>
                  <a:lnTo>
                    <a:pt x="186689" y="71755"/>
                  </a:lnTo>
                  <a:lnTo>
                    <a:pt x="205104" y="80010"/>
                  </a:lnTo>
                  <a:lnTo>
                    <a:pt x="234950" y="106680"/>
                  </a:lnTo>
                  <a:lnTo>
                    <a:pt x="250189" y="143510"/>
                  </a:lnTo>
                  <a:lnTo>
                    <a:pt x="251459" y="163830"/>
                  </a:lnTo>
                  <a:lnTo>
                    <a:pt x="272414" y="165100"/>
                  </a:lnTo>
                  <a:lnTo>
                    <a:pt x="270509" y="140335"/>
                  </a:lnTo>
                  <a:lnTo>
                    <a:pt x="263525" y="116205"/>
                  </a:lnTo>
                  <a:lnTo>
                    <a:pt x="252095" y="94614"/>
                  </a:lnTo>
                  <a:lnTo>
                    <a:pt x="235584" y="76200"/>
                  </a:lnTo>
                  <a:lnTo>
                    <a:pt x="224154" y="67944"/>
                  </a:lnTo>
                  <a:close/>
                </a:path>
                <a:path w="452754" h="453389">
                  <a:moveTo>
                    <a:pt x="168275" y="46989"/>
                  </a:moveTo>
                  <a:lnTo>
                    <a:pt x="143509" y="48260"/>
                  </a:lnTo>
                  <a:lnTo>
                    <a:pt x="146684" y="68580"/>
                  </a:lnTo>
                  <a:lnTo>
                    <a:pt x="167004" y="67944"/>
                  </a:lnTo>
                  <a:lnTo>
                    <a:pt x="224154" y="67944"/>
                  </a:lnTo>
                  <a:lnTo>
                    <a:pt x="215264" y="61594"/>
                  </a:lnTo>
                  <a:lnTo>
                    <a:pt x="192404" y="52069"/>
                  </a:lnTo>
                  <a:lnTo>
                    <a:pt x="168275" y="46989"/>
                  </a:lnTo>
                  <a:close/>
                </a:path>
              </a:pathLst>
            </a:custGeom>
            <a:solidFill>
              <a:srgbClr val="FB903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7920608" y="4019169"/>
            <a:ext cx="25019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E16900"/>
                </a:solidFill>
                <a:latin typeface="Arial"/>
                <a:cs typeface="Arial"/>
              </a:rPr>
              <a:t>Mira </a:t>
            </a:r>
            <a:r>
              <a:rPr sz="1800" dirty="0">
                <a:solidFill>
                  <a:srgbClr val="E16900"/>
                </a:solidFill>
                <a:latin typeface="Arial"/>
                <a:cs typeface="Arial"/>
              </a:rPr>
              <a:t>esta </a:t>
            </a:r>
            <a:r>
              <a:rPr sz="1800" spc="-5" dirty="0">
                <a:solidFill>
                  <a:srgbClr val="E16900"/>
                </a:solidFill>
                <a:latin typeface="Arial"/>
                <a:cs typeface="Arial"/>
              </a:rPr>
              <a:t>idea con</a:t>
            </a:r>
            <a:r>
              <a:rPr sz="1800" spc="-35" dirty="0">
                <a:solidFill>
                  <a:srgbClr val="E16900"/>
                </a:solidFill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E16900"/>
                </a:solidFill>
                <a:latin typeface="Arial"/>
                <a:cs typeface="Arial"/>
              </a:rPr>
              <a:t>legos</a:t>
            </a:r>
            <a:endParaRPr sz="1800">
              <a:latin typeface="Arial"/>
              <a:cs typeface="Arial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9042400" y="4551045"/>
            <a:ext cx="2225040" cy="222504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830580" y="4723129"/>
            <a:ext cx="3606800" cy="1877695"/>
          </a:xfrm>
          <a:prstGeom prst="rect">
            <a:avLst/>
          </a:prstGeom>
          <a:ln w="12700">
            <a:solidFill>
              <a:srgbClr val="FB9034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323215">
              <a:lnSpc>
                <a:spcPct val="100000"/>
              </a:lnSpc>
              <a:spcBef>
                <a:spcPts val="305"/>
              </a:spcBef>
            </a:pPr>
            <a:r>
              <a:rPr sz="1800" spc="-5" dirty="0">
                <a:latin typeface="Arial"/>
                <a:cs typeface="Arial"/>
              </a:rPr>
              <a:t>¿Quieres </a:t>
            </a:r>
            <a:r>
              <a:rPr sz="1800" dirty="0">
                <a:latin typeface="Arial"/>
                <a:cs typeface="Arial"/>
              </a:rPr>
              <a:t>hacerlo más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difícil?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950">
              <a:latin typeface="Arial"/>
              <a:cs typeface="Arial"/>
            </a:endParaRPr>
          </a:p>
          <a:p>
            <a:pPr marL="89535" marR="84455" indent="55880" algn="just">
              <a:lnSpc>
                <a:spcPts val="1910"/>
              </a:lnSpc>
            </a:pPr>
            <a:r>
              <a:rPr sz="1600" spc="-5" dirty="0">
                <a:latin typeface="Arial"/>
                <a:cs typeface="Arial"/>
              </a:rPr>
              <a:t>Mezcla las piedras que marcaste con  otras distintas </a:t>
            </a:r>
            <a:r>
              <a:rPr sz="1600" spc="-10" dirty="0">
                <a:latin typeface="Arial"/>
                <a:cs typeface="Arial"/>
              </a:rPr>
              <a:t>para </a:t>
            </a:r>
            <a:r>
              <a:rPr sz="1600" spc="-5" dirty="0">
                <a:latin typeface="Arial"/>
                <a:cs typeface="Arial"/>
              </a:rPr>
              <a:t>que el niño o niña  deba concentrarse más en </a:t>
            </a:r>
            <a:r>
              <a:rPr sz="1600" dirty="0">
                <a:latin typeface="Arial"/>
                <a:cs typeface="Arial"/>
              </a:rPr>
              <a:t>la </a:t>
            </a:r>
            <a:r>
              <a:rPr sz="1600" spc="-5" dirty="0">
                <a:latin typeface="Arial"/>
                <a:cs typeface="Arial"/>
              </a:rPr>
              <a:t>tarea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600">
              <a:latin typeface="Arial"/>
              <a:cs typeface="Arial"/>
            </a:endParaRPr>
          </a:p>
          <a:p>
            <a:pPr marL="89535" algn="just">
              <a:lnSpc>
                <a:spcPct val="100000"/>
              </a:lnSpc>
              <a:spcBef>
                <a:spcPts val="5"/>
              </a:spcBef>
            </a:pPr>
            <a:r>
              <a:rPr sz="1600" spc="-5" dirty="0">
                <a:latin typeface="Arial"/>
                <a:cs typeface="Arial"/>
              </a:rPr>
              <a:t>Coloquen tiempo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límite.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xfrm>
            <a:off x="1447800" y="609600"/>
            <a:ext cx="8596668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3815" algn="ctr">
              <a:lnSpc>
                <a:spcPct val="100000"/>
              </a:lnSpc>
              <a:spcBef>
                <a:spcPts val="100"/>
              </a:spcBef>
            </a:pPr>
            <a:r>
              <a:rPr b="1" dirty="0"/>
              <a:t>CONSEJOS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598423" y="1537461"/>
            <a:ext cx="11089005" cy="47726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0355" marR="12065" indent="-288290" algn="just">
              <a:lnSpc>
                <a:spcPct val="100000"/>
              </a:lnSpc>
              <a:spcBef>
                <a:spcPts val="100"/>
              </a:spcBef>
              <a:buChar char="•"/>
              <a:tabLst>
                <a:tab pos="300990" algn="l"/>
              </a:tabLst>
            </a:pPr>
            <a:r>
              <a:rPr sz="2400" spc="-5" dirty="0">
                <a:latin typeface="Arial"/>
                <a:cs typeface="Arial"/>
              </a:rPr>
              <a:t>En los juegos que implican competencia podemos ayudar a los </a:t>
            </a:r>
            <a:r>
              <a:rPr sz="2400" dirty="0">
                <a:latin typeface="Arial"/>
                <a:cs typeface="Arial"/>
              </a:rPr>
              <a:t>niños y </a:t>
            </a:r>
            <a:r>
              <a:rPr sz="2400" spc="-5" dirty="0">
                <a:latin typeface="Arial"/>
                <a:cs typeface="Arial"/>
              </a:rPr>
              <a:t>niñas a  manejar el </a:t>
            </a:r>
            <a:r>
              <a:rPr sz="2400" dirty="0">
                <a:latin typeface="Arial"/>
                <a:cs typeface="Arial"/>
              </a:rPr>
              <a:t>fracaso y </a:t>
            </a:r>
            <a:r>
              <a:rPr sz="2400" spc="-5" dirty="0">
                <a:latin typeface="Arial"/>
                <a:cs typeface="Arial"/>
              </a:rPr>
              <a:t>el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éxito.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"/>
              <a:buChar char="•"/>
            </a:pPr>
            <a:endParaRPr sz="2500" dirty="0">
              <a:latin typeface="Arial"/>
              <a:cs typeface="Arial"/>
            </a:endParaRPr>
          </a:p>
          <a:p>
            <a:pPr marL="300355" marR="10795" indent="-288290" algn="just">
              <a:lnSpc>
                <a:spcPct val="99400"/>
              </a:lnSpc>
              <a:buChar char="•"/>
              <a:tabLst>
                <a:tab pos="300990" algn="l"/>
              </a:tabLst>
            </a:pPr>
            <a:r>
              <a:rPr sz="2400" spc="-5" dirty="0">
                <a:latin typeface="Arial"/>
                <a:cs typeface="Arial"/>
              </a:rPr>
              <a:t>Cuando a un juego le incluyes </a:t>
            </a:r>
            <a:r>
              <a:rPr sz="2400" dirty="0">
                <a:latin typeface="Arial"/>
                <a:cs typeface="Arial"/>
              </a:rPr>
              <a:t>tiempo </a:t>
            </a:r>
            <a:r>
              <a:rPr sz="2400" spc="-5" dirty="0">
                <a:latin typeface="Arial"/>
                <a:cs typeface="Arial"/>
              </a:rPr>
              <a:t>limite, ayudas a </a:t>
            </a:r>
            <a:r>
              <a:rPr sz="2400" dirty="0">
                <a:latin typeface="Arial"/>
                <a:cs typeface="Arial"/>
              </a:rPr>
              <a:t>mejorar </a:t>
            </a:r>
            <a:r>
              <a:rPr sz="2400" spc="-15" dirty="0">
                <a:latin typeface="Arial"/>
                <a:cs typeface="Arial"/>
              </a:rPr>
              <a:t>la </a:t>
            </a:r>
            <a:r>
              <a:rPr sz="2400" spc="-5" dirty="0">
                <a:latin typeface="Arial"/>
                <a:cs typeface="Arial"/>
              </a:rPr>
              <a:t>velocidad del  procesamiento, entrenas al cerebro a que trabaje </a:t>
            </a:r>
            <a:r>
              <a:rPr sz="2400" dirty="0">
                <a:latin typeface="Arial"/>
                <a:cs typeface="Arial"/>
              </a:rPr>
              <a:t>más </a:t>
            </a:r>
            <a:r>
              <a:rPr sz="2400" spc="-5" dirty="0">
                <a:latin typeface="Arial"/>
                <a:cs typeface="Arial"/>
              </a:rPr>
              <a:t>rápido. Pero no olvides  que no </a:t>
            </a:r>
            <a:r>
              <a:rPr sz="2400" dirty="0">
                <a:latin typeface="Arial"/>
                <a:cs typeface="Arial"/>
              </a:rPr>
              <a:t>sólo </a:t>
            </a:r>
            <a:r>
              <a:rPr sz="2400" spc="-5" dirty="0">
                <a:latin typeface="Arial"/>
                <a:cs typeface="Arial"/>
              </a:rPr>
              <a:t>se </a:t>
            </a:r>
            <a:r>
              <a:rPr sz="2400" dirty="0">
                <a:latin typeface="Arial"/>
                <a:cs typeface="Arial"/>
              </a:rPr>
              <a:t>trata </a:t>
            </a:r>
            <a:r>
              <a:rPr sz="2400" spc="-5" dirty="0">
                <a:latin typeface="Arial"/>
                <a:cs typeface="Arial"/>
              </a:rPr>
              <a:t>de rapidez sino también de hacerlo</a:t>
            </a:r>
            <a:r>
              <a:rPr sz="2400" spc="1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bien.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"/>
              <a:buChar char="•"/>
            </a:pPr>
            <a:endParaRPr sz="2600" dirty="0">
              <a:latin typeface="Arial"/>
              <a:cs typeface="Arial"/>
            </a:endParaRPr>
          </a:p>
          <a:p>
            <a:pPr marL="300355" marR="11430" indent="-288290" algn="just">
              <a:lnSpc>
                <a:spcPts val="2860"/>
              </a:lnSpc>
              <a:spcBef>
                <a:spcPts val="5"/>
              </a:spcBef>
              <a:buChar char="•"/>
              <a:tabLst>
                <a:tab pos="300990" algn="l"/>
              </a:tabLst>
            </a:pPr>
            <a:r>
              <a:rPr sz="2400" spc="-5" dirty="0">
                <a:latin typeface="Arial"/>
                <a:cs typeface="Arial"/>
              </a:rPr>
              <a:t>Jugar genera un ambiente de relajo </a:t>
            </a:r>
            <a:r>
              <a:rPr sz="2400" dirty="0">
                <a:latin typeface="Arial"/>
                <a:cs typeface="Arial"/>
              </a:rPr>
              <a:t>y </a:t>
            </a:r>
            <a:r>
              <a:rPr sz="2400" spc="-5" dirty="0">
                <a:latin typeface="Arial"/>
                <a:cs typeface="Arial"/>
              </a:rPr>
              <a:t>conexión, recuerda que lo importante no  es cómo lo hagan sino cuánto lo</a:t>
            </a:r>
            <a:r>
              <a:rPr sz="2400" spc="8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disfrutan.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"/>
              <a:buChar char="•"/>
            </a:pPr>
            <a:endParaRPr sz="2400" dirty="0">
              <a:latin typeface="Arial"/>
              <a:cs typeface="Arial"/>
            </a:endParaRPr>
          </a:p>
          <a:p>
            <a:pPr marL="300355" marR="5080" indent="-288290" algn="just">
              <a:lnSpc>
                <a:spcPct val="99400"/>
              </a:lnSpc>
              <a:buChar char="•"/>
              <a:tabLst>
                <a:tab pos="300990" algn="l"/>
              </a:tabLst>
            </a:pPr>
            <a:r>
              <a:rPr sz="2400" spc="-5" dirty="0">
                <a:latin typeface="Arial"/>
                <a:cs typeface="Arial"/>
              </a:rPr>
              <a:t>Elijan una hora del </a:t>
            </a:r>
            <a:r>
              <a:rPr sz="2400" dirty="0">
                <a:latin typeface="Arial"/>
                <a:cs typeface="Arial"/>
              </a:rPr>
              <a:t>día y </a:t>
            </a:r>
            <a:r>
              <a:rPr sz="2400" spc="-5" dirty="0">
                <a:latin typeface="Arial"/>
                <a:cs typeface="Arial"/>
              </a:rPr>
              <a:t>dejenla sólo </a:t>
            </a:r>
            <a:r>
              <a:rPr sz="2400" dirty="0">
                <a:latin typeface="Arial"/>
                <a:cs typeface="Arial"/>
              </a:rPr>
              <a:t>para </a:t>
            </a:r>
            <a:r>
              <a:rPr sz="2400" spc="-25" dirty="0">
                <a:latin typeface="Arial"/>
                <a:cs typeface="Arial"/>
              </a:rPr>
              <a:t>jugar, </a:t>
            </a:r>
            <a:r>
              <a:rPr sz="2400" spc="-5" dirty="0">
                <a:latin typeface="Arial"/>
                <a:cs typeface="Arial"/>
              </a:rPr>
              <a:t>puede ser media hora, una  hora, lo que prefieras. Lo importante es que sea un momento sagrado </a:t>
            </a:r>
            <a:r>
              <a:rPr sz="2400" dirty="0">
                <a:latin typeface="Arial"/>
                <a:cs typeface="Arial"/>
              </a:rPr>
              <a:t>para  </a:t>
            </a:r>
            <a:r>
              <a:rPr sz="2400" spc="-5" dirty="0">
                <a:latin typeface="Arial"/>
                <a:cs typeface="Arial"/>
              </a:rPr>
              <a:t>disfrutar y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spc="-15" dirty="0">
                <a:latin typeface="Arial"/>
                <a:cs typeface="Arial"/>
              </a:rPr>
              <a:t>aprender.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6600" y="762000"/>
            <a:ext cx="5334000" cy="5403160"/>
          </a:xfrm>
          <a:prstGeom prst="rect">
            <a:avLst/>
          </a:prstGeom>
        </p:spPr>
      </p:pic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71600" y="1447800"/>
            <a:ext cx="9859010" cy="16748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s-CL" spc="-5" dirty="0" smtClean="0">
                <a:solidFill>
                  <a:srgbClr val="0070C0"/>
                </a:solidFill>
              </a:rPr>
              <a:t>También podemos j</a:t>
            </a:r>
            <a:r>
              <a:rPr spc="-5" dirty="0" err="1" smtClean="0">
                <a:solidFill>
                  <a:srgbClr val="0070C0"/>
                </a:solidFill>
              </a:rPr>
              <a:t>ugar</a:t>
            </a:r>
            <a:r>
              <a:rPr spc="-5" dirty="0" smtClean="0">
                <a:solidFill>
                  <a:srgbClr val="0070C0"/>
                </a:solidFill>
              </a:rPr>
              <a:t> </a:t>
            </a:r>
            <a:r>
              <a:rPr spc="-5" dirty="0">
                <a:solidFill>
                  <a:srgbClr val="0070C0"/>
                </a:solidFill>
              </a:rPr>
              <a:t>sin</a:t>
            </a:r>
            <a:r>
              <a:rPr spc="-20" dirty="0">
                <a:solidFill>
                  <a:srgbClr val="0070C0"/>
                </a:solidFill>
              </a:rPr>
              <a:t> </a:t>
            </a:r>
            <a:r>
              <a:rPr dirty="0">
                <a:solidFill>
                  <a:srgbClr val="0070C0"/>
                </a:solidFill>
              </a:rPr>
              <a:t>Celulares</a:t>
            </a:r>
            <a:r>
              <a:rPr dirty="0">
                <a:solidFill>
                  <a:srgbClr val="00B0F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87270" y="889761"/>
            <a:ext cx="7309484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 dirty="0">
                <a:solidFill>
                  <a:srgbClr val="365F91"/>
                </a:solidFill>
                <a:latin typeface="Arial"/>
                <a:cs typeface="Arial"/>
              </a:rPr>
              <a:t>La cuarentena </a:t>
            </a:r>
            <a:r>
              <a:rPr sz="4800" b="1" spc="-5" dirty="0">
                <a:solidFill>
                  <a:srgbClr val="365F91"/>
                </a:solidFill>
                <a:latin typeface="Arial"/>
                <a:cs typeface="Arial"/>
              </a:rPr>
              <a:t>y </a:t>
            </a:r>
            <a:r>
              <a:rPr sz="4800" b="1" dirty="0">
                <a:solidFill>
                  <a:srgbClr val="365F91"/>
                </a:solidFill>
                <a:latin typeface="Arial"/>
                <a:cs typeface="Arial"/>
              </a:rPr>
              <a:t>el</a:t>
            </a:r>
            <a:r>
              <a:rPr sz="4800" b="1" spc="-80" dirty="0">
                <a:solidFill>
                  <a:srgbClr val="365F91"/>
                </a:solidFill>
                <a:latin typeface="Arial"/>
                <a:cs typeface="Arial"/>
              </a:rPr>
              <a:t> </a:t>
            </a:r>
            <a:r>
              <a:rPr sz="4800" b="1" spc="-5" dirty="0">
                <a:solidFill>
                  <a:srgbClr val="365F91"/>
                </a:solidFill>
                <a:latin typeface="Arial"/>
                <a:cs typeface="Arial"/>
              </a:rPr>
              <a:t>estrés</a:t>
            </a:r>
            <a:endParaRPr sz="4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3624" y="2340991"/>
            <a:ext cx="11347450" cy="103568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 indent="-1270" algn="ctr">
              <a:lnSpc>
                <a:spcPct val="100699"/>
              </a:lnSpc>
              <a:spcBef>
                <a:spcPts val="75"/>
              </a:spcBef>
              <a:tabLst>
                <a:tab pos="5271135" algn="l"/>
              </a:tabLst>
            </a:pPr>
            <a:r>
              <a:rPr sz="2200" b="1" spc="-5" dirty="0">
                <a:latin typeface="Arial"/>
                <a:cs typeface="Arial"/>
              </a:rPr>
              <a:t>Para los niños, niñas</a:t>
            </a:r>
            <a:r>
              <a:rPr sz="2200" b="1" spc="70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y</a:t>
            </a:r>
            <a:r>
              <a:rPr sz="2200" b="1" spc="5" dirty="0">
                <a:latin typeface="Arial"/>
                <a:cs typeface="Arial"/>
              </a:rPr>
              <a:t> </a:t>
            </a:r>
            <a:r>
              <a:rPr sz="2200" b="1" spc="-5" dirty="0" err="1" smtClean="0">
                <a:latin typeface="Arial"/>
                <a:cs typeface="Arial"/>
              </a:rPr>
              <a:t>adolescentes</a:t>
            </a:r>
            <a:r>
              <a:rPr lang="es-CL" sz="2200" b="1" spc="-5" dirty="0" smtClean="0">
                <a:latin typeface="Arial"/>
                <a:cs typeface="Arial"/>
              </a:rPr>
              <a:t> </a:t>
            </a:r>
            <a:r>
              <a:rPr sz="2200" b="1" spc="-5" dirty="0" err="1" smtClean="0">
                <a:latin typeface="Arial"/>
                <a:cs typeface="Arial"/>
              </a:rPr>
              <a:t>puede</a:t>
            </a:r>
            <a:r>
              <a:rPr sz="2200" b="1" spc="-5" dirty="0" smtClean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ser un tiempo muy estresante, dado  que su cerebro en desarrollo aún no tiene las herramientas para manejar el estrés ¡Si  nos cuesta a los adultos, imagínate cuánto más a los pequeños de la</a:t>
            </a:r>
            <a:r>
              <a:rPr sz="2200" b="1" spc="100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casa!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93624" y="4070986"/>
            <a:ext cx="11052810" cy="876935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3660140" marR="5080" indent="-3648075">
              <a:lnSpc>
                <a:spcPts val="3350"/>
              </a:lnSpc>
              <a:spcBef>
                <a:spcPts val="215"/>
              </a:spcBef>
            </a:pPr>
            <a:r>
              <a:rPr sz="2800" spc="-5" dirty="0">
                <a:solidFill>
                  <a:srgbClr val="6C0062"/>
                </a:solidFill>
                <a:latin typeface="Arial"/>
                <a:cs typeface="Arial"/>
              </a:rPr>
              <a:t>En tiempo </a:t>
            </a:r>
            <a:r>
              <a:rPr sz="2800" dirty="0">
                <a:solidFill>
                  <a:srgbClr val="6C0062"/>
                </a:solidFill>
                <a:latin typeface="Arial"/>
                <a:cs typeface="Arial"/>
              </a:rPr>
              <a:t>de encierro, </a:t>
            </a:r>
            <a:r>
              <a:rPr sz="2800" spc="-5" dirty="0">
                <a:solidFill>
                  <a:srgbClr val="6C0062"/>
                </a:solidFill>
                <a:latin typeface="Arial"/>
                <a:cs typeface="Arial"/>
              </a:rPr>
              <a:t>distanciamiento social y estrés, el juego puede  ser nuestro gran</a:t>
            </a:r>
            <a:r>
              <a:rPr sz="2800" dirty="0">
                <a:solidFill>
                  <a:srgbClr val="6C0062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6C0062"/>
                </a:solidFill>
                <a:latin typeface="Arial"/>
                <a:cs typeface="Arial"/>
              </a:rPr>
              <a:t>aliado.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95376" y="781558"/>
            <a:ext cx="4925060" cy="1485900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12700" marR="5080" indent="304800">
              <a:lnSpc>
                <a:spcPts val="5740"/>
              </a:lnSpc>
              <a:spcBef>
                <a:spcPts val="305"/>
              </a:spcBef>
            </a:pPr>
            <a:r>
              <a:rPr sz="4800" spc="-5" dirty="0">
                <a:solidFill>
                  <a:srgbClr val="57C412"/>
                </a:solidFill>
              </a:rPr>
              <a:t>Niño </a:t>
            </a:r>
            <a:r>
              <a:rPr sz="4800" spc="-5" dirty="0">
                <a:solidFill>
                  <a:srgbClr val="17B6FF"/>
                </a:solidFill>
              </a:rPr>
              <a:t>que </a:t>
            </a:r>
            <a:r>
              <a:rPr sz="4800" dirty="0">
                <a:solidFill>
                  <a:srgbClr val="FFC000"/>
                </a:solidFill>
              </a:rPr>
              <a:t>J</a:t>
            </a:r>
            <a:r>
              <a:rPr sz="4800" dirty="0">
                <a:solidFill>
                  <a:srgbClr val="92D050"/>
                </a:solidFill>
              </a:rPr>
              <a:t>u</a:t>
            </a:r>
            <a:r>
              <a:rPr sz="4800" dirty="0">
                <a:solidFill>
                  <a:srgbClr val="00AEEE"/>
                </a:solidFill>
              </a:rPr>
              <a:t>e</a:t>
            </a:r>
            <a:r>
              <a:rPr sz="4800" dirty="0">
                <a:solidFill>
                  <a:srgbClr val="E16900"/>
                </a:solidFill>
              </a:rPr>
              <a:t>g</a:t>
            </a:r>
            <a:r>
              <a:rPr sz="4800" dirty="0">
                <a:solidFill>
                  <a:srgbClr val="FFC000"/>
                </a:solidFill>
              </a:rPr>
              <a:t>a  </a:t>
            </a:r>
            <a:r>
              <a:rPr sz="4800" spc="-5" dirty="0">
                <a:solidFill>
                  <a:srgbClr val="92D050"/>
                </a:solidFill>
              </a:rPr>
              <a:t>Niño </a:t>
            </a:r>
            <a:r>
              <a:rPr sz="4800" spc="-5" dirty="0">
                <a:solidFill>
                  <a:srgbClr val="17B6FF"/>
                </a:solidFill>
              </a:rPr>
              <a:t>que</a:t>
            </a:r>
            <a:r>
              <a:rPr sz="4800" spc="-25" dirty="0">
                <a:solidFill>
                  <a:srgbClr val="17B6FF"/>
                </a:solidFill>
              </a:rPr>
              <a:t> A</a:t>
            </a:r>
            <a:r>
              <a:rPr sz="4800" spc="-25" dirty="0">
                <a:solidFill>
                  <a:srgbClr val="92D050"/>
                </a:solidFill>
              </a:rPr>
              <a:t>p</a:t>
            </a:r>
            <a:r>
              <a:rPr sz="4800" spc="-25" dirty="0">
                <a:solidFill>
                  <a:srgbClr val="FFC000"/>
                </a:solidFill>
              </a:rPr>
              <a:t>r</a:t>
            </a:r>
            <a:r>
              <a:rPr sz="4800" spc="-25" dirty="0">
                <a:solidFill>
                  <a:srgbClr val="E16900"/>
                </a:solidFill>
              </a:rPr>
              <a:t>e</a:t>
            </a:r>
            <a:r>
              <a:rPr sz="4800" spc="-25" dirty="0">
                <a:solidFill>
                  <a:srgbClr val="57C412"/>
                </a:solidFill>
              </a:rPr>
              <a:t>n</a:t>
            </a:r>
            <a:r>
              <a:rPr sz="4800" spc="-25" dirty="0">
                <a:solidFill>
                  <a:srgbClr val="E6B500"/>
                </a:solidFill>
              </a:rPr>
              <a:t>d</a:t>
            </a:r>
            <a:r>
              <a:rPr sz="4800" spc="-25" dirty="0">
                <a:solidFill>
                  <a:srgbClr val="17B6FF"/>
                </a:solidFill>
              </a:rPr>
              <a:t>e</a:t>
            </a:r>
            <a:endParaRPr sz="4800" dirty="0"/>
          </a:p>
        </p:txBody>
      </p:sp>
      <p:sp>
        <p:nvSpPr>
          <p:cNvPr id="4" name="object 4"/>
          <p:cNvSpPr txBox="1"/>
          <p:nvPr/>
        </p:nvSpPr>
        <p:spPr>
          <a:xfrm>
            <a:off x="6279260" y="679404"/>
            <a:ext cx="4592320" cy="2845435"/>
          </a:xfrm>
          <a:prstGeom prst="rect">
            <a:avLst/>
          </a:prstGeom>
        </p:spPr>
        <p:txBody>
          <a:bodyPr vert="horz" wrap="square" lIns="0" tIns="114935" rIns="0" bIns="0" rtlCol="0">
            <a:spAutoFit/>
          </a:bodyPr>
          <a:lstStyle/>
          <a:p>
            <a:pPr marL="143510">
              <a:lnSpc>
                <a:spcPct val="100000"/>
              </a:lnSpc>
              <a:spcBef>
                <a:spcPts val="905"/>
              </a:spcBef>
            </a:pPr>
            <a:r>
              <a:rPr sz="2400" spc="-5" dirty="0">
                <a:solidFill>
                  <a:srgbClr val="6C0062"/>
                </a:solidFill>
                <a:latin typeface="Arial"/>
                <a:cs typeface="Arial"/>
              </a:rPr>
              <a:t>Beneficios del</a:t>
            </a:r>
            <a:r>
              <a:rPr sz="2400" dirty="0">
                <a:solidFill>
                  <a:srgbClr val="6C0062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6C0062"/>
                </a:solidFill>
                <a:latin typeface="Arial"/>
                <a:cs typeface="Arial"/>
              </a:rPr>
              <a:t>Juego:</a:t>
            </a:r>
            <a:endParaRPr sz="2400">
              <a:latin typeface="Arial"/>
              <a:cs typeface="Arial"/>
            </a:endParaRPr>
          </a:p>
          <a:p>
            <a:pPr marL="79375">
              <a:lnSpc>
                <a:spcPct val="100000"/>
              </a:lnSpc>
              <a:spcBef>
                <a:spcPts val="1480"/>
              </a:spcBef>
            </a:pPr>
            <a:r>
              <a:rPr sz="4400" b="1" spc="-5" dirty="0">
                <a:solidFill>
                  <a:srgbClr val="008FD1"/>
                </a:solidFill>
                <a:latin typeface="Arial"/>
                <a:cs typeface="Arial"/>
              </a:rPr>
              <a:t>01</a:t>
            </a:r>
            <a:r>
              <a:rPr sz="4400" b="1" spc="-710" dirty="0">
                <a:solidFill>
                  <a:srgbClr val="008FD1"/>
                </a:solidFill>
                <a:latin typeface="Arial"/>
                <a:cs typeface="Arial"/>
              </a:rPr>
              <a:t> </a:t>
            </a:r>
            <a:r>
              <a:rPr sz="4050" b="1" spc="-7" baseline="1028" dirty="0">
                <a:solidFill>
                  <a:srgbClr val="008FD1"/>
                </a:solidFill>
                <a:latin typeface="Arial"/>
                <a:cs typeface="Arial"/>
              </a:rPr>
              <a:t>Potencia </a:t>
            </a:r>
            <a:r>
              <a:rPr sz="4050" b="1" baseline="1028" dirty="0">
                <a:solidFill>
                  <a:srgbClr val="008FD1"/>
                </a:solidFill>
                <a:latin typeface="Arial"/>
                <a:cs typeface="Arial"/>
              </a:rPr>
              <a:t>la </a:t>
            </a:r>
            <a:r>
              <a:rPr sz="4050" b="1" spc="-7" baseline="1028" dirty="0">
                <a:solidFill>
                  <a:srgbClr val="008FD1"/>
                </a:solidFill>
                <a:latin typeface="Arial"/>
                <a:cs typeface="Arial"/>
              </a:rPr>
              <a:t>creatividad</a:t>
            </a:r>
            <a:endParaRPr sz="4050" baseline="1028">
              <a:latin typeface="Arial"/>
              <a:cs typeface="Arial"/>
            </a:endParaRPr>
          </a:p>
          <a:p>
            <a:pPr marL="699770" marR="5080" indent="-687705">
              <a:lnSpc>
                <a:spcPct val="87500"/>
              </a:lnSpc>
              <a:spcBef>
                <a:spcPts val="4345"/>
              </a:spcBef>
            </a:pPr>
            <a:r>
              <a:rPr sz="4400" b="1" spc="-5" dirty="0">
                <a:solidFill>
                  <a:srgbClr val="39830C"/>
                </a:solidFill>
                <a:latin typeface="Arial"/>
                <a:cs typeface="Arial"/>
              </a:rPr>
              <a:t>02</a:t>
            </a:r>
            <a:r>
              <a:rPr sz="4400" b="1" spc="-760" dirty="0">
                <a:solidFill>
                  <a:srgbClr val="39830C"/>
                </a:solidFill>
                <a:latin typeface="Arial"/>
                <a:cs typeface="Arial"/>
              </a:rPr>
              <a:t> </a:t>
            </a:r>
            <a:r>
              <a:rPr sz="4050" b="1" spc="-7" baseline="1028" dirty="0">
                <a:solidFill>
                  <a:srgbClr val="39830C"/>
                </a:solidFill>
                <a:latin typeface="Arial"/>
                <a:cs typeface="Arial"/>
              </a:rPr>
              <a:t>Disminuye </a:t>
            </a:r>
            <a:r>
              <a:rPr sz="4050" b="1" baseline="1028" dirty="0">
                <a:solidFill>
                  <a:srgbClr val="39830C"/>
                </a:solidFill>
                <a:latin typeface="Arial"/>
                <a:cs typeface="Arial"/>
              </a:rPr>
              <a:t>el </a:t>
            </a:r>
            <a:r>
              <a:rPr sz="4050" b="1" spc="-7" baseline="1028" dirty="0">
                <a:solidFill>
                  <a:srgbClr val="39830C"/>
                </a:solidFill>
                <a:latin typeface="Arial"/>
                <a:cs typeface="Arial"/>
              </a:rPr>
              <a:t>estrés y </a:t>
            </a:r>
            <a:r>
              <a:rPr sz="4050" b="1" spc="-22" baseline="1028" dirty="0">
                <a:solidFill>
                  <a:srgbClr val="39830C"/>
                </a:solidFill>
                <a:latin typeface="Arial"/>
                <a:cs typeface="Arial"/>
              </a:rPr>
              <a:t>la  </a:t>
            </a:r>
            <a:r>
              <a:rPr sz="2700" b="1" spc="-5" dirty="0">
                <a:solidFill>
                  <a:srgbClr val="39830C"/>
                </a:solidFill>
                <a:latin typeface="Arial"/>
                <a:cs typeface="Arial"/>
              </a:rPr>
              <a:t>ansiedad.</a:t>
            </a:r>
            <a:endParaRPr sz="27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279260" y="3798189"/>
            <a:ext cx="4656455" cy="20243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spc="-5" dirty="0">
                <a:solidFill>
                  <a:srgbClr val="FB9034"/>
                </a:solidFill>
                <a:latin typeface="Arial"/>
                <a:cs typeface="Arial"/>
              </a:rPr>
              <a:t>03</a:t>
            </a:r>
            <a:r>
              <a:rPr sz="4400" b="1" spc="-720" dirty="0">
                <a:solidFill>
                  <a:srgbClr val="FB9034"/>
                </a:solidFill>
                <a:latin typeface="Arial"/>
                <a:cs typeface="Arial"/>
              </a:rPr>
              <a:t> </a:t>
            </a:r>
            <a:r>
              <a:rPr sz="4050" b="1" spc="-7" baseline="1028" dirty="0">
                <a:solidFill>
                  <a:srgbClr val="FB9034"/>
                </a:solidFill>
                <a:latin typeface="Arial"/>
                <a:cs typeface="Arial"/>
              </a:rPr>
              <a:t>Facilita </a:t>
            </a:r>
            <a:r>
              <a:rPr sz="4050" b="1" baseline="1028" dirty="0">
                <a:solidFill>
                  <a:srgbClr val="FB9034"/>
                </a:solidFill>
                <a:latin typeface="Arial"/>
                <a:cs typeface="Arial"/>
              </a:rPr>
              <a:t>el </a:t>
            </a:r>
            <a:r>
              <a:rPr sz="4050" b="1" spc="-7" baseline="1028" dirty="0">
                <a:solidFill>
                  <a:srgbClr val="FB9034"/>
                </a:solidFill>
                <a:latin typeface="Arial"/>
                <a:cs typeface="Arial"/>
              </a:rPr>
              <a:t>aprendizaje</a:t>
            </a:r>
            <a:endParaRPr sz="4050" baseline="1028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45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4400" b="1" spc="-5" dirty="0">
                <a:solidFill>
                  <a:srgbClr val="E6B500"/>
                </a:solidFill>
                <a:latin typeface="Arial"/>
                <a:cs typeface="Arial"/>
              </a:rPr>
              <a:t>04</a:t>
            </a:r>
            <a:r>
              <a:rPr sz="4400" b="1" spc="-705" dirty="0">
                <a:solidFill>
                  <a:srgbClr val="E6B500"/>
                </a:solidFill>
                <a:latin typeface="Arial"/>
                <a:cs typeface="Arial"/>
              </a:rPr>
              <a:t> </a:t>
            </a:r>
            <a:r>
              <a:rPr sz="4050" b="1" spc="-7" baseline="1028" dirty="0">
                <a:solidFill>
                  <a:srgbClr val="D4A800"/>
                </a:solidFill>
                <a:latin typeface="Arial"/>
                <a:cs typeface="Arial"/>
              </a:rPr>
              <a:t>Ejercita nuestro cerebro</a:t>
            </a:r>
            <a:endParaRPr sz="4050" baseline="1028">
              <a:latin typeface="Arial"/>
              <a:cs typeface="Arial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6706" y="2438400"/>
            <a:ext cx="4104894" cy="37147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/>
          <p:nvPr/>
        </p:nvSpPr>
        <p:spPr>
          <a:xfrm>
            <a:off x="629919" y="4654550"/>
            <a:ext cx="3606800" cy="1662430"/>
          </a:xfrm>
          <a:custGeom>
            <a:avLst/>
            <a:gdLst/>
            <a:ahLst/>
            <a:cxnLst/>
            <a:rect l="l" t="t" r="r" b="b"/>
            <a:pathLst>
              <a:path w="3606800" h="1662429">
                <a:moveTo>
                  <a:pt x="0" y="1662430"/>
                </a:moveTo>
                <a:lnTo>
                  <a:pt x="3606800" y="1662430"/>
                </a:lnTo>
                <a:lnTo>
                  <a:pt x="3606800" y="0"/>
                </a:lnTo>
                <a:lnTo>
                  <a:pt x="0" y="0"/>
                </a:lnTo>
                <a:lnTo>
                  <a:pt x="0" y="1662430"/>
                </a:lnTo>
                <a:close/>
              </a:path>
            </a:pathLst>
          </a:custGeom>
          <a:ln w="12700">
            <a:solidFill>
              <a:srgbClr val="FB903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088136" y="4680584"/>
            <a:ext cx="270510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09930" marR="5080" indent="-710565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¿Quieres </a:t>
            </a:r>
            <a:r>
              <a:rPr sz="1800" dirty="0">
                <a:latin typeface="Arial"/>
                <a:cs typeface="Arial"/>
              </a:rPr>
              <a:t>hacerlo </a:t>
            </a:r>
            <a:r>
              <a:rPr sz="1800" spc="-5" dirty="0">
                <a:latin typeface="Arial"/>
                <a:cs typeface="Arial"/>
              </a:rPr>
              <a:t>aún</a:t>
            </a:r>
            <a:r>
              <a:rPr sz="1800" spc="-6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más  entretenido?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20851" y="5513019"/>
            <a:ext cx="999490" cy="753745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R="5080" indent="55880">
              <a:lnSpc>
                <a:spcPts val="1910"/>
              </a:lnSpc>
              <a:spcBef>
                <a:spcPts val="165"/>
              </a:spcBef>
            </a:pPr>
            <a:r>
              <a:rPr sz="1600" spc="-5" dirty="0">
                <a:latin typeface="Arial"/>
                <a:cs typeface="Arial"/>
              </a:rPr>
              <a:t>Diseñen  </a:t>
            </a:r>
            <a:r>
              <a:rPr sz="1600" spc="-45" dirty="0">
                <a:latin typeface="Arial"/>
                <a:cs typeface="Arial"/>
              </a:rPr>
              <a:t>b</a:t>
            </a:r>
            <a:r>
              <a:rPr sz="1600" spc="-35" dirty="0">
                <a:latin typeface="Arial"/>
                <a:cs typeface="Arial"/>
              </a:rPr>
              <a:t>in</a:t>
            </a:r>
            <a:r>
              <a:rPr sz="1600" spc="-45" dirty="0">
                <a:latin typeface="Arial"/>
                <a:cs typeface="Arial"/>
              </a:rPr>
              <a:t>ocu</a:t>
            </a:r>
            <a:r>
              <a:rPr sz="1600" spc="-35" dirty="0">
                <a:latin typeface="Arial"/>
                <a:cs typeface="Arial"/>
              </a:rPr>
              <a:t>l</a:t>
            </a:r>
            <a:r>
              <a:rPr sz="1600" spc="-45" dirty="0">
                <a:latin typeface="Arial"/>
                <a:cs typeface="Arial"/>
              </a:rPr>
              <a:t>a</a:t>
            </a:r>
            <a:r>
              <a:rPr sz="1600" spc="-30" dirty="0">
                <a:latin typeface="Arial"/>
                <a:cs typeface="Arial"/>
              </a:rPr>
              <a:t>r</a:t>
            </a:r>
            <a:r>
              <a:rPr sz="1600" spc="-45" dirty="0">
                <a:latin typeface="Arial"/>
                <a:cs typeface="Arial"/>
              </a:rPr>
              <a:t>e</a:t>
            </a:r>
            <a:r>
              <a:rPr sz="1600" spc="-30" dirty="0">
                <a:latin typeface="Arial"/>
                <a:cs typeface="Arial"/>
              </a:rPr>
              <a:t>s  </a:t>
            </a:r>
            <a:r>
              <a:rPr sz="1600" spc="-5" dirty="0">
                <a:latin typeface="Arial"/>
                <a:cs typeface="Arial"/>
              </a:rPr>
              <a:t>adivinar.</a:t>
            </a:r>
            <a:endParaRPr sz="16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894585" y="5513019"/>
            <a:ext cx="527685" cy="511175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L="69850" marR="5080" indent="-70485">
              <a:lnSpc>
                <a:spcPts val="1910"/>
              </a:lnSpc>
              <a:spcBef>
                <a:spcPts val="165"/>
              </a:spcBef>
            </a:pPr>
            <a:r>
              <a:rPr sz="1600" spc="-20" dirty="0">
                <a:latin typeface="Arial"/>
                <a:cs typeface="Arial"/>
              </a:rPr>
              <a:t>j</a:t>
            </a:r>
            <a:r>
              <a:rPr sz="1600" spc="-45" dirty="0">
                <a:latin typeface="Arial"/>
                <a:cs typeface="Arial"/>
              </a:rPr>
              <a:t>un</a:t>
            </a:r>
            <a:r>
              <a:rPr sz="1600" spc="-40" dirty="0">
                <a:latin typeface="Arial"/>
                <a:cs typeface="Arial"/>
              </a:rPr>
              <a:t>t</a:t>
            </a:r>
            <a:r>
              <a:rPr sz="1600" spc="-45" dirty="0">
                <a:latin typeface="Arial"/>
                <a:cs typeface="Arial"/>
              </a:rPr>
              <a:t>o</a:t>
            </a:r>
            <a:r>
              <a:rPr sz="1600" spc="-30" dirty="0">
                <a:latin typeface="Arial"/>
                <a:cs typeface="Arial"/>
              </a:rPr>
              <a:t>s  </a:t>
            </a:r>
            <a:r>
              <a:rPr sz="1600" spc="-5" dirty="0">
                <a:latin typeface="Arial"/>
                <a:cs typeface="Arial"/>
              </a:rPr>
              <a:t>para</a:t>
            </a:r>
            <a:endParaRPr sz="16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574289" y="5513019"/>
            <a:ext cx="1573530" cy="511175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R="5080" indent="231140">
              <a:lnSpc>
                <a:spcPts val="1910"/>
              </a:lnSpc>
              <a:spcBef>
                <a:spcPts val="165"/>
              </a:spcBef>
              <a:tabLst>
                <a:tab pos="700405" algn="l"/>
                <a:tab pos="1042669" algn="l"/>
                <a:tab pos="1063625" algn="l"/>
              </a:tabLst>
            </a:pPr>
            <a:r>
              <a:rPr sz="1600" spc="-5" dirty="0">
                <a:latin typeface="Arial"/>
                <a:cs typeface="Arial"/>
              </a:rPr>
              <a:t>unos		</a:t>
            </a:r>
            <a:r>
              <a:rPr sz="1600" spc="-25" dirty="0">
                <a:latin typeface="Arial"/>
                <a:cs typeface="Arial"/>
              </a:rPr>
              <a:t>li</a:t>
            </a:r>
            <a:r>
              <a:rPr sz="1600" spc="-30" dirty="0">
                <a:latin typeface="Arial"/>
                <a:cs typeface="Arial"/>
              </a:rPr>
              <a:t>ndo</a:t>
            </a:r>
            <a:r>
              <a:rPr sz="1600" spc="-5" dirty="0">
                <a:latin typeface="Arial"/>
                <a:cs typeface="Arial"/>
              </a:rPr>
              <a:t>s  quien</a:t>
            </a:r>
            <a:r>
              <a:rPr sz="1600" dirty="0">
                <a:latin typeface="Arial"/>
                <a:cs typeface="Arial"/>
              </a:rPr>
              <a:t>	l</a:t>
            </a:r>
            <a:r>
              <a:rPr sz="1600" spc="-5" dirty="0">
                <a:latin typeface="Arial"/>
                <a:cs typeface="Arial"/>
              </a:rPr>
              <a:t>e</a:t>
            </a:r>
            <a:r>
              <a:rPr sz="1600" dirty="0">
                <a:latin typeface="Arial"/>
                <a:cs typeface="Arial"/>
              </a:rPr>
              <a:t>		</a:t>
            </a:r>
            <a:r>
              <a:rPr sz="1600" spc="-30" dirty="0">
                <a:latin typeface="Arial"/>
                <a:cs typeface="Arial"/>
              </a:rPr>
              <a:t>to</a:t>
            </a:r>
            <a:r>
              <a:rPr sz="1600" spc="-20" dirty="0">
                <a:latin typeface="Arial"/>
                <a:cs typeface="Arial"/>
              </a:rPr>
              <a:t>q</a:t>
            </a:r>
            <a:r>
              <a:rPr sz="1600" spc="-30" dirty="0">
                <a:latin typeface="Arial"/>
                <a:cs typeface="Arial"/>
              </a:rPr>
              <a:t>u</a:t>
            </a:r>
            <a:r>
              <a:rPr sz="1600" spc="-5" dirty="0">
                <a:latin typeface="Arial"/>
                <a:cs typeface="Arial"/>
              </a:rPr>
              <a:t>e</a:t>
            </a:r>
            <a:endParaRPr sz="1600">
              <a:latin typeface="Arial"/>
              <a:cs typeface="Arial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xfrm>
            <a:off x="2496057" y="117094"/>
            <a:ext cx="722947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 spc="-5" dirty="0">
                <a:latin typeface="Arial"/>
                <a:cs typeface="Arial"/>
              </a:rPr>
              <a:t>1.- </a:t>
            </a:r>
            <a:r>
              <a:rPr sz="4800" b="1" dirty="0">
                <a:latin typeface="Arial"/>
                <a:cs typeface="Arial"/>
              </a:rPr>
              <a:t>Veo, veo, ¿qué</a:t>
            </a:r>
            <a:r>
              <a:rPr sz="4800" b="1" spc="-90" dirty="0">
                <a:latin typeface="Arial"/>
                <a:cs typeface="Arial"/>
              </a:rPr>
              <a:t> </a:t>
            </a:r>
            <a:r>
              <a:rPr sz="4800" b="1" dirty="0">
                <a:latin typeface="Arial"/>
                <a:cs typeface="Arial"/>
              </a:rPr>
              <a:t>es?</a:t>
            </a:r>
          </a:p>
        </p:txBody>
      </p:sp>
      <p:sp>
        <p:nvSpPr>
          <p:cNvPr id="20" name="object 20"/>
          <p:cNvSpPr/>
          <p:nvPr/>
        </p:nvSpPr>
        <p:spPr>
          <a:xfrm>
            <a:off x="10520680" y="5620381"/>
            <a:ext cx="1472565" cy="113315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1" name="object 21"/>
          <p:cNvGrpSpPr/>
          <p:nvPr/>
        </p:nvGrpSpPr>
        <p:grpSpPr>
          <a:xfrm>
            <a:off x="4535170" y="1904364"/>
            <a:ext cx="7131684" cy="4953635"/>
            <a:chOff x="4535170" y="1904364"/>
            <a:chExt cx="7131684" cy="4953635"/>
          </a:xfrm>
        </p:grpSpPr>
        <p:sp>
          <p:nvSpPr>
            <p:cNvPr id="22" name="object 22"/>
            <p:cNvSpPr/>
            <p:nvPr/>
          </p:nvSpPr>
          <p:spPr>
            <a:xfrm>
              <a:off x="5793740" y="1904364"/>
              <a:ext cx="1826260" cy="144208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570980" y="2870834"/>
              <a:ext cx="1917700" cy="1534795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535170" y="2346324"/>
              <a:ext cx="1917700" cy="1536700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356860" y="3385819"/>
              <a:ext cx="1912619" cy="1510664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340985" y="2472689"/>
              <a:ext cx="2459355" cy="1840864"/>
            </a:xfrm>
            <a:custGeom>
              <a:avLst/>
              <a:gdLst/>
              <a:ahLst/>
              <a:cxnLst/>
              <a:rect l="l" t="t" r="r" b="b"/>
              <a:pathLst>
                <a:path w="2459354" h="1840864">
                  <a:moveTo>
                    <a:pt x="12064" y="472439"/>
                  </a:moveTo>
                  <a:lnTo>
                    <a:pt x="12064" y="510539"/>
                  </a:lnTo>
                  <a:lnTo>
                    <a:pt x="0" y="510539"/>
                  </a:lnTo>
                  <a:lnTo>
                    <a:pt x="0" y="789939"/>
                  </a:lnTo>
                  <a:lnTo>
                    <a:pt x="394335" y="789939"/>
                  </a:lnTo>
                  <a:lnTo>
                    <a:pt x="394335" y="760730"/>
                  </a:lnTo>
                  <a:lnTo>
                    <a:pt x="201929" y="760730"/>
                  </a:lnTo>
                  <a:lnTo>
                    <a:pt x="191769" y="758825"/>
                  </a:lnTo>
                  <a:lnTo>
                    <a:pt x="157842" y="748030"/>
                  </a:lnTo>
                  <a:lnTo>
                    <a:pt x="27939" y="748030"/>
                  </a:lnTo>
                  <a:lnTo>
                    <a:pt x="28575" y="484505"/>
                  </a:lnTo>
                  <a:lnTo>
                    <a:pt x="191769" y="484505"/>
                  </a:lnTo>
                  <a:lnTo>
                    <a:pt x="191769" y="473075"/>
                  </a:lnTo>
                  <a:lnTo>
                    <a:pt x="46354" y="473075"/>
                  </a:lnTo>
                  <a:lnTo>
                    <a:pt x="12064" y="472439"/>
                  </a:lnTo>
                  <a:close/>
                </a:path>
                <a:path w="2459354" h="1840864">
                  <a:moveTo>
                    <a:pt x="281939" y="737235"/>
                  </a:moveTo>
                  <a:lnTo>
                    <a:pt x="245110" y="744855"/>
                  </a:lnTo>
                  <a:lnTo>
                    <a:pt x="201929" y="758825"/>
                  </a:lnTo>
                  <a:lnTo>
                    <a:pt x="201929" y="760730"/>
                  </a:lnTo>
                  <a:lnTo>
                    <a:pt x="394335" y="760730"/>
                  </a:lnTo>
                  <a:lnTo>
                    <a:pt x="394335" y="750570"/>
                  </a:lnTo>
                  <a:lnTo>
                    <a:pt x="363854" y="750570"/>
                  </a:lnTo>
                  <a:lnTo>
                    <a:pt x="319404" y="737870"/>
                  </a:lnTo>
                  <a:lnTo>
                    <a:pt x="281939" y="737235"/>
                  </a:lnTo>
                  <a:close/>
                </a:path>
                <a:path w="2459354" h="1840864">
                  <a:moveTo>
                    <a:pt x="191769" y="713739"/>
                  </a:moveTo>
                  <a:lnTo>
                    <a:pt x="81279" y="713739"/>
                  </a:lnTo>
                  <a:lnTo>
                    <a:pt x="118110" y="717550"/>
                  </a:lnTo>
                  <a:lnTo>
                    <a:pt x="155575" y="732155"/>
                  </a:lnTo>
                  <a:lnTo>
                    <a:pt x="191769" y="756920"/>
                  </a:lnTo>
                  <a:lnTo>
                    <a:pt x="191769" y="713739"/>
                  </a:lnTo>
                  <a:close/>
                </a:path>
                <a:path w="2459354" h="1840864">
                  <a:moveTo>
                    <a:pt x="292735" y="420370"/>
                  </a:moveTo>
                  <a:lnTo>
                    <a:pt x="267335" y="424180"/>
                  </a:lnTo>
                  <a:lnTo>
                    <a:pt x="245110" y="433705"/>
                  </a:lnTo>
                  <a:lnTo>
                    <a:pt x="223519" y="448945"/>
                  </a:lnTo>
                  <a:lnTo>
                    <a:pt x="201929" y="469264"/>
                  </a:lnTo>
                  <a:lnTo>
                    <a:pt x="201929" y="756920"/>
                  </a:lnTo>
                  <a:lnTo>
                    <a:pt x="238760" y="732155"/>
                  </a:lnTo>
                  <a:lnTo>
                    <a:pt x="275589" y="717550"/>
                  </a:lnTo>
                  <a:lnTo>
                    <a:pt x="312419" y="713739"/>
                  </a:lnTo>
                  <a:lnTo>
                    <a:pt x="347959" y="713739"/>
                  </a:lnTo>
                  <a:lnTo>
                    <a:pt x="347344" y="484505"/>
                  </a:lnTo>
                  <a:lnTo>
                    <a:pt x="379729" y="484505"/>
                  </a:lnTo>
                  <a:lnTo>
                    <a:pt x="379729" y="473075"/>
                  </a:lnTo>
                  <a:lnTo>
                    <a:pt x="347344" y="473075"/>
                  </a:lnTo>
                  <a:lnTo>
                    <a:pt x="347344" y="431800"/>
                  </a:lnTo>
                  <a:lnTo>
                    <a:pt x="332104" y="426720"/>
                  </a:lnTo>
                  <a:lnTo>
                    <a:pt x="318135" y="422910"/>
                  </a:lnTo>
                  <a:lnTo>
                    <a:pt x="304800" y="421005"/>
                  </a:lnTo>
                  <a:lnTo>
                    <a:pt x="292735" y="420370"/>
                  </a:lnTo>
                  <a:close/>
                </a:path>
                <a:path w="2459354" h="1840864">
                  <a:moveTo>
                    <a:pt x="379729" y="484505"/>
                  </a:moveTo>
                  <a:lnTo>
                    <a:pt x="365125" y="484505"/>
                  </a:lnTo>
                  <a:lnTo>
                    <a:pt x="363854" y="750570"/>
                  </a:lnTo>
                  <a:lnTo>
                    <a:pt x="394335" y="750570"/>
                  </a:lnTo>
                  <a:lnTo>
                    <a:pt x="394335" y="510539"/>
                  </a:lnTo>
                  <a:lnTo>
                    <a:pt x="379729" y="510539"/>
                  </a:lnTo>
                  <a:lnTo>
                    <a:pt x="379729" y="484505"/>
                  </a:lnTo>
                  <a:close/>
                </a:path>
                <a:path w="2459354" h="1840864">
                  <a:moveTo>
                    <a:pt x="73025" y="735330"/>
                  </a:moveTo>
                  <a:lnTo>
                    <a:pt x="27939" y="748030"/>
                  </a:lnTo>
                  <a:lnTo>
                    <a:pt x="157842" y="748030"/>
                  </a:lnTo>
                  <a:lnTo>
                    <a:pt x="149860" y="745489"/>
                  </a:lnTo>
                  <a:lnTo>
                    <a:pt x="111760" y="735964"/>
                  </a:lnTo>
                  <a:lnTo>
                    <a:pt x="73025" y="735330"/>
                  </a:lnTo>
                  <a:close/>
                </a:path>
                <a:path w="2459354" h="1840864">
                  <a:moveTo>
                    <a:pt x="191769" y="484505"/>
                  </a:moveTo>
                  <a:lnTo>
                    <a:pt x="46354" y="484505"/>
                  </a:lnTo>
                  <a:lnTo>
                    <a:pt x="45719" y="721360"/>
                  </a:lnTo>
                  <a:lnTo>
                    <a:pt x="81279" y="713739"/>
                  </a:lnTo>
                  <a:lnTo>
                    <a:pt x="191769" y="713739"/>
                  </a:lnTo>
                  <a:lnTo>
                    <a:pt x="191769" y="484505"/>
                  </a:lnTo>
                  <a:close/>
                </a:path>
                <a:path w="2459354" h="1840864">
                  <a:moveTo>
                    <a:pt x="347959" y="713739"/>
                  </a:moveTo>
                  <a:lnTo>
                    <a:pt x="312419" y="713739"/>
                  </a:lnTo>
                  <a:lnTo>
                    <a:pt x="347979" y="721360"/>
                  </a:lnTo>
                  <a:lnTo>
                    <a:pt x="347959" y="713739"/>
                  </a:lnTo>
                  <a:close/>
                </a:path>
                <a:path w="2459354" h="1840864">
                  <a:moveTo>
                    <a:pt x="100964" y="420370"/>
                  </a:moveTo>
                  <a:lnTo>
                    <a:pt x="61594" y="426720"/>
                  </a:lnTo>
                  <a:lnTo>
                    <a:pt x="46354" y="473075"/>
                  </a:lnTo>
                  <a:lnTo>
                    <a:pt x="191769" y="473075"/>
                  </a:lnTo>
                  <a:lnTo>
                    <a:pt x="191769" y="469264"/>
                  </a:lnTo>
                  <a:lnTo>
                    <a:pt x="170814" y="448945"/>
                  </a:lnTo>
                  <a:lnTo>
                    <a:pt x="149225" y="433705"/>
                  </a:lnTo>
                  <a:lnTo>
                    <a:pt x="126364" y="424180"/>
                  </a:lnTo>
                  <a:lnTo>
                    <a:pt x="100964" y="420370"/>
                  </a:lnTo>
                  <a:close/>
                </a:path>
                <a:path w="2459354" h="1840864">
                  <a:moveTo>
                    <a:pt x="379729" y="472439"/>
                  </a:moveTo>
                  <a:lnTo>
                    <a:pt x="347344" y="473075"/>
                  </a:lnTo>
                  <a:lnTo>
                    <a:pt x="379729" y="473075"/>
                  </a:lnTo>
                  <a:lnTo>
                    <a:pt x="379729" y="472439"/>
                  </a:lnTo>
                  <a:close/>
                </a:path>
                <a:path w="2459354" h="1840864">
                  <a:moveTo>
                    <a:pt x="918844" y="1740535"/>
                  </a:moveTo>
                  <a:lnTo>
                    <a:pt x="906144" y="1743075"/>
                  </a:lnTo>
                  <a:lnTo>
                    <a:pt x="884554" y="1752600"/>
                  </a:lnTo>
                  <a:lnTo>
                    <a:pt x="869314" y="1767840"/>
                  </a:lnTo>
                  <a:lnTo>
                    <a:pt x="861060" y="1786255"/>
                  </a:lnTo>
                  <a:lnTo>
                    <a:pt x="861060" y="1805940"/>
                  </a:lnTo>
                  <a:lnTo>
                    <a:pt x="870585" y="1823720"/>
                  </a:lnTo>
                  <a:lnTo>
                    <a:pt x="887094" y="1835785"/>
                  </a:lnTo>
                  <a:lnTo>
                    <a:pt x="908685" y="1840865"/>
                  </a:lnTo>
                  <a:lnTo>
                    <a:pt x="932179" y="1838325"/>
                  </a:lnTo>
                  <a:lnTo>
                    <a:pt x="952500" y="1829435"/>
                  </a:lnTo>
                  <a:lnTo>
                    <a:pt x="967739" y="1814830"/>
                  </a:lnTo>
                  <a:lnTo>
                    <a:pt x="976629" y="1797685"/>
                  </a:lnTo>
                  <a:lnTo>
                    <a:pt x="977264" y="1778635"/>
                  </a:lnTo>
                  <a:lnTo>
                    <a:pt x="977900" y="1778635"/>
                  </a:lnTo>
                  <a:lnTo>
                    <a:pt x="977900" y="1746885"/>
                  </a:lnTo>
                  <a:lnTo>
                    <a:pt x="952500" y="1746885"/>
                  </a:lnTo>
                  <a:lnTo>
                    <a:pt x="942339" y="1743075"/>
                  </a:lnTo>
                  <a:lnTo>
                    <a:pt x="930910" y="1741170"/>
                  </a:lnTo>
                  <a:lnTo>
                    <a:pt x="918844" y="1740535"/>
                  </a:lnTo>
                  <a:close/>
                </a:path>
                <a:path w="2459354" h="1840864">
                  <a:moveTo>
                    <a:pt x="1134110" y="1690370"/>
                  </a:moveTo>
                  <a:lnTo>
                    <a:pt x="1122044" y="1690370"/>
                  </a:lnTo>
                  <a:lnTo>
                    <a:pt x="1109344" y="1692275"/>
                  </a:lnTo>
                  <a:lnTo>
                    <a:pt x="1087754" y="1702435"/>
                  </a:lnTo>
                  <a:lnTo>
                    <a:pt x="1072514" y="1717040"/>
                  </a:lnTo>
                  <a:lnTo>
                    <a:pt x="1064260" y="1736090"/>
                  </a:lnTo>
                  <a:lnTo>
                    <a:pt x="1064894" y="1755775"/>
                  </a:lnTo>
                  <a:lnTo>
                    <a:pt x="1074419" y="1772920"/>
                  </a:lnTo>
                  <a:lnTo>
                    <a:pt x="1090294" y="1784985"/>
                  </a:lnTo>
                  <a:lnTo>
                    <a:pt x="1111885" y="1790065"/>
                  </a:lnTo>
                  <a:lnTo>
                    <a:pt x="1135379" y="1788160"/>
                  </a:lnTo>
                  <a:lnTo>
                    <a:pt x="1155700" y="1778635"/>
                  </a:lnTo>
                  <a:lnTo>
                    <a:pt x="1171574" y="1764030"/>
                  </a:lnTo>
                  <a:lnTo>
                    <a:pt x="1179830" y="1746250"/>
                  </a:lnTo>
                  <a:lnTo>
                    <a:pt x="1180464" y="1727200"/>
                  </a:lnTo>
                  <a:lnTo>
                    <a:pt x="1181735" y="1727200"/>
                  </a:lnTo>
                  <a:lnTo>
                    <a:pt x="1181735" y="1696720"/>
                  </a:lnTo>
                  <a:lnTo>
                    <a:pt x="1156335" y="1696720"/>
                  </a:lnTo>
                  <a:lnTo>
                    <a:pt x="1145539" y="1692275"/>
                  </a:lnTo>
                  <a:lnTo>
                    <a:pt x="1134110" y="1690370"/>
                  </a:lnTo>
                  <a:close/>
                </a:path>
                <a:path w="2459354" h="1840864">
                  <a:moveTo>
                    <a:pt x="1181099" y="1412875"/>
                  </a:moveTo>
                  <a:lnTo>
                    <a:pt x="957579" y="1472565"/>
                  </a:lnTo>
                  <a:lnTo>
                    <a:pt x="952500" y="1472565"/>
                  </a:lnTo>
                  <a:lnTo>
                    <a:pt x="952500" y="1746885"/>
                  </a:lnTo>
                  <a:lnTo>
                    <a:pt x="977900" y="1746885"/>
                  </a:lnTo>
                  <a:lnTo>
                    <a:pt x="977900" y="1540510"/>
                  </a:lnTo>
                  <a:lnTo>
                    <a:pt x="1156335" y="1492885"/>
                  </a:lnTo>
                  <a:lnTo>
                    <a:pt x="1181735" y="1492885"/>
                  </a:lnTo>
                  <a:lnTo>
                    <a:pt x="1181735" y="1421765"/>
                  </a:lnTo>
                  <a:lnTo>
                    <a:pt x="1181099" y="1421765"/>
                  </a:lnTo>
                  <a:lnTo>
                    <a:pt x="1181099" y="1412875"/>
                  </a:lnTo>
                  <a:close/>
                </a:path>
                <a:path w="2459354" h="1840864">
                  <a:moveTo>
                    <a:pt x="1181735" y="1492885"/>
                  </a:moveTo>
                  <a:lnTo>
                    <a:pt x="1156335" y="1492885"/>
                  </a:lnTo>
                  <a:lnTo>
                    <a:pt x="1156335" y="1696720"/>
                  </a:lnTo>
                  <a:lnTo>
                    <a:pt x="1181735" y="1696720"/>
                  </a:lnTo>
                  <a:lnTo>
                    <a:pt x="1181735" y="1492885"/>
                  </a:lnTo>
                  <a:close/>
                </a:path>
                <a:path w="2459354" h="1840864">
                  <a:moveTo>
                    <a:pt x="1359535" y="187960"/>
                  </a:moveTo>
                  <a:lnTo>
                    <a:pt x="1221739" y="187960"/>
                  </a:lnTo>
                  <a:lnTo>
                    <a:pt x="1221739" y="306705"/>
                  </a:lnTo>
                  <a:lnTo>
                    <a:pt x="1226819" y="330200"/>
                  </a:lnTo>
                  <a:lnTo>
                    <a:pt x="1239519" y="349885"/>
                  </a:lnTo>
                  <a:lnTo>
                    <a:pt x="1259205" y="363220"/>
                  </a:lnTo>
                  <a:lnTo>
                    <a:pt x="1283335" y="367664"/>
                  </a:lnTo>
                  <a:lnTo>
                    <a:pt x="1401444" y="367664"/>
                  </a:lnTo>
                  <a:lnTo>
                    <a:pt x="1401444" y="324485"/>
                  </a:lnTo>
                  <a:lnTo>
                    <a:pt x="1287780" y="324485"/>
                  </a:lnTo>
                  <a:lnTo>
                    <a:pt x="1264919" y="300989"/>
                  </a:lnTo>
                  <a:lnTo>
                    <a:pt x="1289049" y="276860"/>
                  </a:lnTo>
                  <a:lnTo>
                    <a:pt x="1264919" y="252730"/>
                  </a:lnTo>
                  <a:lnTo>
                    <a:pt x="1287780" y="229235"/>
                  </a:lnTo>
                  <a:lnTo>
                    <a:pt x="1359535" y="229235"/>
                  </a:lnTo>
                  <a:lnTo>
                    <a:pt x="1359535" y="187960"/>
                  </a:lnTo>
                  <a:close/>
                </a:path>
                <a:path w="2459354" h="1840864">
                  <a:moveTo>
                    <a:pt x="1311910" y="299720"/>
                  </a:moveTo>
                  <a:lnTo>
                    <a:pt x="1287780" y="324485"/>
                  </a:lnTo>
                  <a:lnTo>
                    <a:pt x="1336674" y="324485"/>
                  </a:lnTo>
                  <a:lnTo>
                    <a:pt x="1311910" y="299720"/>
                  </a:lnTo>
                  <a:close/>
                </a:path>
                <a:path w="2459354" h="1840864">
                  <a:moveTo>
                    <a:pt x="1401444" y="187960"/>
                  </a:moveTo>
                  <a:lnTo>
                    <a:pt x="1359535" y="187960"/>
                  </a:lnTo>
                  <a:lnTo>
                    <a:pt x="1359535" y="252730"/>
                  </a:lnTo>
                  <a:lnTo>
                    <a:pt x="1335405" y="276860"/>
                  </a:lnTo>
                  <a:lnTo>
                    <a:pt x="1359535" y="300989"/>
                  </a:lnTo>
                  <a:lnTo>
                    <a:pt x="1336674" y="324485"/>
                  </a:lnTo>
                  <a:lnTo>
                    <a:pt x="1401444" y="324485"/>
                  </a:lnTo>
                  <a:lnTo>
                    <a:pt x="1401444" y="187960"/>
                  </a:lnTo>
                  <a:close/>
                </a:path>
                <a:path w="2459354" h="1840864">
                  <a:moveTo>
                    <a:pt x="1336674" y="229235"/>
                  </a:moveTo>
                  <a:lnTo>
                    <a:pt x="1287780" y="229235"/>
                  </a:lnTo>
                  <a:lnTo>
                    <a:pt x="1311910" y="254000"/>
                  </a:lnTo>
                  <a:lnTo>
                    <a:pt x="1336674" y="229235"/>
                  </a:lnTo>
                  <a:close/>
                </a:path>
                <a:path w="2459354" h="1840864">
                  <a:moveTo>
                    <a:pt x="1359535" y="229235"/>
                  </a:moveTo>
                  <a:lnTo>
                    <a:pt x="1336674" y="229235"/>
                  </a:lnTo>
                  <a:lnTo>
                    <a:pt x="1359535" y="252730"/>
                  </a:lnTo>
                  <a:lnTo>
                    <a:pt x="1359535" y="229235"/>
                  </a:lnTo>
                  <a:close/>
                </a:path>
                <a:path w="2459354" h="1840864">
                  <a:moveTo>
                    <a:pt x="1362710" y="0"/>
                  </a:moveTo>
                  <a:lnTo>
                    <a:pt x="1283335" y="0"/>
                  </a:lnTo>
                  <a:lnTo>
                    <a:pt x="1259205" y="5080"/>
                  </a:lnTo>
                  <a:lnTo>
                    <a:pt x="1239519" y="17780"/>
                  </a:lnTo>
                  <a:lnTo>
                    <a:pt x="1226819" y="37464"/>
                  </a:lnTo>
                  <a:lnTo>
                    <a:pt x="1221739" y="60960"/>
                  </a:lnTo>
                  <a:lnTo>
                    <a:pt x="1221739" y="179705"/>
                  </a:lnTo>
                  <a:lnTo>
                    <a:pt x="1401444" y="179705"/>
                  </a:lnTo>
                  <a:lnTo>
                    <a:pt x="1401444" y="139064"/>
                  </a:lnTo>
                  <a:lnTo>
                    <a:pt x="1296035" y="139064"/>
                  </a:lnTo>
                  <a:lnTo>
                    <a:pt x="1296035" y="104775"/>
                  </a:lnTo>
                  <a:lnTo>
                    <a:pt x="1261744" y="104775"/>
                  </a:lnTo>
                  <a:lnTo>
                    <a:pt x="1261744" y="72389"/>
                  </a:lnTo>
                  <a:lnTo>
                    <a:pt x="1296035" y="72389"/>
                  </a:lnTo>
                  <a:lnTo>
                    <a:pt x="1296035" y="37464"/>
                  </a:lnTo>
                  <a:lnTo>
                    <a:pt x="1362710" y="37464"/>
                  </a:lnTo>
                  <a:lnTo>
                    <a:pt x="1362710" y="0"/>
                  </a:lnTo>
                  <a:close/>
                </a:path>
                <a:path w="2459354" h="1840864">
                  <a:moveTo>
                    <a:pt x="1401444" y="0"/>
                  </a:moveTo>
                  <a:lnTo>
                    <a:pt x="1362710" y="0"/>
                  </a:lnTo>
                  <a:lnTo>
                    <a:pt x="1362710" y="104775"/>
                  </a:lnTo>
                  <a:lnTo>
                    <a:pt x="1328419" y="104775"/>
                  </a:lnTo>
                  <a:lnTo>
                    <a:pt x="1328419" y="139064"/>
                  </a:lnTo>
                  <a:lnTo>
                    <a:pt x="1401444" y="139064"/>
                  </a:lnTo>
                  <a:lnTo>
                    <a:pt x="1401444" y="0"/>
                  </a:lnTo>
                  <a:close/>
                </a:path>
                <a:path w="2459354" h="1840864">
                  <a:moveTo>
                    <a:pt x="1362710" y="37464"/>
                  </a:moveTo>
                  <a:lnTo>
                    <a:pt x="1328419" y="37464"/>
                  </a:lnTo>
                  <a:lnTo>
                    <a:pt x="1328419" y="72389"/>
                  </a:lnTo>
                  <a:lnTo>
                    <a:pt x="1362710" y="72389"/>
                  </a:lnTo>
                  <a:lnTo>
                    <a:pt x="1362710" y="37464"/>
                  </a:lnTo>
                  <a:close/>
                </a:path>
                <a:path w="2459354" h="1840864">
                  <a:moveTo>
                    <a:pt x="1552574" y="187960"/>
                  </a:moveTo>
                  <a:lnTo>
                    <a:pt x="1409699" y="187960"/>
                  </a:lnTo>
                  <a:lnTo>
                    <a:pt x="1409699" y="367664"/>
                  </a:lnTo>
                  <a:lnTo>
                    <a:pt x="1528444" y="367664"/>
                  </a:lnTo>
                  <a:lnTo>
                    <a:pt x="1551939" y="363220"/>
                  </a:lnTo>
                  <a:lnTo>
                    <a:pt x="1571624" y="349885"/>
                  </a:lnTo>
                  <a:lnTo>
                    <a:pt x="1584960" y="330200"/>
                  </a:lnTo>
                  <a:lnTo>
                    <a:pt x="1587499" y="317500"/>
                  </a:lnTo>
                  <a:lnTo>
                    <a:pt x="1450974" y="317500"/>
                  </a:lnTo>
                  <a:lnTo>
                    <a:pt x="1450974" y="285114"/>
                  </a:lnTo>
                  <a:lnTo>
                    <a:pt x="1552574" y="285114"/>
                  </a:lnTo>
                  <a:lnTo>
                    <a:pt x="1552574" y="268605"/>
                  </a:lnTo>
                  <a:lnTo>
                    <a:pt x="1450974" y="268605"/>
                  </a:lnTo>
                  <a:lnTo>
                    <a:pt x="1450974" y="236220"/>
                  </a:lnTo>
                  <a:lnTo>
                    <a:pt x="1552574" y="236220"/>
                  </a:lnTo>
                  <a:lnTo>
                    <a:pt x="1552574" y="187960"/>
                  </a:lnTo>
                  <a:close/>
                </a:path>
                <a:path w="2459354" h="1840864">
                  <a:moveTo>
                    <a:pt x="1589405" y="187960"/>
                  </a:moveTo>
                  <a:lnTo>
                    <a:pt x="1552574" y="187960"/>
                  </a:lnTo>
                  <a:lnTo>
                    <a:pt x="1552574" y="317500"/>
                  </a:lnTo>
                  <a:lnTo>
                    <a:pt x="1587499" y="317500"/>
                  </a:lnTo>
                  <a:lnTo>
                    <a:pt x="1589405" y="306705"/>
                  </a:lnTo>
                  <a:lnTo>
                    <a:pt x="1589405" y="187960"/>
                  </a:lnTo>
                  <a:close/>
                </a:path>
                <a:path w="2459354" h="1840864">
                  <a:moveTo>
                    <a:pt x="1518285" y="0"/>
                  </a:moveTo>
                  <a:lnTo>
                    <a:pt x="1409699" y="0"/>
                  </a:lnTo>
                  <a:lnTo>
                    <a:pt x="1409699" y="179705"/>
                  </a:lnTo>
                  <a:lnTo>
                    <a:pt x="1589405" y="179705"/>
                  </a:lnTo>
                  <a:lnTo>
                    <a:pt x="1589405" y="140970"/>
                  </a:lnTo>
                  <a:lnTo>
                    <a:pt x="1492885" y="140970"/>
                  </a:lnTo>
                  <a:lnTo>
                    <a:pt x="1485899" y="133985"/>
                  </a:lnTo>
                  <a:lnTo>
                    <a:pt x="1485899" y="116205"/>
                  </a:lnTo>
                  <a:lnTo>
                    <a:pt x="1492885" y="108585"/>
                  </a:lnTo>
                  <a:lnTo>
                    <a:pt x="1518285" y="108585"/>
                  </a:lnTo>
                  <a:lnTo>
                    <a:pt x="1518285" y="104775"/>
                  </a:lnTo>
                  <a:lnTo>
                    <a:pt x="1450974" y="104775"/>
                  </a:lnTo>
                  <a:lnTo>
                    <a:pt x="1450974" y="72389"/>
                  </a:lnTo>
                  <a:lnTo>
                    <a:pt x="1552574" y="72389"/>
                  </a:lnTo>
                  <a:lnTo>
                    <a:pt x="1552574" y="67945"/>
                  </a:lnTo>
                  <a:lnTo>
                    <a:pt x="1492885" y="67945"/>
                  </a:lnTo>
                  <a:lnTo>
                    <a:pt x="1485899" y="60960"/>
                  </a:lnTo>
                  <a:lnTo>
                    <a:pt x="1485899" y="43180"/>
                  </a:lnTo>
                  <a:lnTo>
                    <a:pt x="1492885" y="35560"/>
                  </a:lnTo>
                  <a:lnTo>
                    <a:pt x="1518285" y="35560"/>
                  </a:lnTo>
                  <a:lnTo>
                    <a:pt x="1518285" y="0"/>
                  </a:lnTo>
                  <a:close/>
                </a:path>
                <a:path w="2459354" h="1840864">
                  <a:moveTo>
                    <a:pt x="1552574" y="5080"/>
                  </a:moveTo>
                  <a:lnTo>
                    <a:pt x="1552574" y="104775"/>
                  </a:lnTo>
                  <a:lnTo>
                    <a:pt x="1518285" y="104775"/>
                  </a:lnTo>
                  <a:lnTo>
                    <a:pt x="1518285" y="133985"/>
                  </a:lnTo>
                  <a:lnTo>
                    <a:pt x="1510664" y="140970"/>
                  </a:lnTo>
                  <a:lnTo>
                    <a:pt x="1589405" y="140970"/>
                  </a:lnTo>
                  <a:lnTo>
                    <a:pt x="1589405" y="60960"/>
                  </a:lnTo>
                  <a:lnTo>
                    <a:pt x="1584960" y="37464"/>
                  </a:lnTo>
                  <a:lnTo>
                    <a:pt x="1583689" y="35560"/>
                  </a:lnTo>
                  <a:lnTo>
                    <a:pt x="1571624" y="17780"/>
                  </a:lnTo>
                  <a:lnTo>
                    <a:pt x="1552574" y="5080"/>
                  </a:lnTo>
                  <a:close/>
                </a:path>
                <a:path w="2459354" h="1840864">
                  <a:moveTo>
                    <a:pt x="1518285" y="108585"/>
                  </a:moveTo>
                  <a:lnTo>
                    <a:pt x="1510664" y="108585"/>
                  </a:lnTo>
                  <a:lnTo>
                    <a:pt x="1518285" y="116205"/>
                  </a:lnTo>
                  <a:lnTo>
                    <a:pt x="1518285" y="108585"/>
                  </a:lnTo>
                  <a:close/>
                </a:path>
                <a:path w="2459354" h="1840864">
                  <a:moveTo>
                    <a:pt x="1528444" y="0"/>
                  </a:moveTo>
                  <a:lnTo>
                    <a:pt x="1518285" y="0"/>
                  </a:lnTo>
                  <a:lnTo>
                    <a:pt x="1518285" y="60960"/>
                  </a:lnTo>
                  <a:lnTo>
                    <a:pt x="1510664" y="67945"/>
                  </a:lnTo>
                  <a:lnTo>
                    <a:pt x="1552574" y="67945"/>
                  </a:lnTo>
                  <a:lnTo>
                    <a:pt x="1552574" y="5080"/>
                  </a:lnTo>
                  <a:lnTo>
                    <a:pt x="1551939" y="5080"/>
                  </a:lnTo>
                  <a:lnTo>
                    <a:pt x="1528444" y="0"/>
                  </a:lnTo>
                  <a:close/>
                </a:path>
                <a:path w="2459354" h="1840864">
                  <a:moveTo>
                    <a:pt x="1518285" y="35560"/>
                  </a:moveTo>
                  <a:lnTo>
                    <a:pt x="1510664" y="35560"/>
                  </a:lnTo>
                  <a:lnTo>
                    <a:pt x="1518285" y="43180"/>
                  </a:lnTo>
                  <a:lnTo>
                    <a:pt x="1518285" y="35560"/>
                  </a:lnTo>
                  <a:close/>
                </a:path>
                <a:path w="2459354" h="1840864">
                  <a:moveTo>
                    <a:pt x="2122169" y="953770"/>
                  </a:moveTo>
                  <a:lnTo>
                    <a:pt x="2061844" y="1002030"/>
                  </a:lnTo>
                  <a:lnTo>
                    <a:pt x="2037714" y="1037589"/>
                  </a:lnTo>
                  <a:lnTo>
                    <a:pt x="2021839" y="1075055"/>
                  </a:lnTo>
                  <a:lnTo>
                    <a:pt x="2011044" y="1118235"/>
                  </a:lnTo>
                  <a:lnTo>
                    <a:pt x="2006599" y="1164590"/>
                  </a:lnTo>
                  <a:lnTo>
                    <a:pt x="2008505" y="1211580"/>
                  </a:lnTo>
                  <a:lnTo>
                    <a:pt x="2018030" y="1256030"/>
                  </a:lnTo>
                  <a:lnTo>
                    <a:pt x="2035810" y="1296670"/>
                  </a:lnTo>
                  <a:lnTo>
                    <a:pt x="2063114" y="1329690"/>
                  </a:lnTo>
                  <a:lnTo>
                    <a:pt x="2100580" y="1353820"/>
                  </a:lnTo>
                  <a:lnTo>
                    <a:pt x="2149474" y="1365885"/>
                  </a:lnTo>
                  <a:lnTo>
                    <a:pt x="2198369" y="1363345"/>
                  </a:lnTo>
                  <a:lnTo>
                    <a:pt x="2234565" y="1354455"/>
                  </a:lnTo>
                  <a:lnTo>
                    <a:pt x="2260599" y="1339850"/>
                  </a:lnTo>
                  <a:lnTo>
                    <a:pt x="2273299" y="1326515"/>
                  </a:lnTo>
                  <a:lnTo>
                    <a:pt x="2149474" y="1326515"/>
                  </a:lnTo>
                  <a:lnTo>
                    <a:pt x="2133599" y="1323340"/>
                  </a:lnTo>
                  <a:lnTo>
                    <a:pt x="2120899" y="1315085"/>
                  </a:lnTo>
                  <a:lnTo>
                    <a:pt x="2112010" y="1301750"/>
                  </a:lnTo>
                  <a:lnTo>
                    <a:pt x="2108835" y="1285875"/>
                  </a:lnTo>
                  <a:lnTo>
                    <a:pt x="2112010" y="1270000"/>
                  </a:lnTo>
                  <a:lnTo>
                    <a:pt x="2120899" y="1257300"/>
                  </a:lnTo>
                  <a:lnTo>
                    <a:pt x="2133599" y="1248410"/>
                  </a:lnTo>
                  <a:lnTo>
                    <a:pt x="2149474" y="1245235"/>
                  </a:lnTo>
                  <a:lnTo>
                    <a:pt x="2190115" y="1245235"/>
                  </a:lnTo>
                  <a:lnTo>
                    <a:pt x="2190115" y="1240155"/>
                  </a:lnTo>
                  <a:lnTo>
                    <a:pt x="2074544" y="1240155"/>
                  </a:lnTo>
                  <a:lnTo>
                    <a:pt x="2058669" y="1236980"/>
                  </a:lnTo>
                  <a:lnTo>
                    <a:pt x="2045335" y="1228090"/>
                  </a:lnTo>
                  <a:lnTo>
                    <a:pt x="2036444" y="1215390"/>
                  </a:lnTo>
                  <a:lnTo>
                    <a:pt x="2033269" y="1199515"/>
                  </a:lnTo>
                  <a:lnTo>
                    <a:pt x="2036444" y="1183640"/>
                  </a:lnTo>
                  <a:lnTo>
                    <a:pt x="2045335" y="1170305"/>
                  </a:lnTo>
                  <a:lnTo>
                    <a:pt x="2058669" y="1162050"/>
                  </a:lnTo>
                  <a:lnTo>
                    <a:pt x="2074544" y="1158875"/>
                  </a:lnTo>
                  <a:lnTo>
                    <a:pt x="2115185" y="1158875"/>
                  </a:lnTo>
                  <a:lnTo>
                    <a:pt x="2115185" y="1125855"/>
                  </a:lnTo>
                  <a:lnTo>
                    <a:pt x="2081530" y="1125855"/>
                  </a:lnTo>
                  <a:lnTo>
                    <a:pt x="2065655" y="1122680"/>
                  </a:lnTo>
                  <a:lnTo>
                    <a:pt x="2052955" y="1113789"/>
                  </a:lnTo>
                  <a:lnTo>
                    <a:pt x="2044064" y="1101089"/>
                  </a:lnTo>
                  <a:lnTo>
                    <a:pt x="2040889" y="1085214"/>
                  </a:lnTo>
                  <a:lnTo>
                    <a:pt x="2044064" y="1069339"/>
                  </a:lnTo>
                  <a:lnTo>
                    <a:pt x="2052955" y="1056639"/>
                  </a:lnTo>
                  <a:lnTo>
                    <a:pt x="2065655" y="1047750"/>
                  </a:lnTo>
                  <a:lnTo>
                    <a:pt x="2081530" y="1044575"/>
                  </a:lnTo>
                  <a:lnTo>
                    <a:pt x="2122169" y="1044575"/>
                  </a:lnTo>
                  <a:lnTo>
                    <a:pt x="2122169" y="953770"/>
                  </a:lnTo>
                  <a:close/>
                </a:path>
                <a:path w="2459354" h="1840864">
                  <a:moveTo>
                    <a:pt x="2274569" y="920114"/>
                  </a:moveTo>
                  <a:lnTo>
                    <a:pt x="2253615" y="920114"/>
                  </a:lnTo>
                  <a:lnTo>
                    <a:pt x="2211069" y="924560"/>
                  </a:lnTo>
                  <a:lnTo>
                    <a:pt x="2211069" y="1005839"/>
                  </a:lnTo>
                  <a:lnTo>
                    <a:pt x="2207894" y="1021714"/>
                  </a:lnTo>
                  <a:lnTo>
                    <a:pt x="2199005" y="1035050"/>
                  </a:lnTo>
                  <a:lnTo>
                    <a:pt x="2190115" y="1040764"/>
                  </a:lnTo>
                  <a:lnTo>
                    <a:pt x="2190115" y="1285875"/>
                  </a:lnTo>
                  <a:lnTo>
                    <a:pt x="2186940" y="1301750"/>
                  </a:lnTo>
                  <a:lnTo>
                    <a:pt x="2178049" y="1315085"/>
                  </a:lnTo>
                  <a:lnTo>
                    <a:pt x="2165349" y="1323340"/>
                  </a:lnTo>
                  <a:lnTo>
                    <a:pt x="2149474" y="1326515"/>
                  </a:lnTo>
                  <a:lnTo>
                    <a:pt x="2273299" y="1326515"/>
                  </a:lnTo>
                  <a:lnTo>
                    <a:pt x="2294255" y="1277620"/>
                  </a:lnTo>
                  <a:lnTo>
                    <a:pt x="2298065" y="1245235"/>
                  </a:lnTo>
                  <a:lnTo>
                    <a:pt x="2298699" y="1240155"/>
                  </a:lnTo>
                  <a:lnTo>
                    <a:pt x="2307590" y="1197610"/>
                  </a:lnTo>
                  <a:lnTo>
                    <a:pt x="2334260" y="1181100"/>
                  </a:lnTo>
                  <a:lnTo>
                    <a:pt x="2442210" y="1181100"/>
                  </a:lnTo>
                  <a:lnTo>
                    <a:pt x="2453640" y="1165860"/>
                  </a:lnTo>
                  <a:lnTo>
                    <a:pt x="2454551" y="1158875"/>
                  </a:lnTo>
                  <a:lnTo>
                    <a:pt x="2396490" y="1158875"/>
                  </a:lnTo>
                  <a:lnTo>
                    <a:pt x="2380615" y="1155700"/>
                  </a:lnTo>
                  <a:lnTo>
                    <a:pt x="2367280" y="1146810"/>
                  </a:lnTo>
                  <a:lnTo>
                    <a:pt x="2358390" y="1133475"/>
                  </a:lnTo>
                  <a:lnTo>
                    <a:pt x="2357119" y="1125855"/>
                  </a:lnTo>
                  <a:lnTo>
                    <a:pt x="2355215" y="1117600"/>
                  </a:lnTo>
                  <a:lnTo>
                    <a:pt x="2358390" y="1101725"/>
                  </a:lnTo>
                  <a:lnTo>
                    <a:pt x="2367280" y="1089025"/>
                  </a:lnTo>
                  <a:lnTo>
                    <a:pt x="2380615" y="1080135"/>
                  </a:lnTo>
                  <a:lnTo>
                    <a:pt x="2396490" y="1076960"/>
                  </a:lnTo>
                  <a:lnTo>
                    <a:pt x="2437130" y="1076960"/>
                  </a:lnTo>
                  <a:lnTo>
                    <a:pt x="2437130" y="1026795"/>
                  </a:lnTo>
                  <a:lnTo>
                    <a:pt x="2283460" y="1026795"/>
                  </a:lnTo>
                  <a:lnTo>
                    <a:pt x="2267585" y="1023620"/>
                  </a:lnTo>
                  <a:lnTo>
                    <a:pt x="2254249" y="1014730"/>
                  </a:lnTo>
                  <a:lnTo>
                    <a:pt x="2245360" y="1001395"/>
                  </a:lnTo>
                  <a:lnTo>
                    <a:pt x="2242185" y="985520"/>
                  </a:lnTo>
                  <a:lnTo>
                    <a:pt x="2245360" y="969645"/>
                  </a:lnTo>
                  <a:lnTo>
                    <a:pt x="2248535" y="965200"/>
                  </a:lnTo>
                  <a:lnTo>
                    <a:pt x="2254249" y="956945"/>
                  </a:lnTo>
                  <a:lnTo>
                    <a:pt x="2267585" y="948055"/>
                  </a:lnTo>
                  <a:lnTo>
                    <a:pt x="2283460" y="944880"/>
                  </a:lnTo>
                  <a:lnTo>
                    <a:pt x="2324099" y="944880"/>
                  </a:lnTo>
                  <a:lnTo>
                    <a:pt x="2324099" y="929639"/>
                  </a:lnTo>
                  <a:lnTo>
                    <a:pt x="2282190" y="920750"/>
                  </a:lnTo>
                  <a:lnTo>
                    <a:pt x="2274569" y="920114"/>
                  </a:lnTo>
                  <a:close/>
                </a:path>
                <a:path w="2459354" h="1840864">
                  <a:moveTo>
                    <a:pt x="2190115" y="1245235"/>
                  </a:moveTo>
                  <a:lnTo>
                    <a:pt x="2149474" y="1245235"/>
                  </a:lnTo>
                  <a:lnTo>
                    <a:pt x="2165349" y="1248410"/>
                  </a:lnTo>
                  <a:lnTo>
                    <a:pt x="2178049" y="1257300"/>
                  </a:lnTo>
                  <a:lnTo>
                    <a:pt x="2186940" y="1270000"/>
                  </a:lnTo>
                  <a:lnTo>
                    <a:pt x="2190115" y="1285875"/>
                  </a:lnTo>
                  <a:lnTo>
                    <a:pt x="2190115" y="1245235"/>
                  </a:lnTo>
                  <a:close/>
                </a:path>
                <a:path w="2459354" h="1840864">
                  <a:moveTo>
                    <a:pt x="2211069" y="924560"/>
                  </a:moveTo>
                  <a:lnTo>
                    <a:pt x="2190115" y="927100"/>
                  </a:lnTo>
                  <a:lnTo>
                    <a:pt x="2137410" y="944880"/>
                  </a:lnTo>
                  <a:lnTo>
                    <a:pt x="2122169" y="953770"/>
                  </a:lnTo>
                  <a:lnTo>
                    <a:pt x="2122169" y="1085214"/>
                  </a:lnTo>
                  <a:lnTo>
                    <a:pt x="2118994" y="1101089"/>
                  </a:lnTo>
                  <a:lnTo>
                    <a:pt x="2115185" y="1106805"/>
                  </a:lnTo>
                  <a:lnTo>
                    <a:pt x="2115185" y="1199515"/>
                  </a:lnTo>
                  <a:lnTo>
                    <a:pt x="2112010" y="1215390"/>
                  </a:lnTo>
                  <a:lnTo>
                    <a:pt x="2103119" y="1228090"/>
                  </a:lnTo>
                  <a:lnTo>
                    <a:pt x="2090419" y="1236980"/>
                  </a:lnTo>
                  <a:lnTo>
                    <a:pt x="2074544" y="1240155"/>
                  </a:lnTo>
                  <a:lnTo>
                    <a:pt x="2190115" y="1240155"/>
                  </a:lnTo>
                  <a:lnTo>
                    <a:pt x="2190115" y="1047114"/>
                  </a:lnTo>
                  <a:lnTo>
                    <a:pt x="2170430" y="1047114"/>
                  </a:lnTo>
                  <a:lnTo>
                    <a:pt x="2158365" y="1044575"/>
                  </a:lnTo>
                  <a:lnTo>
                    <a:pt x="2154555" y="1043939"/>
                  </a:lnTo>
                  <a:lnTo>
                    <a:pt x="2141219" y="1035050"/>
                  </a:lnTo>
                  <a:lnTo>
                    <a:pt x="2132965" y="1021714"/>
                  </a:lnTo>
                  <a:lnTo>
                    <a:pt x="2129790" y="1005839"/>
                  </a:lnTo>
                  <a:lnTo>
                    <a:pt x="2132965" y="989964"/>
                  </a:lnTo>
                  <a:lnTo>
                    <a:pt x="2141219" y="977264"/>
                  </a:lnTo>
                  <a:lnTo>
                    <a:pt x="2154555" y="968375"/>
                  </a:lnTo>
                  <a:lnTo>
                    <a:pt x="2170430" y="965200"/>
                  </a:lnTo>
                  <a:lnTo>
                    <a:pt x="2211069" y="965200"/>
                  </a:lnTo>
                  <a:lnTo>
                    <a:pt x="2211069" y="924560"/>
                  </a:lnTo>
                  <a:close/>
                </a:path>
                <a:path w="2459354" h="1840864">
                  <a:moveTo>
                    <a:pt x="2115185" y="1158875"/>
                  </a:moveTo>
                  <a:lnTo>
                    <a:pt x="2074544" y="1158875"/>
                  </a:lnTo>
                  <a:lnTo>
                    <a:pt x="2090419" y="1162050"/>
                  </a:lnTo>
                  <a:lnTo>
                    <a:pt x="2103119" y="1170305"/>
                  </a:lnTo>
                  <a:lnTo>
                    <a:pt x="2112010" y="1183640"/>
                  </a:lnTo>
                  <a:lnTo>
                    <a:pt x="2115185" y="1199515"/>
                  </a:lnTo>
                  <a:lnTo>
                    <a:pt x="2115185" y="1158875"/>
                  </a:lnTo>
                  <a:close/>
                </a:path>
                <a:path w="2459354" h="1840864">
                  <a:moveTo>
                    <a:pt x="2442210" y="1181100"/>
                  </a:moveTo>
                  <a:lnTo>
                    <a:pt x="2334260" y="1181100"/>
                  </a:lnTo>
                  <a:lnTo>
                    <a:pt x="2359660" y="1183640"/>
                  </a:lnTo>
                  <a:lnTo>
                    <a:pt x="2385060" y="1192530"/>
                  </a:lnTo>
                  <a:lnTo>
                    <a:pt x="2412365" y="1196340"/>
                  </a:lnTo>
                  <a:lnTo>
                    <a:pt x="2436494" y="1188720"/>
                  </a:lnTo>
                  <a:lnTo>
                    <a:pt x="2442210" y="1181100"/>
                  </a:lnTo>
                  <a:close/>
                </a:path>
                <a:path w="2459354" h="1840864">
                  <a:moveTo>
                    <a:pt x="2437130" y="1025525"/>
                  </a:moveTo>
                  <a:lnTo>
                    <a:pt x="2437003" y="1118235"/>
                  </a:lnTo>
                  <a:lnTo>
                    <a:pt x="2412365" y="1155700"/>
                  </a:lnTo>
                  <a:lnTo>
                    <a:pt x="2396490" y="1158875"/>
                  </a:lnTo>
                  <a:lnTo>
                    <a:pt x="2454551" y="1158875"/>
                  </a:lnTo>
                  <a:lnTo>
                    <a:pt x="2459355" y="1122045"/>
                  </a:lnTo>
                  <a:lnTo>
                    <a:pt x="2453005" y="1076960"/>
                  </a:lnTo>
                  <a:lnTo>
                    <a:pt x="2449830" y="1053464"/>
                  </a:lnTo>
                  <a:lnTo>
                    <a:pt x="2446655" y="1047114"/>
                  </a:lnTo>
                  <a:lnTo>
                    <a:pt x="2437765" y="1026795"/>
                  </a:lnTo>
                  <a:lnTo>
                    <a:pt x="2437130" y="1025525"/>
                  </a:lnTo>
                  <a:close/>
                </a:path>
                <a:path w="2459354" h="1840864">
                  <a:moveTo>
                    <a:pt x="2115185" y="1106805"/>
                  </a:moveTo>
                  <a:lnTo>
                    <a:pt x="2110105" y="1113789"/>
                  </a:lnTo>
                  <a:lnTo>
                    <a:pt x="2097405" y="1122680"/>
                  </a:lnTo>
                  <a:lnTo>
                    <a:pt x="2081530" y="1125855"/>
                  </a:lnTo>
                  <a:lnTo>
                    <a:pt x="2115185" y="1125855"/>
                  </a:lnTo>
                  <a:lnTo>
                    <a:pt x="2115185" y="1106805"/>
                  </a:lnTo>
                  <a:close/>
                </a:path>
                <a:path w="2459354" h="1840864">
                  <a:moveTo>
                    <a:pt x="2437130" y="1076960"/>
                  </a:moveTo>
                  <a:lnTo>
                    <a:pt x="2396490" y="1076960"/>
                  </a:lnTo>
                  <a:lnTo>
                    <a:pt x="2412365" y="1080135"/>
                  </a:lnTo>
                  <a:lnTo>
                    <a:pt x="2425065" y="1089025"/>
                  </a:lnTo>
                  <a:lnTo>
                    <a:pt x="2433955" y="1101725"/>
                  </a:lnTo>
                  <a:lnTo>
                    <a:pt x="2437130" y="1117600"/>
                  </a:lnTo>
                  <a:lnTo>
                    <a:pt x="2437130" y="1076960"/>
                  </a:lnTo>
                  <a:close/>
                </a:path>
                <a:path w="2459354" h="1840864">
                  <a:moveTo>
                    <a:pt x="2122169" y="1044575"/>
                  </a:moveTo>
                  <a:lnTo>
                    <a:pt x="2081530" y="1044575"/>
                  </a:lnTo>
                  <a:lnTo>
                    <a:pt x="2097405" y="1047750"/>
                  </a:lnTo>
                  <a:lnTo>
                    <a:pt x="2110105" y="1056639"/>
                  </a:lnTo>
                  <a:lnTo>
                    <a:pt x="2118994" y="1069339"/>
                  </a:lnTo>
                  <a:lnTo>
                    <a:pt x="2122169" y="1085214"/>
                  </a:lnTo>
                  <a:lnTo>
                    <a:pt x="2122169" y="1044575"/>
                  </a:lnTo>
                  <a:close/>
                </a:path>
                <a:path w="2459354" h="1840864">
                  <a:moveTo>
                    <a:pt x="2190115" y="1040764"/>
                  </a:moveTo>
                  <a:lnTo>
                    <a:pt x="2186305" y="1043939"/>
                  </a:lnTo>
                  <a:lnTo>
                    <a:pt x="2170430" y="1047114"/>
                  </a:lnTo>
                  <a:lnTo>
                    <a:pt x="2190115" y="1047114"/>
                  </a:lnTo>
                  <a:lnTo>
                    <a:pt x="2190115" y="1040764"/>
                  </a:lnTo>
                  <a:close/>
                </a:path>
                <a:path w="2459354" h="1840864">
                  <a:moveTo>
                    <a:pt x="2324099" y="929639"/>
                  </a:moveTo>
                  <a:lnTo>
                    <a:pt x="2324099" y="985520"/>
                  </a:lnTo>
                  <a:lnTo>
                    <a:pt x="2320924" y="1001395"/>
                  </a:lnTo>
                  <a:lnTo>
                    <a:pt x="2312035" y="1014730"/>
                  </a:lnTo>
                  <a:lnTo>
                    <a:pt x="2299335" y="1023620"/>
                  </a:lnTo>
                  <a:lnTo>
                    <a:pt x="2283460" y="1026795"/>
                  </a:lnTo>
                  <a:lnTo>
                    <a:pt x="2437130" y="1026795"/>
                  </a:lnTo>
                  <a:lnTo>
                    <a:pt x="2437130" y="1025525"/>
                  </a:lnTo>
                  <a:lnTo>
                    <a:pt x="2430780" y="1011555"/>
                  </a:lnTo>
                  <a:lnTo>
                    <a:pt x="2402840" y="975995"/>
                  </a:lnTo>
                  <a:lnTo>
                    <a:pt x="2367915" y="948689"/>
                  </a:lnTo>
                  <a:lnTo>
                    <a:pt x="2359660" y="944880"/>
                  </a:lnTo>
                  <a:lnTo>
                    <a:pt x="2326640" y="930275"/>
                  </a:lnTo>
                  <a:lnTo>
                    <a:pt x="2324099" y="929639"/>
                  </a:lnTo>
                  <a:close/>
                </a:path>
                <a:path w="2459354" h="1840864">
                  <a:moveTo>
                    <a:pt x="2211069" y="965200"/>
                  </a:moveTo>
                  <a:lnTo>
                    <a:pt x="2170430" y="965200"/>
                  </a:lnTo>
                  <a:lnTo>
                    <a:pt x="2186305" y="968375"/>
                  </a:lnTo>
                  <a:lnTo>
                    <a:pt x="2199005" y="977264"/>
                  </a:lnTo>
                  <a:lnTo>
                    <a:pt x="2207894" y="989964"/>
                  </a:lnTo>
                  <a:lnTo>
                    <a:pt x="2211069" y="1005839"/>
                  </a:lnTo>
                  <a:lnTo>
                    <a:pt x="2211069" y="965200"/>
                  </a:lnTo>
                  <a:close/>
                </a:path>
                <a:path w="2459354" h="1840864">
                  <a:moveTo>
                    <a:pt x="2324099" y="944880"/>
                  </a:moveTo>
                  <a:lnTo>
                    <a:pt x="2283460" y="944880"/>
                  </a:lnTo>
                  <a:lnTo>
                    <a:pt x="2299335" y="948055"/>
                  </a:lnTo>
                  <a:lnTo>
                    <a:pt x="2312035" y="956945"/>
                  </a:lnTo>
                  <a:lnTo>
                    <a:pt x="2320924" y="969645"/>
                  </a:lnTo>
                  <a:lnTo>
                    <a:pt x="2324099" y="985520"/>
                  </a:lnTo>
                  <a:lnTo>
                    <a:pt x="2324099" y="9448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7790179" y="6601456"/>
              <a:ext cx="2042795" cy="256540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7800975" y="4478019"/>
              <a:ext cx="2021204" cy="2129790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5317490" y="5414644"/>
              <a:ext cx="1212850" cy="611505"/>
            </a:xfrm>
            <a:custGeom>
              <a:avLst/>
              <a:gdLst/>
              <a:ahLst/>
              <a:cxnLst/>
              <a:rect l="l" t="t" r="r" b="b"/>
              <a:pathLst>
                <a:path w="1212850" h="611504">
                  <a:moveTo>
                    <a:pt x="907414" y="0"/>
                  </a:moveTo>
                  <a:lnTo>
                    <a:pt x="907414" y="152399"/>
                  </a:lnTo>
                  <a:lnTo>
                    <a:pt x="0" y="152399"/>
                  </a:lnTo>
                  <a:lnTo>
                    <a:pt x="0" y="458469"/>
                  </a:lnTo>
                  <a:lnTo>
                    <a:pt x="907414" y="458469"/>
                  </a:lnTo>
                  <a:lnTo>
                    <a:pt x="907414" y="611504"/>
                  </a:lnTo>
                  <a:lnTo>
                    <a:pt x="1212850" y="305434"/>
                  </a:lnTo>
                  <a:lnTo>
                    <a:pt x="907414" y="0"/>
                  </a:lnTo>
                  <a:close/>
                </a:path>
              </a:pathLst>
            </a:custGeom>
            <a:solidFill>
              <a:srgbClr val="FFD23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5317490" y="5414644"/>
              <a:ext cx="1212850" cy="611505"/>
            </a:xfrm>
            <a:custGeom>
              <a:avLst/>
              <a:gdLst/>
              <a:ahLst/>
              <a:cxnLst/>
              <a:rect l="l" t="t" r="r" b="b"/>
              <a:pathLst>
                <a:path w="1212850" h="611504">
                  <a:moveTo>
                    <a:pt x="0" y="152399"/>
                  </a:moveTo>
                  <a:lnTo>
                    <a:pt x="907414" y="152399"/>
                  </a:lnTo>
                  <a:lnTo>
                    <a:pt x="907414" y="0"/>
                  </a:lnTo>
                  <a:lnTo>
                    <a:pt x="1212850" y="305434"/>
                  </a:lnTo>
                  <a:lnTo>
                    <a:pt x="907414" y="611504"/>
                  </a:lnTo>
                  <a:lnTo>
                    <a:pt x="907414" y="458469"/>
                  </a:lnTo>
                  <a:lnTo>
                    <a:pt x="0" y="458469"/>
                  </a:lnTo>
                  <a:lnTo>
                    <a:pt x="0" y="152399"/>
                  </a:lnTo>
                  <a:close/>
                </a:path>
              </a:pathLst>
            </a:custGeom>
            <a:ln w="12700">
              <a:solidFill>
                <a:srgbClr val="BA9B2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8904625" y="2052478"/>
              <a:ext cx="2761830" cy="243097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/>
          <p:nvPr/>
        </p:nvSpPr>
        <p:spPr>
          <a:xfrm>
            <a:off x="629919" y="1725929"/>
            <a:ext cx="3606800" cy="1939289"/>
          </a:xfrm>
          <a:custGeom>
            <a:avLst/>
            <a:gdLst/>
            <a:ahLst/>
            <a:cxnLst/>
            <a:rect l="l" t="t" r="r" b="b"/>
            <a:pathLst>
              <a:path w="3606800" h="1939289">
                <a:moveTo>
                  <a:pt x="0" y="1939290"/>
                </a:moveTo>
                <a:lnTo>
                  <a:pt x="3606800" y="1939290"/>
                </a:lnTo>
                <a:lnTo>
                  <a:pt x="3606800" y="0"/>
                </a:lnTo>
                <a:lnTo>
                  <a:pt x="0" y="0"/>
                </a:lnTo>
                <a:lnTo>
                  <a:pt x="0" y="1939290"/>
                </a:lnTo>
                <a:close/>
              </a:path>
            </a:pathLst>
          </a:custGeom>
          <a:ln w="12700">
            <a:solidFill>
              <a:srgbClr val="7AEB3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720851" y="2299842"/>
            <a:ext cx="1054100" cy="57277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R="5080">
              <a:lnSpc>
                <a:spcPts val="2150"/>
              </a:lnSpc>
              <a:spcBef>
                <a:spcPts val="180"/>
              </a:spcBef>
            </a:pPr>
            <a:r>
              <a:rPr sz="1800" spc="-5" dirty="0">
                <a:latin typeface="Arial"/>
                <a:cs typeface="Arial"/>
              </a:rPr>
              <a:t>secreto,  h</a:t>
            </a:r>
            <a:r>
              <a:rPr sz="1800" spc="-15" dirty="0">
                <a:latin typeface="Arial"/>
                <a:cs typeface="Arial"/>
              </a:rPr>
              <a:t>a</a:t>
            </a:r>
            <a:r>
              <a:rPr sz="1800" dirty="0">
                <a:latin typeface="Arial"/>
                <a:cs typeface="Arial"/>
              </a:rPr>
              <a:t>b</a:t>
            </a:r>
            <a:r>
              <a:rPr sz="1800" spc="-5" dirty="0">
                <a:latin typeface="Arial"/>
                <a:cs typeface="Arial"/>
              </a:rPr>
              <a:t>itac</a:t>
            </a:r>
            <a:r>
              <a:rPr sz="1800" spc="-15" dirty="0">
                <a:latin typeface="Arial"/>
                <a:cs typeface="Arial"/>
              </a:rPr>
              <a:t>i</a:t>
            </a:r>
            <a:r>
              <a:rPr sz="1800" dirty="0">
                <a:latin typeface="Arial"/>
                <a:cs typeface="Arial"/>
              </a:rPr>
              <a:t>ó</a:t>
            </a:r>
            <a:r>
              <a:rPr sz="1800" spc="-5" dirty="0">
                <a:latin typeface="Arial"/>
                <a:cs typeface="Arial"/>
              </a:rPr>
              <a:t>n</a:t>
            </a:r>
            <a:endParaRPr sz="18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861057" y="2299842"/>
            <a:ext cx="18294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7470" marR="5080" indent="-78105">
              <a:lnSpc>
                <a:spcPct val="100000"/>
              </a:lnSpc>
              <a:spcBef>
                <a:spcPts val="100"/>
              </a:spcBef>
              <a:tabLst>
                <a:tab pos="580390" algn="l"/>
                <a:tab pos="711200" algn="l"/>
                <a:tab pos="1525270" algn="l"/>
              </a:tabLst>
            </a:pPr>
            <a:r>
              <a:rPr sz="1800" spc="-5" dirty="0">
                <a:latin typeface="Arial"/>
                <a:cs typeface="Arial"/>
              </a:rPr>
              <a:t>un	objeto	</a:t>
            </a:r>
            <a:r>
              <a:rPr sz="1800" spc="-10" dirty="0">
                <a:latin typeface="Arial"/>
                <a:cs typeface="Arial"/>
              </a:rPr>
              <a:t>de  </a:t>
            </a:r>
            <a:r>
              <a:rPr sz="1800" spc="-5" dirty="0">
                <a:latin typeface="Arial"/>
                <a:cs typeface="Arial"/>
              </a:rPr>
              <a:t>p</a:t>
            </a:r>
            <a:r>
              <a:rPr sz="1800" spc="-15" dirty="0">
                <a:latin typeface="Arial"/>
                <a:cs typeface="Arial"/>
              </a:rPr>
              <a:t>a</a:t>
            </a:r>
            <a:r>
              <a:rPr sz="1800" spc="-5" dirty="0">
                <a:latin typeface="Arial"/>
                <a:cs typeface="Arial"/>
              </a:rPr>
              <a:t>ra</a:t>
            </a:r>
            <a:r>
              <a:rPr sz="1800" dirty="0">
                <a:latin typeface="Arial"/>
                <a:cs typeface="Arial"/>
              </a:rPr>
              <a:t>		</a:t>
            </a:r>
            <a:r>
              <a:rPr sz="1800" spc="-5" dirty="0">
                <a:latin typeface="Arial"/>
                <a:cs typeface="Arial"/>
              </a:rPr>
              <a:t>d</a:t>
            </a:r>
            <a:r>
              <a:rPr sz="1800" spc="-15" dirty="0">
                <a:latin typeface="Arial"/>
                <a:cs typeface="Arial"/>
              </a:rPr>
              <a:t>e</a:t>
            </a:r>
            <a:r>
              <a:rPr sz="1800" spc="-5" dirty="0">
                <a:latin typeface="Arial"/>
                <a:cs typeface="Arial"/>
              </a:rPr>
              <a:t>scr</a:t>
            </a:r>
            <a:r>
              <a:rPr sz="1800" spc="5" dirty="0">
                <a:latin typeface="Arial"/>
                <a:cs typeface="Arial"/>
              </a:rPr>
              <a:t>i</a:t>
            </a:r>
            <a:r>
              <a:rPr sz="1800" spc="-5" dirty="0">
                <a:latin typeface="Arial"/>
                <a:cs typeface="Arial"/>
              </a:rPr>
              <a:t>b</a:t>
            </a:r>
            <a:r>
              <a:rPr sz="1800" spc="-15" dirty="0">
                <a:latin typeface="Arial"/>
                <a:cs typeface="Arial"/>
              </a:rPr>
              <a:t>i</a:t>
            </a:r>
            <a:r>
              <a:rPr sz="1800" spc="-5" dirty="0">
                <a:latin typeface="Arial"/>
                <a:cs typeface="Arial"/>
              </a:rPr>
              <a:t>r</a:t>
            </a:r>
            <a:r>
              <a:rPr sz="1800" dirty="0">
                <a:latin typeface="Arial"/>
                <a:cs typeface="Arial"/>
              </a:rPr>
              <a:t>lo,</a:t>
            </a:r>
            <a:endParaRPr sz="18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20851" y="1750821"/>
            <a:ext cx="3439160" cy="1122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715" algn="r">
              <a:lnSpc>
                <a:spcPct val="100000"/>
              </a:lnSpc>
              <a:spcBef>
                <a:spcPts val="100"/>
              </a:spcBef>
              <a:tabLst>
                <a:tab pos="1470660" algn="l"/>
                <a:tab pos="2267585" algn="l"/>
                <a:tab pos="3171825" algn="l"/>
              </a:tabLst>
            </a:pPr>
            <a:r>
              <a:rPr sz="1800" spc="-5" dirty="0">
                <a:solidFill>
                  <a:srgbClr val="404040"/>
                </a:solidFill>
                <a:latin typeface="Arial"/>
                <a:cs typeface="Arial"/>
              </a:rPr>
              <a:t>En </a:t>
            </a:r>
            <a:r>
              <a:rPr sz="1800" dirty="0">
                <a:solidFill>
                  <a:srgbClr val="404040"/>
                </a:solidFill>
                <a:latin typeface="Arial"/>
                <a:cs typeface="Arial"/>
              </a:rPr>
              <a:t>este </a:t>
            </a:r>
            <a:r>
              <a:rPr sz="1800" spc="-5" dirty="0">
                <a:solidFill>
                  <a:srgbClr val="404040"/>
                </a:solidFill>
                <a:latin typeface="Arial"/>
                <a:cs typeface="Arial"/>
              </a:rPr>
              <a:t>clásico </a:t>
            </a:r>
            <a:r>
              <a:rPr sz="1800" dirty="0">
                <a:solidFill>
                  <a:srgbClr val="404040"/>
                </a:solidFill>
                <a:latin typeface="Arial"/>
                <a:cs typeface="Arial"/>
              </a:rPr>
              <a:t>y </a:t>
            </a:r>
            <a:r>
              <a:rPr sz="1800" spc="-5" dirty="0">
                <a:solidFill>
                  <a:srgbClr val="404040"/>
                </a:solidFill>
                <a:latin typeface="Arial"/>
                <a:cs typeface="Arial"/>
              </a:rPr>
              <a:t>fácil</a:t>
            </a:r>
            <a:r>
              <a:rPr sz="1800" spc="-1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Arial"/>
                <a:cs typeface="Arial"/>
              </a:rPr>
              <a:t>juego</a:t>
            </a:r>
            <a:r>
              <a:rPr sz="1800" spc="42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cada  p</a:t>
            </a:r>
            <a:r>
              <a:rPr sz="1800" spc="-15" dirty="0">
                <a:latin typeface="Arial"/>
                <a:cs typeface="Arial"/>
              </a:rPr>
              <a:t>a</a:t>
            </a:r>
            <a:r>
              <a:rPr sz="1800" spc="-5" dirty="0">
                <a:latin typeface="Arial"/>
                <a:cs typeface="Arial"/>
              </a:rPr>
              <a:t>rtic</a:t>
            </a:r>
            <a:r>
              <a:rPr sz="1800" dirty="0">
                <a:latin typeface="Arial"/>
                <a:cs typeface="Arial"/>
              </a:rPr>
              <a:t>i</a:t>
            </a:r>
            <a:r>
              <a:rPr sz="1800" spc="-5" dirty="0">
                <a:latin typeface="Arial"/>
                <a:cs typeface="Arial"/>
              </a:rPr>
              <a:t>p</a:t>
            </a:r>
            <a:r>
              <a:rPr sz="1800" spc="-15" dirty="0">
                <a:latin typeface="Arial"/>
                <a:cs typeface="Arial"/>
              </a:rPr>
              <a:t>a</a:t>
            </a:r>
            <a:r>
              <a:rPr sz="1800" dirty="0">
                <a:latin typeface="Arial"/>
                <a:cs typeface="Arial"/>
              </a:rPr>
              <a:t>n</a:t>
            </a:r>
            <a:r>
              <a:rPr sz="1800" spc="5" dirty="0">
                <a:latin typeface="Arial"/>
                <a:cs typeface="Arial"/>
              </a:rPr>
              <a:t>t</a:t>
            </a:r>
            <a:r>
              <a:rPr sz="1800" spc="-5" dirty="0">
                <a:latin typeface="Arial"/>
                <a:cs typeface="Arial"/>
              </a:rPr>
              <a:t>e</a:t>
            </a:r>
            <a:r>
              <a:rPr sz="1800" dirty="0">
                <a:latin typeface="Arial"/>
                <a:cs typeface="Arial"/>
              </a:rPr>
              <a:t>	</a:t>
            </a:r>
            <a:r>
              <a:rPr sz="1800" spc="-5" dirty="0">
                <a:latin typeface="Arial"/>
                <a:cs typeface="Arial"/>
              </a:rPr>
              <a:t>d</a:t>
            </a:r>
            <a:r>
              <a:rPr sz="1800" spc="-15" dirty="0">
                <a:latin typeface="Arial"/>
                <a:cs typeface="Arial"/>
              </a:rPr>
              <a:t>e</a:t>
            </a:r>
            <a:r>
              <a:rPr sz="1800" dirty="0">
                <a:latin typeface="Arial"/>
                <a:cs typeface="Arial"/>
              </a:rPr>
              <a:t>b</a:t>
            </a:r>
            <a:r>
              <a:rPr sz="1800" spc="-5" dirty="0">
                <a:latin typeface="Arial"/>
                <a:cs typeface="Arial"/>
              </a:rPr>
              <a:t>e</a:t>
            </a:r>
            <a:r>
              <a:rPr sz="1800" dirty="0">
                <a:latin typeface="Arial"/>
                <a:cs typeface="Arial"/>
              </a:rPr>
              <a:t>	</a:t>
            </a:r>
            <a:r>
              <a:rPr sz="1800" spc="-35" dirty="0">
                <a:latin typeface="Arial"/>
                <a:cs typeface="Arial"/>
              </a:rPr>
              <a:t>e</a:t>
            </a:r>
            <a:r>
              <a:rPr sz="1800" spc="-25" dirty="0">
                <a:latin typeface="Arial"/>
                <a:cs typeface="Arial"/>
              </a:rPr>
              <a:t>leg</a:t>
            </a:r>
            <a:r>
              <a:rPr sz="1800" spc="-35" dirty="0">
                <a:latin typeface="Arial"/>
                <a:cs typeface="Arial"/>
              </a:rPr>
              <a:t>i</a:t>
            </a:r>
            <a:r>
              <a:rPr sz="1800" spc="-25" dirty="0">
                <a:latin typeface="Arial"/>
                <a:cs typeface="Arial"/>
              </a:rPr>
              <a:t>r</a:t>
            </a:r>
            <a:r>
              <a:rPr sz="1800" dirty="0">
                <a:latin typeface="Arial"/>
                <a:cs typeface="Arial"/>
              </a:rPr>
              <a:t>,	</a:t>
            </a:r>
            <a:r>
              <a:rPr sz="1800" spc="-10" dirty="0">
                <a:latin typeface="Arial"/>
                <a:cs typeface="Arial"/>
              </a:rPr>
              <a:t>en</a:t>
            </a:r>
            <a:endParaRPr sz="1800">
              <a:latin typeface="Arial"/>
              <a:cs typeface="Arial"/>
            </a:endParaRPr>
          </a:p>
          <a:p>
            <a:pPr marL="3133725" marR="5080" indent="114300" algn="r">
              <a:lnSpc>
                <a:spcPts val="2150"/>
              </a:lnSpc>
              <a:spcBef>
                <a:spcPts val="80"/>
              </a:spcBef>
            </a:pPr>
            <a:r>
              <a:rPr sz="1800" spc="-5" dirty="0">
                <a:latin typeface="Arial"/>
                <a:cs typeface="Arial"/>
              </a:rPr>
              <a:t>la  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</a:t>
            </a:r>
            <a:r>
              <a:rPr sz="1800" u="heavy" spc="-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</a:t>
            </a:r>
            <a:endParaRPr sz="18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20851" y="2848483"/>
            <a:ext cx="3434715" cy="75692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R="5080">
              <a:lnSpc>
                <a:spcPts val="2150"/>
              </a:lnSpc>
              <a:spcBef>
                <a:spcPts val="180"/>
              </a:spcBef>
              <a:tabLst>
                <a:tab pos="822960" algn="l"/>
                <a:tab pos="1584960" algn="l"/>
                <a:tab pos="2103120" algn="l"/>
                <a:tab pos="3042285" algn="l"/>
              </a:tabLst>
            </a:pP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</a:t>
            </a:r>
            <a:r>
              <a:rPr sz="1800" u="heavy" spc="-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má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	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tie</a:t>
            </a:r>
            <a:r>
              <a:rPr sz="1800" u="heavy" spc="-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n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n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800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qu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</a:t>
            </a:r>
            <a:r>
              <a:rPr sz="1800" u="heavy" spc="-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v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</a:t>
            </a:r>
            <a:r>
              <a:rPr sz="1800" u="heavy" spc="-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n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r	</a:t>
            </a:r>
            <a:r>
              <a:rPr sz="1800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qué 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es.</a:t>
            </a:r>
            <a:endParaRPr sz="1800">
              <a:latin typeface="Arial"/>
              <a:cs typeface="Arial"/>
            </a:endParaRPr>
          </a:p>
          <a:p>
            <a:pPr>
              <a:lnSpc>
                <a:spcPts val="1380"/>
              </a:lnSpc>
            </a:pPr>
            <a:r>
              <a:rPr sz="1200" dirty="0">
                <a:solidFill>
                  <a:srgbClr val="404040"/>
                </a:solidFill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8541384" y="1953895"/>
            <a:ext cx="3462654" cy="2124075"/>
          </a:xfrm>
          <a:prstGeom prst="rect">
            <a:avLst/>
          </a:prstGeom>
          <a:ln w="12700">
            <a:solidFill>
              <a:srgbClr val="DC00C6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350520">
              <a:lnSpc>
                <a:spcPct val="100000"/>
              </a:lnSpc>
              <a:spcBef>
                <a:spcPts val="290"/>
              </a:spcBef>
            </a:pPr>
            <a:r>
              <a:rPr sz="1800" dirty="0">
                <a:latin typeface="Arial"/>
                <a:cs typeface="Arial"/>
              </a:rPr>
              <a:t>¿Qué </a:t>
            </a:r>
            <a:r>
              <a:rPr sz="1800" spc="-5" dirty="0">
                <a:latin typeface="Arial"/>
                <a:cs typeface="Arial"/>
              </a:rPr>
              <a:t>estamos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trabajando?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900">
              <a:latin typeface="Arial"/>
              <a:cs typeface="Arial"/>
            </a:endParaRPr>
          </a:p>
          <a:p>
            <a:pPr marL="381000" marR="270510" indent="-288290">
              <a:lnSpc>
                <a:spcPts val="1910"/>
              </a:lnSpc>
              <a:buChar char="•"/>
              <a:tabLst>
                <a:tab pos="381000" algn="l"/>
                <a:tab pos="381635" algn="l"/>
              </a:tabLst>
            </a:pPr>
            <a:r>
              <a:rPr sz="1600" spc="-5" dirty="0">
                <a:solidFill>
                  <a:srgbClr val="E6B500"/>
                </a:solidFill>
                <a:latin typeface="Arial"/>
                <a:cs typeface="Arial"/>
              </a:rPr>
              <a:t>Lenguaje</a:t>
            </a:r>
            <a:r>
              <a:rPr sz="1600" spc="-5" dirty="0">
                <a:latin typeface="Arial"/>
                <a:cs typeface="Arial"/>
              </a:rPr>
              <a:t>, </a:t>
            </a:r>
            <a:r>
              <a:rPr sz="1600" dirty="0">
                <a:latin typeface="Arial"/>
                <a:cs typeface="Arial"/>
              </a:rPr>
              <a:t>porque </a:t>
            </a:r>
            <a:r>
              <a:rPr sz="1600" spc="-5" dirty="0">
                <a:latin typeface="Arial"/>
                <a:cs typeface="Arial"/>
              </a:rPr>
              <a:t>tenemos </a:t>
            </a:r>
            <a:r>
              <a:rPr sz="1600" spc="-30" dirty="0">
                <a:latin typeface="Arial"/>
                <a:cs typeface="Arial"/>
              </a:rPr>
              <a:t>que  </a:t>
            </a:r>
            <a:r>
              <a:rPr sz="1600" spc="-5" dirty="0">
                <a:latin typeface="Arial"/>
                <a:cs typeface="Arial"/>
              </a:rPr>
              <a:t>pensar en </a:t>
            </a:r>
            <a:r>
              <a:rPr sz="1600" dirty="0">
                <a:latin typeface="Arial"/>
                <a:cs typeface="Arial"/>
              </a:rPr>
              <a:t>muchas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palabras.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har char="•"/>
            </a:pPr>
            <a:endParaRPr sz="1600">
              <a:latin typeface="Arial"/>
              <a:cs typeface="Arial"/>
            </a:endParaRPr>
          </a:p>
          <a:p>
            <a:pPr marL="381000" marR="139700" indent="-288290">
              <a:lnSpc>
                <a:spcPct val="99700"/>
              </a:lnSpc>
              <a:spcBef>
                <a:spcPts val="5"/>
              </a:spcBef>
              <a:buChar char="•"/>
              <a:tabLst>
                <a:tab pos="381000" algn="l"/>
                <a:tab pos="381635" algn="l"/>
              </a:tabLst>
            </a:pPr>
            <a:r>
              <a:rPr sz="1600" spc="-5" dirty="0">
                <a:solidFill>
                  <a:srgbClr val="57C412"/>
                </a:solidFill>
                <a:latin typeface="Arial"/>
                <a:cs typeface="Arial"/>
              </a:rPr>
              <a:t>Concentración</a:t>
            </a:r>
            <a:r>
              <a:rPr sz="1600" spc="-5" dirty="0">
                <a:latin typeface="Arial"/>
                <a:cs typeface="Arial"/>
              </a:rPr>
              <a:t>, debemos</a:t>
            </a:r>
            <a:r>
              <a:rPr sz="1600" spc="-9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prestar  mucha atención a </a:t>
            </a:r>
            <a:r>
              <a:rPr sz="1600" dirty="0">
                <a:latin typeface="Arial"/>
                <a:cs typeface="Arial"/>
              </a:rPr>
              <a:t>lo </a:t>
            </a:r>
            <a:r>
              <a:rPr sz="1600" spc="-5" dirty="0">
                <a:latin typeface="Arial"/>
                <a:cs typeface="Arial"/>
              </a:rPr>
              <a:t>que nos  dicen para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adivinar.</a:t>
            </a:r>
            <a:endParaRPr sz="1600">
              <a:latin typeface="Arial"/>
              <a:cs typeface="Arial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10072369" y="1252855"/>
            <a:ext cx="509905" cy="541655"/>
          </a:xfrm>
          <a:custGeom>
            <a:avLst/>
            <a:gdLst/>
            <a:ahLst/>
            <a:cxnLst/>
            <a:rect l="l" t="t" r="r" b="b"/>
            <a:pathLst>
              <a:path w="509904" h="541655">
                <a:moveTo>
                  <a:pt x="291464" y="517525"/>
                </a:moveTo>
                <a:lnTo>
                  <a:pt x="215264" y="517525"/>
                </a:lnTo>
                <a:lnTo>
                  <a:pt x="209550" y="522605"/>
                </a:lnTo>
                <a:lnTo>
                  <a:pt x="209550" y="535940"/>
                </a:lnTo>
                <a:lnTo>
                  <a:pt x="215264" y="541655"/>
                </a:lnTo>
                <a:lnTo>
                  <a:pt x="291464" y="541655"/>
                </a:lnTo>
                <a:lnTo>
                  <a:pt x="297179" y="535940"/>
                </a:lnTo>
                <a:lnTo>
                  <a:pt x="297179" y="522605"/>
                </a:lnTo>
                <a:lnTo>
                  <a:pt x="291464" y="517525"/>
                </a:lnTo>
                <a:close/>
              </a:path>
              <a:path w="509904" h="541655">
                <a:moveTo>
                  <a:pt x="301625" y="479425"/>
                </a:moveTo>
                <a:lnTo>
                  <a:pt x="205104" y="479425"/>
                </a:lnTo>
                <a:lnTo>
                  <a:pt x="200025" y="485140"/>
                </a:lnTo>
                <a:lnTo>
                  <a:pt x="200025" y="498475"/>
                </a:lnTo>
                <a:lnTo>
                  <a:pt x="205104" y="503555"/>
                </a:lnTo>
                <a:lnTo>
                  <a:pt x="301625" y="503555"/>
                </a:lnTo>
                <a:lnTo>
                  <a:pt x="306704" y="498475"/>
                </a:lnTo>
                <a:lnTo>
                  <a:pt x="306704" y="485140"/>
                </a:lnTo>
                <a:lnTo>
                  <a:pt x="301625" y="479425"/>
                </a:lnTo>
                <a:close/>
              </a:path>
              <a:path w="509904" h="541655">
                <a:moveTo>
                  <a:pt x="306070" y="441960"/>
                </a:moveTo>
                <a:lnTo>
                  <a:pt x="200659" y="441960"/>
                </a:lnTo>
                <a:lnTo>
                  <a:pt x="194945" y="447040"/>
                </a:lnTo>
                <a:lnTo>
                  <a:pt x="194945" y="461010"/>
                </a:lnTo>
                <a:lnTo>
                  <a:pt x="200659" y="466090"/>
                </a:lnTo>
                <a:lnTo>
                  <a:pt x="306070" y="466090"/>
                </a:lnTo>
                <a:lnTo>
                  <a:pt x="311784" y="461010"/>
                </a:lnTo>
                <a:lnTo>
                  <a:pt x="311784" y="447040"/>
                </a:lnTo>
                <a:lnTo>
                  <a:pt x="306070" y="441960"/>
                </a:lnTo>
                <a:close/>
              </a:path>
              <a:path w="509904" h="541655">
                <a:moveTo>
                  <a:pt x="254000" y="421640"/>
                </a:moveTo>
                <a:lnTo>
                  <a:pt x="252729" y="421640"/>
                </a:lnTo>
                <a:lnTo>
                  <a:pt x="253364" y="422275"/>
                </a:lnTo>
                <a:lnTo>
                  <a:pt x="254000" y="421640"/>
                </a:lnTo>
                <a:close/>
              </a:path>
              <a:path w="509904" h="541655">
                <a:moveTo>
                  <a:pt x="253364" y="95250"/>
                </a:moveTo>
                <a:lnTo>
                  <a:pt x="202564" y="105410"/>
                </a:lnTo>
                <a:lnTo>
                  <a:pt x="157479" y="135255"/>
                </a:lnTo>
                <a:lnTo>
                  <a:pt x="132079" y="170180"/>
                </a:lnTo>
                <a:lnTo>
                  <a:pt x="119379" y="210185"/>
                </a:lnTo>
                <a:lnTo>
                  <a:pt x="119379" y="251460"/>
                </a:lnTo>
                <a:lnTo>
                  <a:pt x="132079" y="291465"/>
                </a:lnTo>
                <a:lnTo>
                  <a:pt x="157479" y="326390"/>
                </a:lnTo>
                <a:lnTo>
                  <a:pt x="189864" y="358775"/>
                </a:lnTo>
                <a:lnTo>
                  <a:pt x="189864" y="394970"/>
                </a:lnTo>
                <a:lnTo>
                  <a:pt x="192404" y="405130"/>
                </a:lnTo>
                <a:lnTo>
                  <a:pt x="197484" y="413385"/>
                </a:lnTo>
                <a:lnTo>
                  <a:pt x="206375" y="419100"/>
                </a:lnTo>
                <a:lnTo>
                  <a:pt x="216534" y="421640"/>
                </a:lnTo>
                <a:lnTo>
                  <a:pt x="290195" y="421640"/>
                </a:lnTo>
                <a:lnTo>
                  <a:pt x="295275" y="420370"/>
                </a:lnTo>
                <a:lnTo>
                  <a:pt x="219709" y="420370"/>
                </a:lnTo>
                <a:lnTo>
                  <a:pt x="215900" y="417830"/>
                </a:lnTo>
                <a:lnTo>
                  <a:pt x="215264" y="411480"/>
                </a:lnTo>
                <a:lnTo>
                  <a:pt x="203200" y="267970"/>
                </a:lnTo>
                <a:lnTo>
                  <a:pt x="202564" y="264160"/>
                </a:lnTo>
                <a:lnTo>
                  <a:pt x="205739" y="260985"/>
                </a:lnTo>
                <a:lnTo>
                  <a:pt x="209550" y="260350"/>
                </a:lnTo>
                <a:lnTo>
                  <a:pt x="223520" y="260350"/>
                </a:lnTo>
                <a:lnTo>
                  <a:pt x="223520" y="246380"/>
                </a:lnTo>
                <a:lnTo>
                  <a:pt x="226695" y="243205"/>
                </a:lnTo>
                <a:lnTo>
                  <a:pt x="387350" y="243205"/>
                </a:lnTo>
                <a:lnTo>
                  <a:pt x="387350" y="210185"/>
                </a:lnTo>
                <a:lnTo>
                  <a:pt x="374650" y="170180"/>
                </a:lnTo>
                <a:lnTo>
                  <a:pt x="349250" y="135255"/>
                </a:lnTo>
                <a:lnTo>
                  <a:pt x="304164" y="105410"/>
                </a:lnTo>
                <a:lnTo>
                  <a:pt x="279400" y="97790"/>
                </a:lnTo>
                <a:lnTo>
                  <a:pt x="253364" y="95250"/>
                </a:lnTo>
                <a:close/>
              </a:path>
              <a:path w="509904" h="541655">
                <a:moveTo>
                  <a:pt x="223520" y="270510"/>
                </a:moveTo>
                <a:lnTo>
                  <a:pt x="217170" y="270510"/>
                </a:lnTo>
                <a:lnTo>
                  <a:pt x="220345" y="306070"/>
                </a:lnTo>
                <a:lnTo>
                  <a:pt x="226695" y="376555"/>
                </a:lnTo>
                <a:lnTo>
                  <a:pt x="229813" y="411480"/>
                </a:lnTo>
                <a:lnTo>
                  <a:pt x="229870" y="416560"/>
                </a:lnTo>
                <a:lnTo>
                  <a:pt x="227329" y="419735"/>
                </a:lnTo>
                <a:lnTo>
                  <a:pt x="223520" y="420370"/>
                </a:lnTo>
                <a:lnTo>
                  <a:pt x="295275" y="420370"/>
                </a:lnTo>
                <a:lnTo>
                  <a:pt x="297814" y="419735"/>
                </a:lnTo>
                <a:lnTo>
                  <a:pt x="286384" y="419735"/>
                </a:lnTo>
                <a:lnTo>
                  <a:pt x="278764" y="419100"/>
                </a:lnTo>
                <a:lnTo>
                  <a:pt x="275589" y="415925"/>
                </a:lnTo>
                <a:lnTo>
                  <a:pt x="276225" y="411480"/>
                </a:lnTo>
                <a:lnTo>
                  <a:pt x="288925" y="287655"/>
                </a:lnTo>
                <a:lnTo>
                  <a:pt x="226695" y="287655"/>
                </a:lnTo>
                <a:lnTo>
                  <a:pt x="223520" y="284480"/>
                </a:lnTo>
                <a:lnTo>
                  <a:pt x="223520" y="270510"/>
                </a:lnTo>
                <a:close/>
              </a:path>
              <a:path w="509904" h="541655">
                <a:moveTo>
                  <a:pt x="384175" y="260350"/>
                </a:moveTo>
                <a:lnTo>
                  <a:pt x="302895" y="260350"/>
                </a:lnTo>
                <a:lnTo>
                  <a:pt x="306070" y="264160"/>
                </a:lnTo>
                <a:lnTo>
                  <a:pt x="305434" y="267970"/>
                </a:lnTo>
                <a:lnTo>
                  <a:pt x="290195" y="417195"/>
                </a:lnTo>
                <a:lnTo>
                  <a:pt x="286384" y="419735"/>
                </a:lnTo>
                <a:lnTo>
                  <a:pt x="297814" y="419735"/>
                </a:lnTo>
                <a:lnTo>
                  <a:pt x="300354" y="419100"/>
                </a:lnTo>
                <a:lnTo>
                  <a:pt x="308609" y="413385"/>
                </a:lnTo>
                <a:lnTo>
                  <a:pt x="314325" y="405130"/>
                </a:lnTo>
                <a:lnTo>
                  <a:pt x="316864" y="394970"/>
                </a:lnTo>
                <a:lnTo>
                  <a:pt x="316864" y="358775"/>
                </a:lnTo>
                <a:lnTo>
                  <a:pt x="349250" y="326390"/>
                </a:lnTo>
                <a:lnTo>
                  <a:pt x="374650" y="291465"/>
                </a:lnTo>
                <a:lnTo>
                  <a:pt x="384175" y="260350"/>
                </a:lnTo>
                <a:close/>
              </a:path>
              <a:path w="509904" h="541655">
                <a:moveTo>
                  <a:pt x="247014" y="270510"/>
                </a:moveTo>
                <a:lnTo>
                  <a:pt x="237489" y="270510"/>
                </a:lnTo>
                <a:lnTo>
                  <a:pt x="237489" y="284480"/>
                </a:lnTo>
                <a:lnTo>
                  <a:pt x="234314" y="287655"/>
                </a:lnTo>
                <a:lnTo>
                  <a:pt x="250189" y="287655"/>
                </a:lnTo>
                <a:lnTo>
                  <a:pt x="247014" y="284480"/>
                </a:lnTo>
                <a:lnTo>
                  <a:pt x="247014" y="270510"/>
                </a:lnTo>
                <a:close/>
              </a:path>
              <a:path w="509904" h="541655">
                <a:moveTo>
                  <a:pt x="271145" y="270510"/>
                </a:moveTo>
                <a:lnTo>
                  <a:pt x="260984" y="270510"/>
                </a:lnTo>
                <a:lnTo>
                  <a:pt x="260984" y="284480"/>
                </a:lnTo>
                <a:lnTo>
                  <a:pt x="257809" y="287655"/>
                </a:lnTo>
                <a:lnTo>
                  <a:pt x="274320" y="287655"/>
                </a:lnTo>
                <a:lnTo>
                  <a:pt x="271145" y="284480"/>
                </a:lnTo>
                <a:lnTo>
                  <a:pt x="271145" y="270510"/>
                </a:lnTo>
                <a:close/>
              </a:path>
              <a:path w="509904" h="541655">
                <a:moveTo>
                  <a:pt x="290829" y="270510"/>
                </a:moveTo>
                <a:lnTo>
                  <a:pt x="285114" y="270510"/>
                </a:lnTo>
                <a:lnTo>
                  <a:pt x="285114" y="284480"/>
                </a:lnTo>
                <a:lnTo>
                  <a:pt x="281939" y="287655"/>
                </a:lnTo>
                <a:lnTo>
                  <a:pt x="288925" y="287655"/>
                </a:lnTo>
                <a:lnTo>
                  <a:pt x="290829" y="270510"/>
                </a:lnTo>
                <a:close/>
              </a:path>
              <a:path w="509904" h="541655">
                <a:moveTo>
                  <a:pt x="223520" y="260350"/>
                </a:moveTo>
                <a:lnTo>
                  <a:pt x="209550" y="260350"/>
                </a:lnTo>
                <a:lnTo>
                  <a:pt x="211454" y="260985"/>
                </a:lnTo>
                <a:lnTo>
                  <a:pt x="223520" y="260985"/>
                </a:lnTo>
                <a:lnTo>
                  <a:pt x="223520" y="260350"/>
                </a:lnTo>
                <a:close/>
              </a:path>
              <a:path w="509904" h="541655">
                <a:moveTo>
                  <a:pt x="250189" y="243205"/>
                </a:moveTo>
                <a:lnTo>
                  <a:pt x="234314" y="243205"/>
                </a:lnTo>
                <a:lnTo>
                  <a:pt x="237489" y="246380"/>
                </a:lnTo>
                <a:lnTo>
                  <a:pt x="237489" y="260985"/>
                </a:lnTo>
                <a:lnTo>
                  <a:pt x="247014" y="260985"/>
                </a:lnTo>
                <a:lnTo>
                  <a:pt x="247014" y="246380"/>
                </a:lnTo>
                <a:lnTo>
                  <a:pt x="250189" y="243205"/>
                </a:lnTo>
                <a:close/>
              </a:path>
              <a:path w="509904" h="541655">
                <a:moveTo>
                  <a:pt x="274320" y="243205"/>
                </a:moveTo>
                <a:lnTo>
                  <a:pt x="257809" y="243205"/>
                </a:lnTo>
                <a:lnTo>
                  <a:pt x="260984" y="246380"/>
                </a:lnTo>
                <a:lnTo>
                  <a:pt x="260984" y="260985"/>
                </a:lnTo>
                <a:lnTo>
                  <a:pt x="271145" y="260985"/>
                </a:lnTo>
                <a:lnTo>
                  <a:pt x="271145" y="246380"/>
                </a:lnTo>
                <a:lnTo>
                  <a:pt x="274320" y="243205"/>
                </a:lnTo>
                <a:close/>
              </a:path>
              <a:path w="509904" h="541655">
                <a:moveTo>
                  <a:pt x="387350" y="243205"/>
                </a:moveTo>
                <a:lnTo>
                  <a:pt x="281939" y="243205"/>
                </a:lnTo>
                <a:lnTo>
                  <a:pt x="285114" y="246380"/>
                </a:lnTo>
                <a:lnTo>
                  <a:pt x="285114" y="260985"/>
                </a:lnTo>
                <a:lnTo>
                  <a:pt x="297179" y="260985"/>
                </a:lnTo>
                <a:lnTo>
                  <a:pt x="297814" y="260350"/>
                </a:lnTo>
                <a:lnTo>
                  <a:pt x="384175" y="260350"/>
                </a:lnTo>
                <a:lnTo>
                  <a:pt x="387350" y="251460"/>
                </a:lnTo>
                <a:lnTo>
                  <a:pt x="387350" y="243205"/>
                </a:lnTo>
                <a:close/>
              </a:path>
              <a:path w="509904" h="541655">
                <a:moveTo>
                  <a:pt x="60325" y="216535"/>
                </a:moveTo>
                <a:lnTo>
                  <a:pt x="5714" y="216535"/>
                </a:lnTo>
                <a:lnTo>
                  <a:pt x="0" y="222885"/>
                </a:lnTo>
                <a:lnTo>
                  <a:pt x="0" y="237490"/>
                </a:lnTo>
                <a:lnTo>
                  <a:pt x="5714" y="243205"/>
                </a:lnTo>
                <a:lnTo>
                  <a:pt x="60325" y="243205"/>
                </a:lnTo>
                <a:lnTo>
                  <a:pt x="66675" y="237490"/>
                </a:lnTo>
                <a:lnTo>
                  <a:pt x="66675" y="222885"/>
                </a:lnTo>
                <a:lnTo>
                  <a:pt x="60325" y="216535"/>
                </a:lnTo>
                <a:close/>
              </a:path>
              <a:path w="509904" h="541655">
                <a:moveTo>
                  <a:pt x="503554" y="216535"/>
                </a:moveTo>
                <a:lnTo>
                  <a:pt x="448945" y="216535"/>
                </a:lnTo>
                <a:lnTo>
                  <a:pt x="443229" y="222885"/>
                </a:lnTo>
                <a:lnTo>
                  <a:pt x="443229" y="237490"/>
                </a:lnTo>
                <a:lnTo>
                  <a:pt x="448945" y="243205"/>
                </a:lnTo>
                <a:lnTo>
                  <a:pt x="503554" y="243205"/>
                </a:lnTo>
                <a:lnTo>
                  <a:pt x="509904" y="237490"/>
                </a:lnTo>
                <a:lnTo>
                  <a:pt x="509904" y="222885"/>
                </a:lnTo>
                <a:lnTo>
                  <a:pt x="503554" y="216535"/>
                </a:lnTo>
                <a:close/>
              </a:path>
              <a:path w="509904" h="541655">
                <a:moveTo>
                  <a:pt x="444500" y="71755"/>
                </a:moveTo>
                <a:lnTo>
                  <a:pt x="437514" y="71755"/>
                </a:lnTo>
                <a:lnTo>
                  <a:pt x="434339" y="73025"/>
                </a:lnTo>
                <a:lnTo>
                  <a:pt x="398145" y="109220"/>
                </a:lnTo>
                <a:lnTo>
                  <a:pt x="398145" y="117475"/>
                </a:lnTo>
                <a:lnTo>
                  <a:pt x="408939" y="128270"/>
                </a:lnTo>
                <a:lnTo>
                  <a:pt x="417195" y="128270"/>
                </a:lnTo>
                <a:lnTo>
                  <a:pt x="455929" y="89535"/>
                </a:lnTo>
                <a:lnTo>
                  <a:pt x="455929" y="81280"/>
                </a:lnTo>
                <a:lnTo>
                  <a:pt x="447675" y="73025"/>
                </a:lnTo>
                <a:lnTo>
                  <a:pt x="444500" y="71755"/>
                </a:lnTo>
                <a:close/>
              </a:path>
              <a:path w="509904" h="541655">
                <a:moveTo>
                  <a:pt x="71120" y="71755"/>
                </a:moveTo>
                <a:lnTo>
                  <a:pt x="64134" y="71755"/>
                </a:lnTo>
                <a:lnTo>
                  <a:pt x="60325" y="73025"/>
                </a:lnTo>
                <a:lnTo>
                  <a:pt x="57784" y="75565"/>
                </a:lnTo>
                <a:lnTo>
                  <a:pt x="52704" y="81280"/>
                </a:lnTo>
                <a:lnTo>
                  <a:pt x="52704" y="89535"/>
                </a:lnTo>
                <a:lnTo>
                  <a:pt x="91439" y="128270"/>
                </a:lnTo>
                <a:lnTo>
                  <a:pt x="99695" y="128270"/>
                </a:lnTo>
                <a:lnTo>
                  <a:pt x="110489" y="117475"/>
                </a:lnTo>
                <a:lnTo>
                  <a:pt x="110489" y="109220"/>
                </a:lnTo>
                <a:lnTo>
                  <a:pt x="74295" y="73025"/>
                </a:lnTo>
                <a:lnTo>
                  <a:pt x="71120" y="71755"/>
                </a:lnTo>
                <a:close/>
              </a:path>
              <a:path w="509904" h="541655">
                <a:moveTo>
                  <a:pt x="262254" y="0"/>
                </a:moveTo>
                <a:lnTo>
                  <a:pt x="247650" y="0"/>
                </a:lnTo>
                <a:lnTo>
                  <a:pt x="241300" y="5715"/>
                </a:lnTo>
                <a:lnTo>
                  <a:pt x="241300" y="60325"/>
                </a:lnTo>
                <a:lnTo>
                  <a:pt x="247650" y="66675"/>
                </a:lnTo>
                <a:lnTo>
                  <a:pt x="262254" y="66675"/>
                </a:lnTo>
                <a:lnTo>
                  <a:pt x="267970" y="60325"/>
                </a:lnTo>
                <a:lnTo>
                  <a:pt x="267970" y="5715"/>
                </a:lnTo>
                <a:lnTo>
                  <a:pt x="262254" y="0"/>
                </a:lnTo>
                <a:close/>
              </a:path>
            </a:pathLst>
          </a:custGeom>
          <a:solidFill>
            <a:srgbClr val="DC00C6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178675" y="1144269"/>
            <a:ext cx="509905" cy="541655"/>
          </a:xfrm>
          <a:custGeom>
            <a:avLst/>
            <a:gdLst/>
            <a:ahLst/>
            <a:cxnLst/>
            <a:rect l="l" t="t" r="r" b="b"/>
            <a:pathLst>
              <a:path w="509904" h="541655">
                <a:moveTo>
                  <a:pt x="292100" y="516889"/>
                </a:moveTo>
                <a:lnTo>
                  <a:pt x="215265" y="516889"/>
                </a:lnTo>
                <a:lnTo>
                  <a:pt x="210184" y="522604"/>
                </a:lnTo>
                <a:lnTo>
                  <a:pt x="210184" y="535939"/>
                </a:lnTo>
                <a:lnTo>
                  <a:pt x="215265" y="541654"/>
                </a:lnTo>
                <a:lnTo>
                  <a:pt x="292100" y="541654"/>
                </a:lnTo>
                <a:lnTo>
                  <a:pt x="297179" y="535939"/>
                </a:lnTo>
                <a:lnTo>
                  <a:pt x="297179" y="522604"/>
                </a:lnTo>
                <a:lnTo>
                  <a:pt x="292100" y="516889"/>
                </a:lnTo>
                <a:close/>
              </a:path>
              <a:path w="509904" h="541655">
                <a:moveTo>
                  <a:pt x="301625" y="479425"/>
                </a:moveTo>
                <a:lnTo>
                  <a:pt x="205740" y="479425"/>
                </a:lnTo>
                <a:lnTo>
                  <a:pt x="200025" y="484504"/>
                </a:lnTo>
                <a:lnTo>
                  <a:pt x="200025" y="498475"/>
                </a:lnTo>
                <a:lnTo>
                  <a:pt x="205740" y="503554"/>
                </a:lnTo>
                <a:lnTo>
                  <a:pt x="301625" y="503554"/>
                </a:lnTo>
                <a:lnTo>
                  <a:pt x="307340" y="498475"/>
                </a:lnTo>
                <a:lnTo>
                  <a:pt x="307340" y="484504"/>
                </a:lnTo>
                <a:lnTo>
                  <a:pt x="301625" y="479425"/>
                </a:lnTo>
                <a:close/>
              </a:path>
              <a:path w="509904" h="541655">
                <a:moveTo>
                  <a:pt x="306704" y="441325"/>
                </a:moveTo>
                <a:lnTo>
                  <a:pt x="200659" y="441325"/>
                </a:lnTo>
                <a:lnTo>
                  <a:pt x="195579" y="447039"/>
                </a:lnTo>
                <a:lnTo>
                  <a:pt x="195579" y="460375"/>
                </a:lnTo>
                <a:lnTo>
                  <a:pt x="200659" y="466089"/>
                </a:lnTo>
                <a:lnTo>
                  <a:pt x="306704" y="466089"/>
                </a:lnTo>
                <a:lnTo>
                  <a:pt x="311784" y="460375"/>
                </a:lnTo>
                <a:lnTo>
                  <a:pt x="311784" y="447039"/>
                </a:lnTo>
                <a:lnTo>
                  <a:pt x="306704" y="441325"/>
                </a:lnTo>
                <a:close/>
              </a:path>
              <a:path w="509904" h="541655">
                <a:moveTo>
                  <a:pt x="254634" y="421004"/>
                </a:moveTo>
                <a:lnTo>
                  <a:pt x="252729" y="421004"/>
                </a:lnTo>
                <a:lnTo>
                  <a:pt x="253365" y="421639"/>
                </a:lnTo>
                <a:lnTo>
                  <a:pt x="254634" y="421004"/>
                </a:lnTo>
                <a:close/>
              </a:path>
              <a:path w="509904" h="541655">
                <a:moveTo>
                  <a:pt x="253365" y="95250"/>
                </a:moveTo>
                <a:lnTo>
                  <a:pt x="202565" y="104775"/>
                </a:lnTo>
                <a:lnTo>
                  <a:pt x="158115" y="134619"/>
                </a:lnTo>
                <a:lnTo>
                  <a:pt x="132715" y="169544"/>
                </a:lnTo>
                <a:lnTo>
                  <a:pt x="120015" y="209550"/>
                </a:lnTo>
                <a:lnTo>
                  <a:pt x="120015" y="250825"/>
                </a:lnTo>
                <a:lnTo>
                  <a:pt x="132715" y="290829"/>
                </a:lnTo>
                <a:lnTo>
                  <a:pt x="158115" y="326389"/>
                </a:lnTo>
                <a:lnTo>
                  <a:pt x="190500" y="358775"/>
                </a:lnTo>
                <a:lnTo>
                  <a:pt x="190500" y="394969"/>
                </a:lnTo>
                <a:lnTo>
                  <a:pt x="192404" y="405129"/>
                </a:lnTo>
                <a:lnTo>
                  <a:pt x="198120" y="413384"/>
                </a:lnTo>
                <a:lnTo>
                  <a:pt x="206375" y="419100"/>
                </a:lnTo>
                <a:lnTo>
                  <a:pt x="216534" y="421004"/>
                </a:lnTo>
                <a:lnTo>
                  <a:pt x="290829" y="421004"/>
                </a:lnTo>
                <a:lnTo>
                  <a:pt x="295909" y="420369"/>
                </a:lnTo>
                <a:lnTo>
                  <a:pt x="219709" y="420369"/>
                </a:lnTo>
                <a:lnTo>
                  <a:pt x="216534" y="417194"/>
                </a:lnTo>
                <a:lnTo>
                  <a:pt x="215900" y="411479"/>
                </a:lnTo>
                <a:lnTo>
                  <a:pt x="203200" y="267969"/>
                </a:lnTo>
                <a:lnTo>
                  <a:pt x="203200" y="264159"/>
                </a:lnTo>
                <a:lnTo>
                  <a:pt x="205740" y="260350"/>
                </a:lnTo>
                <a:lnTo>
                  <a:pt x="223520" y="260350"/>
                </a:lnTo>
                <a:lnTo>
                  <a:pt x="223520" y="245744"/>
                </a:lnTo>
                <a:lnTo>
                  <a:pt x="226695" y="242569"/>
                </a:lnTo>
                <a:lnTo>
                  <a:pt x="387350" y="242569"/>
                </a:lnTo>
                <a:lnTo>
                  <a:pt x="387350" y="209550"/>
                </a:lnTo>
                <a:lnTo>
                  <a:pt x="374650" y="169544"/>
                </a:lnTo>
                <a:lnTo>
                  <a:pt x="349250" y="134619"/>
                </a:lnTo>
                <a:lnTo>
                  <a:pt x="304800" y="104775"/>
                </a:lnTo>
                <a:lnTo>
                  <a:pt x="279400" y="97789"/>
                </a:lnTo>
                <a:lnTo>
                  <a:pt x="253365" y="95250"/>
                </a:lnTo>
                <a:close/>
              </a:path>
              <a:path w="509904" h="541655">
                <a:moveTo>
                  <a:pt x="223520" y="269875"/>
                </a:moveTo>
                <a:lnTo>
                  <a:pt x="217804" y="269875"/>
                </a:lnTo>
                <a:lnTo>
                  <a:pt x="224154" y="340994"/>
                </a:lnTo>
                <a:lnTo>
                  <a:pt x="230504" y="413384"/>
                </a:lnTo>
                <a:lnTo>
                  <a:pt x="230504" y="415925"/>
                </a:lnTo>
                <a:lnTo>
                  <a:pt x="227329" y="419734"/>
                </a:lnTo>
                <a:lnTo>
                  <a:pt x="219709" y="420369"/>
                </a:lnTo>
                <a:lnTo>
                  <a:pt x="295909" y="420369"/>
                </a:lnTo>
                <a:lnTo>
                  <a:pt x="298450" y="419734"/>
                </a:lnTo>
                <a:lnTo>
                  <a:pt x="287020" y="419734"/>
                </a:lnTo>
                <a:lnTo>
                  <a:pt x="283209" y="419100"/>
                </a:lnTo>
                <a:lnTo>
                  <a:pt x="278765" y="419100"/>
                </a:lnTo>
                <a:lnTo>
                  <a:pt x="276225" y="415289"/>
                </a:lnTo>
                <a:lnTo>
                  <a:pt x="276859" y="411479"/>
                </a:lnTo>
                <a:lnTo>
                  <a:pt x="289559" y="287654"/>
                </a:lnTo>
                <a:lnTo>
                  <a:pt x="226695" y="287654"/>
                </a:lnTo>
                <a:lnTo>
                  <a:pt x="223520" y="284479"/>
                </a:lnTo>
                <a:lnTo>
                  <a:pt x="223520" y="269875"/>
                </a:lnTo>
                <a:close/>
              </a:path>
              <a:path w="509904" h="541655">
                <a:moveTo>
                  <a:pt x="384809" y="259714"/>
                </a:moveTo>
                <a:lnTo>
                  <a:pt x="299720" y="259714"/>
                </a:lnTo>
                <a:lnTo>
                  <a:pt x="303529" y="260350"/>
                </a:lnTo>
                <a:lnTo>
                  <a:pt x="306070" y="264159"/>
                </a:lnTo>
                <a:lnTo>
                  <a:pt x="306070" y="267969"/>
                </a:lnTo>
                <a:lnTo>
                  <a:pt x="290829" y="413384"/>
                </a:lnTo>
                <a:lnTo>
                  <a:pt x="290195" y="417194"/>
                </a:lnTo>
                <a:lnTo>
                  <a:pt x="287020" y="419734"/>
                </a:lnTo>
                <a:lnTo>
                  <a:pt x="298450" y="419734"/>
                </a:lnTo>
                <a:lnTo>
                  <a:pt x="300990" y="419100"/>
                </a:lnTo>
                <a:lnTo>
                  <a:pt x="309245" y="413384"/>
                </a:lnTo>
                <a:lnTo>
                  <a:pt x="314959" y="405129"/>
                </a:lnTo>
                <a:lnTo>
                  <a:pt x="316865" y="394969"/>
                </a:lnTo>
                <a:lnTo>
                  <a:pt x="316865" y="358775"/>
                </a:lnTo>
                <a:lnTo>
                  <a:pt x="349250" y="326389"/>
                </a:lnTo>
                <a:lnTo>
                  <a:pt x="374650" y="290829"/>
                </a:lnTo>
                <a:lnTo>
                  <a:pt x="384809" y="259714"/>
                </a:lnTo>
                <a:close/>
              </a:path>
              <a:path w="509904" h="541655">
                <a:moveTo>
                  <a:pt x="247650" y="269875"/>
                </a:moveTo>
                <a:lnTo>
                  <a:pt x="238125" y="269875"/>
                </a:lnTo>
                <a:lnTo>
                  <a:pt x="238125" y="284479"/>
                </a:lnTo>
                <a:lnTo>
                  <a:pt x="234950" y="287654"/>
                </a:lnTo>
                <a:lnTo>
                  <a:pt x="250825" y="287654"/>
                </a:lnTo>
                <a:lnTo>
                  <a:pt x="247650" y="284479"/>
                </a:lnTo>
                <a:lnTo>
                  <a:pt x="247650" y="269875"/>
                </a:lnTo>
                <a:close/>
              </a:path>
              <a:path w="509904" h="541655">
                <a:moveTo>
                  <a:pt x="271145" y="269875"/>
                </a:moveTo>
                <a:lnTo>
                  <a:pt x="261620" y="269875"/>
                </a:lnTo>
                <a:lnTo>
                  <a:pt x="261620" y="284479"/>
                </a:lnTo>
                <a:lnTo>
                  <a:pt x="258445" y="287654"/>
                </a:lnTo>
                <a:lnTo>
                  <a:pt x="274320" y="287654"/>
                </a:lnTo>
                <a:lnTo>
                  <a:pt x="271145" y="284479"/>
                </a:lnTo>
                <a:lnTo>
                  <a:pt x="271145" y="269875"/>
                </a:lnTo>
                <a:close/>
              </a:path>
              <a:path w="509904" h="541655">
                <a:moveTo>
                  <a:pt x="291465" y="269875"/>
                </a:moveTo>
                <a:lnTo>
                  <a:pt x="285750" y="269875"/>
                </a:lnTo>
                <a:lnTo>
                  <a:pt x="285750" y="284479"/>
                </a:lnTo>
                <a:lnTo>
                  <a:pt x="282575" y="287654"/>
                </a:lnTo>
                <a:lnTo>
                  <a:pt x="289559" y="287654"/>
                </a:lnTo>
                <a:lnTo>
                  <a:pt x="291465" y="269875"/>
                </a:lnTo>
                <a:close/>
              </a:path>
              <a:path w="509904" h="541655">
                <a:moveTo>
                  <a:pt x="212090" y="260350"/>
                </a:moveTo>
                <a:lnTo>
                  <a:pt x="209550" y="260350"/>
                </a:lnTo>
                <a:lnTo>
                  <a:pt x="211454" y="260984"/>
                </a:lnTo>
                <a:lnTo>
                  <a:pt x="212090" y="260350"/>
                </a:lnTo>
                <a:close/>
              </a:path>
              <a:path w="509904" h="541655">
                <a:moveTo>
                  <a:pt x="387350" y="242569"/>
                </a:moveTo>
                <a:lnTo>
                  <a:pt x="282575" y="242569"/>
                </a:lnTo>
                <a:lnTo>
                  <a:pt x="285750" y="245744"/>
                </a:lnTo>
                <a:lnTo>
                  <a:pt x="285750" y="260350"/>
                </a:lnTo>
                <a:lnTo>
                  <a:pt x="297179" y="260350"/>
                </a:lnTo>
                <a:lnTo>
                  <a:pt x="297179" y="260984"/>
                </a:lnTo>
                <a:lnTo>
                  <a:pt x="297815" y="259714"/>
                </a:lnTo>
                <a:lnTo>
                  <a:pt x="384809" y="259714"/>
                </a:lnTo>
                <a:lnTo>
                  <a:pt x="387350" y="250825"/>
                </a:lnTo>
                <a:lnTo>
                  <a:pt x="387350" y="242569"/>
                </a:lnTo>
                <a:close/>
              </a:path>
              <a:path w="509904" h="541655">
                <a:moveTo>
                  <a:pt x="250825" y="242569"/>
                </a:moveTo>
                <a:lnTo>
                  <a:pt x="234950" y="242569"/>
                </a:lnTo>
                <a:lnTo>
                  <a:pt x="238125" y="245744"/>
                </a:lnTo>
                <a:lnTo>
                  <a:pt x="238125" y="260350"/>
                </a:lnTo>
                <a:lnTo>
                  <a:pt x="247650" y="260350"/>
                </a:lnTo>
                <a:lnTo>
                  <a:pt x="247650" y="245744"/>
                </a:lnTo>
                <a:lnTo>
                  <a:pt x="250825" y="242569"/>
                </a:lnTo>
                <a:close/>
              </a:path>
              <a:path w="509904" h="541655">
                <a:moveTo>
                  <a:pt x="274320" y="242569"/>
                </a:moveTo>
                <a:lnTo>
                  <a:pt x="258445" y="242569"/>
                </a:lnTo>
                <a:lnTo>
                  <a:pt x="261620" y="245744"/>
                </a:lnTo>
                <a:lnTo>
                  <a:pt x="261620" y="260350"/>
                </a:lnTo>
                <a:lnTo>
                  <a:pt x="271145" y="260350"/>
                </a:lnTo>
                <a:lnTo>
                  <a:pt x="271145" y="245744"/>
                </a:lnTo>
                <a:lnTo>
                  <a:pt x="274320" y="242569"/>
                </a:lnTo>
                <a:close/>
              </a:path>
              <a:path w="509904" h="541655">
                <a:moveTo>
                  <a:pt x="60959" y="216534"/>
                </a:moveTo>
                <a:lnTo>
                  <a:pt x="6350" y="216534"/>
                </a:lnTo>
                <a:lnTo>
                  <a:pt x="0" y="222250"/>
                </a:lnTo>
                <a:lnTo>
                  <a:pt x="0" y="237489"/>
                </a:lnTo>
                <a:lnTo>
                  <a:pt x="6350" y="243204"/>
                </a:lnTo>
                <a:lnTo>
                  <a:pt x="60959" y="243204"/>
                </a:lnTo>
                <a:lnTo>
                  <a:pt x="66675" y="237489"/>
                </a:lnTo>
                <a:lnTo>
                  <a:pt x="66675" y="222250"/>
                </a:lnTo>
                <a:lnTo>
                  <a:pt x="60959" y="216534"/>
                </a:lnTo>
                <a:close/>
              </a:path>
              <a:path w="509904" h="541655">
                <a:moveTo>
                  <a:pt x="504190" y="216534"/>
                </a:moveTo>
                <a:lnTo>
                  <a:pt x="449579" y="216534"/>
                </a:lnTo>
                <a:lnTo>
                  <a:pt x="443865" y="222250"/>
                </a:lnTo>
                <a:lnTo>
                  <a:pt x="443865" y="237489"/>
                </a:lnTo>
                <a:lnTo>
                  <a:pt x="449579" y="243204"/>
                </a:lnTo>
                <a:lnTo>
                  <a:pt x="504190" y="243204"/>
                </a:lnTo>
                <a:lnTo>
                  <a:pt x="509904" y="237489"/>
                </a:lnTo>
                <a:lnTo>
                  <a:pt x="509904" y="222250"/>
                </a:lnTo>
                <a:lnTo>
                  <a:pt x="504190" y="216534"/>
                </a:lnTo>
                <a:close/>
              </a:path>
              <a:path w="509904" h="541655">
                <a:moveTo>
                  <a:pt x="445134" y="71754"/>
                </a:moveTo>
                <a:lnTo>
                  <a:pt x="438150" y="71754"/>
                </a:lnTo>
                <a:lnTo>
                  <a:pt x="434975" y="73025"/>
                </a:lnTo>
                <a:lnTo>
                  <a:pt x="431800" y="75564"/>
                </a:lnTo>
                <a:lnTo>
                  <a:pt x="398779" y="109219"/>
                </a:lnTo>
                <a:lnTo>
                  <a:pt x="398779" y="117475"/>
                </a:lnTo>
                <a:lnTo>
                  <a:pt x="408940" y="127634"/>
                </a:lnTo>
                <a:lnTo>
                  <a:pt x="417195" y="127634"/>
                </a:lnTo>
                <a:lnTo>
                  <a:pt x="455929" y="88900"/>
                </a:lnTo>
                <a:lnTo>
                  <a:pt x="455929" y="80644"/>
                </a:lnTo>
                <a:lnTo>
                  <a:pt x="448309" y="73025"/>
                </a:lnTo>
                <a:lnTo>
                  <a:pt x="445134" y="71754"/>
                </a:lnTo>
                <a:close/>
              </a:path>
              <a:path w="509904" h="541655">
                <a:moveTo>
                  <a:pt x="71120" y="71754"/>
                </a:moveTo>
                <a:lnTo>
                  <a:pt x="64134" y="71754"/>
                </a:lnTo>
                <a:lnTo>
                  <a:pt x="60959" y="73025"/>
                </a:lnTo>
                <a:lnTo>
                  <a:pt x="53340" y="80644"/>
                </a:lnTo>
                <a:lnTo>
                  <a:pt x="53340" y="88900"/>
                </a:lnTo>
                <a:lnTo>
                  <a:pt x="92075" y="127634"/>
                </a:lnTo>
                <a:lnTo>
                  <a:pt x="100329" y="127634"/>
                </a:lnTo>
                <a:lnTo>
                  <a:pt x="110490" y="117475"/>
                </a:lnTo>
                <a:lnTo>
                  <a:pt x="110490" y="109219"/>
                </a:lnTo>
                <a:lnTo>
                  <a:pt x="77470" y="75564"/>
                </a:lnTo>
                <a:lnTo>
                  <a:pt x="74295" y="73025"/>
                </a:lnTo>
                <a:lnTo>
                  <a:pt x="71120" y="71754"/>
                </a:lnTo>
                <a:close/>
              </a:path>
              <a:path w="509904" h="541655">
                <a:moveTo>
                  <a:pt x="262254" y="0"/>
                </a:moveTo>
                <a:lnTo>
                  <a:pt x="247650" y="0"/>
                </a:lnTo>
                <a:lnTo>
                  <a:pt x="241934" y="5714"/>
                </a:lnTo>
                <a:lnTo>
                  <a:pt x="241934" y="60325"/>
                </a:lnTo>
                <a:lnTo>
                  <a:pt x="247650" y="66039"/>
                </a:lnTo>
                <a:lnTo>
                  <a:pt x="262254" y="66039"/>
                </a:lnTo>
                <a:lnTo>
                  <a:pt x="268604" y="60325"/>
                </a:lnTo>
                <a:lnTo>
                  <a:pt x="268604" y="5714"/>
                </a:lnTo>
                <a:lnTo>
                  <a:pt x="262254" y="0"/>
                </a:lnTo>
                <a:close/>
              </a:path>
            </a:pathLst>
          </a:custGeom>
          <a:solidFill>
            <a:srgbClr val="DC00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383282" y="117094"/>
            <a:ext cx="745744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solidFill>
                  <a:schemeClr val="accent1"/>
                </a:solidFill>
                <a:latin typeface="Arial"/>
                <a:cs typeface="Arial"/>
              </a:rPr>
              <a:t>2.- </a:t>
            </a:r>
            <a:r>
              <a:rPr b="1" dirty="0">
                <a:solidFill>
                  <a:schemeClr val="accent1"/>
                </a:solidFill>
                <a:latin typeface="Arial"/>
                <a:cs typeface="Arial"/>
              </a:rPr>
              <a:t>La Bolsa</a:t>
            </a:r>
            <a:r>
              <a:rPr b="1" spc="-95" dirty="0">
                <a:solidFill>
                  <a:schemeClr val="accent1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chemeClr val="accent1"/>
                </a:solidFill>
                <a:latin typeface="Arial"/>
                <a:cs typeface="Arial"/>
              </a:rPr>
              <a:t>Misteriosa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R="5080" indent="914400" algn="just">
              <a:lnSpc>
                <a:spcPct val="99300"/>
              </a:lnSpc>
              <a:spcBef>
                <a:spcPts val="114"/>
              </a:spcBef>
            </a:pPr>
            <a:r>
              <a:rPr spc="-5" dirty="0"/>
              <a:t>Elijan diferentes objetos </a:t>
            </a:r>
            <a:r>
              <a:rPr spc="-20" dirty="0"/>
              <a:t>pueden  </a:t>
            </a:r>
            <a:r>
              <a:rPr spc="-5" dirty="0"/>
              <a:t>ser juguetes, utensilios de </a:t>
            </a:r>
            <a:r>
              <a:rPr dirty="0"/>
              <a:t>cocina, </a:t>
            </a:r>
            <a:r>
              <a:rPr spc="-5" dirty="0"/>
              <a:t>(cuidado  que no pinche ni </a:t>
            </a:r>
            <a:r>
              <a:rPr dirty="0"/>
              <a:t>tenga </a:t>
            </a:r>
            <a:r>
              <a:rPr spc="-5" dirty="0"/>
              <a:t>filo), una </a:t>
            </a:r>
            <a:r>
              <a:rPr dirty="0"/>
              <a:t>fruta </a:t>
            </a:r>
            <a:r>
              <a:rPr spc="-5" dirty="0"/>
              <a:t>o lo  que sea que puedas meter </a:t>
            </a:r>
            <a:r>
              <a:rPr dirty="0"/>
              <a:t>en </a:t>
            </a:r>
            <a:r>
              <a:rPr spc="-5" dirty="0"/>
              <a:t>una</a:t>
            </a:r>
            <a:r>
              <a:rPr spc="-25" dirty="0"/>
              <a:t> </a:t>
            </a:r>
            <a:r>
              <a:rPr spc="-5" dirty="0"/>
              <a:t>bolsa.</a:t>
            </a: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900"/>
          </a:p>
          <a:p>
            <a:pPr marR="8255" indent="914400" algn="just">
              <a:lnSpc>
                <a:spcPct val="99300"/>
              </a:lnSpc>
            </a:pPr>
            <a:r>
              <a:rPr spc="-5" dirty="0"/>
              <a:t>Puedes meter todo en una bolsita  de género </a:t>
            </a:r>
            <a:r>
              <a:rPr spc="-10" dirty="0"/>
              <a:t>¡las </a:t>
            </a:r>
            <a:r>
              <a:rPr spc="-5" dirty="0"/>
              <a:t>del supermercado </a:t>
            </a:r>
            <a:r>
              <a:rPr dirty="0"/>
              <a:t>son  perfectas! ¿no tienes? Una funda </a:t>
            </a:r>
            <a:r>
              <a:rPr spc="-5" dirty="0"/>
              <a:t>de  almohada también puede</a:t>
            </a:r>
            <a:r>
              <a:rPr spc="5" dirty="0"/>
              <a:t> </a:t>
            </a:r>
            <a:r>
              <a:rPr dirty="0"/>
              <a:t>servir.</a:t>
            </a: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850"/>
          </a:p>
          <a:p>
            <a:pPr marL="142875" marR="150495" indent="-2540" algn="ctr">
              <a:lnSpc>
                <a:spcPct val="100200"/>
              </a:lnSpc>
            </a:pPr>
            <a:r>
              <a:rPr b="1" dirty="0">
                <a:latin typeface="Arial"/>
                <a:cs typeface="Arial"/>
              </a:rPr>
              <a:t>El </a:t>
            </a:r>
            <a:r>
              <a:rPr b="1" spc="-5" dirty="0">
                <a:latin typeface="Arial"/>
                <a:cs typeface="Arial"/>
              </a:rPr>
              <a:t>participante con </a:t>
            </a:r>
            <a:r>
              <a:rPr b="1" dirty="0">
                <a:latin typeface="Arial"/>
                <a:cs typeface="Arial"/>
              </a:rPr>
              <a:t>los ojos </a:t>
            </a:r>
            <a:r>
              <a:rPr b="1" spc="-5" dirty="0">
                <a:latin typeface="Arial"/>
                <a:cs typeface="Arial"/>
              </a:rPr>
              <a:t>vendados  </a:t>
            </a:r>
            <a:r>
              <a:rPr b="1" dirty="0">
                <a:latin typeface="Arial"/>
                <a:cs typeface="Arial"/>
              </a:rPr>
              <a:t>debe introducir su </a:t>
            </a:r>
            <a:r>
              <a:rPr b="1" spc="-5" dirty="0">
                <a:latin typeface="Arial"/>
                <a:cs typeface="Arial"/>
              </a:rPr>
              <a:t>mano </a:t>
            </a:r>
            <a:r>
              <a:rPr b="1" dirty="0">
                <a:latin typeface="Arial"/>
                <a:cs typeface="Arial"/>
              </a:rPr>
              <a:t>en la bolsa  </a:t>
            </a:r>
            <a:r>
              <a:rPr b="1" spc="-5" dirty="0">
                <a:latin typeface="Arial"/>
                <a:cs typeface="Arial"/>
              </a:rPr>
              <a:t>misteriosa y </a:t>
            </a:r>
            <a:r>
              <a:rPr b="1" dirty="0">
                <a:latin typeface="Arial"/>
                <a:cs typeface="Arial"/>
              </a:rPr>
              <a:t>tomar un objeto,</a:t>
            </a:r>
            <a:r>
              <a:rPr b="1" spc="-15" dirty="0">
                <a:latin typeface="Arial"/>
                <a:cs typeface="Arial"/>
              </a:rPr>
              <a:t> </a:t>
            </a:r>
            <a:r>
              <a:rPr b="1" spc="-5" dirty="0">
                <a:latin typeface="Arial"/>
                <a:cs typeface="Arial"/>
              </a:rPr>
              <a:t>mediante  sus manos </a:t>
            </a:r>
            <a:r>
              <a:rPr b="1" dirty="0">
                <a:latin typeface="Arial"/>
                <a:cs typeface="Arial"/>
              </a:rPr>
              <a:t>tiene que </a:t>
            </a:r>
            <a:r>
              <a:rPr b="1" spc="-5" dirty="0">
                <a:latin typeface="Arial"/>
                <a:cs typeface="Arial"/>
              </a:rPr>
              <a:t>adivinar </a:t>
            </a:r>
            <a:r>
              <a:rPr b="1" dirty="0">
                <a:latin typeface="Arial"/>
                <a:cs typeface="Arial"/>
              </a:rPr>
              <a:t>qué</a:t>
            </a:r>
            <a:r>
              <a:rPr b="1" spc="-35" dirty="0">
                <a:latin typeface="Arial"/>
                <a:cs typeface="Arial"/>
              </a:rPr>
              <a:t> </a:t>
            </a:r>
            <a:r>
              <a:rPr b="1" spc="-5" dirty="0">
                <a:latin typeface="Arial"/>
                <a:cs typeface="Arial"/>
              </a:rPr>
              <a:t>es.</a:t>
            </a:r>
          </a:p>
        </p:txBody>
      </p:sp>
      <p:sp>
        <p:nvSpPr>
          <p:cNvPr id="4" name="object 4"/>
          <p:cNvSpPr/>
          <p:nvPr/>
        </p:nvSpPr>
        <p:spPr>
          <a:xfrm>
            <a:off x="10084434" y="4862169"/>
            <a:ext cx="1908809" cy="193319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562109" y="1956593"/>
            <a:ext cx="2761830" cy="2385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702300" y="1857375"/>
            <a:ext cx="4451985" cy="2124075"/>
          </a:xfrm>
          <a:prstGeom prst="rect">
            <a:avLst/>
          </a:prstGeom>
          <a:ln w="12700">
            <a:solidFill>
              <a:srgbClr val="DC00C6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90"/>
              </a:spcBef>
            </a:pPr>
            <a:r>
              <a:rPr sz="1800" dirty="0">
                <a:latin typeface="Arial"/>
                <a:cs typeface="Arial"/>
              </a:rPr>
              <a:t>¿Qué </a:t>
            </a:r>
            <a:r>
              <a:rPr sz="1800" spc="-5" dirty="0">
                <a:latin typeface="Arial"/>
                <a:cs typeface="Arial"/>
              </a:rPr>
              <a:t>estamos trabajando?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950">
              <a:latin typeface="Arial"/>
              <a:cs typeface="Arial"/>
            </a:endParaRPr>
          </a:p>
          <a:p>
            <a:pPr marL="379095" marR="233045" indent="-287020">
              <a:lnSpc>
                <a:spcPts val="1910"/>
              </a:lnSpc>
              <a:buChar char="•"/>
              <a:tabLst>
                <a:tab pos="379095" algn="l"/>
                <a:tab pos="379730" algn="l"/>
              </a:tabLst>
            </a:pPr>
            <a:r>
              <a:rPr sz="1600" spc="-5" dirty="0">
                <a:solidFill>
                  <a:srgbClr val="E16900"/>
                </a:solidFill>
                <a:latin typeface="Arial"/>
                <a:cs typeface="Arial"/>
              </a:rPr>
              <a:t>Memoria</a:t>
            </a:r>
            <a:r>
              <a:rPr sz="1600" spc="-5" dirty="0">
                <a:latin typeface="Arial"/>
                <a:cs typeface="Arial"/>
              </a:rPr>
              <a:t>: el niño o niña debe </a:t>
            </a:r>
            <a:r>
              <a:rPr sz="1600" dirty="0">
                <a:latin typeface="Arial"/>
                <a:cs typeface="Arial"/>
              </a:rPr>
              <a:t>buscar </a:t>
            </a:r>
            <a:r>
              <a:rPr sz="1600" spc="-5" dirty="0">
                <a:latin typeface="Arial"/>
                <a:cs typeface="Arial"/>
              </a:rPr>
              <a:t>en su  memoria todos </a:t>
            </a:r>
            <a:r>
              <a:rPr sz="1600" dirty="0">
                <a:latin typeface="Arial"/>
                <a:cs typeface="Arial"/>
              </a:rPr>
              <a:t>los </a:t>
            </a:r>
            <a:r>
              <a:rPr sz="1600" spc="-5" dirty="0">
                <a:latin typeface="Arial"/>
                <a:cs typeface="Arial"/>
              </a:rPr>
              <a:t>objetos que conoce,  recordar su forma y su</a:t>
            </a:r>
            <a:r>
              <a:rPr sz="1600" spc="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nombre!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har char="•"/>
            </a:pPr>
            <a:endParaRPr sz="1650">
              <a:latin typeface="Arial"/>
              <a:cs typeface="Arial"/>
            </a:endParaRPr>
          </a:p>
          <a:p>
            <a:pPr marL="379095" marR="363220" indent="-287020">
              <a:lnSpc>
                <a:spcPts val="1900"/>
              </a:lnSpc>
              <a:buChar char="•"/>
              <a:tabLst>
                <a:tab pos="379095" algn="l"/>
                <a:tab pos="379730" algn="l"/>
              </a:tabLst>
            </a:pPr>
            <a:r>
              <a:rPr sz="1600" spc="-5" dirty="0">
                <a:solidFill>
                  <a:srgbClr val="008FD1"/>
                </a:solidFill>
                <a:latin typeface="Arial"/>
                <a:cs typeface="Arial"/>
              </a:rPr>
              <a:t>Concentración</a:t>
            </a:r>
            <a:r>
              <a:rPr sz="1600" spc="-5" dirty="0">
                <a:latin typeface="Arial"/>
                <a:cs typeface="Arial"/>
              </a:rPr>
              <a:t>, debemos prestar mucha  atención a </a:t>
            </a:r>
            <a:r>
              <a:rPr sz="1600" dirty="0">
                <a:latin typeface="Arial"/>
                <a:cs typeface="Arial"/>
              </a:rPr>
              <a:t>lo </a:t>
            </a:r>
            <a:r>
              <a:rPr sz="1600" spc="-5" dirty="0">
                <a:latin typeface="Arial"/>
                <a:cs typeface="Arial"/>
              </a:rPr>
              <a:t>que tocamos para</a:t>
            </a:r>
            <a:r>
              <a:rPr sz="1600" spc="-7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adivinar..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702934" y="4227829"/>
            <a:ext cx="4131945" cy="2353945"/>
          </a:xfrm>
          <a:prstGeom prst="rect">
            <a:avLst/>
          </a:prstGeom>
          <a:ln w="12700">
            <a:solidFill>
              <a:srgbClr val="FB9034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90"/>
              </a:spcBef>
            </a:pPr>
            <a:r>
              <a:rPr sz="1800" b="1" dirty="0">
                <a:latin typeface="Arial"/>
                <a:cs typeface="Arial"/>
              </a:rPr>
              <a:t>¿Quieres </a:t>
            </a:r>
            <a:r>
              <a:rPr sz="1800" b="1" spc="-5" dirty="0">
                <a:latin typeface="Arial"/>
                <a:cs typeface="Arial"/>
              </a:rPr>
              <a:t>hacerlo más </a:t>
            </a:r>
            <a:r>
              <a:rPr sz="1800" b="1" dirty="0">
                <a:latin typeface="Arial"/>
                <a:cs typeface="Arial"/>
              </a:rPr>
              <a:t>difícil?</a:t>
            </a:r>
            <a:endParaRPr sz="1800">
              <a:latin typeface="Arial"/>
              <a:cs typeface="Arial"/>
            </a:endParaRPr>
          </a:p>
          <a:p>
            <a:pPr marL="92075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Elije </a:t>
            </a:r>
            <a:r>
              <a:rPr sz="1800" dirty="0">
                <a:latin typeface="Arial"/>
                <a:cs typeface="Arial"/>
              </a:rPr>
              <a:t>tú los </a:t>
            </a:r>
            <a:r>
              <a:rPr sz="1800" spc="-5" dirty="0">
                <a:latin typeface="Arial"/>
                <a:cs typeface="Arial"/>
              </a:rPr>
              <a:t>objetos </a:t>
            </a:r>
            <a:r>
              <a:rPr sz="1800" spc="-10" dirty="0">
                <a:latin typeface="Arial"/>
                <a:cs typeface="Arial"/>
              </a:rPr>
              <a:t>en</a:t>
            </a:r>
            <a:r>
              <a:rPr sz="1800" spc="-5" dirty="0">
                <a:latin typeface="Arial"/>
                <a:cs typeface="Arial"/>
              </a:rPr>
              <a:t> secreto.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850">
              <a:latin typeface="Arial"/>
              <a:cs typeface="Arial"/>
            </a:endParaRPr>
          </a:p>
          <a:p>
            <a:pPr marL="92075" marR="106045">
              <a:lnSpc>
                <a:spcPct val="99700"/>
              </a:lnSpc>
            </a:pPr>
            <a:r>
              <a:rPr sz="1800" b="1" dirty="0">
                <a:latin typeface="Arial"/>
                <a:cs typeface="Arial"/>
              </a:rPr>
              <a:t>¿Quieres </a:t>
            </a:r>
            <a:r>
              <a:rPr sz="1800" b="1" spc="-5" dirty="0">
                <a:latin typeface="Arial"/>
                <a:cs typeface="Arial"/>
              </a:rPr>
              <a:t>estimular </a:t>
            </a:r>
            <a:r>
              <a:rPr sz="1800" b="1" dirty="0">
                <a:latin typeface="Arial"/>
                <a:cs typeface="Arial"/>
              </a:rPr>
              <a:t>el </a:t>
            </a:r>
            <a:r>
              <a:rPr sz="1800" b="1" spc="-5" dirty="0">
                <a:latin typeface="Arial"/>
                <a:cs typeface="Arial"/>
              </a:rPr>
              <a:t>lenguaje?  </a:t>
            </a:r>
            <a:r>
              <a:rPr sz="1800" spc="-5" dirty="0">
                <a:latin typeface="Arial"/>
                <a:cs typeface="Arial"/>
              </a:rPr>
              <a:t>Pídele </a:t>
            </a:r>
            <a:r>
              <a:rPr sz="1800" dirty="0">
                <a:latin typeface="Arial"/>
                <a:cs typeface="Arial"/>
              </a:rPr>
              <a:t>que vaya </a:t>
            </a:r>
            <a:r>
              <a:rPr sz="1800" spc="-5" dirty="0">
                <a:latin typeface="Arial"/>
                <a:cs typeface="Arial"/>
              </a:rPr>
              <a:t>describiendo lo que  va sintiendo </a:t>
            </a:r>
            <a:r>
              <a:rPr sz="1800" dirty="0">
                <a:latin typeface="Arial"/>
                <a:cs typeface="Arial"/>
              </a:rPr>
              <a:t>con </a:t>
            </a:r>
            <a:r>
              <a:rPr sz="1800" spc="-5" dirty="0">
                <a:latin typeface="Arial"/>
                <a:cs typeface="Arial"/>
              </a:rPr>
              <a:t>sus </a:t>
            </a:r>
            <a:r>
              <a:rPr sz="1800" dirty="0">
                <a:latin typeface="Arial"/>
                <a:cs typeface="Arial"/>
              </a:rPr>
              <a:t>manos! Es </a:t>
            </a:r>
            <a:r>
              <a:rPr sz="1800" spc="-5" dirty="0">
                <a:latin typeface="Arial"/>
                <a:cs typeface="Arial"/>
              </a:rPr>
              <a:t>duro o  blando, </a:t>
            </a:r>
            <a:r>
              <a:rPr sz="1800" dirty="0">
                <a:latin typeface="Arial"/>
                <a:cs typeface="Arial"/>
              </a:rPr>
              <a:t>áspero </a:t>
            </a:r>
            <a:r>
              <a:rPr sz="1800" spc="-5" dirty="0">
                <a:latin typeface="Arial"/>
                <a:cs typeface="Arial"/>
              </a:rPr>
              <a:t>o suave, </a:t>
            </a:r>
            <a:r>
              <a:rPr sz="1800" dirty="0">
                <a:latin typeface="Arial"/>
                <a:cs typeface="Arial"/>
              </a:rPr>
              <a:t>frío </a:t>
            </a:r>
            <a:r>
              <a:rPr sz="1800" spc="-5" dirty="0">
                <a:latin typeface="Arial"/>
                <a:cs typeface="Arial"/>
              </a:rPr>
              <a:t>o </a:t>
            </a:r>
            <a:r>
              <a:rPr sz="1800" spc="-20" dirty="0">
                <a:latin typeface="Arial"/>
                <a:cs typeface="Arial"/>
              </a:rPr>
              <a:t>caliente.  </a:t>
            </a:r>
            <a:r>
              <a:rPr sz="1800" spc="-5" dirty="0">
                <a:latin typeface="Arial"/>
                <a:cs typeface="Arial"/>
              </a:rPr>
              <a:t>tiene algún </a:t>
            </a:r>
            <a:r>
              <a:rPr sz="1800" spc="-20" dirty="0">
                <a:latin typeface="Arial"/>
                <a:cs typeface="Arial"/>
              </a:rPr>
              <a:t>olor,</a:t>
            </a:r>
            <a:r>
              <a:rPr sz="1800" dirty="0">
                <a:latin typeface="Arial"/>
                <a:cs typeface="Arial"/>
              </a:rPr>
              <a:t> etc.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46100" y="1858010"/>
            <a:ext cx="4722495" cy="3970654"/>
          </a:xfrm>
          <a:custGeom>
            <a:avLst/>
            <a:gdLst/>
            <a:ahLst/>
            <a:cxnLst/>
            <a:rect l="l" t="t" r="r" b="b"/>
            <a:pathLst>
              <a:path w="4722495" h="3970654">
                <a:moveTo>
                  <a:pt x="0" y="3970654"/>
                </a:moveTo>
                <a:lnTo>
                  <a:pt x="4722495" y="3970654"/>
                </a:lnTo>
                <a:lnTo>
                  <a:pt x="4722495" y="0"/>
                </a:lnTo>
                <a:lnTo>
                  <a:pt x="0" y="0"/>
                </a:lnTo>
                <a:lnTo>
                  <a:pt x="0" y="3970654"/>
                </a:lnTo>
                <a:close/>
              </a:path>
            </a:pathLst>
          </a:custGeom>
          <a:ln w="12700">
            <a:solidFill>
              <a:srgbClr val="7AEB3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10689" y="4353559"/>
            <a:ext cx="4144645" cy="2308860"/>
          </a:xfrm>
          <a:prstGeom prst="rect">
            <a:avLst/>
          </a:prstGeom>
          <a:ln w="12700">
            <a:solidFill>
              <a:srgbClr val="FFD234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477520">
              <a:lnSpc>
                <a:spcPct val="100000"/>
              </a:lnSpc>
              <a:spcBef>
                <a:spcPts val="295"/>
              </a:spcBef>
            </a:pPr>
            <a:r>
              <a:rPr sz="1800" b="1" dirty="0">
                <a:latin typeface="Arial"/>
                <a:cs typeface="Arial"/>
              </a:rPr>
              <a:t>¿Quieres </a:t>
            </a:r>
            <a:r>
              <a:rPr sz="1800" b="1" spc="-5" dirty="0">
                <a:latin typeface="Arial"/>
                <a:cs typeface="Arial"/>
              </a:rPr>
              <a:t>hacerlo más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difícil?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950">
              <a:latin typeface="Arial"/>
              <a:cs typeface="Arial"/>
            </a:endParaRPr>
          </a:p>
          <a:p>
            <a:pPr marL="92075" marR="71755" algn="just">
              <a:lnSpc>
                <a:spcPts val="2150"/>
              </a:lnSpc>
            </a:pP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Si hay 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más 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de un participante </a:t>
            </a:r>
            <a:r>
              <a:rPr sz="1800" spc="-5" dirty="0">
                <a:latin typeface="Arial"/>
                <a:cs typeface="Arial"/>
              </a:rPr>
              <a:t>pueden  jugar a </a:t>
            </a:r>
            <a:r>
              <a:rPr sz="1800" dirty="0">
                <a:latin typeface="Arial"/>
                <a:cs typeface="Arial"/>
              </a:rPr>
              <a:t>quién </a:t>
            </a:r>
            <a:r>
              <a:rPr sz="1800" spc="-5" dirty="0">
                <a:latin typeface="Arial"/>
                <a:cs typeface="Arial"/>
              </a:rPr>
              <a:t>lo </a:t>
            </a:r>
            <a:r>
              <a:rPr sz="1800" dirty="0">
                <a:latin typeface="Arial"/>
                <a:cs typeface="Arial"/>
              </a:rPr>
              <a:t>hace más </a:t>
            </a:r>
            <a:r>
              <a:rPr sz="1800" spc="-5" dirty="0">
                <a:latin typeface="Arial"/>
                <a:cs typeface="Arial"/>
              </a:rPr>
              <a:t>rápido </a:t>
            </a:r>
            <a:r>
              <a:rPr sz="1800" dirty="0">
                <a:latin typeface="Arial"/>
                <a:cs typeface="Arial"/>
              </a:rPr>
              <a:t>y  </a:t>
            </a:r>
            <a:r>
              <a:rPr sz="1800" spc="-5" dirty="0">
                <a:latin typeface="Arial"/>
                <a:cs typeface="Arial"/>
              </a:rPr>
              <a:t>con </a:t>
            </a:r>
            <a:r>
              <a:rPr sz="1800" dirty="0">
                <a:latin typeface="Arial"/>
                <a:cs typeface="Arial"/>
              </a:rPr>
              <a:t>menos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errores.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800">
              <a:latin typeface="Arial"/>
              <a:cs typeface="Arial"/>
            </a:endParaRPr>
          </a:p>
          <a:p>
            <a:pPr marL="92075" marR="81280" algn="just">
              <a:lnSpc>
                <a:spcPct val="100000"/>
              </a:lnSpc>
              <a:spcBef>
                <a:spcPts val="5"/>
              </a:spcBef>
            </a:pP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Si es 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sólo un 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participante </a:t>
            </a:r>
            <a:r>
              <a:rPr sz="1800" spc="-5" dirty="0">
                <a:latin typeface="Arial"/>
                <a:cs typeface="Arial"/>
              </a:rPr>
              <a:t>pueden  hacerlo </a:t>
            </a:r>
            <a:r>
              <a:rPr sz="1800" dirty="0">
                <a:latin typeface="Arial"/>
                <a:cs typeface="Arial"/>
              </a:rPr>
              <a:t>con </a:t>
            </a:r>
            <a:r>
              <a:rPr sz="1800" spc="-5" dirty="0">
                <a:latin typeface="Arial"/>
                <a:cs typeface="Arial"/>
              </a:rPr>
              <a:t>tiempo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limite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03808" y="117094"/>
            <a:ext cx="1023810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solidFill>
                  <a:srgbClr val="92D050"/>
                </a:solidFill>
                <a:latin typeface="Arial"/>
                <a:cs typeface="Arial"/>
              </a:rPr>
              <a:t>3.- </a:t>
            </a:r>
            <a:r>
              <a:rPr b="1" dirty="0">
                <a:solidFill>
                  <a:srgbClr val="92D050"/>
                </a:solidFill>
                <a:latin typeface="Arial"/>
                <a:cs typeface="Arial"/>
              </a:rPr>
              <a:t>Y si nos pintamos </a:t>
            </a:r>
            <a:r>
              <a:rPr b="1" spc="-10" dirty="0">
                <a:solidFill>
                  <a:srgbClr val="92D050"/>
                </a:solidFill>
                <a:latin typeface="Arial"/>
                <a:cs typeface="Arial"/>
              </a:rPr>
              <a:t>las</a:t>
            </a:r>
            <a:r>
              <a:rPr b="1" spc="-75" dirty="0">
                <a:solidFill>
                  <a:srgbClr val="92D050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92D050"/>
                </a:solidFill>
                <a:latin typeface="Arial"/>
                <a:cs typeface="Arial"/>
              </a:rPr>
              <a:t>uñas?</a:t>
            </a:r>
          </a:p>
        </p:txBody>
      </p:sp>
      <p:sp>
        <p:nvSpPr>
          <p:cNvPr id="4" name="object 4"/>
          <p:cNvSpPr/>
          <p:nvPr/>
        </p:nvSpPr>
        <p:spPr>
          <a:xfrm>
            <a:off x="8210550" y="4403725"/>
            <a:ext cx="3215513" cy="22186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382259" y="1535430"/>
            <a:ext cx="2165476" cy="23094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575059" y="2042318"/>
            <a:ext cx="2761830" cy="24309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8211184" y="1943735"/>
            <a:ext cx="3462654" cy="2124075"/>
          </a:xfrm>
          <a:prstGeom prst="rect">
            <a:avLst/>
          </a:prstGeom>
          <a:ln w="12700">
            <a:solidFill>
              <a:srgbClr val="DC00C6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348615">
              <a:lnSpc>
                <a:spcPct val="100000"/>
              </a:lnSpc>
              <a:spcBef>
                <a:spcPts val="300"/>
              </a:spcBef>
            </a:pPr>
            <a:r>
              <a:rPr sz="1800" dirty="0">
                <a:latin typeface="Arial"/>
                <a:cs typeface="Arial"/>
              </a:rPr>
              <a:t>¿Qué </a:t>
            </a:r>
            <a:r>
              <a:rPr sz="1800" spc="-5" dirty="0">
                <a:latin typeface="Arial"/>
                <a:cs typeface="Arial"/>
              </a:rPr>
              <a:t>estamos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trabajando?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900">
              <a:latin typeface="Arial"/>
              <a:cs typeface="Arial"/>
            </a:endParaRPr>
          </a:p>
          <a:p>
            <a:pPr marL="379095" marR="197485" indent="-287020">
              <a:lnSpc>
                <a:spcPts val="1910"/>
              </a:lnSpc>
              <a:buChar char="•"/>
              <a:tabLst>
                <a:tab pos="379095" algn="l"/>
                <a:tab pos="379730" algn="l"/>
              </a:tabLst>
            </a:pPr>
            <a:r>
              <a:rPr sz="1600" spc="-5" dirty="0">
                <a:solidFill>
                  <a:srgbClr val="E16900"/>
                </a:solidFill>
                <a:latin typeface="Arial"/>
                <a:cs typeface="Arial"/>
              </a:rPr>
              <a:t>Motricidad fina: </a:t>
            </a:r>
            <a:r>
              <a:rPr sz="1600" spc="-5" dirty="0">
                <a:latin typeface="Arial"/>
                <a:cs typeface="Arial"/>
              </a:rPr>
              <a:t>uso de </a:t>
            </a:r>
            <a:r>
              <a:rPr sz="1600" dirty="0">
                <a:latin typeface="Arial"/>
                <a:cs typeface="Arial"/>
              </a:rPr>
              <a:t>la </a:t>
            </a:r>
            <a:r>
              <a:rPr sz="1600" spc="-5" dirty="0">
                <a:latin typeface="Arial"/>
                <a:cs typeface="Arial"/>
              </a:rPr>
              <a:t>mano,  nos ayuda para aprender a  escribir.</a:t>
            </a:r>
            <a:endParaRPr sz="1600">
              <a:latin typeface="Arial"/>
              <a:cs typeface="Arial"/>
            </a:endParaRPr>
          </a:p>
          <a:p>
            <a:pPr marL="379095" indent="-287020">
              <a:lnSpc>
                <a:spcPts val="1855"/>
              </a:lnSpc>
              <a:buChar char="•"/>
              <a:tabLst>
                <a:tab pos="379095" algn="l"/>
                <a:tab pos="379730" algn="l"/>
              </a:tabLst>
            </a:pPr>
            <a:r>
              <a:rPr sz="1600" spc="-5" dirty="0">
                <a:solidFill>
                  <a:srgbClr val="008FD1"/>
                </a:solidFill>
                <a:latin typeface="Arial"/>
                <a:cs typeface="Arial"/>
              </a:rPr>
              <a:t>Atención: </a:t>
            </a:r>
            <a:r>
              <a:rPr sz="1600" spc="-5" dirty="0">
                <a:latin typeface="Arial"/>
                <a:cs typeface="Arial"/>
              </a:rPr>
              <a:t>debemos estar</a:t>
            </a:r>
            <a:r>
              <a:rPr sz="1600" dirty="0">
                <a:latin typeface="Arial"/>
                <a:cs typeface="Arial"/>
              </a:rPr>
              <a:t> muy</a:t>
            </a:r>
            <a:endParaRPr sz="1600">
              <a:latin typeface="Arial"/>
              <a:cs typeface="Arial"/>
            </a:endParaRPr>
          </a:p>
          <a:p>
            <a:pPr marL="379095" marR="178435">
              <a:lnSpc>
                <a:spcPts val="1900"/>
              </a:lnSpc>
              <a:spcBef>
                <a:spcPts val="80"/>
              </a:spcBef>
            </a:pPr>
            <a:r>
              <a:rPr sz="1600" spc="-5" dirty="0">
                <a:latin typeface="Arial"/>
                <a:cs typeface="Arial"/>
              </a:rPr>
              <a:t>atentos para no pintar los </a:t>
            </a:r>
            <a:r>
              <a:rPr sz="1600" spc="-15" dirty="0">
                <a:latin typeface="Arial"/>
                <a:cs typeface="Arial"/>
              </a:rPr>
              <a:t>dedos  </a:t>
            </a:r>
            <a:r>
              <a:rPr sz="1600" spc="-5" dirty="0">
                <a:latin typeface="Arial"/>
                <a:cs typeface="Arial"/>
              </a:rPr>
              <a:t>de nuestro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cliente.</a:t>
            </a:r>
            <a:endParaRPr sz="160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9687559" y="1130935"/>
            <a:ext cx="509905" cy="541655"/>
          </a:xfrm>
          <a:custGeom>
            <a:avLst/>
            <a:gdLst/>
            <a:ahLst/>
            <a:cxnLst/>
            <a:rect l="l" t="t" r="r" b="b"/>
            <a:pathLst>
              <a:path w="509904" h="541655">
                <a:moveTo>
                  <a:pt x="291465" y="516889"/>
                </a:moveTo>
                <a:lnTo>
                  <a:pt x="215265" y="516889"/>
                </a:lnTo>
                <a:lnTo>
                  <a:pt x="209550" y="522604"/>
                </a:lnTo>
                <a:lnTo>
                  <a:pt x="209550" y="535939"/>
                </a:lnTo>
                <a:lnTo>
                  <a:pt x="215265" y="541654"/>
                </a:lnTo>
                <a:lnTo>
                  <a:pt x="291465" y="541654"/>
                </a:lnTo>
                <a:lnTo>
                  <a:pt x="297180" y="535939"/>
                </a:lnTo>
                <a:lnTo>
                  <a:pt x="297180" y="522604"/>
                </a:lnTo>
                <a:lnTo>
                  <a:pt x="291465" y="516889"/>
                </a:lnTo>
                <a:close/>
              </a:path>
              <a:path w="509904" h="541655">
                <a:moveTo>
                  <a:pt x="301625" y="479425"/>
                </a:moveTo>
                <a:lnTo>
                  <a:pt x="205105" y="479425"/>
                </a:lnTo>
                <a:lnTo>
                  <a:pt x="200025" y="485139"/>
                </a:lnTo>
                <a:lnTo>
                  <a:pt x="200025" y="498475"/>
                </a:lnTo>
                <a:lnTo>
                  <a:pt x="205105" y="503554"/>
                </a:lnTo>
                <a:lnTo>
                  <a:pt x="301625" y="503554"/>
                </a:lnTo>
                <a:lnTo>
                  <a:pt x="306705" y="498475"/>
                </a:lnTo>
                <a:lnTo>
                  <a:pt x="306705" y="485139"/>
                </a:lnTo>
                <a:lnTo>
                  <a:pt x="301625" y="479425"/>
                </a:lnTo>
                <a:close/>
              </a:path>
              <a:path w="509904" h="541655">
                <a:moveTo>
                  <a:pt x="306070" y="441960"/>
                </a:moveTo>
                <a:lnTo>
                  <a:pt x="200660" y="441960"/>
                </a:lnTo>
                <a:lnTo>
                  <a:pt x="194945" y="447039"/>
                </a:lnTo>
                <a:lnTo>
                  <a:pt x="194945" y="460375"/>
                </a:lnTo>
                <a:lnTo>
                  <a:pt x="200660" y="466089"/>
                </a:lnTo>
                <a:lnTo>
                  <a:pt x="306070" y="466089"/>
                </a:lnTo>
                <a:lnTo>
                  <a:pt x="311785" y="460375"/>
                </a:lnTo>
                <a:lnTo>
                  <a:pt x="311785" y="447039"/>
                </a:lnTo>
                <a:lnTo>
                  <a:pt x="306070" y="441960"/>
                </a:lnTo>
                <a:close/>
              </a:path>
              <a:path w="509904" h="541655">
                <a:moveTo>
                  <a:pt x="254000" y="421004"/>
                </a:moveTo>
                <a:lnTo>
                  <a:pt x="252730" y="421004"/>
                </a:lnTo>
                <a:lnTo>
                  <a:pt x="253365" y="422275"/>
                </a:lnTo>
                <a:lnTo>
                  <a:pt x="254000" y="421004"/>
                </a:lnTo>
                <a:close/>
              </a:path>
              <a:path w="509904" h="541655">
                <a:moveTo>
                  <a:pt x="253365" y="95250"/>
                </a:moveTo>
                <a:lnTo>
                  <a:pt x="202565" y="105410"/>
                </a:lnTo>
                <a:lnTo>
                  <a:pt x="157480" y="134619"/>
                </a:lnTo>
                <a:lnTo>
                  <a:pt x="132080" y="170179"/>
                </a:lnTo>
                <a:lnTo>
                  <a:pt x="119380" y="210185"/>
                </a:lnTo>
                <a:lnTo>
                  <a:pt x="119380" y="251460"/>
                </a:lnTo>
                <a:lnTo>
                  <a:pt x="132080" y="291464"/>
                </a:lnTo>
                <a:lnTo>
                  <a:pt x="157480" y="326389"/>
                </a:lnTo>
                <a:lnTo>
                  <a:pt x="189865" y="358775"/>
                </a:lnTo>
                <a:lnTo>
                  <a:pt x="189865" y="394969"/>
                </a:lnTo>
                <a:lnTo>
                  <a:pt x="192405" y="405129"/>
                </a:lnTo>
                <a:lnTo>
                  <a:pt x="198120" y="413385"/>
                </a:lnTo>
                <a:lnTo>
                  <a:pt x="206375" y="419100"/>
                </a:lnTo>
                <a:lnTo>
                  <a:pt x="216535" y="421004"/>
                </a:lnTo>
                <a:lnTo>
                  <a:pt x="290195" y="421004"/>
                </a:lnTo>
                <a:lnTo>
                  <a:pt x="295275" y="420369"/>
                </a:lnTo>
                <a:lnTo>
                  <a:pt x="219710" y="420369"/>
                </a:lnTo>
                <a:lnTo>
                  <a:pt x="215900" y="417194"/>
                </a:lnTo>
                <a:lnTo>
                  <a:pt x="215789" y="412114"/>
                </a:lnTo>
                <a:lnTo>
                  <a:pt x="203200" y="267969"/>
                </a:lnTo>
                <a:lnTo>
                  <a:pt x="202565" y="264160"/>
                </a:lnTo>
                <a:lnTo>
                  <a:pt x="205740" y="260985"/>
                </a:lnTo>
                <a:lnTo>
                  <a:pt x="209550" y="260350"/>
                </a:lnTo>
                <a:lnTo>
                  <a:pt x="223520" y="260350"/>
                </a:lnTo>
                <a:lnTo>
                  <a:pt x="223520" y="246379"/>
                </a:lnTo>
                <a:lnTo>
                  <a:pt x="226695" y="243204"/>
                </a:lnTo>
                <a:lnTo>
                  <a:pt x="387350" y="243204"/>
                </a:lnTo>
                <a:lnTo>
                  <a:pt x="387350" y="210185"/>
                </a:lnTo>
                <a:lnTo>
                  <a:pt x="374650" y="170179"/>
                </a:lnTo>
                <a:lnTo>
                  <a:pt x="349250" y="134619"/>
                </a:lnTo>
                <a:lnTo>
                  <a:pt x="304165" y="105410"/>
                </a:lnTo>
                <a:lnTo>
                  <a:pt x="279400" y="97789"/>
                </a:lnTo>
                <a:lnTo>
                  <a:pt x="253365" y="95250"/>
                </a:lnTo>
                <a:close/>
              </a:path>
              <a:path w="509904" h="541655">
                <a:moveTo>
                  <a:pt x="384175" y="259714"/>
                </a:moveTo>
                <a:lnTo>
                  <a:pt x="298450" y="259714"/>
                </a:lnTo>
                <a:lnTo>
                  <a:pt x="299085" y="260350"/>
                </a:lnTo>
                <a:lnTo>
                  <a:pt x="302895" y="260350"/>
                </a:lnTo>
                <a:lnTo>
                  <a:pt x="306070" y="264160"/>
                </a:lnTo>
                <a:lnTo>
                  <a:pt x="305435" y="267969"/>
                </a:lnTo>
                <a:lnTo>
                  <a:pt x="290195" y="417194"/>
                </a:lnTo>
                <a:lnTo>
                  <a:pt x="286385" y="419735"/>
                </a:lnTo>
                <a:lnTo>
                  <a:pt x="223520" y="419735"/>
                </a:lnTo>
                <a:lnTo>
                  <a:pt x="219710" y="420369"/>
                </a:lnTo>
                <a:lnTo>
                  <a:pt x="295275" y="420369"/>
                </a:lnTo>
                <a:lnTo>
                  <a:pt x="297180" y="419735"/>
                </a:lnTo>
                <a:lnTo>
                  <a:pt x="300355" y="419100"/>
                </a:lnTo>
                <a:lnTo>
                  <a:pt x="308610" y="413385"/>
                </a:lnTo>
                <a:lnTo>
                  <a:pt x="314325" y="405129"/>
                </a:lnTo>
                <a:lnTo>
                  <a:pt x="316865" y="394969"/>
                </a:lnTo>
                <a:lnTo>
                  <a:pt x="316865" y="358775"/>
                </a:lnTo>
                <a:lnTo>
                  <a:pt x="349250" y="326389"/>
                </a:lnTo>
                <a:lnTo>
                  <a:pt x="374650" y="291464"/>
                </a:lnTo>
                <a:lnTo>
                  <a:pt x="384175" y="259714"/>
                </a:lnTo>
                <a:close/>
              </a:path>
              <a:path w="509904" h="541655">
                <a:moveTo>
                  <a:pt x="223520" y="269875"/>
                </a:moveTo>
                <a:lnTo>
                  <a:pt x="217170" y="269875"/>
                </a:lnTo>
                <a:lnTo>
                  <a:pt x="229813" y="411479"/>
                </a:lnTo>
                <a:lnTo>
                  <a:pt x="229870" y="415925"/>
                </a:lnTo>
                <a:lnTo>
                  <a:pt x="227330" y="419735"/>
                </a:lnTo>
                <a:lnTo>
                  <a:pt x="286385" y="419735"/>
                </a:lnTo>
                <a:lnTo>
                  <a:pt x="282575" y="419100"/>
                </a:lnTo>
                <a:lnTo>
                  <a:pt x="278765" y="419100"/>
                </a:lnTo>
                <a:lnTo>
                  <a:pt x="275590" y="415289"/>
                </a:lnTo>
                <a:lnTo>
                  <a:pt x="276225" y="411479"/>
                </a:lnTo>
                <a:lnTo>
                  <a:pt x="289560" y="287654"/>
                </a:lnTo>
                <a:lnTo>
                  <a:pt x="226695" y="287654"/>
                </a:lnTo>
                <a:lnTo>
                  <a:pt x="223520" y="284479"/>
                </a:lnTo>
                <a:lnTo>
                  <a:pt x="223520" y="269875"/>
                </a:lnTo>
                <a:close/>
              </a:path>
              <a:path w="509904" h="541655">
                <a:moveTo>
                  <a:pt x="247015" y="269875"/>
                </a:moveTo>
                <a:lnTo>
                  <a:pt x="237490" y="269875"/>
                </a:lnTo>
                <a:lnTo>
                  <a:pt x="237490" y="284479"/>
                </a:lnTo>
                <a:lnTo>
                  <a:pt x="234315" y="287654"/>
                </a:lnTo>
                <a:lnTo>
                  <a:pt x="250190" y="287654"/>
                </a:lnTo>
                <a:lnTo>
                  <a:pt x="247015" y="284479"/>
                </a:lnTo>
                <a:lnTo>
                  <a:pt x="247015" y="269875"/>
                </a:lnTo>
                <a:close/>
              </a:path>
              <a:path w="509904" h="541655">
                <a:moveTo>
                  <a:pt x="271145" y="269875"/>
                </a:moveTo>
                <a:lnTo>
                  <a:pt x="261620" y="269875"/>
                </a:lnTo>
                <a:lnTo>
                  <a:pt x="261620" y="284479"/>
                </a:lnTo>
                <a:lnTo>
                  <a:pt x="258445" y="287654"/>
                </a:lnTo>
                <a:lnTo>
                  <a:pt x="274320" y="287654"/>
                </a:lnTo>
                <a:lnTo>
                  <a:pt x="271145" y="284479"/>
                </a:lnTo>
                <a:lnTo>
                  <a:pt x="271145" y="269875"/>
                </a:lnTo>
                <a:close/>
              </a:path>
              <a:path w="509904" h="541655">
                <a:moveTo>
                  <a:pt x="291465" y="269875"/>
                </a:moveTo>
                <a:lnTo>
                  <a:pt x="285115" y="269875"/>
                </a:lnTo>
                <a:lnTo>
                  <a:pt x="285115" y="284479"/>
                </a:lnTo>
                <a:lnTo>
                  <a:pt x="281940" y="287654"/>
                </a:lnTo>
                <a:lnTo>
                  <a:pt x="289560" y="287654"/>
                </a:lnTo>
                <a:lnTo>
                  <a:pt x="291465" y="269875"/>
                </a:lnTo>
                <a:close/>
              </a:path>
              <a:path w="509904" h="541655">
                <a:moveTo>
                  <a:pt x="223520" y="260350"/>
                </a:moveTo>
                <a:lnTo>
                  <a:pt x="209550" y="260350"/>
                </a:lnTo>
                <a:lnTo>
                  <a:pt x="211455" y="260985"/>
                </a:lnTo>
                <a:lnTo>
                  <a:pt x="223520" y="260985"/>
                </a:lnTo>
                <a:lnTo>
                  <a:pt x="223520" y="260350"/>
                </a:lnTo>
                <a:close/>
              </a:path>
              <a:path w="509904" h="541655">
                <a:moveTo>
                  <a:pt x="250190" y="243204"/>
                </a:moveTo>
                <a:lnTo>
                  <a:pt x="234315" y="243204"/>
                </a:lnTo>
                <a:lnTo>
                  <a:pt x="237490" y="246379"/>
                </a:lnTo>
                <a:lnTo>
                  <a:pt x="237490" y="260985"/>
                </a:lnTo>
                <a:lnTo>
                  <a:pt x="247015" y="260985"/>
                </a:lnTo>
                <a:lnTo>
                  <a:pt x="247015" y="246379"/>
                </a:lnTo>
                <a:lnTo>
                  <a:pt x="250190" y="243204"/>
                </a:lnTo>
                <a:close/>
              </a:path>
              <a:path w="509904" h="541655">
                <a:moveTo>
                  <a:pt x="274320" y="243204"/>
                </a:moveTo>
                <a:lnTo>
                  <a:pt x="258445" y="243204"/>
                </a:lnTo>
                <a:lnTo>
                  <a:pt x="261620" y="246379"/>
                </a:lnTo>
                <a:lnTo>
                  <a:pt x="261620" y="260985"/>
                </a:lnTo>
                <a:lnTo>
                  <a:pt x="271145" y="260985"/>
                </a:lnTo>
                <a:lnTo>
                  <a:pt x="271145" y="246379"/>
                </a:lnTo>
                <a:lnTo>
                  <a:pt x="274320" y="243204"/>
                </a:lnTo>
                <a:close/>
              </a:path>
              <a:path w="509904" h="541655">
                <a:moveTo>
                  <a:pt x="387350" y="243204"/>
                </a:moveTo>
                <a:lnTo>
                  <a:pt x="281940" y="243204"/>
                </a:lnTo>
                <a:lnTo>
                  <a:pt x="285115" y="246379"/>
                </a:lnTo>
                <a:lnTo>
                  <a:pt x="285115" y="260985"/>
                </a:lnTo>
                <a:lnTo>
                  <a:pt x="297180" y="260985"/>
                </a:lnTo>
                <a:lnTo>
                  <a:pt x="298450" y="259714"/>
                </a:lnTo>
                <a:lnTo>
                  <a:pt x="384175" y="259714"/>
                </a:lnTo>
                <a:lnTo>
                  <a:pt x="387350" y="251460"/>
                </a:lnTo>
                <a:lnTo>
                  <a:pt x="387350" y="243204"/>
                </a:lnTo>
                <a:close/>
              </a:path>
              <a:path w="509904" h="541655">
                <a:moveTo>
                  <a:pt x="60325" y="216535"/>
                </a:moveTo>
                <a:lnTo>
                  <a:pt x="5715" y="216535"/>
                </a:lnTo>
                <a:lnTo>
                  <a:pt x="0" y="222885"/>
                </a:lnTo>
                <a:lnTo>
                  <a:pt x="0" y="237489"/>
                </a:lnTo>
                <a:lnTo>
                  <a:pt x="5715" y="243204"/>
                </a:lnTo>
                <a:lnTo>
                  <a:pt x="60325" y="243204"/>
                </a:lnTo>
                <a:lnTo>
                  <a:pt x="66675" y="237489"/>
                </a:lnTo>
                <a:lnTo>
                  <a:pt x="66675" y="222885"/>
                </a:lnTo>
                <a:lnTo>
                  <a:pt x="60325" y="216535"/>
                </a:lnTo>
                <a:close/>
              </a:path>
              <a:path w="509904" h="541655">
                <a:moveTo>
                  <a:pt x="504190" y="216535"/>
                </a:moveTo>
                <a:lnTo>
                  <a:pt x="448945" y="216535"/>
                </a:lnTo>
                <a:lnTo>
                  <a:pt x="443230" y="222885"/>
                </a:lnTo>
                <a:lnTo>
                  <a:pt x="443230" y="237489"/>
                </a:lnTo>
                <a:lnTo>
                  <a:pt x="448945" y="243204"/>
                </a:lnTo>
                <a:lnTo>
                  <a:pt x="504190" y="243204"/>
                </a:lnTo>
                <a:lnTo>
                  <a:pt x="509905" y="237489"/>
                </a:lnTo>
                <a:lnTo>
                  <a:pt x="509905" y="222885"/>
                </a:lnTo>
                <a:lnTo>
                  <a:pt x="504190" y="216535"/>
                </a:lnTo>
                <a:close/>
              </a:path>
              <a:path w="509904" h="541655">
                <a:moveTo>
                  <a:pt x="444500" y="71754"/>
                </a:moveTo>
                <a:lnTo>
                  <a:pt x="437515" y="71754"/>
                </a:lnTo>
                <a:lnTo>
                  <a:pt x="434340" y="73025"/>
                </a:lnTo>
                <a:lnTo>
                  <a:pt x="398145" y="109219"/>
                </a:lnTo>
                <a:lnTo>
                  <a:pt x="398145" y="117475"/>
                </a:lnTo>
                <a:lnTo>
                  <a:pt x="408940" y="128269"/>
                </a:lnTo>
                <a:lnTo>
                  <a:pt x="417195" y="128269"/>
                </a:lnTo>
                <a:lnTo>
                  <a:pt x="455930" y="89535"/>
                </a:lnTo>
                <a:lnTo>
                  <a:pt x="455930" y="80644"/>
                </a:lnTo>
                <a:lnTo>
                  <a:pt x="448310" y="73025"/>
                </a:lnTo>
                <a:lnTo>
                  <a:pt x="444500" y="71754"/>
                </a:lnTo>
                <a:close/>
              </a:path>
              <a:path w="509904" h="541655">
                <a:moveTo>
                  <a:pt x="71120" y="71754"/>
                </a:moveTo>
                <a:lnTo>
                  <a:pt x="64135" y="71754"/>
                </a:lnTo>
                <a:lnTo>
                  <a:pt x="60325" y="73025"/>
                </a:lnTo>
                <a:lnTo>
                  <a:pt x="52705" y="80644"/>
                </a:lnTo>
                <a:lnTo>
                  <a:pt x="52705" y="89535"/>
                </a:lnTo>
                <a:lnTo>
                  <a:pt x="91440" y="128269"/>
                </a:lnTo>
                <a:lnTo>
                  <a:pt x="99695" y="128269"/>
                </a:lnTo>
                <a:lnTo>
                  <a:pt x="110490" y="117475"/>
                </a:lnTo>
                <a:lnTo>
                  <a:pt x="110490" y="109219"/>
                </a:lnTo>
                <a:lnTo>
                  <a:pt x="74295" y="73025"/>
                </a:lnTo>
                <a:lnTo>
                  <a:pt x="71120" y="71754"/>
                </a:lnTo>
                <a:close/>
              </a:path>
              <a:path w="509904" h="541655">
                <a:moveTo>
                  <a:pt x="262255" y="0"/>
                </a:moveTo>
                <a:lnTo>
                  <a:pt x="247650" y="0"/>
                </a:lnTo>
                <a:lnTo>
                  <a:pt x="241300" y="5714"/>
                </a:lnTo>
                <a:lnTo>
                  <a:pt x="241300" y="60325"/>
                </a:lnTo>
                <a:lnTo>
                  <a:pt x="247650" y="66675"/>
                </a:lnTo>
                <a:lnTo>
                  <a:pt x="262255" y="66675"/>
                </a:lnTo>
                <a:lnTo>
                  <a:pt x="267970" y="60325"/>
                </a:lnTo>
                <a:lnTo>
                  <a:pt x="267970" y="5714"/>
                </a:lnTo>
                <a:lnTo>
                  <a:pt x="262255" y="0"/>
                </a:lnTo>
                <a:close/>
              </a:path>
            </a:pathLst>
          </a:custGeom>
          <a:solidFill>
            <a:srgbClr val="DC00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618490" y="1536064"/>
            <a:ext cx="4199255" cy="2585720"/>
          </a:xfrm>
          <a:prstGeom prst="rect">
            <a:avLst/>
          </a:prstGeom>
          <a:ln w="12700">
            <a:solidFill>
              <a:srgbClr val="7AEB30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91440" marR="78740" indent="914400" algn="just">
              <a:lnSpc>
                <a:spcPct val="99400"/>
              </a:lnSpc>
              <a:spcBef>
                <a:spcPts val="315"/>
              </a:spcBef>
            </a:pPr>
            <a:r>
              <a:rPr sz="1800" spc="-5" dirty="0">
                <a:latin typeface="Arial"/>
                <a:cs typeface="Arial"/>
              </a:rPr>
              <a:t>Si tienes </a:t>
            </a:r>
            <a:r>
              <a:rPr sz="1800" dirty="0">
                <a:latin typeface="Arial"/>
                <a:cs typeface="Arial"/>
              </a:rPr>
              <a:t>un </a:t>
            </a:r>
            <a:r>
              <a:rPr sz="1800" spc="-5" dirty="0">
                <a:latin typeface="Arial"/>
                <a:cs typeface="Arial"/>
              </a:rPr>
              <a:t>esmalte </a:t>
            </a:r>
            <a:r>
              <a:rPr sz="1800" dirty="0">
                <a:latin typeface="Arial"/>
                <a:cs typeface="Arial"/>
              </a:rPr>
              <a:t>de </a:t>
            </a:r>
            <a:r>
              <a:rPr sz="1800" spc="-20" dirty="0">
                <a:latin typeface="Arial"/>
                <a:cs typeface="Arial"/>
              </a:rPr>
              <a:t>uñas  </a:t>
            </a:r>
            <a:r>
              <a:rPr sz="1800" spc="-5" dirty="0">
                <a:latin typeface="Arial"/>
                <a:cs typeface="Arial"/>
              </a:rPr>
              <a:t>o una tempera con un pincel </a:t>
            </a:r>
            <a:r>
              <a:rPr sz="1800" spc="-20" dirty="0">
                <a:latin typeface="Arial"/>
                <a:cs typeface="Arial"/>
              </a:rPr>
              <a:t>!pueden  </a:t>
            </a:r>
            <a:r>
              <a:rPr sz="1800" spc="-5" dirty="0">
                <a:latin typeface="Arial"/>
                <a:cs typeface="Arial"/>
              </a:rPr>
              <a:t>jugar a </a:t>
            </a:r>
            <a:r>
              <a:rPr sz="1800" dirty="0">
                <a:latin typeface="Arial"/>
                <a:cs typeface="Arial"/>
              </a:rPr>
              <a:t>hacerse </a:t>
            </a:r>
            <a:r>
              <a:rPr sz="1800" spc="-5" dirty="0">
                <a:latin typeface="Arial"/>
                <a:cs typeface="Arial"/>
              </a:rPr>
              <a:t>las </a:t>
            </a:r>
            <a:r>
              <a:rPr sz="1800" dirty="0">
                <a:latin typeface="Arial"/>
                <a:cs typeface="Arial"/>
              </a:rPr>
              <a:t>uñas! </a:t>
            </a:r>
            <a:r>
              <a:rPr sz="1800" spc="-5" dirty="0">
                <a:latin typeface="Arial"/>
                <a:cs typeface="Arial"/>
              </a:rPr>
              <a:t>No </a:t>
            </a:r>
            <a:r>
              <a:rPr sz="1800" spc="5" dirty="0">
                <a:latin typeface="Arial"/>
                <a:cs typeface="Arial"/>
              </a:rPr>
              <a:t>te  </a:t>
            </a:r>
            <a:r>
              <a:rPr sz="1800" spc="-5" dirty="0">
                <a:latin typeface="Arial"/>
                <a:cs typeface="Arial"/>
              </a:rPr>
              <a:t>preocupes que si no </a:t>
            </a:r>
            <a:r>
              <a:rPr sz="1800" dirty="0">
                <a:latin typeface="Arial"/>
                <a:cs typeface="Arial"/>
              </a:rPr>
              <a:t>quieres </a:t>
            </a:r>
            <a:r>
              <a:rPr sz="1800" spc="-20" dirty="0">
                <a:latin typeface="Arial"/>
                <a:cs typeface="Arial"/>
              </a:rPr>
              <a:t>terminar  </a:t>
            </a:r>
            <a:r>
              <a:rPr sz="1800" spc="-5" dirty="0">
                <a:latin typeface="Arial"/>
                <a:cs typeface="Arial"/>
              </a:rPr>
              <a:t>con las manos pintadas, </a:t>
            </a:r>
            <a:r>
              <a:rPr sz="1800" spc="-20" dirty="0">
                <a:latin typeface="Arial"/>
                <a:cs typeface="Arial"/>
              </a:rPr>
              <a:t>pueden  </a:t>
            </a:r>
            <a:r>
              <a:rPr sz="1800" spc="-5" dirty="0">
                <a:latin typeface="Arial"/>
                <a:cs typeface="Arial"/>
              </a:rPr>
              <a:t>hacerlo </a:t>
            </a:r>
            <a:r>
              <a:rPr sz="1800" dirty="0">
                <a:latin typeface="Arial"/>
                <a:cs typeface="Arial"/>
              </a:rPr>
              <a:t>sobre </a:t>
            </a:r>
            <a:r>
              <a:rPr sz="1800" spc="-5" dirty="0">
                <a:latin typeface="Arial"/>
                <a:cs typeface="Arial"/>
              </a:rPr>
              <a:t>un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molde.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00">
              <a:latin typeface="Arial"/>
              <a:cs typeface="Arial"/>
            </a:endParaRPr>
          </a:p>
          <a:p>
            <a:pPr marL="1685925" marR="347345" indent="-1335405">
              <a:lnSpc>
                <a:spcPct val="103899"/>
              </a:lnSpc>
            </a:pPr>
            <a:r>
              <a:rPr sz="1800" b="1" dirty="0">
                <a:latin typeface="Arial"/>
                <a:cs typeface="Arial"/>
              </a:rPr>
              <a:t>OJO, la </a:t>
            </a:r>
            <a:r>
              <a:rPr sz="1800" b="1" spc="-5" dirty="0">
                <a:latin typeface="Arial"/>
                <a:cs typeface="Arial"/>
              </a:rPr>
              <a:t>idea es </a:t>
            </a:r>
            <a:r>
              <a:rPr sz="1800" b="1" dirty="0">
                <a:latin typeface="Arial"/>
                <a:cs typeface="Arial"/>
              </a:rPr>
              <a:t>no </a:t>
            </a:r>
            <a:r>
              <a:rPr sz="1800" b="1" spc="-5" dirty="0">
                <a:latin typeface="Arial"/>
                <a:cs typeface="Arial"/>
              </a:rPr>
              <a:t>salirse </a:t>
            </a:r>
            <a:r>
              <a:rPr sz="1800" b="1" dirty="0">
                <a:latin typeface="Arial"/>
                <a:cs typeface="Arial"/>
              </a:rPr>
              <a:t>de</a:t>
            </a:r>
            <a:r>
              <a:rPr sz="1800" b="1" spc="-5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los  </a:t>
            </a:r>
            <a:r>
              <a:rPr sz="1800" b="1" spc="-5" dirty="0">
                <a:latin typeface="Arial"/>
                <a:cs typeface="Arial"/>
              </a:rPr>
              <a:t>bordes.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03675" y="117094"/>
            <a:ext cx="421767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solidFill>
                  <a:srgbClr val="92D050"/>
                </a:solidFill>
                <a:latin typeface="Arial"/>
                <a:cs typeface="Arial"/>
              </a:rPr>
              <a:t>4.-</a:t>
            </a:r>
            <a:r>
              <a:rPr b="1" spc="-55" dirty="0">
                <a:solidFill>
                  <a:srgbClr val="92D050"/>
                </a:solidFill>
                <a:latin typeface="Arial"/>
                <a:cs typeface="Arial"/>
              </a:rPr>
              <a:t> </a:t>
            </a:r>
            <a:r>
              <a:rPr b="1" spc="-5" dirty="0">
                <a:solidFill>
                  <a:srgbClr val="92D050"/>
                </a:solidFill>
                <a:latin typeface="Arial"/>
                <a:cs typeface="Arial"/>
              </a:rPr>
              <a:t>Memorice</a:t>
            </a:r>
          </a:p>
        </p:txBody>
      </p:sp>
      <p:grpSp>
        <p:nvGrpSpPr>
          <p:cNvPr id="15" name="object 15"/>
          <p:cNvGrpSpPr/>
          <p:nvPr/>
        </p:nvGrpSpPr>
        <p:grpSpPr>
          <a:xfrm>
            <a:off x="6981190" y="1830070"/>
            <a:ext cx="3596640" cy="1531620"/>
            <a:chOff x="6981190" y="1830070"/>
            <a:chExt cx="3596640" cy="1531620"/>
          </a:xfrm>
        </p:grpSpPr>
        <p:sp>
          <p:nvSpPr>
            <p:cNvPr id="16" name="object 16"/>
            <p:cNvSpPr/>
            <p:nvPr/>
          </p:nvSpPr>
          <p:spPr>
            <a:xfrm>
              <a:off x="7012305" y="1858645"/>
              <a:ext cx="3462654" cy="1416050"/>
            </a:xfrm>
            <a:custGeom>
              <a:avLst/>
              <a:gdLst/>
              <a:ahLst/>
              <a:cxnLst/>
              <a:rect l="l" t="t" r="r" b="b"/>
              <a:pathLst>
                <a:path w="3462654" h="1416050">
                  <a:moveTo>
                    <a:pt x="0" y="1416050"/>
                  </a:moveTo>
                  <a:lnTo>
                    <a:pt x="3462654" y="1416050"/>
                  </a:lnTo>
                  <a:lnTo>
                    <a:pt x="3462654" y="0"/>
                  </a:lnTo>
                  <a:lnTo>
                    <a:pt x="0" y="0"/>
                  </a:lnTo>
                  <a:lnTo>
                    <a:pt x="0" y="1416050"/>
                  </a:lnTo>
                  <a:close/>
                </a:path>
              </a:pathLst>
            </a:custGeom>
            <a:ln w="12700">
              <a:solidFill>
                <a:srgbClr val="DC00C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203440" y="1830070"/>
              <a:ext cx="3165475" cy="51371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273925" y="2104390"/>
              <a:ext cx="2961640" cy="51371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981190" y="2660650"/>
              <a:ext cx="3596640" cy="45720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8064500" y="2904490"/>
              <a:ext cx="1376679" cy="457200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/>
          <p:nvPr/>
        </p:nvSpPr>
        <p:spPr>
          <a:xfrm>
            <a:off x="8543925" y="1157605"/>
            <a:ext cx="509905" cy="541020"/>
          </a:xfrm>
          <a:custGeom>
            <a:avLst/>
            <a:gdLst/>
            <a:ahLst/>
            <a:cxnLst/>
            <a:rect l="l" t="t" r="r" b="b"/>
            <a:pathLst>
              <a:path w="509904" h="541019">
                <a:moveTo>
                  <a:pt x="291465" y="516890"/>
                </a:moveTo>
                <a:lnTo>
                  <a:pt x="214629" y="516890"/>
                </a:lnTo>
                <a:lnTo>
                  <a:pt x="209550" y="522605"/>
                </a:lnTo>
                <a:lnTo>
                  <a:pt x="209550" y="535940"/>
                </a:lnTo>
                <a:lnTo>
                  <a:pt x="214629" y="541020"/>
                </a:lnTo>
                <a:lnTo>
                  <a:pt x="291465" y="541020"/>
                </a:lnTo>
                <a:lnTo>
                  <a:pt x="297179" y="535940"/>
                </a:lnTo>
                <a:lnTo>
                  <a:pt x="297179" y="522605"/>
                </a:lnTo>
                <a:lnTo>
                  <a:pt x="291465" y="516890"/>
                </a:lnTo>
                <a:close/>
              </a:path>
              <a:path w="509904" h="541019">
                <a:moveTo>
                  <a:pt x="300990" y="479425"/>
                </a:moveTo>
                <a:lnTo>
                  <a:pt x="205104" y="479425"/>
                </a:lnTo>
                <a:lnTo>
                  <a:pt x="199390" y="484505"/>
                </a:lnTo>
                <a:lnTo>
                  <a:pt x="199390" y="497840"/>
                </a:lnTo>
                <a:lnTo>
                  <a:pt x="205104" y="503555"/>
                </a:lnTo>
                <a:lnTo>
                  <a:pt x="300990" y="503555"/>
                </a:lnTo>
                <a:lnTo>
                  <a:pt x="306704" y="497840"/>
                </a:lnTo>
                <a:lnTo>
                  <a:pt x="306704" y="484505"/>
                </a:lnTo>
                <a:lnTo>
                  <a:pt x="300990" y="479425"/>
                </a:lnTo>
                <a:close/>
              </a:path>
              <a:path w="509904" h="541019">
                <a:moveTo>
                  <a:pt x="306070" y="441325"/>
                </a:moveTo>
                <a:lnTo>
                  <a:pt x="200025" y="441325"/>
                </a:lnTo>
                <a:lnTo>
                  <a:pt x="194945" y="447040"/>
                </a:lnTo>
                <a:lnTo>
                  <a:pt x="194945" y="460375"/>
                </a:lnTo>
                <a:lnTo>
                  <a:pt x="200025" y="466090"/>
                </a:lnTo>
                <a:lnTo>
                  <a:pt x="306070" y="466090"/>
                </a:lnTo>
                <a:lnTo>
                  <a:pt x="311784" y="460375"/>
                </a:lnTo>
                <a:lnTo>
                  <a:pt x="311784" y="447040"/>
                </a:lnTo>
                <a:lnTo>
                  <a:pt x="306070" y="441325"/>
                </a:lnTo>
                <a:close/>
              </a:path>
              <a:path w="509904" h="541019">
                <a:moveTo>
                  <a:pt x="254000" y="421005"/>
                </a:moveTo>
                <a:lnTo>
                  <a:pt x="252729" y="421005"/>
                </a:lnTo>
                <a:lnTo>
                  <a:pt x="253365" y="421640"/>
                </a:lnTo>
                <a:lnTo>
                  <a:pt x="254000" y="421005"/>
                </a:lnTo>
                <a:close/>
              </a:path>
              <a:path w="509904" h="541019">
                <a:moveTo>
                  <a:pt x="253365" y="95250"/>
                </a:moveTo>
                <a:lnTo>
                  <a:pt x="202565" y="104775"/>
                </a:lnTo>
                <a:lnTo>
                  <a:pt x="157479" y="134620"/>
                </a:lnTo>
                <a:lnTo>
                  <a:pt x="132079" y="169545"/>
                </a:lnTo>
                <a:lnTo>
                  <a:pt x="119379" y="209550"/>
                </a:lnTo>
                <a:lnTo>
                  <a:pt x="119379" y="250825"/>
                </a:lnTo>
                <a:lnTo>
                  <a:pt x="132079" y="290830"/>
                </a:lnTo>
                <a:lnTo>
                  <a:pt x="157479" y="326390"/>
                </a:lnTo>
                <a:lnTo>
                  <a:pt x="189865" y="358775"/>
                </a:lnTo>
                <a:lnTo>
                  <a:pt x="189865" y="394970"/>
                </a:lnTo>
                <a:lnTo>
                  <a:pt x="191770" y="405130"/>
                </a:lnTo>
                <a:lnTo>
                  <a:pt x="197484" y="413385"/>
                </a:lnTo>
                <a:lnTo>
                  <a:pt x="206375" y="419100"/>
                </a:lnTo>
                <a:lnTo>
                  <a:pt x="216534" y="421005"/>
                </a:lnTo>
                <a:lnTo>
                  <a:pt x="290195" y="421005"/>
                </a:lnTo>
                <a:lnTo>
                  <a:pt x="295275" y="420370"/>
                </a:lnTo>
                <a:lnTo>
                  <a:pt x="219075" y="420370"/>
                </a:lnTo>
                <a:lnTo>
                  <a:pt x="215900" y="417195"/>
                </a:lnTo>
                <a:lnTo>
                  <a:pt x="215783" y="412115"/>
                </a:lnTo>
                <a:lnTo>
                  <a:pt x="202565" y="267970"/>
                </a:lnTo>
                <a:lnTo>
                  <a:pt x="202565" y="264160"/>
                </a:lnTo>
                <a:lnTo>
                  <a:pt x="205104" y="260350"/>
                </a:lnTo>
                <a:lnTo>
                  <a:pt x="223520" y="260350"/>
                </a:lnTo>
                <a:lnTo>
                  <a:pt x="223520" y="245745"/>
                </a:lnTo>
                <a:lnTo>
                  <a:pt x="226695" y="242570"/>
                </a:lnTo>
                <a:lnTo>
                  <a:pt x="386715" y="242570"/>
                </a:lnTo>
                <a:lnTo>
                  <a:pt x="386715" y="209550"/>
                </a:lnTo>
                <a:lnTo>
                  <a:pt x="374015" y="169545"/>
                </a:lnTo>
                <a:lnTo>
                  <a:pt x="348615" y="134620"/>
                </a:lnTo>
                <a:lnTo>
                  <a:pt x="304165" y="104775"/>
                </a:lnTo>
                <a:lnTo>
                  <a:pt x="279400" y="97790"/>
                </a:lnTo>
                <a:lnTo>
                  <a:pt x="253365" y="95250"/>
                </a:lnTo>
                <a:close/>
              </a:path>
              <a:path w="509904" h="541019">
                <a:moveTo>
                  <a:pt x="384175" y="259715"/>
                </a:moveTo>
                <a:lnTo>
                  <a:pt x="299084" y="259715"/>
                </a:lnTo>
                <a:lnTo>
                  <a:pt x="302895" y="260350"/>
                </a:lnTo>
                <a:lnTo>
                  <a:pt x="306070" y="263525"/>
                </a:lnTo>
                <a:lnTo>
                  <a:pt x="305434" y="267970"/>
                </a:lnTo>
                <a:lnTo>
                  <a:pt x="290195" y="413385"/>
                </a:lnTo>
                <a:lnTo>
                  <a:pt x="289559" y="416560"/>
                </a:lnTo>
                <a:lnTo>
                  <a:pt x="286384" y="419735"/>
                </a:lnTo>
                <a:lnTo>
                  <a:pt x="223520" y="419735"/>
                </a:lnTo>
                <a:lnTo>
                  <a:pt x="219075" y="420370"/>
                </a:lnTo>
                <a:lnTo>
                  <a:pt x="295275" y="420370"/>
                </a:lnTo>
                <a:lnTo>
                  <a:pt x="300354" y="419100"/>
                </a:lnTo>
                <a:lnTo>
                  <a:pt x="308609" y="413385"/>
                </a:lnTo>
                <a:lnTo>
                  <a:pt x="314325" y="405130"/>
                </a:lnTo>
                <a:lnTo>
                  <a:pt x="316229" y="394970"/>
                </a:lnTo>
                <a:lnTo>
                  <a:pt x="316229" y="358775"/>
                </a:lnTo>
                <a:lnTo>
                  <a:pt x="348615" y="326390"/>
                </a:lnTo>
                <a:lnTo>
                  <a:pt x="374015" y="290830"/>
                </a:lnTo>
                <a:lnTo>
                  <a:pt x="384175" y="259715"/>
                </a:lnTo>
                <a:close/>
              </a:path>
              <a:path w="509904" h="541019">
                <a:moveTo>
                  <a:pt x="223520" y="269875"/>
                </a:moveTo>
                <a:lnTo>
                  <a:pt x="217170" y="269875"/>
                </a:lnTo>
                <a:lnTo>
                  <a:pt x="229813" y="411480"/>
                </a:lnTo>
                <a:lnTo>
                  <a:pt x="229870" y="415925"/>
                </a:lnTo>
                <a:lnTo>
                  <a:pt x="227329" y="419735"/>
                </a:lnTo>
                <a:lnTo>
                  <a:pt x="286384" y="419735"/>
                </a:lnTo>
                <a:lnTo>
                  <a:pt x="278765" y="419100"/>
                </a:lnTo>
                <a:lnTo>
                  <a:pt x="275590" y="415290"/>
                </a:lnTo>
                <a:lnTo>
                  <a:pt x="276225" y="411480"/>
                </a:lnTo>
                <a:lnTo>
                  <a:pt x="288925" y="287655"/>
                </a:lnTo>
                <a:lnTo>
                  <a:pt x="226695" y="287655"/>
                </a:lnTo>
                <a:lnTo>
                  <a:pt x="223520" y="284480"/>
                </a:lnTo>
                <a:lnTo>
                  <a:pt x="223520" y="269875"/>
                </a:lnTo>
                <a:close/>
              </a:path>
              <a:path w="509904" h="541019">
                <a:moveTo>
                  <a:pt x="247015" y="269875"/>
                </a:moveTo>
                <a:lnTo>
                  <a:pt x="237490" y="269875"/>
                </a:lnTo>
                <a:lnTo>
                  <a:pt x="237490" y="284480"/>
                </a:lnTo>
                <a:lnTo>
                  <a:pt x="234315" y="287655"/>
                </a:lnTo>
                <a:lnTo>
                  <a:pt x="250190" y="287655"/>
                </a:lnTo>
                <a:lnTo>
                  <a:pt x="247015" y="284480"/>
                </a:lnTo>
                <a:lnTo>
                  <a:pt x="247015" y="269875"/>
                </a:lnTo>
                <a:close/>
              </a:path>
              <a:path w="509904" h="541019">
                <a:moveTo>
                  <a:pt x="271145" y="269875"/>
                </a:moveTo>
                <a:lnTo>
                  <a:pt x="260984" y="269875"/>
                </a:lnTo>
                <a:lnTo>
                  <a:pt x="260984" y="284480"/>
                </a:lnTo>
                <a:lnTo>
                  <a:pt x="257809" y="287655"/>
                </a:lnTo>
                <a:lnTo>
                  <a:pt x="274320" y="287655"/>
                </a:lnTo>
                <a:lnTo>
                  <a:pt x="271145" y="284480"/>
                </a:lnTo>
                <a:lnTo>
                  <a:pt x="271145" y="269875"/>
                </a:lnTo>
                <a:close/>
              </a:path>
              <a:path w="509904" h="541019">
                <a:moveTo>
                  <a:pt x="290829" y="269875"/>
                </a:moveTo>
                <a:lnTo>
                  <a:pt x="285115" y="269875"/>
                </a:lnTo>
                <a:lnTo>
                  <a:pt x="285115" y="284480"/>
                </a:lnTo>
                <a:lnTo>
                  <a:pt x="281940" y="287655"/>
                </a:lnTo>
                <a:lnTo>
                  <a:pt x="288925" y="287655"/>
                </a:lnTo>
                <a:lnTo>
                  <a:pt x="290829" y="269875"/>
                </a:lnTo>
                <a:close/>
              </a:path>
              <a:path w="509904" h="541019">
                <a:moveTo>
                  <a:pt x="211454" y="260350"/>
                </a:moveTo>
                <a:lnTo>
                  <a:pt x="209550" y="260350"/>
                </a:lnTo>
                <a:lnTo>
                  <a:pt x="210820" y="260985"/>
                </a:lnTo>
                <a:lnTo>
                  <a:pt x="211454" y="260350"/>
                </a:lnTo>
                <a:close/>
              </a:path>
              <a:path w="509904" h="541019">
                <a:moveTo>
                  <a:pt x="250190" y="242570"/>
                </a:moveTo>
                <a:lnTo>
                  <a:pt x="234315" y="242570"/>
                </a:lnTo>
                <a:lnTo>
                  <a:pt x="237490" y="245745"/>
                </a:lnTo>
                <a:lnTo>
                  <a:pt x="237490" y="260350"/>
                </a:lnTo>
                <a:lnTo>
                  <a:pt x="247015" y="260350"/>
                </a:lnTo>
                <a:lnTo>
                  <a:pt x="247015" y="245745"/>
                </a:lnTo>
                <a:lnTo>
                  <a:pt x="250190" y="242570"/>
                </a:lnTo>
                <a:close/>
              </a:path>
              <a:path w="509904" h="541019">
                <a:moveTo>
                  <a:pt x="274320" y="242570"/>
                </a:moveTo>
                <a:lnTo>
                  <a:pt x="257809" y="242570"/>
                </a:lnTo>
                <a:lnTo>
                  <a:pt x="260984" y="245745"/>
                </a:lnTo>
                <a:lnTo>
                  <a:pt x="260984" y="260350"/>
                </a:lnTo>
                <a:lnTo>
                  <a:pt x="271145" y="260350"/>
                </a:lnTo>
                <a:lnTo>
                  <a:pt x="271145" y="245745"/>
                </a:lnTo>
                <a:lnTo>
                  <a:pt x="274320" y="242570"/>
                </a:lnTo>
                <a:close/>
              </a:path>
              <a:path w="509904" h="541019">
                <a:moveTo>
                  <a:pt x="386715" y="242570"/>
                </a:moveTo>
                <a:lnTo>
                  <a:pt x="281940" y="242570"/>
                </a:lnTo>
                <a:lnTo>
                  <a:pt x="285115" y="245745"/>
                </a:lnTo>
                <a:lnTo>
                  <a:pt x="285115" y="260350"/>
                </a:lnTo>
                <a:lnTo>
                  <a:pt x="296545" y="260350"/>
                </a:lnTo>
                <a:lnTo>
                  <a:pt x="297179" y="259715"/>
                </a:lnTo>
                <a:lnTo>
                  <a:pt x="384175" y="259715"/>
                </a:lnTo>
                <a:lnTo>
                  <a:pt x="386715" y="250825"/>
                </a:lnTo>
                <a:lnTo>
                  <a:pt x="386715" y="242570"/>
                </a:lnTo>
                <a:close/>
              </a:path>
              <a:path w="509904" h="541019">
                <a:moveTo>
                  <a:pt x="60325" y="216535"/>
                </a:moveTo>
                <a:lnTo>
                  <a:pt x="5715" y="216535"/>
                </a:lnTo>
                <a:lnTo>
                  <a:pt x="0" y="222250"/>
                </a:lnTo>
                <a:lnTo>
                  <a:pt x="0" y="236855"/>
                </a:lnTo>
                <a:lnTo>
                  <a:pt x="5715" y="243205"/>
                </a:lnTo>
                <a:lnTo>
                  <a:pt x="60325" y="243205"/>
                </a:lnTo>
                <a:lnTo>
                  <a:pt x="66040" y="236855"/>
                </a:lnTo>
                <a:lnTo>
                  <a:pt x="66040" y="222250"/>
                </a:lnTo>
                <a:lnTo>
                  <a:pt x="60325" y="216535"/>
                </a:lnTo>
                <a:close/>
              </a:path>
              <a:path w="509904" h="541019">
                <a:moveTo>
                  <a:pt x="503554" y="216535"/>
                </a:moveTo>
                <a:lnTo>
                  <a:pt x="448945" y="216535"/>
                </a:lnTo>
                <a:lnTo>
                  <a:pt x="443229" y="222250"/>
                </a:lnTo>
                <a:lnTo>
                  <a:pt x="443229" y="236855"/>
                </a:lnTo>
                <a:lnTo>
                  <a:pt x="448945" y="243205"/>
                </a:lnTo>
                <a:lnTo>
                  <a:pt x="503554" y="243205"/>
                </a:lnTo>
                <a:lnTo>
                  <a:pt x="509904" y="236855"/>
                </a:lnTo>
                <a:lnTo>
                  <a:pt x="509904" y="222250"/>
                </a:lnTo>
                <a:lnTo>
                  <a:pt x="503554" y="216535"/>
                </a:lnTo>
                <a:close/>
              </a:path>
              <a:path w="509904" h="541019">
                <a:moveTo>
                  <a:pt x="444500" y="71755"/>
                </a:moveTo>
                <a:lnTo>
                  <a:pt x="437515" y="71755"/>
                </a:lnTo>
                <a:lnTo>
                  <a:pt x="434340" y="73025"/>
                </a:lnTo>
                <a:lnTo>
                  <a:pt x="398145" y="109220"/>
                </a:lnTo>
                <a:lnTo>
                  <a:pt x="398145" y="117475"/>
                </a:lnTo>
                <a:lnTo>
                  <a:pt x="408304" y="127635"/>
                </a:lnTo>
                <a:lnTo>
                  <a:pt x="417195" y="127635"/>
                </a:lnTo>
                <a:lnTo>
                  <a:pt x="455929" y="88900"/>
                </a:lnTo>
                <a:lnTo>
                  <a:pt x="455929" y="80645"/>
                </a:lnTo>
                <a:lnTo>
                  <a:pt x="450215" y="75565"/>
                </a:lnTo>
                <a:lnTo>
                  <a:pt x="447675" y="73025"/>
                </a:lnTo>
                <a:lnTo>
                  <a:pt x="444500" y="71755"/>
                </a:lnTo>
                <a:close/>
              </a:path>
              <a:path w="509904" h="541019">
                <a:moveTo>
                  <a:pt x="70484" y="71755"/>
                </a:moveTo>
                <a:lnTo>
                  <a:pt x="64134" y="71755"/>
                </a:lnTo>
                <a:lnTo>
                  <a:pt x="60325" y="73025"/>
                </a:lnTo>
                <a:lnTo>
                  <a:pt x="52704" y="80645"/>
                </a:lnTo>
                <a:lnTo>
                  <a:pt x="52704" y="88900"/>
                </a:lnTo>
                <a:lnTo>
                  <a:pt x="91440" y="127635"/>
                </a:lnTo>
                <a:lnTo>
                  <a:pt x="99695" y="127635"/>
                </a:lnTo>
                <a:lnTo>
                  <a:pt x="109854" y="117475"/>
                </a:lnTo>
                <a:lnTo>
                  <a:pt x="109854" y="109220"/>
                </a:lnTo>
                <a:lnTo>
                  <a:pt x="104775" y="103505"/>
                </a:lnTo>
                <a:lnTo>
                  <a:pt x="74295" y="73025"/>
                </a:lnTo>
                <a:lnTo>
                  <a:pt x="70484" y="71755"/>
                </a:lnTo>
                <a:close/>
              </a:path>
              <a:path w="509904" h="541019">
                <a:moveTo>
                  <a:pt x="262254" y="0"/>
                </a:moveTo>
                <a:lnTo>
                  <a:pt x="247650" y="0"/>
                </a:lnTo>
                <a:lnTo>
                  <a:pt x="241300" y="5715"/>
                </a:lnTo>
                <a:lnTo>
                  <a:pt x="241300" y="60325"/>
                </a:lnTo>
                <a:lnTo>
                  <a:pt x="247650" y="66040"/>
                </a:lnTo>
                <a:lnTo>
                  <a:pt x="262254" y="66040"/>
                </a:lnTo>
                <a:lnTo>
                  <a:pt x="267970" y="60325"/>
                </a:lnTo>
                <a:lnTo>
                  <a:pt x="267970" y="5715"/>
                </a:lnTo>
                <a:lnTo>
                  <a:pt x="262254" y="0"/>
                </a:lnTo>
                <a:close/>
              </a:path>
            </a:pathLst>
          </a:custGeom>
          <a:solidFill>
            <a:srgbClr val="DC00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529579" y="4143375"/>
            <a:ext cx="1644650" cy="255841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486650" y="4362500"/>
            <a:ext cx="2132329" cy="216649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9925050" y="4598034"/>
            <a:ext cx="1929383" cy="168275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5" name="object 25"/>
          <p:cNvGrpSpPr/>
          <p:nvPr/>
        </p:nvGrpSpPr>
        <p:grpSpPr>
          <a:xfrm>
            <a:off x="6358254" y="3486784"/>
            <a:ext cx="4531360" cy="518159"/>
            <a:chOff x="6358254" y="3486784"/>
            <a:chExt cx="4531360" cy="518159"/>
          </a:xfrm>
        </p:grpSpPr>
        <p:sp>
          <p:nvSpPr>
            <p:cNvPr id="26" name="object 26"/>
            <p:cNvSpPr/>
            <p:nvPr/>
          </p:nvSpPr>
          <p:spPr>
            <a:xfrm>
              <a:off x="6497319" y="3486784"/>
              <a:ext cx="452755" cy="452755"/>
            </a:xfrm>
            <a:custGeom>
              <a:avLst/>
              <a:gdLst/>
              <a:ahLst/>
              <a:cxnLst/>
              <a:rect l="l" t="t" r="r" b="b"/>
              <a:pathLst>
                <a:path w="452754" h="452754">
                  <a:moveTo>
                    <a:pt x="431164" y="377825"/>
                  </a:moveTo>
                  <a:lnTo>
                    <a:pt x="377825" y="431164"/>
                  </a:lnTo>
                  <a:lnTo>
                    <a:pt x="393064" y="447039"/>
                  </a:lnTo>
                  <a:lnTo>
                    <a:pt x="400050" y="451484"/>
                  </a:lnTo>
                  <a:lnTo>
                    <a:pt x="408304" y="452754"/>
                  </a:lnTo>
                  <a:lnTo>
                    <a:pt x="416559" y="451484"/>
                  </a:lnTo>
                  <a:lnTo>
                    <a:pt x="423545" y="447039"/>
                  </a:lnTo>
                  <a:lnTo>
                    <a:pt x="446404" y="423544"/>
                  </a:lnTo>
                  <a:lnTo>
                    <a:pt x="451484" y="416559"/>
                  </a:lnTo>
                  <a:lnTo>
                    <a:pt x="452754" y="408304"/>
                  </a:lnTo>
                  <a:lnTo>
                    <a:pt x="451484" y="400684"/>
                  </a:lnTo>
                  <a:lnTo>
                    <a:pt x="446404" y="393064"/>
                  </a:lnTo>
                  <a:lnTo>
                    <a:pt x="431164" y="377825"/>
                  </a:lnTo>
                  <a:close/>
                </a:path>
                <a:path w="452754" h="452754">
                  <a:moveTo>
                    <a:pt x="347345" y="294004"/>
                  </a:moveTo>
                  <a:lnTo>
                    <a:pt x="240029" y="294004"/>
                  </a:lnTo>
                  <a:lnTo>
                    <a:pt x="372109" y="426084"/>
                  </a:lnTo>
                  <a:lnTo>
                    <a:pt x="425450" y="372109"/>
                  </a:lnTo>
                  <a:lnTo>
                    <a:pt x="347345" y="294004"/>
                  </a:lnTo>
                  <a:close/>
                </a:path>
                <a:path w="452754" h="452754">
                  <a:moveTo>
                    <a:pt x="159384" y="0"/>
                  </a:moveTo>
                  <a:lnTo>
                    <a:pt x="109220" y="8254"/>
                  </a:lnTo>
                  <a:lnTo>
                    <a:pt x="65404" y="31114"/>
                  </a:lnTo>
                  <a:lnTo>
                    <a:pt x="30479" y="65404"/>
                  </a:lnTo>
                  <a:lnTo>
                    <a:pt x="8254" y="109219"/>
                  </a:lnTo>
                  <a:lnTo>
                    <a:pt x="0" y="159384"/>
                  </a:lnTo>
                  <a:lnTo>
                    <a:pt x="8254" y="210184"/>
                  </a:lnTo>
                  <a:lnTo>
                    <a:pt x="30479" y="254000"/>
                  </a:lnTo>
                  <a:lnTo>
                    <a:pt x="65404" y="288289"/>
                  </a:lnTo>
                  <a:lnTo>
                    <a:pt x="109220" y="311150"/>
                  </a:lnTo>
                  <a:lnTo>
                    <a:pt x="159384" y="319404"/>
                  </a:lnTo>
                  <a:lnTo>
                    <a:pt x="181609" y="317500"/>
                  </a:lnTo>
                  <a:lnTo>
                    <a:pt x="202564" y="313054"/>
                  </a:lnTo>
                  <a:lnTo>
                    <a:pt x="222250" y="304800"/>
                  </a:lnTo>
                  <a:lnTo>
                    <a:pt x="240029" y="294004"/>
                  </a:lnTo>
                  <a:lnTo>
                    <a:pt x="347345" y="294004"/>
                  </a:lnTo>
                  <a:lnTo>
                    <a:pt x="336550" y="283209"/>
                  </a:lnTo>
                  <a:lnTo>
                    <a:pt x="159384" y="283209"/>
                  </a:lnTo>
                  <a:lnTo>
                    <a:pt x="111125" y="273684"/>
                  </a:lnTo>
                  <a:lnTo>
                    <a:pt x="72389" y="247014"/>
                  </a:lnTo>
                  <a:lnTo>
                    <a:pt x="45720" y="207644"/>
                  </a:lnTo>
                  <a:lnTo>
                    <a:pt x="36195" y="159384"/>
                  </a:lnTo>
                  <a:lnTo>
                    <a:pt x="45720" y="111760"/>
                  </a:lnTo>
                  <a:lnTo>
                    <a:pt x="72389" y="72389"/>
                  </a:lnTo>
                  <a:lnTo>
                    <a:pt x="111125" y="45719"/>
                  </a:lnTo>
                  <a:lnTo>
                    <a:pt x="159384" y="36194"/>
                  </a:lnTo>
                  <a:lnTo>
                    <a:pt x="259079" y="36194"/>
                  </a:lnTo>
                  <a:lnTo>
                    <a:pt x="253364" y="31114"/>
                  </a:lnTo>
                  <a:lnTo>
                    <a:pt x="209550" y="8254"/>
                  </a:lnTo>
                  <a:lnTo>
                    <a:pt x="159384" y="0"/>
                  </a:lnTo>
                  <a:close/>
                </a:path>
                <a:path w="452754" h="452754">
                  <a:moveTo>
                    <a:pt x="259079" y="36194"/>
                  </a:moveTo>
                  <a:lnTo>
                    <a:pt x="159384" y="36194"/>
                  </a:lnTo>
                  <a:lnTo>
                    <a:pt x="207645" y="45719"/>
                  </a:lnTo>
                  <a:lnTo>
                    <a:pt x="247014" y="72389"/>
                  </a:lnTo>
                  <a:lnTo>
                    <a:pt x="273050" y="111760"/>
                  </a:lnTo>
                  <a:lnTo>
                    <a:pt x="283209" y="159384"/>
                  </a:lnTo>
                  <a:lnTo>
                    <a:pt x="273050" y="207644"/>
                  </a:lnTo>
                  <a:lnTo>
                    <a:pt x="247014" y="247014"/>
                  </a:lnTo>
                  <a:lnTo>
                    <a:pt x="207645" y="273684"/>
                  </a:lnTo>
                  <a:lnTo>
                    <a:pt x="159384" y="283209"/>
                  </a:lnTo>
                  <a:lnTo>
                    <a:pt x="336550" y="283209"/>
                  </a:lnTo>
                  <a:lnTo>
                    <a:pt x="294004" y="240664"/>
                  </a:lnTo>
                  <a:lnTo>
                    <a:pt x="304800" y="222250"/>
                  </a:lnTo>
                  <a:lnTo>
                    <a:pt x="312420" y="202564"/>
                  </a:lnTo>
                  <a:lnTo>
                    <a:pt x="317500" y="181609"/>
                  </a:lnTo>
                  <a:lnTo>
                    <a:pt x="318770" y="159384"/>
                  </a:lnTo>
                  <a:lnTo>
                    <a:pt x="311150" y="109219"/>
                  </a:lnTo>
                  <a:lnTo>
                    <a:pt x="288289" y="65404"/>
                  </a:lnTo>
                  <a:lnTo>
                    <a:pt x="259079" y="36194"/>
                  </a:lnTo>
                  <a:close/>
                </a:path>
                <a:path w="452754" h="452754">
                  <a:moveTo>
                    <a:pt x="224154" y="67944"/>
                  </a:moveTo>
                  <a:lnTo>
                    <a:pt x="167004" y="67944"/>
                  </a:lnTo>
                  <a:lnTo>
                    <a:pt x="186689" y="71754"/>
                  </a:lnTo>
                  <a:lnTo>
                    <a:pt x="205104" y="80010"/>
                  </a:lnTo>
                  <a:lnTo>
                    <a:pt x="234950" y="106679"/>
                  </a:lnTo>
                  <a:lnTo>
                    <a:pt x="250189" y="143509"/>
                  </a:lnTo>
                  <a:lnTo>
                    <a:pt x="251459" y="163829"/>
                  </a:lnTo>
                  <a:lnTo>
                    <a:pt x="272414" y="165100"/>
                  </a:lnTo>
                  <a:lnTo>
                    <a:pt x="270509" y="140334"/>
                  </a:lnTo>
                  <a:lnTo>
                    <a:pt x="263525" y="116204"/>
                  </a:lnTo>
                  <a:lnTo>
                    <a:pt x="252095" y="94614"/>
                  </a:lnTo>
                  <a:lnTo>
                    <a:pt x="235584" y="76200"/>
                  </a:lnTo>
                  <a:lnTo>
                    <a:pt x="224154" y="67944"/>
                  </a:lnTo>
                  <a:close/>
                </a:path>
                <a:path w="452754" h="452754">
                  <a:moveTo>
                    <a:pt x="168275" y="46989"/>
                  </a:moveTo>
                  <a:lnTo>
                    <a:pt x="143509" y="47625"/>
                  </a:lnTo>
                  <a:lnTo>
                    <a:pt x="146684" y="68579"/>
                  </a:lnTo>
                  <a:lnTo>
                    <a:pt x="167004" y="67944"/>
                  </a:lnTo>
                  <a:lnTo>
                    <a:pt x="224154" y="67944"/>
                  </a:lnTo>
                  <a:lnTo>
                    <a:pt x="215264" y="61594"/>
                  </a:lnTo>
                  <a:lnTo>
                    <a:pt x="192404" y="52069"/>
                  </a:lnTo>
                  <a:lnTo>
                    <a:pt x="168275" y="46989"/>
                  </a:lnTo>
                  <a:close/>
                </a:path>
              </a:pathLst>
            </a:custGeom>
            <a:solidFill>
              <a:srgbClr val="FB903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6361429" y="3958589"/>
              <a:ext cx="4525010" cy="43180"/>
            </a:xfrm>
            <a:custGeom>
              <a:avLst/>
              <a:gdLst/>
              <a:ahLst/>
              <a:cxnLst/>
              <a:rect l="l" t="t" r="r" b="b"/>
              <a:pathLst>
                <a:path w="4525009" h="43179">
                  <a:moveTo>
                    <a:pt x="0" y="0"/>
                  </a:moveTo>
                  <a:lnTo>
                    <a:pt x="4525010" y="43180"/>
                  </a:lnTo>
                </a:path>
              </a:pathLst>
            </a:custGeom>
            <a:ln w="6350">
              <a:solidFill>
                <a:srgbClr val="17B6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7093077" y="1883409"/>
            <a:ext cx="3294379" cy="2033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635" marR="236854" algn="ctr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Qué entretenida manera </a:t>
            </a:r>
            <a:r>
              <a:rPr sz="1800" spc="-10" dirty="0">
                <a:latin typeface="Arial"/>
                <a:cs typeface="Arial"/>
              </a:rPr>
              <a:t>de  </a:t>
            </a:r>
            <a:r>
              <a:rPr sz="1800" spc="-5" dirty="0">
                <a:latin typeface="Arial"/>
                <a:cs typeface="Arial"/>
              </a:rPr>
              <a:t>ejercitar nuestra memoria.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950">
              <a:latin typeface="Arial"/>
              <a:cs typeface="Arial"/>
            </a:endParaRPr>
          </a:p>
          <a:p>
            <a:pPr marL="18415" marR="5080" algn="ctr">
              <a:lnSpc>
                <a:spcPts val="1910"/>
              </a:lnSpc>
            </a:pPr>
            <a:r>
              <a:rPr sz="1600" spc="-5" dirty="0">
                <a:latin typeface="Arial"/>
                <a:cs typeface="Arial"/>
              </a:rPr>
              <a:t>¡La memoria es fundamental </a:t>
            </a:r>
            <a:r>
              <a:rPr sz="1600" dirty="0">
                <a:latin typeface="Arial"/>
                <a:cs typeface="Arial"/>
              </a:rPr>
              <a:t>para </a:t>
            </a:r>
            <a:r>
              <a:rPr sz="1600" spc="-5" dirty="0">
                <a:latin typeface="Arial"/>
                <a:cs typeface="Arial"/>
              </a:rPr>
              <a:t>el  aprendizaje!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85"/>
              </a:spcBef>
            </a:pPr>
            <a:r>
              <a:rPr sz="1800" spc="-5" dirty="0">
                <a:solidFill>
                  <a:srgbClr val="E16900"/>
                </a:solidFill>
                <a:latin typeface="Arial"/>
                <a:cs typeface="Arial"/>
              </a:rPr>
              <a:t>Mira </a:t>
            </a:r>
            <a:r>
              <a:rPr sz="1800" dirty="0">
                <a:solidFill>
                  <a:srgbClr val="E16900"/>
                </a:solidFill>
                <a:latin typeface="Arial"/>
                <a:cs typeface="Arial"/>
              </a:rPr>
              <a:t>estas </a:t>
            </a:r>
            <a:r>
              <a:rPr sz="1800" spc="-5" dirty="0">
                <a:solidFill>
                  <a:srgbClr val="E16900"/>
                </a:solidFill>
                <a:latin typeface="Arial"/>
                <a:cs typeface="Arial"/>
              </a:rPr>
              <a:t>entretenidas</a:t>
            </a:r>
            <a:r>
              <a:rPr sz="1800" spc="-15" dirty="0">
                <a:solidFill>
                  <a:srgbClr val="E16900"/>
                </a:solidFill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E16900"/>
                </a:solidFill>
                <a:latin typeface="Arial"/>
                <a:cs typeface="Arial"/>
              </a:rPr>
              <a:t>ideas</a:t>
            </a:r>
            <a:endParaRPr sz="18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23240" y="1428114"/>
            <a:ext cx="4745355" cy="4888865"/>
          </a:xfrm>
          <a:prstGeom prst="rect">
            <a:avLst/>
          </a:prstGeom>
          <a:ln w="12700">
            <a:solidFill>
              <a:srgbClr val="7AEB30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90805" marR="135890" indent="914400">
              <a:lnSpc>
                <a:spcPct val="99200"/>
              </a:lnSpc>
              <a:spcBef>
                <a:spcPts val="315"/>
              </a:spcBef>
            </a:pPr>
            <a:r>
              <a:rPr sz="1800" spc="-5" dirty="0">
                <a:latin typeface="Arial"/>
                <a:cs typeface="Arial"/>
              </a:rPr>
              <a:t>Hacemos tarjetas con cartón o  cartulina, lo importante es que todas queden  del </a:t>
            </a:r>
            <a:r>
              <a:rPr sz="1800" dirty="0">
                <a:latin typeface="Arial"/>
                <a:cs typeface="Arial"/>
              </a:rPr>
              <a:t>mismo </a:t>
            </a:r>
            <a:r>
              <a:rPr sz="1800" spc="-5" dirty="0">
                <a:latin typeface="Arial"/>
                <a:cs typeface="Arial"/>
              </a:rPr>
              <a:t>tamaño </a:t>
            </a:r>
            <a:r>
              <a:rPr sz="1800" dirty="0">
                <a:latin typeface="Arial"/>
                <a:cs typeface="Arial"/>
              </a:rPr>
              <a:t>y sean </a:t>
            </a:r>
            <a:r>
              <a:rPr sz="1800" spc="-5" dirty="0">
                <a:latin typeface="Arial"/>
                <a:cs typeface="Arial"/>
              </a:rPr>
              <a:t>del mismo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color.</a:t>
            </a:r>
            <a:endParaRPr sz="1800">
              <a:latin typeface="Arial"/>
              <a:cs typeface="Arial"/>
            </a:endParaRPr>
          </a:p>
          <a:p>
            <a:pPr marL="90805" marR="225425">
              <a:lnSpc>
                <a:spcPts val="2140"/>
              </a:lnSpc>
              <a:spcBef>
                <a:spcPts val="114"/>
              </a:spcBef>
            </a:pPr>
            <a:r>
              <a:rPr sz="1800" dirty="0">
                <a:latin typeface="Arial"/>
                <a:cs typeface="Arial"/>
              </a:rPr>
              <a:t>OJO </a:t>
            </a:r>
            <a:r>
              <a:rPr sz="1800" spc="-5" dirty="0">
                <a:latin typeface="Arial"/>
                <a:cs typeface="Arial"/>
              </a:rPr>
              <a:t>que mientras </a:t>
            </a:r>
            <a:r>
              <a:rPr sz="1800" dirty="0">
                <a:latin typeface="Arial"/>
                <a:cs typeface="Arial"/>
              </a:rPr>
              <a:t>más </a:t>
            </a:r>
            <a:r>
              <a:rPr sz="1800" spc="-5" dirty="0">
                <a:latin typeface="Arial"/>
                <a:cs typeface="Arial"/>
              </a:rPr>
              <a:t>tarjetas estén sobre  la mesa, </a:t>
            </a:r>
            <a:r>
              <a:rPr sz="1800" dirty="0">
                <a:latin typeface="Arial"/>
                <a:cs typeface="Arial"/>
              </a:rPr>
              <a:t>más difícil </a:t>
            </a:r>
            <a:r>
              <a:rPr sz="1800" spc="-5" dirty="0">
                <a:latin typeface="Arial"/>
                <a:cs typeface="Arial"/>
              </a:rPr>
              <a:t>es </a:t>
            </a:r>
            <a:r>
              <a:rPr sz="1800" spc="-10" dirty="0">
                <a:latin typeface="Arial"/>
                <a:cs typeface="Arial"/>
              </a:rPr>
              <a:t>el</a:t>
            </a:r>
            <a:r>
              <a:rPr sz="180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juego.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800">
              <a:latin typeface="Arial"/>
              <a:cs typeface="Arial"/>
            </a:endParaRPr>
          </a:p>
          <a:p>
            <a:pPr marL="90805" marR="83185" indent="914400" algn="just">
              <a:lnSpc>
                <a:spcPct val="99500"/>
              </a:lnSpc>
            </a:pPr>
            <a:r>
              <a:rPr sz="1800" spc="-5" dirty="0">
                <a:latin typeface="Arial"/>
                <a:cs typeface="Arial"/>
              </a:rPr>
              <a:t>Por </a:t>
            </a:r>
            <a:r>
              <a:rPr sz="1800" dirty="0">
                <a:latin typeface="Arial"/>
                <a:cs typeface="Arial"/>
              </a:rPr>
              <a:t>el otro lado, </a:t>
            </a:r>
            <a:r>
              <a:rPr sz="1800" spc="-5" dirty="0">
                <a:latin typeface="Arial"/>
                <a:cs typeface="Arial"/>
              </a:rPr>
              <a:t>vamos </a:t>
            </a:r>
            <a:r>
              <a:rPr sz="1800" dirty="0">
                <a:latin typeface="Arial"/>
                <a:cs typeface="Arial"/>
              </a:rPr>
              <a:t>dibujando </a:t>
            </a:r>
            <a:r>
              <a:rPr sz="1800" spc="-5" dirty="0">
                <a:latin typeface="Arial"/>
                <a:cs typeface="Arial"/>
              </a:rPr>
              <a:t>o  pegando parejas. Pueden ser números,  palabras </a:t>
            </a:r>
            <a:r>
              <a:rPr sz="1800" dirty="0">
                <a:latin typeface="Arial"/>
                <a:cs typeface="Arial"/>
              </a:rPr>
              <a:t>cortas </a:t>
            </a:r>
            <a:r>
              <a:rPr sz="1800" spc="-5" dirty="0">
                <a:latin typeface="Arial"/>
                <a:cs typeface="Arial"/>
              </a:rPr>
              <a:t>que estén aprendiendo a  leer, letras, dibujos de objetos, animales,  colores </a:t>
            </a:r>
            <a:r>
              <a:rPr sz="1800" spc="-10" dirty="0">
                <a:latin typeface="Arial"/>
                <a:cs typeface="Arial"/>
              </a:rPr>
              <a:t>¡lo </a:t>
            </a:r>
            <a:r>
              <a:rPr sz="1800" spc="-5" dirty="0">
                <a:latin typeface="Arial"/>
                <a:cs typeface="Arial"/>
              </a:rPr>
              <a:t>que se </a:t>
            </a:r>
            <a:r>
              <a:rPr sz="1800" dirty="0">
                <a:latin typeface="Arial"/>
                <a:cs typeface="Arial"/>
              </a:rPr>
              <a:t>te</a:t>
            </a:r>
            <a:r>
              <a:rPr sz="1800" spc="2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ocurra!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900">
              <a:latin typeface="Arial"/>
              <a:cs typeface="Arial"/>
            </a:endParaRPr>
          </a:p>
          <a:p>
            <a:pPr marL="90805" marR="211454" indent="914400">
              <a:lnSpc>
                <a:spcPct val="99600"/>
              </a:lnSpc>
              <a:spcBef>
                <a:spcPts val="5"/>
              </a:spcBef>
            </a:pPr>
            <a:r>
              <a:rPr sz="1800" spc="-5" dirty="0">
                <a:latin typeface="Arial"/>
                <a:cs typeface="Arial"/>
              </a:rPr>
              <a:t>Por turno, cada participante da  vuelta dos tarjetas, si son iguales gana </a:t>
            </a:r>
            <a:r>
              <a:rPr sz="1800" dirty="0">
                <a:latin typeface="Arial"/>
                <a:cs typeface="Arial"/>
              </a:rPr>
              <a:t>un  </a:t>
            </a:r>
            <a:r>
              <a:rPr sz="1800" spc="-5" dirty="0">
                <a:latin typeface="Arial"/>
                <a:cs typeface="Arial"/>
              </a:rPr>
              <a:t>punto. Si </a:t>
            </a:r>
            <a:r>
              <a:rPr sz="1800" dirty="0">
                <a:latin typeface="Arial"/>
                <a:cs typeface="Arial"/>
              </a:rPr>
              <a:t>son </a:t>
            </a:r>
            <a:r>
              <a:rPr sz="1800" spc="-5" dirty="0">
                <a:latin typeface="Arial"/>
                <a:cs typeface="Arial"/>
              </a:rPr>
              <a:t>diferentes </a:t>
            </a:r>
            <a:r>
              <a:rPr sz="1800" dirty="0">
                <a:latin typeface="Arial"/>
                <a:cs typeface="Arial"/>
              </a:rPr>
              <a:t>deben </a:t>
            </a:r>
            <a:r>
              <a:rPr sz="1800" spc="-5" dirty="0">
                <a:latin typeface="Arial"/>
                <a:cs typeface="Arial"/>
              </a:rPr>
              <a:t>quedar </a:t>
            </a:r>
            <a:r>
              <a:rPr sz="1800" dirty="0">
                <a:latin typeface="Arial"/>
                <a:cs typeface="Arial"/>
              </a:rPr>
              <a:t>boca  </a:t>
            </a:r>
            <a:r>
              <a:rPr sz="1800" spc="-5" dirty="0">
                <a:latin typeface="Arial"/>
                <a:cs typeface="Arial"/>
              </a:rPr>
              <a:t>abajo </a:t>
            </a:r>
            <a:r>
              <a:rPr sz="1800" dirty="0">
                <a:latin typeface="Arial"/>
                <a:cs typeface="Arial"/>
              </a:rPr>
              <a:t>otra vez. </a:t>
            </a:r>
            <a:r>
              <a:rPr sz="1800" spc="-5" dirty="0">
                <a:latin typeface="Arial"/>
                <a:cs typeface="Arial"/>
              </a:rPr>
              <a:t>Gana quien </a:t>
            </a:r>
            <a:r>
              <a:rPr sz="1800" dirty="0">
                <a:latin typeface="Arial"/>
                <a:cs typeface="Arial"/>
              </a:rPr>
              <a:t>más </a:t>
            </a:r>
            <a:r>
              <a:rPr sz="1800" spc="-5" dirty="0">
                <a:latin typeface="Arial"/>
                <a:cs typeface="Arial"/>
              </a:rPr>
              <a:t>parejas  encuentre.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1778254" y="117094"/>
            <a:ext cx="866330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93165" algn="l"/>
              </a:tabLst>
            </a:pPr>
            <a:r>
              <a:rPr sz="4800" b="1" spc="-5" dirty="0">
                <a:latin typeface="Arial"/>
                <a:cs typeface="Arial"/>
              </a:rPr>
              <a:t>4.-	</a:t>
            </a:r>
            <a:r>
              <a:rPr sz="4800" b="1" dirty="0">
                <a:latin typeface="Arial"/>
                <a:cs typeface="Arial"/>
              </a:rPr>
              <a:t>¿Y si jugamos al</a:t>
            </a:r>
            <a:r>
              <a:rPr sz="4800" b="1" spc="-210" dirty="0">
                <a:latin typeface="Arial"/>
                <a:cs typeface="Arial"/>
              </a:rPr>
              <a:t> </a:t>
            </a:r>
            <a:r>
              <a:rPr sz="4800" b="1" dirty="0">
                <a:latin typeface="Arial"/>
                <a:cs typeface="Arial"/>
              </a:rPr>
              <a:t>gato?</a:t>
            </a:r>
          </a:p>
        </p:txBody>
      </p:sp>
      <p:sp>
        <p:nvSpPr>
          <p:cNvPr id="15" name="object 15"/>
          <p:cNvSpPr/>
          <p:nvPr/>
        </p:nvSpPr>
        <p:spPr>
          <a:xfrm>
            <a:off x="454659" y="1809114"/>
            <a:ext cx="5263515" cy="2327910"/>
          </a:xfrm>
          <a:custGeom>
            <a:avLst/>
            <a:gdLst/>
            <a:ahLst/>
            <a:cxnLst/>
            <a:rect l="l" t="t" r="r" b="b"/>
            <a:pathLst>
              <a:path w="5263515" h="2327910">
                <a:moveTo>
                  <a:pt x="0" y="2327910"/>
                </a:moveTo>
                <a:lnTo>
                  <a:pt x="5263515" y="2327910"/>
                </a:lnTo>
                <a:lnTo>
                  <a:pt x="5263515" y="0"/>
                </a:lnTo>
                <a:lnTo>
                  <a:pt x="0" y="0"/>
                </a:lnTo>
                <a:lnTo>
                  <a:pt x="0" y="2327910"/>
                </a:lnTo>
                <a:close/>
              </a:path>
            </a:pathLst>
          </a:custGeom>
          <a:ln w="12700">
            <a:solidFill>
              <a:srgbClr val="7AEB3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460246" y="1834641"/>
            <a:ext cx="41757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Este </a:t>
            </a:r>
            <a:r>
              <a:rPr sz="1800" spc="-5" dirty="0">
                <a:latin typeface="Arial"/>
                <a:cs typeface="Arial"/>
              </a:rPr>
              <a:t>clásico juego de lápiz </a:t>
            </a:r>
            <a:r>
              <a:rPr sz="1800" dirty="0">
                <a:latin typeface="Arial"/>
                <a:cs typeface="Arial"/>
              </a:rPr>
              <a:t>y </a:t>
            </a:r>
            <a:r>
              <a:rPr sz="1800" spc="-5" dirty="0">
                <a:latin typeface="Arial"/>
                <a:cs typeface="Arial"/>
              </a:rPr>
              <a:t>papel</a:t>
            </a:r>
            <a:r>
              <a:rPr sz="1800" spc="39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nos</a:t>
            </a:r>
            <a:endParaRPr sz="18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45591" y="2107819"/>
            <a:ext cx="8877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ayudará  te</a:t>
            </a:r>
            <a:r>
              <a:rPr sz="1800" spc="-15" dirty="0">
                <a:latin typeface="Arial"/>
                <a:cs typeface="Arial"/>
              </a:rPr>
              <a:t>n</a:t>
            </a:r>
            <a:r>
              <a:rPr sz="1800" spc="-5" dirty="0">
                <a:latin typeface="Arial"/>
                <a:cs typeface="Arial"/>
              </a:rPr>
              <a:t>em</a:t>
            </a:r>
            <a:r>
              <a:rPr sz="1800" spc="-15" dirty="0">
                <a:latin typeface="Arial"/>
                <a:cs typeface="Arial"/>
              </a:rPr>
              <a:t>o</a:t>
            </a:r>
            <a:r>
              <a:rPr sz="1800" dirty="0">
                <a:latin typeface="Arial"/>
                <a:cs typeface="Arial"/>
              </a:rPr>
              <a:t>s</a:t>
            </a:r>
            <a:endParaRPr sz="18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582166" y="2107819"/>
            <a:ext cx="335152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337820" algn="l"/>
                <a:tab pos="1360805" algn="l"/>
                <a:tab pos="2449195" algn="l"/>
              </a:tabLst>
            </a:pPr>
            <a:r>
              <a:rPr sz="1800" spc="-20" dirty="0">
                <a:latin typeface="Arial"/>
                <a:cs typeface="Arial"/>
              </a:rPr>
              <a:t>a	</a:t>
            </a:r>
            <a:r>
              <a:rPr sz="1800" spc="-5" dirty="0">
                <a:latin typeface="Arial"/>
                <a:cs typeface="Arial"/>
              </a:rPr>
              <a:t>ejercitar	nuestros	cerebros</a:t>
            </a:r>
            <a:endParaRPr sz="18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707133" y="2107819"/>
            <a:ext cx="3937635" cy="57594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R="5080" indent="3451860">
              <a:lnSpc>
                <a:spcPct val="100600"/>
              </a:lnSpc>
              <a:spcBef>
                <a:spcPts val="85"/>
              </a:spcBef>
              <a:tabLst>
                <a:tab pos="668655" algn="l"/>
                <a:tab pos="1462405" algn="l"/>
                <a:tab pos="2180590" algn="l"/>
                <a:tab pos="3229610" algn="l"/>
                <a:tab pos="3642360" algn="l"/>
              </a:tabLst>
            </a:pPr>
            <a:r>
              <a:rPr sz="1800" spc="-60" dirty="0">
                <a:latin typeface="Arial"/>
                <a:cs typeface="Arial"/>
              </a:rPr>
              <a:t>p</a:t>
            </a:r>
            <a:r>
              <a:rPr sz="1800" spc="-50" dirty="0">
                <a:latin typeface="Arial"/>
                <a:cs typeface="Arial"/>
              </a:rPr>
              <a:t>ues  </a:t>
            </a:r>
            <a:r>
              <a:rPr sz="1800" spc="-10" dirty="0">
                <a:latin typeface="Arial"/>
                <a:cs typeface="Arial"/>
              </a:rPr>
              <a:t>qu</a:t>
            </a:r>
            <a:r>
              <a:rPr sz="1800" spc="-5" dirty="0">
                <a:latin typeface="Arial"/>
                <a:cs typeface="Arial"/>
              </a:rPr>
              <a:t>e</a:t>
            </a:r>
            <a:r>
              <a:rPr sz="1800" dirty="0">
                <a:latin typeface="Arial"/>
                <a:cs typeface="Arial"/>
              </a:rPr>
              <a:t>	est</a:t>
            </a:r>
            <a:r>
              <a:rPr sz="1800" spc="-10" dirty="0">
                <a:latin typeface="Arial"/>
                <a:cs typeface="Arial"/>
              </a:rPr>
              <a:t>a</a:t>
            </a:r>
            <a:r>
              <a:rPr sz="1800" dirty="0">
                <a:latin typeface="Arial"/>
                <a:cs typeface="Arial"/>
              </a:rPr>
              <a:t>r	</a:t>
            </a:r>
            <a:r>
              <a:rPr sz="1800" spc="-5" dirty="0">
                <a:latin typeface="Arial"/>
                <a:cs typeface="Arial"/>
              </a:rPr>
              <a:t>m</a:t>
            </a:r>
            <a:r>
              <a:rPr sz="1800" dirty="0">
                <a:latin typeface="Arial"/>
                <a:cs typeface="Arial"/>
              </a:rPr>
              <a:t>uy	at</a:t>
            </a:r>
            <a:r>
              <a:rPr sz="1800" spc="-10" dirty="0">
                <a:latin typeface="Arial"/>
                <a:cs typeface="Arial"/>
              </a:rPr>
              <a:t>e</a:t>
            </a:r>
            <a:r>
              <a:rPr sz="1800" dirty="0">
                <a:latin typeface="Arial"/>
                <a:cs typeface="Arial"/>
              </a:rPr>
              <a:t>nt</a:t>
            </a:r>
            <a:r>
              <a:rPr sz="1800" spc="-10" dirty="0">
                <a:latin typeface="Arial"/>
                <a:cs typeface="Arial"/>
              </a:rPr>
              <a:t>o</a:t>
            </a:r>
            <a:r>
              <a:rPr sz="1800" dirty="0">
                <a:latin typeface="Arial"/>
                <a:cs typeface="Arial"/>
              </a:rPr>
              <a:t>s	</a:t>
            </a:r>
            <a:r>
              <a:rPr sz="1800" spc="-5" dirty="0">
                <a:latin typeface="Arial"/>
                <a:cs typeface="Arial"/>
              </a:rPr>
              <a:t>a</a:t>
            </a:r>
            <a:r>
              <a:rPr sz="1800" dirty="0">
                <a:latin typeface="Arial"/>
                <a:cs typeface="Arial"/>
              </a:rPr>
              <a:t>	</a:t>
            </a:r>
            <a:r>
              <a:rPr sz="1800" spc="-45" dirty="0">
                <a:latin typeface="Arial"/>
                <a:cs typeface="Arial"/>
              </a:rPr>
              <a:t>l</a:t>
            </a:r>
            <a:r>
              <a:rPr sz="1800" spc="-50" dirty="0">
                <a:latin typeface="Arial"/>
                <a:cs typeface="Arial"/>
              </a:rPr>
              <a:t>o</a:t>
            </a:r>
            <a:r>
              <a:rPr sz="1800" dirty="0">
                <a:latin typeface="Arial"/>
                <a:cs typeface="Arial"/>
              </a:rPr>
              <a:t>s</a:t>
            </a:r>
            <a:endParaRPr sz="18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45591" y="2657983"/>
            <a:ext cx="4802505" cy="57277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R="5080">
              <a:lnSpc>
                <a:spcPts val="2150"/>
              </a:lnSpc>
              <a:spcBef>
                <a:spcPts val="180"/>
              </a:spcBef>
            </a:pPr>
            <a:r>
              <a:rPr sz="1800" spc="-5" dirty="0">
                <a:latin typeface="Arial"/>
                <a:cs typeface="Arial"/>
              </a:rPr>
              <a:t>movimientos </a:t>
            </a:r>
            <a:r>
              <a:rPr sz="1800" dirty="0">
                <a:latin typeface="Arial"/>
                <a:cs typeface="Arial"/>
              </a:rPr>
              <a:t>de </a:t>
            </a:r>
            <a:r>
              <a:rPr sz="1800" spc="-5" dirty="0">
                <a:latin typeface="Arial"/>
                <a:cs typeface="Arial"/>
              </a:rPr>
              <a:t>nuestro </a:t>
            </a:r>
            <a:r>
              <a:rPr sz="1800" dirty="0">
                <a:latin typeface="Arial"/>
                <a:cs typeface="Arial"/>
              </a:rPr>
              <a:t>contrincante y </a:t>
            </a:r>
            <a:r>
              <a:rPr sz="1800" spc="-5" dirty="0">
                <a:latin typeface="Arial"/>
                <a:cs typeface="Arial"/>
              </a:rPr>
              <a:t>además  pensar </a:t>
            </a:r>
            <a:r>
              <a:rPr sz="1800" spc="-10" dirty="0">
                <a:latin typeface="Arial"/>
                <a:cs typeface="Arial"/>
              </a:rPr>
              <a:t>en </a:t>
            </a:r>
            <a:r>
              <a:rPr sz="1800" dirty="0">
                <a:latin typeface="Arial"/>
                <a:cs typeface="Arial"/>
              </a:rPr>
              <a:t>la </a:t>
            </a:r>
            <a:r>
              <a:rPr sz="1800" spc="-5" dirty="0">
                <a:latin typeface="Arial"/>
                <a:cs typeface="Arial"/>
              </a:rPr>
              <a:t>mejor </a:t>
            </a:r>
            <a:r>
              <a:rPr sz="1800" dirty="0">
                <a:latin typeface="Arial"/>
                <a:cs typeface="Arial"/>
              </a:rPr>
              <a:t>estrategia </a:t>
            </a:r>
            <a:r>
              <a:rPr sz="1800" spc="-5" dirty="0">
                <a:latin typeface="Arial"/>
                <a:cs typeface="Arial"/>
              </a:rPr>
              <a:t>para</a:t>
            </a:r>
            <a:r>
              <a:rPr sz="1800" dirty="0">
                <a:latin typeface="Arial"/>
                <a:cs typeface="Arial"/>
              </a:rPr>
              <a:t> ganar.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672083" y="3481196"/>
            <a:ext cx="4840605" cy="571500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969135" marR="5080" indent="-1969770">
              <a:lnSpc>
                <a:spcPts val="2140"/>
              </a:lnSpc>
              <a:spcBef>
                <a:spcPts val="185"/>
              </a:spcBef>
            </a:pPr>
            <a:r>
              <a:rPr sz="1800" b="1" dirty="0">
                <a:latin typeface="Arial"/>
                <a:cs typeface="Arial"/>
              </a:rPr>
              <a:t>Con </a:t>
            </a:r>
            <a:r>
              <a:rPr sz="1800" b="1" spc="-5" dirty="0">
                <a:latin typeface="Arial"/>
                <a:cs typeface="Arial"/>
              </a:rPr>
              <a:t>cachipún deciden </a:t>
            </a:r>
            <a:r>
              <a:rPr sz="1800" b="1" dirty="0">
                <a:latin typeface="Arial"/>
                <a:cs typeface="Arial"/>
              </a:rPr>
              <a:t>quién </a:t>
            </a:r>
            <a:r>
              <a:rPr sz="1800" b="1" spc="-5" dirty="0">
                <a:latin typeface="Arial"/>
                <a:cs typeface="Arial"/>
              </a:rPr>
              <a:t>comienza </a:t>
            </a:r>
            <a:r>
              <a:rPr sz="1800" b="1" dirty="0">
                <a:latin typeface="Arial"/>
                <a:cs typeface="Arial"/>
              </a:rPr>
              <a:t>¿dos  de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tres?</a:t>
            </a:r>
            <a:endParaRPr sz="1800">
              <a:latin typeface="Arial"/>
              <a:cs typeface="Aria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3070879" y="5247163"/>
            <a:ext cx="2761830" cy="2430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2706370" y="5148579"/>
            <a:ext cx="3462654" cy="1384935"/>
          </a:xfrm>
          <a:prstGeom prst="rect">
            <a:avLst/>
          </a:prstGeom>
          <a:ln w="12700">
            <a:solidFill>
              <a:srgbClr val="DC00C6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347980">
              <a:lnSpc>
                <a:spcPct val="100000"/>
              </a:lnSpc>
              <a:spcBef>
                <a:spcPts val="305"/>
              </a:spcBef>
            </a:pPr>
            <a:r>
              <a:rPr sz="1800" dirty="0">
                <a:latin typeface="Arial"/>
                <a:cs typeface="Arial"/>
              </a:rPr>
              <a:t>¿Qué </a:t>
            </a:r>
            <a:r>
              <a:rPr sz="1800" spc="-5" dirty="0">
                <a:latin typeface="Arial"/>
                <a:cs typeface="Arial"/>
              </a:rPr>
              <a:t>estamos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trabajando?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850">
              <a:latin typeface="Arial"/>
              <a:cs typeface="Arial"/>
            </a:endParaRPr>
          </a:p>
          <a:p>
            <a:pPr marL="378460" indent="-288290">
              <a:lnSpc>
                <a:spcPct val="100000"/>
              </a:lnSpc>
              <a:buChar char="•"/>
              <a:tabLst>
                <a:tab pos="377825" algn="l"/>
                <a:tab pos="378460" algn="l"/>
              </a:tabLst>
            </a:pPr>
            <a:r>
              <a:rPr sz="1600" spc="-5" dirty="0">
                <a:solidFill>
                  <a:srgbClr val="E16900"/>
                </a:solidFill>
                <a:latin typeface="Arial"/>
                <a:cs typeface="Arial"/>
              </a:rPr>
              <a:t>Atención</a:t>
            </a:r>
            <a:r>
              <a:rPr sz="1600" spc="-5" dirty="0">
                <a:latin typeface="Arial"/>
                <a:cs typeface="Arial"/>
              </a:rPr>
              <a:t>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har char="•"/>
            </a:pPr>
            <a:endParaRPr sz="1650">
              <a:latin typeface="Arial"/>
              <a:cs typeface="Arial"/>
            </a:endParaRPr>
          </a:p>
          <a:p>
            <a:pPr marL="378460" indent="-288290">
              <a:lnSpc>
                <a:spcPct val="100000"/>
              </a:lnSpc>
              <a:buChar char="•"/>
              <a:tabLst>
                <a:tab pos="377825" algn="l"/>
                <a:tab pos="378460" algn="l"/>
              </a:tabLst>
            </a:pPr>
            <a:r>
              <a:rPr sz="1600" spc="-5" dirty="0">
                <a:solidFill>
                  <a:srgbClr val="008FD1"/>
                </a:solidFill>
                <a:latin typeface="Arial"/>
                <a:cs typeface="Arial"/>
              </a:rPr>
              <a:t>Pensamiento</a:t>
            </a:r>
            <a:r>
              <a:rPr sz="1600" spc="-15" dirty="0">
                <a:solidFill>
                  <a:srgbClr val="008FD1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008FD1"/>
                </a:solidFill>
                <a:latin typeface="Arial"/>
                <a:cs typeface="Arial"/>
              </a:rPr>
              <a:t>Estrátegico</a:t>
            </a:r>
            <a:endParaRPr sz="16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4182745" y="4408170"/>
            <a:ext cx="510540" cy="541655"/>
          </a:xfrm>
          <a:custGeom>
            <a:avLst/>
            <a:gdLst/>
            <a:ahLst/>
            <a:cxnLst/>
            <a:rect l="l" t="t" r="r" b="b"/>
            <a:pathLst>
              <a:path w="510539" h="541654">
                <a:moveTo>
                  <a:pt x="292100" y="516889"/>
                </a:moveTo>
                <a:lnTo>
                  <a:pt x="215264" y="516889"/>
                </a:lnTo>
                <a:lnTo>
                  <a:pt x="210184" y="522604"/>
                </a:lnTo>
                <a:lnTo>
                  <a:pt x="210184" y="535939"/>
                </a:lnTo>
                <a:lnTo>
                  <a:pt x="215264" y="541654"/>
                </a:lnTo>
                <a:lnTo>
                  <a:pt x="292100" y="541654"/>
                </a:lnTo>
                <a:lnTo>
                  <a:pt x="297814" y="535939"/>
                </a:lnTo>
                <a:lnTo>
                  <a:pt x="297814" y="522604"/>
                </a:lnTo>
                <a:lnTo>
                  <a:pt x="292100" y="516889"/>
                </a:lnTo>
                <a:close/>
              </a:path>
              <a:path w="510539" h="541654">
                <a:moveTo>
                  <a:pt x="301625" y="479424"/>
                </a:moveTo>
                <a:lnTo>
                  <a:pt x="205739" y="479424"/>
                </a:lnTo>
                <a:lnTo>
                  <a:pt x="200025" y="485139"/>
                </a:lnTo>
                <a:lnTo>
                  <a:pt x="200025" y="498474"/>
                </a:lnTo>
                <a:lnTo>
                  <a:pt x="205739" y="503554"/>
                </a:lnTo>
                <a:lnTo>
                  <a:pt x="301625" y="503554"/>
                </a:lnTo>
                <a:lnTo>
                  <a:pt x="307339" y="498474"/>
                </a:lnTo>
                <a:lnTo>
                  <a:pt x="307339" y="485139"/>
                </a:lnTo>
                <a:lnTo>
                  <a:pt x="301625" y="479424"/>
                </a:lnTo>
                <a:close/>
              </a:path>
              <a:path w="510539" h="541654">
                <a:moveTo>
                  <a:pt x="306704" y="441959"/>
                </a:moveTo>
                <a:lnTo>
                  <a:pt x="200659" y="441959"/>
                </a:lnTo>
                <a:lnTo>
                  <a:pt x="195579" y="447039"/>
                </a:lnTo>
                <a:lnTo>
                  <a:pt x="195579" y="460374"/>
                </a:lnTo>
                <a:lnTo>
                  <a:pt x="200659" y="466089"/>
                </a:lnTo>
                <a:lnTo>
                  <a:pt x="306704" y="466089"/>
                </a:lnTo>
                <a:lnTo>
                  <a:pt x="312419" y="460374"/>
                </a:lnTo>
                <a:lnTo>
                  <a:pt x="312419" y="447039"/>
                </a:lnTo>
                <a:lnTo>
                  <a:pt x="306704" y="441959"/>
                </a:lnTo>
                <a:close/>
              </a:path>
              <a:path w="510539" h="541654">
                <a:moveTo>
                  <a:pt x="254634" y="421639"/>
                </a:moveTo>
                <a:lnTo>
                  <a:pt x="253364" y="421639"/>
                </a:lnTo>
                <a:lnTo>
                  <a:pt x="254000" y="422274"/>
                </a:lnTo>
                <a:lnTo>
                  <a:pt x="254634" y="421639"/>
                </a:lnTo>
                <a:close/>
              </a:path>
              <a:path w="510539" h="541654">
                <a:moveTo>
                  <a:pt x="254000" y="95249"/>
                </a:moveTo>
                <a:lnTo>
                  <a:pt x="203200" y="105409"/>
                </a:lnTo>
                <a:lnTo>
                  <a:pt x="158114" y="134619"/>
                </a:lnTo>
                <a:lnTo>
                  <a:pt x="132714" y="170179"/>
                </a:lnTo>
                <a:lnTo>
                  <a:pt x="120014" y="209549"/>
                </a:lnTo>
                <a:lnTo>
                  <a:pt x="120014" y="251459"/>
                </a:lnTo>
                <a:lnTo>
                  <a:pt x="132714" y="290829"/>
                </a:lnTo>
                <a:lnTo>
                  <a:pt x="158114" y="326389"/>
                </a:lnTo>
                <a:lnTo>
                  <a:pt x="190500" y="358774"/>
                </a:lnTo>
                <a:lnTo>
                  <a:pt x="190500" y="394969"/>
                </a:lnTo>
                <a:lnTo>
                  <a:pt x="192404" y="405129"/>
                </a:lnTo>
                <a:lnTo>
                  <a:pt x="198119" y="413384"/>
                </a:lnTo>
                <a:lnTo>
                  <a:pt x="206375" y="419099"/>
                </a:lnTo>
                <a:lnTo>
                  <a:pt x="217169" y="421639"/>
                </a:lnTo>
                <a:lnTo>
                  <a:pt x="290829" y="421639"/>
                </a:lnTo>
                <a:lnTo>
                  <a:pt x="295909" y="420369"/>
                </a:lnTo>
                <a:lnTo>
                  <a:pt x="219709" y="420369"/>
                </a:lnTo>
                <a:lnTo>
                  <a:pt x="216534" y="417194"/>
                </a:lnTo>
                <a:lnTo>
                  <a:pt x="215900" y="411479"/>
                </a:lnTo>
                <a:lnTo>
                  <a:pt x="203200" y="267969"/>
                </a:lnTo>
                <a:lnTo>
                  <a:pt x="203200" y="264159"/>
                </a:lnTo>
                <a:lnTo>
                  <a:pt x="205739" y="260984"/>
                </a:lnTo>
                <a:lnTo>
                  <a:pt x="210184" y="260349"/>
                </a:lnTo>
                <a:lnTo>
                  <a:pt x="224154" y="260349"/>
                </a:lnTo>
                <a:lnTo>
                  <a:pt x="224154" y="246379"/>
                </a:lnTo>
                <a:lnTo>
                  <a:pt x="226694" y="243204"/>
                </a:lnTo>
                <a:lnTo>
                  <a:pt x="387350" y="243204"/>
                </a:lnTo>
                <a:lnTo>
                  <a:pt x="387350" y="209549"/>
                </a:lnTo>
                <a:lnTo>
                  <a:pt x="374650" y="170179"/>
                </a:lnTo>
                <a:lnTo>
                  <a:pt x="349250" y="134619"/>
                </a:lnTo>
                <a:lnTo>
                  <a:pt x="304800" y="105409"/>
                </a:lnTo>
                <a:lnTo>
                  <a:pt x="279400" y="97789"/>
                </a:lnTo>
                <a:lnTo>
                  <a:pt x="254000" y="95249"/>
                </a:lnTo>
                <a:close/>
              </a:path>
              <a:path w="510539" h="541654">
                <a:moveTo>
                  <a:pt x="224154" y="269874"/>
                </a:moveTo>
                <a:lnTo>
                  <a:pt x="217804" y="269874"/>
                </a:lnTo>
                <a:lnTo>
                  <a:pt x="227329" y="376554"/>
                </a:lnTo>
                <a:lnTo>
                  <a:pt x="230504" y="413384"/>
                </a:lnTo>
                <a:lnTo>
                  <a:pt x="230504" y="415924"/>
                </a:lnTo>
                <a:lnTo>
                  <a:pt x="227964" y="419734"/>
                </a:lnTo>
                <a:lnTo>
                  <a:pt x="219709" y="420369"/>
                </a:lnTo>
                <a:lnTo>
                  <a:pt x="295909" y="420369"/>
                </a:lnTo>
                <a:lnTo>
                  <a:pt x="298450" y="419734"/>
                </a:lnTo>
                <a:lnTo>
                  <a:pt x="283209" y="419734"/>
                </a:lnTo>
                <a:lnTo>
                  <a:pt x="279400" y="419099"/>
                </a:lnTo>
                <a:lnTo>
                  <a:pt x="276225" y="415289"/>
                </a:lnTo>
                <a:lnTo>
                  <a:pt x="276859" y="411479"/>
                </a:lnTo>
                <a:lnTo>
                  <a:pt x="289559" y="287654"/>
                </a:lnTo>
                <a:lnTo>
                  <a:pt x="226694" y="287654"/>
                </a:lnTo>
                <a:lnTo>
                  <a:pt x="224154" y="284479"/>
                </a:lnTo>
                <a:lnTo>
                  <a:pt x="224154" y="269874"/>
                </a:lnTo>
                <a:close/>
              </a:path>
              <a:path w="510539" h="541654">
                <a:moveTo>
                  <a:pt x="384809" y="259714"/>
                </a:moveTo>
                <a:lnTo>
                  <a:pt x="299084" y="259714"/>
                </a:lnTo>
                <a:lnTo>
                  <a:pt x="299719" y="260349"/>
                </a:lnTo>
                <a:lnTo>
                  <a:pt x="303529" y="260349"/>
                </a:lnTo>
                <a:lnTo>
                  <a:pt x="306704" y="264159"/>
                </a:lnTo>
                <a:lnTo>
                  <a:pt x="306069" y="267969"/>
                </a:lnTo>
                <a:lnTo>
                  <a:pt x="290829" y="413384"/>
                </a:lnTo>
                <a:lnTo>
                  <a:pt x="290194" y="417194"/>
                </a:lnTo>
                <a:lnTo>
                  <a:pt x="287019" y="419734"/>
                </a:lnTo>
                <a:lnTo>
                  <a:pt x="298450" y="419734"/>
                </a:lnTo>
                <a:lnTo>
                  <a:pt x="300989" y="419099"/>
                </a:lnTo>
                <a:lnTo>
                  <a:pt x="309244" y="413384"/>
                </a:lnTo>
                <a:lnTo>
                  <a:pt x="314959" y="405129"/>
                </a:lnTo>
                <a:lnTo>
                  <a:pt x="316864" y="394969"/>
                </a:lnTo>
                <a:lnTo>
                  <a:pt x="316864" y="358774"/>
                </a:lnTo>
                <a:lnTo>
                  <a:pt x="349250" y="326389"/>
                </a:lnTo>
                <a:lnTo>
                  <a:pt x="374650" y="290829"/>
                </a:lnTo>
                <a:lnTo>
                  <a:pt x="384809" y="259714"/>
                </a:lnTo>
                <a:close/>
              </a:path>
              <a:path w="510539" h="541654">
                <a:moveTo>
                  <a:pt x="247650" y="269874"/>
                </a:moveTo>
                <a:lnTo>
                  <a:pt x="238125" y="269874"/>
                </a:lnTo>
                <a:lnTo>
                  <a:pt x="238125" y="284479"/>
                </a:lnTo>
                <a:lnTo>
                  <a:pt x="234950" y="287654"/>
                </a:lnTo>
                <a:lnTo>
                  <a:pt x="250825" y="287654"/>
                </a:lnTo>
                <a:lnTo>
                  <a:pt x="247650" y="284479"/>
                </a:lnTo>
                <a:lnTo>
                  <a:pt x="247650" y="269874"/>
                </a:lnTo>
                <a:close/>
              </a:path>
              <a:path w="510539" h="541654">
                <a:moveTo>
                  <a:pt x="271779" y="269874"/>
                </a:moveTo>
                <a:lnTo>
                  <a:pt x="261619" y="269874"/>
                </a:lnTo>
                <a:lnTo>
                  <a:pt x="261619" y="284479"/>
                </a:lnTo>
                <a:lnTo>
                  <a:pt x="258444" y="287654"/>
                </a:lnTo>
                <a:lnTo>
                  <a:pt x="274954" y="287654"/>
                </a:lnTo>
                <a:lnTo>
                  <a:pt x="271779" y="284479"/>
                </a:lnTo>
                <a:lnTo>
                  <a:pt x="271779" y="269874"/>
                </a:lnTo>
                <a:close/>
              </a:path>
              <a:path w="510539" h="541654">
                <a:moveTo>
                  <a:pt x="291464" y="269874"/>
                </a:moveTo>
                <a:lnTo>
                  <a:pt x="285750" y="269874"/>
                </a:lnTo>
                <a:lnTo>
                  <a:pt x="285750" y="284479"/>
                </a:lnTo>
                <a:lnTo>
                  <a:pt x="282575" y="287654"/>
                </a:lnTo>
                <a:lnTo>
                  <a:pt x="289559" y="287654"/>
                </a:lnTo>
                <a:lnTo>
                  <a:pt x="291464" y="269874"/>
                </a:lnTo>
                <a:close/>
              </a:path>
              <a:path w="510539" h="541654">
                <a:moveTo>
                  <a:pt x="224154" y="260349"/>
                </a:moveTo>
                <a:lnTo>
                  <a:pt x="210184" y="260349"/>
                </a:lnTo>
                <a:lnTo>
                  <a:pt x="211454" y="260984"/>
                </a:lnTo>
                <a:lnTo>
                  <a:pt x="224154" y="260984"/>
                </a:lnTo>
                <a:lnTo>
                  <a:pt x="224154" y="260349"/>
                </a:lnTo>
                <a:close/>
              </a:path>
              <a:path w="510539" h="541654">
                <a:moveTo>
                  <a:pt x="250825" y="243204"/>
                </a:moveTo>
                <a:lnTo>
                  <a:pt x="234950" y="243204"/>
                </a:lnTo>
                <a:lnTo>
                  <a:pt x="238125" y="246379"/>
                </a:lnTo>
                <a:lnTo>
                  <a:pt x="238125" y="260984"/>
                </a:lnTo>
                <a:lnTo>
                  <a:pt x="247650" y="260984"/>
                </a:lnTo>
                <a:lnTo>
                  <a:pt x="247650" y="246379"/>
                </a:lnTo>
                <a:lnTo>
                  <a:pt x="250825" y="243204"/>
                </a:lnTo>
                <a:close/>
              </a:path>
              <a:path w="510539" h="541654">
                <a:moveTo>
                  <a:pt x="274954" y="243204"/>
                </a:moveTo>
                <a:lnTo>
                  <a:pt x="258444" y="243204"/>
                </a:lnTo>
                <a:lnTo>
                  <a:pt x="261619" y="246379"/>
                </a:lnTo>
                <a:lnTo>
                  <a:pt x="261619" y="260984"/>
                </a:lnTo>
                <a:lnTo>
                  <a:pt x="271779" y="260984"/>
                </a:lnTo>
                <a:lnTo>
                  <a:pt x="271779" y="246379"/>
                </a:lnTo>
                <a:lnTo>
                  <a:pt x="274954" y="243204"/>
                </a:lnTo>
                <a:close/>
              </a:path>
              <a:path w="510539" h="541654">
                <a:moveTo>
                  <a:pt x="387350" y="243204"/>
                </a:moveTo>
                <a:lnTo>
                  <a:pt x="282575" y="243204"/>
                </a:lnTo>
                <a:lnTo>
                  <a:pt x="285750" y="246379"/>
                </a:lnTo>
                <a:lnTo>
                  <a:pt x="285750" y="260984"/>
                </a:lnTo>
                <a:lnTo>
                  <a:pt x="297179" y="260984"/>
                </a:lnTo>
                <a:lnTo>
                  <a:pt x="297814" y="260349"/>
                </a:lnTo>
                <a:lnTo>
                  <a:pt x="299084" y="259714"/>
                </a:lnTo>
                <a:lnTo>
                  <a:pt x="384809" y="259714"/>
                </a:lnTo>
                <a:lnTo>
                  <a:pt x="387350" y="251459"/>
                </a:lnTo>
                <a:lnTo>
                  <a:pt x="387350" y="243204"/>
                </a:lnTo>
                <a:close/>
              </a:path>
              <a:path w="510539" h="541654">
                <a:moveTo>
                  <a:pt x="60959" y="216534"/>
                </a:moveTo>
                <a:lnTo>
                  <a:pt x="6350" y="216534"/>
                </a:lnTo>
                <a:lnTo>
                  <a:pt x="0" y="222884"/>
                </a:lnTo>
                <a:lnTo>
                  <a:pt x="0" y="237489"/>
                </a:lnTo>
                <a:lnTo>
                  <a:pt x="6350" y="243204"/>
                </a:lnTo>
                <a:lnTo>
                  <a:pt x="60959" y="243204"/>
                </a:lnTo>
                <a:lnTo>
                  <a:pt x="66675" y="237489"/>
                </a:lnTo>
                <a:lnTo>
                  <a:pt x="66675" y="222884"/>
                </a:lnTo>
                <a:lnTo>
                  <a:pt x="60959" y="216534"/>
                </a:lnTo>
                <a:close/>
              </a:path>
              <a:path w="510539" h="541654">
                <a:moveTo>
                  <a:pt x="504189" y="216534"/>
                </a:moveTo>
                <a:lnTo>
                  <a:pt x="449579" y="216534"/>
                </a:lnTo>
                <a:lnTo>
                  <a:pt x="443864" y="222884"/>
                </a:lnTo>
                <a:lnTo>
                  <a:pt x="443864" y="237489"/>
                </a:lnTo>
                <a:lnTo>
                  <a:pt x="449579" y="243204"/>
                </a:lnTo>
                <a:lnTo>
                  <a:pt x="504189" y="243204"/>
                </a:lnTo>
                <a:lnTo>
                  <a:pt x="510539" y="237489"/>
                </a:lnTo>
                <a:lnTo>
                  <a:pt x="510539" y="222884"/>
                </a:lnTo>
                <a:lnTo>
                  <a:pt x="504189" y="216534"/>
                </a:lnTo>
                <a:close/>
              </a:path>
              <a:path w="510539" h="541654">
                <a:moveTo>
                  <a:pt x="445134" y="71754"/>
                </a:moveTo>
                <a:lnTo>
                  <a:pt x="438150" y="71754"/>
                </a:lnTo>
                <a:lnTo>
                  <a:pt x="434975" y="73024"/>
                </a:lnTo>
                <a:lnTo>
                  <a:pt x="398779" y="109219"/>
                </a:lnTo>
                <a:lnTo>
                  <a:pt x="398779" y="117474"/>
                </a:lnTo>
                <a:lnTo>
                  <a:pt x="408939" y="128269"/>
                </a:lnTo>
                <a:lnTo>
                  <a:pt x="417829" y="128269"/>
                </a:lnTo>
                <a:lnTo>
                  <a:pt x="422909" y="122554"/>
                </a:lnTo>
                <a:lnTo>
                  <a:pt x="450850" y="94614"/>
                </a:lnTo>
                <a:lnTo>
                  <a:pt x="456564" y="89534"/>
                </a:lnTo>
                <a:lnTo>
                  <a:pt x="456564" y="80644"/>
                </a:lnTo>
                <a:lnTo>
                  <a:pt x="450850" y="75564"/>
                </a:lnTo>
                <a:lnTo>
                  <a:pt x="448309" y="73024"/>
                </a:lnTo>
                <a:lnTo>
                  <a:pt x="445134" y="71754"/>
                </a:lnTo>
                <a:close/>
              </a:path>
              <a:path w="510539" h="541654">
                <a:moveTo>
                  <a:pt x="71119" y="71754"/>
                </a:moveTo>
                <a:lnTo>
                  <a:pt x="64769" y="71754"/>
                </a:lnTo>
                <a:lnTo>
                  <a:pt x="60959" y="73024"/>
                </a:lnTo>
                <a:lnTo>
                  <a:pt x="53339" y="80644"/>
                </a:lnTo>
                <a:lnTo>
                  <a:pt x="53339" y="89534"/>
                </a:lnTo>
                <a:lnTo>
                  <a:pt x="92075" y="128269"/>
                </a:lnTo>
                <a:lnTo>
                  <a:pt x="100329" y="128269"/>
                </a:lnTo>
                <a:lnTo>
                  <a:pt x="110489" y="117474"/>
                </a:lnTo>
                <a:lnTo>
                  <a:pt x="110489" y="109219"/>
                </a:lnTo>
                <a:lnTo>
                  <a:pt x="74929" y="73024"/>
                </a:lnTo>
                <a:lnTo>
                  <a:pt x="71119" y="71754"/>
                </a:lnTo>
                <a:close/>
              </a:path>
              <a:path w="510539" h="541654">
                <a:moveTo>
                  <a:pt x="262889" y="0"/>
                </a:moveTo>
                <a:lnTo>
                  <a:pt x="247650" y="0"/>
                </a:lnTo>
                <a:lnTo>
                  <a:pt x="241934" y="5714"/>
                </a:lnTo>
                <a:lnTo>
                  <a:pt x="241934" y="60324"/>
                </a:lnTo>
                <a:lnTo>
                  <a:pt x="247650" y="66674"/>
                </a:lnTo>
                <a:lnTo>
                  <a:pt x="262889" y="66674"/>
                </a:lnTo>
                <a:lnTo>
                  <a:pt x="268604" y="60324"/>
                </a:lnTo>
                <a:lnTo>
                  <a:pt x="268604" y="5714"/>
                </a:lnTo>
                <a:lnTo>
                  <a:pt x="262889" y="0"/>
                </a:lnTo>
                <a:close/>
              </a:path>
            </a:pathLst>
          </a:custGeom>
          <a:solidFill>
            <a:srgbClr val="DC00C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5" name="object 25"/>
          <p:cNvGrpSpPr/>
          <p:nvPr/>
        </p:nvGrpSpPr>
        <p:grpSpPr>
          <a:xfrm>
            <a:off x="6601459" y="3714115"/>
            <a:ext cx="4531360" cy="518795"/>
            <a:chOff x="6601459" y="3714115"/>
            <a:chExt cx="4531360" cy="518795"/>
          </a:xfrm>
        </p:grpSpPr>
        <p:sp>
          <p:nvSpPr>
            <p:cNvPr id="26" name="object 26"/>
            <p:cNvSpPr/>
            <p:nvPr/>
          </p:nvSpPr>
          <p:spPr>
            <a:xfrm>
              <a:off x="6741159" y="3714115"/>
              <a:ext cx="453390" cy="452755"/>
            </a:xfrm>
            <a:custGeom>
              <a:avLst/>
              <a:gdLst/>
              <a:ahLst/>
              <a:cxnLst/>
              <a:rect l="l" t="t" r="r" b="b"/>
              <a:pathLst>
                <a:path w="453390" h="452754">
                  <a:moveTo>
                    <a:pt x="431800" y="377825"/>
                  </a:moveTo>
                  <a:lnTo>
                    <a:pt x="377825" y="431165"/>
                  </a:lnTo>
                  <a:lnTo>
                    <a:pt x="393065" y="446405"/>
                  </a:lnTo>
                  <a:lnTo>
                    <a:pt x="400685" y="451485"/>
                  </a:lnTo>
                  <a:lnTo>
                    <a:pt x="408305" y="452755"/>
                  </a:lnTo>
                  <a:lnTo>
                    <a:pt x="416560" y="451485"/>
                  </a:lnTo>
                  <a:lnTo>
                    <a:pt x="424180" y="446405"/>
                  </a:lnTo>
                  <a:lnTo>
                    <a:pt x="447040" y="423545"/>
                  </a:lnTo>
                  <a:lnTo>
                    <a:pt x="451485" y="416560"/>
                  </a:lnTo>
                  <a:lnTo>
                    <a:pt x="453390" y="408305"/>
                  </a:lnTo>
                  <a:lnTo>
                    <a:pt x="451485" y="400050"/>
                  </a:lnTo>
                  <a:lnTo>
                    <a:pt x="447040" y="393065"/>
                  </a:lnTo>
                  <a:lnTo>
                    <a:pt x="431800" y="377825"/>
                  </a:lnTo>
                  <a:close/>
                </a:path>
                <a:path w="453390" h="452754">
                  <a:moveTo>
                    <a:pt x="347980" y="294005"/>
                  </a:moveTo>
                  <a:lnTo>
                    <a:pt x="240665" y="294005"/>
                  </a:lnTo>
                  <a:lnTo>
                    <a:pt x="372110" y="425450"/>
                  </a:lnTo>
                  <a:lnTo>
                    <a:pt x="426085" y="372110"/>
                  </a:lnTo>
                  <a:lnTo>
                    <a:pt x="347980" y="294005"/>
                  </a:lnTo>
                  <a:close/>
                </a:path>
                <a:path w="453390" h="452754">
                  <a:moveTo>
                    <a:pt x="159385" y="0"/>
                  </a:moveTo>
                  <a:lnTo>
                    <a:pt x="109220" y="7620"/>
                  </a:lnTo>
                  <a:lnTo>
                    <a:pt x="65405" y="30480"/>
                  </a:lnTo>
                  <a:lnTo>
                    <a:pt x="31115" y="65405"/>
                  </a:lnTo>
                  <a:lnTo>
                    <a:pt x="8255" y="109220"/>
                  </a:lnTo>
                  <a:lnTo>
                    <a:pt x="0" y="159385"/>
                  </a:lnTo>
                  <a:lnTo>
                    <a:pt x="8255" y="209550"/>
                  </a:lnTo>
                  <a:lnTo>
                    <a:pt x="31115" y="253365"/>
                  </a:lnTo>
                  <a:lnTo>
                    <a:pt x="65405" y="288290"/>
                  </a:lnTo>
                  <a:lnTo>
                    <a:pt x="109220" y="310515"/>
                  </a:lnTo>
                  <a:lnTo>
                    <a:pt x="159385" y="318770"/>
                  </a:lnTo>
                  <a:lnTo>
                    <a:pt x="181610" y="317500"/>
                  </a:lnTo>
                  <a:lnTo>
                    <a:pt x="203200" y="312420"/>
                  </a:lnTo>
                  <a:lnTo>
                    <a:pt x="222885" y="304800"/>
                  </a:lnTo>
                  <a:lnTo>
                    <a:pt x="240665" y="294005"/>
                  </a:lnTo>
                  <a:lnTo>
                    <a:pt x="347980" y="294005"/>
                  </a:lnTo>
                  <a:lnTo>
                    <a:pt x="336550" y="282575"/>
                  </a:lnTo>
                  <a:lnTo>
                    <a:pt x="159385" y="282575"/>
                  </a:lnTo>
                  <a:lnTo>
                    <a:pt x="111760" y="273050"/>
                  </a:lnTo>
                  <a:lnTo>
                    <a:pt x="72390" y="246380"/>
                  </a:lnTo>
                  <a:lnTo>
                    <a:pt x="45720" y="207645"/>
                  </a:lnTo>
                  <a:lnTo>
                    <a:pt x="36195" y="159385"/>
                  </a:lnTo>
                  <a:lnTo>
                    <a:pt x="45720" y="111125"/>
                  </a:lnTo>
                  <a:lnTo>
                    <a:pt x="72390" y="71755"/>
                  </a:lnTo>
                  <a:lnTo>
                    <a:pt x="111760" y="45720"/>
                  </a:lnTo>
                  <a:lnTo>
                    <a:pt x="159385" y="35560"/>
                  </a:lnTo>
                  <a:lnTo>
                    <a:pt x="259080" y="35560"/>
                  </a:lnTo>
                  <a:lnTo>
                    <a:pt x="254000" y="30480"/>
                  </a:lnTo>
                  <a:lnTo>
                    <a:pt x="210185" y="7620"/>
                  </a:lnTo>
                  <a:lnTo>
                    <a:pt x="159385" y="0"/>
                  </a:lnTo>
                  <a:close/>
                </a:path>
                <a:path w="453390" h="452754">
                  <a:moveTo>
                    <a:pt x="259080" y="35560"/>
                  </a:moveTo>
                  <a:lnTo>
                    <a:pt x="159385" y="35560"/>
                  </a:lnTo>
                  <a:lnTo>
                    <a:pt x="207645" y="45720"/>
                  </a:lnTo>
                  <a:lnTo>
                    <a:pt x="247015" y="71755"/>
                  </a:lnTo>
                  <a:lnTo>
                    <a:pt x="273685" y="111125"/>
                  </a:lnTo>
                  <a:lnTo>
                    <a:pt x="283210" y="159385"/>
                  </a:lnTo>
                  <a:lnTo>
                    <a:pt x="273685" y="207645"/>
                  </a:lnTo>
                  <a:lnTo>
                    <a:pt x="247015" y="246380"/>
                  </a:lnTo>
                  <a:lnTo>
                    <a:pt x="207645" y="273050"/>
                  </a:lnTo>
                  <a:lnTo>
                    <a:pt x="159385" y="282575"/>
                  </a:lnTo>
                  <a:lnTo>
                    <a:pt x="336550" y="282575"/>
                  </a:lnTo>
                  <a:lnTo>
                    <a:pt x="294005" y="240030"/>
                  </a:lnTo>
                  <a:lnTo>
                    <a:pt x="305435" y="222250"/>
                  </a:lnTo>
                  <a:lnTo>
                    <a:pt x="313055" y="202565"/>
                  </a:lnTo>
                  <a:lnTo>
                    <a:pt x="317500" y="181610"/>
                  </a:lnTo>
                  <a:lnTo>
                    <a:pt x="319405" y="159385"/>
                  </a:lnTo>
                  <a:lnTo>
                    <a:pt x="311150" y="109220"/>
                  </a:lnTo>
                  <a:lnTo>
                    <a:pt x="288290" y="65405"/>
                  </a:lnTo>
                  <a:lnTo>
                    <a:pt x="259080" y="35560"/>
                  </a:lnTo>
                  <a:close/>
                </a:path>
                <a:path w="453390" h="452754">
                  <a:moveTo>
                    <a:pt x="224155" y="67945"/>
                  </a:moveTo>
                  <a:lnTo>
                    <a:pt x="167005" y="67945"/>
                  </a:lnTo>
                  <a:lnTo>
                    <a:pt x="186690" y="71755"/>
                  </a:lnTo>
                  <a:lnTo>
                    <a:pt x="205105" y="79375"/>
                  </a:lnTo>
                  <a:lnTo>
                    <a:pt x="234950" y="106680"/>
                  </a:lnTo>
                  <a:lnTo>
                    <a:pt x="250190" y="143510"/>
                  </a:lnTo>
                  <a:lnTo>
                    <a:pt x="251460" y="163830"/>
                  </a:lnTo>
                  <a:lnTo>
                    <a:pt x="272415" y="164465"/>
                  </a:lnTo>
                  <a:lnTo>
                    <a:pt x="270510" y="139700"/>
                  </a:lnTo>
                  <a:lnTo>
                    <a:pt x="264160" y="116205"/>
                  </a:lnTo>
                  <a:lnTo>
                    <a:pt x="252095" y="94615"/>
                  </a:lnTo>
                  <a:lnTo>
                    <a:pt x="235585" y="76200"/>
                  </a:lnTo>
                  <a:lnTo>
                    <a:pt x="224155" y="67945"/>
                  </a:lnTo>
                  <a:close/>
                </a:path>
                <a:path w="453390" h="452754">
                  <a:moveTo>
                    <a:pt x="168910" y="46990"/>
                  </a:moveTo>
                  <a:lnTo>
                    <a:pt x="143510" y="47625"/>
                  </a:lnTo>
                  <a:lnTo>
                    <a:pt x="146685" y="68580"/>
                  </a:lnTo>
                  <a:lnTo>
                    <a:pt x="167005" y="67945"/>
                  </a:lnTo>
                  <a:lnTo>
                    <a:pt x="224155" y="67945"/>
                  </a:lnTo>
                  <a:lnTo>
                    <a:pt x="215265" y="60960"/>
                  </a:lnTo>
                  <a:lnTo>
                    <a:pt x="193040" y="51435"/>
                  </a:lnTo>
                  <a:lnTo>
                    <a:pt x="168910" y="46990"/>
                  </a:lnTo>
                  <a:close/>
                </a:path>
              </a:pathLst>
            </a:custGeom>
            <a:solidFill>
              <a:srgbClr val="FB903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6604634" y="4186555"/>
              <a:ext cx="4525010" cy="43180"/>
            </a:xfrm>
            <a:custGeom>
              <a:avLst/>
              <a:gdLst/>
              <a:ahLst/>
              <a:cxnLst/>
              <a:rect l="l" t="t" r="r" b="b"/>
              <a:pathLst>
                <a:path w="4525009" h="43179">
                  <a:moveTo>
                    <a:pt x="0" y="0"/>
                  </a:moveTo>
                  <a:lnTo>
                    <a:pt x="4525010" y="43180"/>
                  </a:lnTo>
                </a:path>
              </a:pathLst>
            </a:custGeom>
            <a:ln w="6350">
              <a:solidFill>
                <a:srgbClr val="17B6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7336917" y="3843908"/>
            <a:ext cx="26676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E16900"/>
                </a:solidFill>
                <a:latin typeface="Arial"/>
                <a:cs typeface="Arial"/>
              </a:rPr>
              <a:t>Mira </a:t>
            </a:r>
            <a:r>
              <a:rPr sz="1800" dirty="0">
                <a:solidFill>
                  <a:srgbClr val="E16900"/>
                </a:solidFill>
                <a:latin typeface="Arial"/>
                <a:cs typeface="Arial"/>
              </a:rPr>
              <a:t>esta </a:t>
            </a:r>
            <a:r>
              <a:rPr sz="1800" spc="-5" dirty="0">
                <a:solidFill>
                  <a:srgbClr val="E16900"/>
                </a:solidFill>
                <a:latin typeface="Arial"/>
                <a:cs typeface="Arial"/>
              </a:rPr>
              <a:t>entretenida</a:t>
            </a:r>
            <a:r>
              <a:rPr sz="1800" spc="-30" dirty="0">
                <a:solidFill>
                  <a:srgbClr val="E16900"/>
                </a:solidFill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E16900"/>
                </a:solidFill>
                <a:latin typeface="Arial"/>
                <a:cs typeface="Arial"/>
              </a:rPr>
              <a:t>idea</a:t>
            </a:r>
            <a:endParaRPr sz="1800">
              <a:latin typeface="Arial"/>
              <a:cs typeface="Arial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7694930" y="4678679"/>
            <a:ext cx="2583687" cy="185293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7434580" y="1732914"/>
            <a:ext cx="2014220" cy="182600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46933" y="117094"/>
            <a:ext cx="6925309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solidFill>
                  <a:srgbClr val="92D050"/>
                </a:solidFill>
                <a:latin typeface="Arial"/>
                <a:cs typeface="Arial"/>
              </a:rPr>
              <a:t>5.- </a:t>
            </a:r>
            <a:r>
              <a:rPr b="1" dirty="0">
                <a:solidFill>
                  <a:srgbClr val="92D050"/>
                </a:solidFill>
                <a:latin typeface="Arial"/>
                <a:cs typeface="Arial"/>
              </a:rPr>
              <a:t>La </a:t>
            </a:r>
            <a:r>
              <a:rPr b="1" spc="-5" dirty="0">
                <a:solidFill>
                  <a:srgbClr val="92D050"/>
                </a:solidFill>
                <a:latin typeface="Arial"/>
                <a:cs typeface="Arial"/>
              </a:rPr>
              <a:t>Caja</a:t>
            </a:r>
            <a:r>
              <a:rPr b="1" spc="-65" dirty="0">
                <a:solidFill>
                  <a:srgbClr val="92D050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92D050"/>
                </a:solidFill>
                <a:latin typeface="Arial"/>
                <a:cs typeface="Arial"/>
              </a:rPr>
              <a:t>Sensorial</a:t>
            </a:r>
            <a:r>
              <a:rPr b="1" dirty="0">
                <a:latin typeface="Arial"/>
                <a:cs typeface="Arial"/>
              </a:rPr>
              <a:t>.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5864225" y="1565910"/>
            <a:ext cx="5811520" cy="5196840"/>
            <a:chOff x="5864225" y="1565910"/>
            <a:chExt cx="5811520" cy="5196840"/>
          </a:xfrm>
        </p:grpSpPr>
        <p:sp>
          <p:nvSpPr>
            <p:cNvPr id="4" name="object 4"/>
            <p:cNvSpPr/>
            <p:nvPr/>
          </p:nvSpPr>
          <p:spPr>
            <a:xfrm>
              <a:off x="6142990" y="1565910"/>
              <a:ext cx="2277744" cy="310896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049260" y="3120390"/>
              <a:ext cx="1750059" cy="226187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913514" y="1665763"/>
              <a:ext cx="2761830" cy="23851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631940" y="5100953"/>
              <a:ext cx="2381250" cy="1661795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864225" y="5463539"/>
              <a:ext cx="678815" cy="658495"/>
            </a:xfrm>
            <a:custGeom>
              <a:avLst/>
              <a:gdLst/>
              <a:ahLst/>
              <a:cxnLst/>
              <a:rect l="l" t="t" r="r" b="b"/>
              <a:pathLst>
                <a:path w="678815" h="658495">
                  <a:moveTo>
                    <a:pt x="653415" y="606425"/>
                  </a:moveTo>
                  <a:lnTo>
                    <a:pt x="586739" y="645795"/>
                  </a:lnTo>
                  <a:lnTo>
                    <a:pt x="584200" y="647700"/>
                  </a:lnTo>
                  <a:lnTo>
                    <a:pt x="582929" y="651510"/>
                  </a:lnTo>
                  <a:lnTo>
                    <a:pt x="586104" y="657225"/>
                  </a:lnTo>
                  <a:lnTo>
                    <a:pt x="590550" y="658495"/>
                  </a:lnTo>
                  <a:lnTo>
                    <a:pt x="668020" y="612775"/>
                  </a:lnTo>
                  <a:lnTo>
                    <a:pt x="666115" y="612775"/>
                  </a:lnTo>
                  <a:lnTo>
                    <a:pt x="666115" y="612140"/>
                  </a:lnTo>
                  <a:lnTo>
                    <a:pt x="662940" y="612140"/>
                  </a:lnTo>
                  <a:lnTo>
                    <a:pt x="653415" y="606425"/>
                  </a:lnTo>
                  <a:close/>
                </a:path>
                <a:path w="678815" h="658495">
                  <a:moveTo>
                    <a:pt x="333375" y="6350"/>
                  </a:moveTo>
                  <a:lnTo>
                    <a:pt x="333375" y="612775"/>
                  </a:lnTo>
                  <a:lnTo>
                    <a:pt x="642620" y="612775"/>
                  </a:lnTo>
                  <a:lnTo>
                    <a:pt x="653415" y="606425"/>
                  </a:lnTo>
                  <a:lnTo>
                    <a:pt x="346075" y="606425"/>
                  </a:lnTo>
                  <a:lnTo>
                    <a:pt x="339725" y="600075"/>
                  </a:lnTo>
                  <a:lnTo>
                    <a:pt x="346075" y="600075"/>
                  </a:lnTo>
                  <a:lnTo>
                    <a:pt x="346075" y="12700"/>
                  </a:lnTo>
                  <a:lnTo>
                    <a:pt x="339725" y="12700"/>
                  </a:lnTo>
                  <a:lnTo>
                    <a:pt x="333375" y="6350"/>
                  </a:lnTo>
                  <a:close/>
                </a:path>
                <a:path w="678815" h="658495">
                  <a:moveTo>
                    <a:pt x="590550" y="554990"/>
                  </a:moveTo>
                  <a:lnTo>
                    <a:pt x="586104" y="556260"/>
                  </a:lnTo>
                  <a:lnTo>
                    <a:pt x="582929" y="561975"/>
                  </a:lnTo>
                  <a:lnTo>
                    <a:pt x="584200" y="565785"/>
                  </a:lnTo>
                  <a:lnTo>
                    <a:pt x="586739" y="567690"/>
                  </a:lnTo>
                  <a:lnTo>
                    <a:pt x="642484" y="600075"/>
                  </a:lnTo>
                  <a:lnTo>
                    <a:pt x="666115" y="600075"/>
                  </a:lnTo>
                  <a:lnTo>
                    <a:pt x="666115" y="612775"/>
                  </a:lnTo>
                  <a:lnTo>
                    <a:pt x="668020" y="612775"/>
                  </a:lnTo>
                  <a:lnTo>
                    <a:pt x="678815" y="606425"/>
                  </a:lnTo>
                  <a:lnTo>
                    <a:pt x="590550" y="554990"/>
                  </a:lnTo>
                  <a:close/>
                </a:path>
                <a:path w="678815" h="658495">
                  <a:moveTo>
                    <a:pt x="662940" y="601345"/>
                  </a:moveTo>
                  <a:lnTo>
                    <a:pt x="653415" y="606425"/>
                  </a:lnTo>
                  <a:lnTo>
                    <a:pt x="662940" y="612140"/>
                  </a:lnTo>
                  <a:lnTo>
                    <a:pt x="662940" y="601345"/>
                  </a:lnTo>
                  <a:close/>
                </a:path>
                <a:path w="678815" h="658495">
                  <a:moveTo>
                    <a:pt x="666115" y="601345"/>
                  </a:moveTo>
                  <a:lnTo>
                    <a:pt x="662940" y="601345"/>
                  </a:lnTo>
                  <a:lnTo>
                    <a:pt x="662940" y="612140"/>
                  </a:lnTo>
                  <a:lnTo>
                    <a:pt x="666115" y="612140"/>
                  </a:lnTo>
                  <a:lnTo>
                    <a:pt x="666115" y="601345"/>
                  </a:lnTo>
                  <a:close/>
                </a:path>
                <a:path w="678815" h="658495">
                  <a:moveTo>
                    <a:pt x="346075" y="600075"/>
                  </a:moveTo>
                  <a:lnTo>
                    <a:pt x="339725" y="600075"/>
                  </a:lnTo>
                  <a:lnTo>
                    <a:pt x="346075" y="606425"/>
                  </a:lnTo>
                  <a:lnTo>
                    <a:pt x="346075" y="600075"/>
                  </a:lnTo>
                  <a:close/>
                </a:path>
                <a:path w="678815" h="658495">
                  <a:moveTo>
                    <a:pt x="642484" y="600075"/>
                  </a:moveTo>
                  <a:lnTo>
                    <a:pt x="346075" y="600075"/>
                  </a:lnTo>
                  <a:lnTo>
                    <a:pt x="346075" y="606425"/>
                  </a:lnTo>
                  <a:lnTo>
                    <a:pt x="653415" y="606425"/>
                  </a:lnTo>
                  <a:lnTo>
                    <a:pt x="642484" y="600075"/>
                  </a:lnTo>
                  <a:close/>
                </a:path>
                <a:path w="678815" h="658495">
                  <a:moveTo>
                    <a:pt x="666115" y="600075"/>
                  </a:moveTo>
                  <a:lnTo>
                    <a:pt x="642620" y="600075"/>
                  </a:lnTo>
                  <a:lnTo>
                    <a:pt x="653415" y="606425"/>
                  </a:lnTo>
                  <a:lnTo>
                    <a:pt x="662940" y="601345"/>
                  </a:lnTo>
                  <a:lnTo>
                    <a:pt x="666115" y="601345"/>
                  </a:lnTo>
                  <a:lnTo>
                    <a:pt x="666115" y="600075"/>
                  </a:lnTo>
                  <a:close/>
                </a:path>
                <a:path w="678815" h="658495">
                  <a:moveTo>
                    <a:pt x="346075" y="0"/>
                  </a:moveTo>
                  <a:lnTo>
                    <a:pt x="0" y="0"/>
                  </a:lnTo>
                  <a:lnTo>
                    <a:pt x="0" y="12700"/>
                  </a:lnTo>
                  <a:lnTo>
                    <a:pt x="333375" y="12700"/>
                  </a:lnTo>
                  <a:lnTo>
                    <a:pt x="333375" y="6350"/>
                  </a:lnTo>
                  <a:lnTo>
                    <a:pt x="346075" y="6350"/>
                  </a:lnTo>
                  <a:lnTo>
                    <a:pt x="346075" y="0"/>
                  </a:lnTo>
                  <a:close/>
                </a:path>
                <a:path w="678815" h="658495">
                  <a:moveTo>
                    <a:pt x="346075" y="6350"/>
                  </a:moveTo>
                  <a:lnTo>
                    <a:pt x="333375" y="6350"/>
                  </a:lnTo>
                  <a:lnTo>
                    <a:pt x="339725" y="12700"/>
                  </a:lnTo>
                  <a:lnTo>
                    <a:pt x="346075" y="12700"/>
                  </a:lnTo>
                  <a:lnTo>
                    <a:pt x="346075" y="6350"/>
                  </a:lnTo>
                  <a:close/>
                </a:path>
              </a:pathLst>
            </a:custGeom>
            <a:solidFill>
              <a:srgbClr val="17B6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8670925" y="1565910"/>
            <a:ext cx="3216275" cy="1384935"/>
          </a:xfrm>
          <a:prstGeom prst="rect">
            <a:avLst/>
          </a:prstGeom>
          <a:ln w="12700">
            <a:solidFill>
              <a:srgbClr val="DC00C6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227329">
              <a:lnSpc>
                <a:spcPct val="100000"/>
              </a:lnSpc>
              <a:spcBef>
                <a:spcPts val="295"/>
              </a:spcBef>
            </a:pPr>
            <a:r>
              <a:rPr sz="1800" dirty="0">
                <a:latin typeface="Arial"/>
                <a:cs typeface="Arial"/>
              </a:rPr>
              <a:t>¿Qué </a:t>
            </a:r>
            <a:r>
              <a:rPr sz="1800" spc="-5" dirty="0">
                <a:latin typeface="Arial"/>
                <a:cs typeface="Arial"/>
              </a:rPr>
              <a:t>estamos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trabajando?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900">
              <a:latin typeface="Arial"/>
              <a:cs typeface="Arial"/>
            </a:endParaRPr>
          </a:p>
          <a:p>
            <a:pPr marL="93345" marR="224790">
              <a:lnSpc>
                <a:spcPct val="99100"/>
              </a:lnSpc>
              <a:spcBef>
                <a:spcPts val="5"/>
              </a:spcBef>
            </a:pPr>
            <a:r>
              <a:rPr sz="1600" spc="-5" dirty="0">
                <a:solidFill>
                  <a:srgbClr val="00AE50"/>
                </a:solidFill>
                <a:latin typeface="Arial"/>
                <a:cs typeface="Arial"/>
              </a:rPr>
              <a:t>Motricidad </a:t>
            </a:r>
            <a:r>
              <a:rPr sz="1600" dirty="0">
                <a:solidFill>
                  <a:srgbClr val="00AE50"/>
                </a:solidFill>
                <a:latin typeface="Arial"/>
                <a:cs typeface="Arial"/>
              </a:rPr>
              <a:t>fina</a:t>
            </a:r>
            <a:r>
              <a:rPr sz="1600" dirty="0">
                <a:latin typeface="Arial"/>
                <a:cs typeface="Arial"/>
              </a:rPr>
              <a:t>: </a:t>
            </a:r>
            <a:r>
              <a:rPr sz="1600" spc="-5" dirty="0">
                <a:latin typeface="Arial"/>
                <a:cs typeface="Arial"/>
              </a:rPr>
              <a:t>el uso de </a:t>
            </a:r>
            <a:r>
              <a:rPr sz="1600" dirty="0">
                <a:latin typeface="Arial"/>
                <a:cs typeface="Arial"/>
              </a:rPr>
              <a:t>la  </a:t>
            </a:r>
            <a:r>
              <a:rPr sz="1600" spc="-5" dirty="0">
                <a:latin typeface="Arial"/>
                <a:cs typeface="Arial"/>
              </a:rPr>
              <a:t>mano, nos ayuda para aprender  a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escribir.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9894569" y="822960"/>
            <a:ext cx="509905" cy="541655"/>
          </a:xfrm>
          <a:custGeom>
            <a:avLst/>
            <a:gdLst/>
            <a:ahLst/>
            <a:cxnLst/>
            <a:rect l="l" t="t" r="r" b="b"/>
            <a:pathLst>
              <a:path w="509904" h="541655">
                <a:moveTo>
                  <a:pt x="292100" y="516889"/>
                </a:moveTo>
                <a:lnTo>
                  <a:pt x="215264" y="516889"/>
                </a:lnTo>
                <a:lnTo>
                  <a:pt x="209550" y="522604"/>
                </a:lnTo>
                <a:lnTo>
                  <a:pt x="209550" y="535939"/>
                </a:lnTo>
                <a:lnTo>
                  <a:pt x="215264" y="541654"/>
                </a:lnTo>
                <a:lnTo>
                  <a:pt x="292100" y="541654"/>
                </a:lnTo>
                <a:lnTo>
                  <a:pt x="297179" y="535939"/>
                </a:lnTo>
                <a:lnTo>
                  <a:pt x="297179" y="522604"/>
                </a:lnTo>
                <a:lnTo>
                  <a:pt x="292100" y="516889"/>
                </a:lnTo>
                <a:close/>
              </a:path>
              <a:path w="509904" h="541655">
                <a:moveTo>
                  <a:pt x="301625" y="479425"/>
                </a:moveTo>
                <a:lnTo>
                  <a:pt x="205739" y="479425"/>
                </a:lnTo>
                <a:lnTo>
                  <a:pt x="200025" y="485139"/>
                </a:lnTo>
                <a:lnTo>
                  <a:pt x="200025" y="498475"/>
                </a:lnTo>
                <a:lnTo>
                  <a:pt x="205739" y="503554"/>
                </a:lnTo>
                <a:lnTo>
                  <a:pt x="301625" y="503554"/>
                </a:lnTo>
                <a:lnTo>
                  <a:pt x="307339" y="498475"/>
                </a:lnTo>
                <a:lnTo>
                  <a:pt x="307339" y="485139"/>
                </a:lnTo>
                <a:lnTo>
                  <a:pt x="301625" y="479425"/>
                </a:lnTo>
                <a:close/>
              </a:path>
              <a:path w="509904" h="541655">
                <a:moveTo>
                  <a:pt x="306704" y="441960"/>
                </a:moveTo>
                <a:lnTo>
                  <a:pt x="200659" y="441960"/>
                </a:lnTo>
                <a:lnTo>
                  <a:pt x="194945" y="447039"/>
                </a:lnTo>
                <a:lnTo>
                  <a:pt x="194945" y="460375"/>
                </a:lnTo>
                <a:lnTo>
                  <a:pt x="200659" y="466089"/>
                </a:lnTo>
                <a:lnTo>
                  <a:pt x="306704" y="466089"/>
                </a:lnTo>
                <a:lnTo>
                  <a:pt x="311784" y="460375"/>
                </a:lnTo>
                <a:lnTo>
                  <a:pt x="311784" y="447039"/>
                </a:lnTo>
                <a:lnTo>
                  <a:pt x="306704" y="441960"/>
                </a:lnTo>
                <a:close/>
              </a:path>
              <a:path w="509904" h="541655">
                <a:moveTo>
                  <a:pt x="254000" y="421004"/>
                </a:moveTo>
                <a:lnTo>
                  <a:pt x="252729" y="421004"/>
                </a:lnTo>
                <a:lnTo>
                  <a:pt x="253364" y="422275"/>
                </a:lnTo>
                <a:lnTo>
                  <a:pt x="254000" y="421004"/>
                </a:lnTo>
                <a:close/>
              </a:path>
              <a:path w="509904" h="541655">
                <a:moveTo>
                  <a:pt x="253364" y="95250"/>
                </a:moveTo>
                <a:lnTo>
                  <a:pt x="202564" y="104775"/>
                </a:lnTo>
                <a:lnTo>
                  <a:pt x="158114" y="134619"/>
                </a:lnTo>
                <a:lnTo>
                  <a:pt x="132714" y="170179"/>
                </a:lnTo>
                <a:lnTo>
                  <a:pt x="120014" y="210185"/>
                </a:lnTo>
                <a:lnTo>
                  <a:pt x="120014" y="251460"/>
                </a:lnTo>
                <a:lnTo>
                  <a:pt x="132714" y="291464"/>
                </a:lnTo>
                <a:lnTo>
                  <a:pt x="158114" y="326389"/>
                </a:lnTo>
                <a:lnTo>
                  <a:pt x="190500" y="358775"/>
                </a:lnTo>
                <a:lnTo>
                  <a:pt x="190500" y="394969"/>
                </a:lnTo>
                <a:lnTo>
                  <a:pt x="192404" y="405129"/>
                </a:lnTo>
                <a:lnTo>
                  <a:pt x="198120" y="413385"/>
                </a:lnTo>
                <a:lnTo>
                  <a:pt x="206375" y="419100"/>
                </a:lnTo>
                <a:lnTo>
                  <a:pt x="216534" y="421004"/>
                </a:lnTo>
                <a:lnTo>
                  <a:pt x="290195" y="421004"/>
                </a:lnTo>
                <a:lnTo>
                  <a:pt x="295275" y="420369"/>
                </a:lnTo>
                <a:lnTo>
                  <a:pt x="219709" y="420369"/>
                </a:lnTo>
                <a:lnTo>
                  <a:pt x="216534" y="417194"/>
                </a:lnTo>
                <a:lnTo>
                  <a:pt x="215900" y="411479"/>
                </a:lnTo>
                <a:lnTo>
                  <a:pt x="203200" y="267969"/>
                </a:lnTo>
                <a:lnTo>
                  <a:pt x="203200" y="264160"/>
                </a:lnTo>
                <a:lnTo>
                  <a:pt x="205739" y="260985"/>
                </a:lnTo>
                <a:lnTo>
                  <a:pt x="209550" y="260350"/>
                </a:lnTo>
                <a:lnTo>
                  <a:pt x="223520" y="260350"/>
                </a:lnTo>
                <a:lnTo>
                  <a:pt x="223520" y="246379"/>
                </a:lnTo>
                <a:lnTo>
                  <a:pt x="226695" y="243204"/>
                </a:lnTo>
                <a:lnTo>
                  <a:pt x="387350" y="243204"/>
                </a:lnTo>
                <a:lnTo>
                  <a:pt x="387350" y="210185"/>
                </a:lnTo>
                <a:lnTo>
                  <a:pt x="374650" y="170179"/>
                </a:lnTo>
                <a:lnTo>
                  <a:pt x="349250" y="134619"/>
                </a:lnTo>
                <a:lnTo>
                  <a:pt x="304164" y="104775"/>
                </a:lnTo>
                <a:lnTo>
                  <a:pt x="279400" y="97789"/>
                </a:lnTo>
                <a:lnTo>
                  <a:pt x="253364" y="95250"/>
                </a:lnTo>
                <a:close/>
              </a:path>
              <a:path w="509904" h="541655">
                <a:moveTo>
                  <a:pt x="384809" y="259714"/>
                </a:moveTo>
                <a:lnTo>
                  <a:pt x="298450" y="259714"/>
                </a:lnTo>
                <a:lnTo>
                  <a:pt x="299720" y="260350"/>
                </a:lnTo>
                <a:lnTo>
                  <a:pt x="303529" y="260350"/>
                </a:lnTo>
                <a:lnTo>
                  <a:pt x="306070" y="264160"/>
                </a:lnTo>
                <a:lnTo>
                  <a:pt x="306070" y="267969"/>
                </a:lnTo>
                <a:lnTo>
                  <a:pt x="290195" y="417194"/>
                </a:lnTo>
                <a:lnTo>
                  <a:pt x="286384" y="419735"/>
                </a:lnTo>
                <a:lnTo>
                  <a:pt x="223520" y="419735"/>
                </a:lnTo>
                <a:lnTo>
                  <a:pt x="219709" y="420369"/>
                </a:lnTo>
                <a:lnTo>
                  <a:pt x="295275" y="420369"/>
                </a:lnTo>
                <a:lnTo>
                  <a:pt x="297814" y="419735"/>
                </a:lnTo>
                <a:lnTo>
                  <a:pt x="300989" y="419100"/>
                </a:lnTo>
                <a:lnTo>
                  <a:pt x="309245" y="413385"/>
                </a:lnTo>
                <a:lnTo>
                  <a:pt x="314959" y="405129"/>
                </a:lnTo>
                <a:lnTo>
                  <a:pt x="316864" y="394969"/>
                </a:lnTo>
                <a:lnTo>
                  <a:pt x="316864" y="358775"/>
                </a:lnTo>
                <a:lnTo>
                  <a:pt x="349250" y="326389"/>
                </a:lnTo>
                <a:lnTo>
                  <a:pt x="374650" y="291464"/>
                </a:lnTo>
                <a:lnTo>
                  <a:pt x="384809" y="259714"/>
                </a:lnTo>
                <a:close/>
              </a:path>
              <a:path w="509904" h="541655">
                <a:moveTo>
                  <a:pt x="223520" y="269875"/>
                </a:moveTo>
                <a:lnTo>
                  <a:pt x="217804" y="269875"/>
                </a:lnTo>
                <a:lnTo>
                  <a:pt x="220979" y="305435"/>
                </a:lnTo>
                <a:lnTo>
                  <a:pt x="226695" y="376554"/>
                </a:lnTo>
                <a:lnTo>
                  <a:pt x="229870" y="412114"/>
                </a:lnTo>
                <a:lnTo>
                  <a:pt x="230504" y="415925"/>
                </a:lnTo>
                <a:lnTo>
                  <a:pt x="227329" y="419735"/>
                </a:lnTo>
                <a:lnTo>
                  <a:pt x="286384" y="419735"/>
                </a:lnTo>
                <a:lnTo>
                  <a:pt x="278764" y="419100"/>
                </a:lnTo>
                <a:lnTo>
                  <a:pt x="276225" y="415289"/>
                </a:lnTo>
                <a:lnTo>
                  <a:pt x="276225" y="411479"/>
                </a:lnTo>
                <a:lnTo>
                  <a:pt x="289559" y="287654"/>
                </a:lnTo>
                <a:lnTo>
                  <a:pt x="226695" y="287654"/>
                </a:lnTo>
                <a:lnTo>
                  <a:pt x="223520" y="284479"/>
                </a:lnTo>
                <a:lnTo>
                  <a:pt x="223520" y="269875"/>
                </a:lnTo>
                <a:close/>
              </a:path>
              <a:path w="509904" h="541655">
                <a:moveTo>
                  <a:pt x="247650" y="269875"/>
                </a:moveTo>
                <a:lnTo>
                  <a:pt x="237489" y="269875"/>
                </a:lnTo>
                <a:lnTo>
                  <a:pt x="237489" y="284479"/>
                </a:lnTo>
                <a:lnTo>
                  <a:pt x="234314" y="287654"/>
                </a:lnTo>
                <a:lnTo>
                  <a:pt x="250825" y="287654"/>
                </a:lnTo>
                <a:lnTo>
                  <a:pt x="247650" y="284479"/>
                </a:lnTo>
                <a:lnTo>
                  <a:pt x="247650" y="269875"/>
                </a:lnTo>
                <a:close/>
              </a:path>
              <a:path w="509904" h="541655">
                <a:moveTo>
                  <a:pt x="271145" y="269875"/>
                </a:moveTo>
                <a:lnTo>
                  <a:pt x="261620" y="269875"/>
                </a:lnTo>
                <a:lnTo>
                  <a:pt x="261620" y="284479"/>
                </a:lnTo>
                <a:lnTo>
                  <a:pt x="258445" y="287654"/>
                </a:lnTo>
                <a:lnTo>
                  <a:pt x="274320" y="287654"/>
                </a:lnTo>
                <a:lnTo>
                  <a:pt x="271145" y="284479"/>
                </a:lnTo>
                <a:lnTo>
                  <a:pt x="271145" y="269875"/>
                </a:lnTo>
                <a:close/>
              </a:path>
              <a:path w="509904" h="541655">
                <a:moveTo>
                  <a:pt x="291464" y="269875"/>
                </a:moveTo>
                <a:lnTo>
                  <a:pt x="285114" y="269875"/>
                </a:lnTo>
                <a:lnTo>
                  <a:pt x="285114" y="284479"/>
                </a:lnTo>
                <a:lnTo>
                  <a:pt x="281939" y="287654"/>
                </a:lnTo>
                <a:lnTo>
                  <a:pt x="289559" y="287654"/>
                </a:lnTo>
                <a:lnTo>
                  <a:pt x="291464" y="269875"/>
                </a:lnTo>
                <a:close/>
              </a:path>
              <a:path w="509904" h="541655">
                <a:moveTo>
                  <a:pt x="212089" y="260350"/>
                </a:moveTo>
                <a:lnTo>
                  <a:pt x="209550" y="260350"/>
                </a:lnTo>
                <a:lnTo>
                  <a:pt x="211454" y="260985"/>
                </a:lnTo>
                <a:lnTo>
                  <a:pt x="212089" y="260350"/>
                </a:lnTo>
                <a:close/>
              </a:path>
              <a:path w="509904" h="541655">
                <a:moveTo>
                  <a:pt x="387350" y="243204"/>
                </a:moveTo>
                <a:lnTo>
                  <a:pt x="281939" y="243204"/>
                </a:lnTo>
                <a:lnTo>
                  <a:pt x="285114" y="246379"/>
                </a:lnTo>
                <a:lnTo>
                  <a:pt x="285114" y="260350"/>
                </a:lnTo>
                <a:lnTo>
                  <a:pt x="297179" y="260350"/>
                </a:lnTo>
                <a:lnTo>
                  <a:pt x="297179" y="260985"/>
                </a:lnTo>
                <a:lnTo>
                  <a:pt x="297814" y="259714"/>
                </a:lnTo>
                <a:lnTo>
                  <a:pt x="384809" y="259714"/>
                </a:lnTo>
                <a:lnTo>
                  <a:pt x="387350" y="251460"/>
                </a:lnTo>
                <a:lnTo>
                  <a:pt x="387350" y="243204"/>
                </a:lnTo>
                <a:close/>
              </a:path>
              <a:path w="509904" h="541655">
                <a:moveTo>
                  <a:pt x="250825" y="243204"/>
                </a:moveTo>
                <a:lnTo>
                  <a:pt x="234314" y="243204"/>
                </a:lnTo>
                <a:lnTo>
                  <a:pt x="237489" y="246379"/>
                </a:lnTo>
                <a:lnTo>
                  <a:pt x="237489" y="260350"/>
                </a:lnTo>
                <a:lnTo>
                  <a:pt x="247650" y="260350"/>
                </a:lnTo>
                <a:lnTo>
                  <a:pt x="247650" y="246379"/>
                </a:lnTo>
                <a:lnTo>
                  <a:pt x="250825" y="243204"/>
                </a:lnTo>
                <a:close/>
              </a:path>
              <a:path w="509904" h="541655">
                <a:moveTo>
                  <a:pt x="274320" y="243204"/>
                </a:moveTo>
                <a:lnTo>
                  <a:pt x="258445" y="243204"/>
                </a:lnTo>
                <a:lnTo>
                  <a:pt x="261620" y="246379"/>
                </a:lnTo>
                <a:lnTo>
                  <a:pt x="261620" y="260350"/>
                </a:lnTo>
                <a:lnTo>
                  <a:pt x="271145" y="260350"/>
                </a:lnTo>
                <a:lnTo>
                  <a:pt x="271145" y="246379"/>
                </a:lnTo>
                <a:lnTo>
                  <a:pt x="274320" y="243204"/>
                </a:lnTo>
                <a:close/>
              </a:path>
              <a:path w="509904" h="541655">
                <a:moveTo>
                  <a:pt x="60959" y="216535"/>
                </a:moveTo>
                <a:lnTo>
                  <a:pt x="5714" y="216535"/>
                </a:lnTo>
                <a:lnTo>
                  <a:pt x="0" y="222250"/>
                </a:lnTo>
                <a:lnTo>
                  <a:pt x="0" y="237489"/>
                </a:lnTo>
                <a:lnTo>
                  <a:pt x="5714" y="243204"/>
                </a:lnTo>
                <a:lnTo>
                  <a:pt x="60959" y="243204"/>
                </a:lnTo>
                <a:lnTo>
                  <a:pt x="66675" y="237489"/>
                </a:lnTo>
                <a:lnTo>
                  <a:pt x="66675" y="222250"/>
                </a:lnTo>
                <a:lnTo>
                  <a:pt x="60959" y="216535"/>
                </a:lnTo>
                <a:close/>
              </a:path>
              <a:path w="509904" h="541655">
                <a:moveTo>
                  <a:pt x="504189" y="216535"/>
                </a:moveTo>
                <a:lnTo>
                  <a:pt x="449579" y="216535"/>
                </a:lnTo>
                <a:lnTo>
                  <a:pt x="443229" y="222250"/>
                </a:lnTo>
                <a:lnTo>
                  <a:pt x="443229" y="237489"/>
                </a:lnTo>
                <a:lnTo>
                  <a:pt x="449579" y="243204"/>
                </a:lnTo>
                <a:lnTo>
                  <a:pt x="504189" y="243204"/>
                </a:lnTo>
                <a:lnTo>
                  <a:pt x="509904" y="237489"/>
                </a:lnTo>
                <a:lnTo>
                  <a:pt x="509904" y="222250"/>
                </a:lnTo>
                <a:lnTo>
                  <a:pt x="504189" y="216535"/>
                </a:lnTo>
                <a:close/>
              </a:path>
              <a:path w="509904" h="541655">
                <a:moveTo>
                  <a:pt x="445134" y="71754"/>
                </a:moveTo>
                <a:lnTo>
                  <a:pt x="438150" y="71754"/>
                </a:lnTo>
                <a:lnTo>
                  <a:pt x="434339" y="73025"/>
                </a:lnTo>
                <a:lnTo>
                  <a:pt x="431800" y="75564"/>
                </a:lnTo>
                <a:lnTo>
                  <a:pt x="398779" y="109219"/>
                </a:lnTo>
                <a:lnTo>
                  <a:pt x="398779" y="117475"/>
                </a:lnTo>
                <a:lnTo>
                  <a:pt x="408939" y="127635"/>
                </a:lnTo>
                <a:lnTo>
                  <a:pt x="417195" y="127635"/>
                </a:lnTo>
                <a:lnTo>
                  <a:pt x="455929" y="89535"/>
                </a:lnTo>
                <a:lnTo>
                  <a:pt x="455929" y="80644"/>
                </a:lnTo>
                <a:lnTo>
                  <a:pt x="448309" y="73025"/>
                </a:lnTo>
                <a:lnTo>
                  <a:pt x="445134" y="71754"/>
                </a:lnTo>
                <a:close/>
              </a:path>
              <a:path w="509904" h="541655">
                <a:moveTo>
                  <a:pt x="71120" y="71754"/>
                </a:moveTo>
                <a:lnTo>
                  <a:pt x="64134" y="71754"/>
                </a:lnTo>
                <a:lnTo>
                  <a:pt x="60959" y="73025"/>
                </a:lnTo>
                <a:lnTo>
                  <a:pt x="53339" y="80644"/>
                </a:lnTo>
                <a:lnTo>
                  <a:pt x="53339" y="89535"/>
                </a:lnTo>
                <a:lnTo>
                  <a:pt x="91439" y="127635"/>
                </a:lnTo>
                <a:lnTo>
                  <a:pt x="100329" y="127635"/>
                </a:lnTo>
                <a:lnTo>
                  <a:pt x="110489" y="117475"/>
                </a:lnTo>
                <a:lnTo>
                  <a:pt x="110489" y="109219"/>
                </a:lnTo>
                <a:lnTo>
                  <a:pt x="74295" y="73025"/>
                </a:lnTo>
                <a:lnTo>
                  <a:pt x="71120" y="71754"/>
                </a:lnTo>
                <a:close/>
              </a:path>
              <a:path w="509904" h="541655">
                <a:moveTo>
                  <a:pt x="262254" y="0"/>
                </a:moveTo>
                <a:lnTo>
                  <a:pt x="247650" y="0"/>
                </a:lnTo>
                <a:lnTo>
                  <a:pt x="241934" y="5714"/>
                </a:lnTo>
                <a:lnTo>
                  <a:pt x="241934" y="60325"/>
                </a:lnTo>
                <a:lnTo>
                  <a:pt x="247650" y="66675"/>
                </a:lnTo>
                <a:lnTo>
                  <a:pt x="262254" y="66675"/>
                </a:lnTo>
                <a:lnTo>
                  <a:pt x="268604" y="60325"/>
                </a:lnTo>
                <a:lnTo>
                  <a:pt x="268604" y="5714"/>
                </a:lnTo>
                <a:lnTo>
                  <a:pt x="262254" y="0"/>
                </a:lnTo>
                <a:close/>
              </a:path>
            </a:pathLst>
          </a:custGeom>
          <a:solidFill>
            <a:srgbClr val="DC00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18490" y="4870450"/>
            <a:ext cx="5154295" cy="1200785"/>
          </a:xfrm>
          <a:prstGeom prst="rect">
            <a:avLst/>
          </a:prstGeom>
          <a:ln w="12700">
            <a:solidFill>
              <a:srgbClr val="FB9034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91440" marR="114935">
              <a:lnSpc>
                <a:spcPct val="99600"/>
              </a:lnSpc>
              <a:spcBef>
                <a:spcPts val="320"/>
              </a:spcBef>
            </a:pPr>
            <a:r>
              <a:rPr sz="1800" spc="-5" dirty="0">
                <a:latin typeface="Arial"/>
                <a:cs typeface="Arial"/>
              </a:rPr>
              <a:t>Antes de </a:t>
            </a:r>
            <a:r>
              <a:rPr sz="1800" dirty="0">
                <a:latin typeface="Arial"/>
                <a:cs typeface="Arial"/>
              </a:rPr>
              <a:t>empezar </a:t>
            </a:r>
            <a:r>
              <a:rPr sz="1800" spc="-5" dirty="0">
                <a:latin typeface="Arial"/>
                <a:cs typeface="Arial"/>
              </a:rPr>
              <a:t>a dibujar </a:t>
            </a:r>
            <a:r>
              <a:rPr sz="1800" dirty="0">
                <a:latin typeface="Arial"/>
                <a:cs typeface="Arial"/>
              </a:rPr>
              <a:t>las </a:t>
            </a:r>
            <a:r>
              <a:rPr sz="1800" spc="-5" dirty="0">
                <a:latin typeface="Arial"/>
                <a:cs typeface="Arial"/>
              </a:rPr>
              <a:t>letras, podemos  empezar con otro tipo de patrones </a:t>
            </a:r>
            <a:r>
              <a:rPr sz="1800" dirty="0">
                <a:latin typeface="Arial"/>
                <a:cs typeface="Arial"/>
              </a:rPr>
              <a:t>que </a:t>
            </a:r>
            <a:r>
              <a:rPr sz="1800" spc="-5" dirty="0">
                <a:latin typeface="Arial"/>
                <a:cs typeface="Arial"/>
              </a:rPr>
              <a:t>ayudaran  a que </a:t>
            </a:r>
            <a:r>
              <a:rPr sz="1800" dirty="0">
                <a:latin typeface="Arial"/>
                <a:cs typeface="Arial"/>
              </a:rPr>
              <a:t>más tarde </a:t>
            </a:r>
            <a:r>
              <a:rPr sz="1800" spc="-5" dirty="0">
                <a:latin typeface="Arial"/>
                <a:cs typeface="Arial"/>
              </a:rPr>
              <a:t>sea más fácil aprender a  escribir.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18490" y="1535430"/>
            <a:ext cx="5154295" cy="3139440"/>
          </a:xfrm>
          <a:prstGeom prst="rect">
            <a:avLst/>
          </a:prstGeom>
          <a:ln w="12700">
            <a:solidFill>
              <a:srgbClr val="7AEB3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91440" marR="69215" indent="914400" algn="just">
              <a:lnSpc>
                <a:spcPct val="99400"/>
              </a:lnSpc>
              <a:spcBef>
                <a:spcPts val="320"/>
              </a:spcBef>
            </a:pPr>
            <a:r>
              <a:rPr sz="1800" spc="-5" dirty="0">
                <a:latin typeface="Arial"/>
                <a:cs typeface="Arial"/>
              </a:rPr>
              <a:t>Prepararemos unas tarjetas donde </a:t>
            </a:r>
            <a:r>
              <a:rPr sz="1800" dirty="0">
                <a:latin typeface="Arial"/>
                <a:cs typeface="Arial"/>
              </a:rPr>
              <a:t>en  </a:t>
            </a:r>
            <a:r>
              <a:rPr sz="1800" spc="-5" dirty="0">
                <a:latin typeface="Arial"/>
                <a:cs typeface="Arial"/>
              </a:rPr>
              <a:t>cada </a:t>
            </a:r>
            <a:r>
              <a:rPr sz="1800" dirty="0">
                <a:latin typeface="Arial"/>
                <a:cs typeface="Arial"/>
              </a:rPr>
              <a:t>una estará escrita </a:t>
            </a:r>
            <a:r>
              <a:rPr sz="1800" spc="-5" dirty="0">
                <a:latin typeface="Arial"/>
                <a:cs typeface="Arial"/>
              </a:rPr>
              <a:t>una </a:t>
            </a:r>
            <a:r>
              <a:rPr sz="1800" dirty="0">
                <a:latin typeface="Arial"/>
                <a:cs typeface="Arial"/>
              </a:rPr>
              <a:t>letra </a:t>
            </a:r>
            <a:r>
              <a:rPr sz="1800" spc="-5" dirty="0">
                <a:latin typeface="Arial"/>
                <a:cs typeface="Arial"/>
              </a:rPr>
              <a:t>del abecedario,  podemos empezar con las vocales. Luego, en  un </a:t>
            </a:r>
            <a:r>
              <a:rPr sz="1800" dirty="0">
                <a:latin typeface="Arial"/>
                <a:cs typeface="Arial"/>
              </a:rPr>
              <a:t>pequeño </a:t>
            </a:r>
            <a:r>
              <a:rPr sz="1800" spc="-5" dirty="0">
                <a:latin typeface="Arial"/>
                <a:cs typeface="Arial"/>
              </a:rPr>
              <a:t>recipiente cuadrado o rectangular </a:t>
            </a:r>
            <a:r>
              <a:rPr sz="1800" dirty="0">
                <a:latin typeface="Arial"/>
                <a:cs typeface="Arial"/>
              </a:rPr>
              <a:t>y  </a:t>
            </a:r>
            <a:r>
              <a:rPr sz="1800" spc="-5" dirty="0">
                <a:latin typeface="Arial"/>
                <a:cs typeface="Arial"/>
              </a:rPr>
              <a:t>poco profundo, como la tapa de </a:t>
            </a:r>
            <a:r>
              <a:rPr sz="1800" dirty="0">
                <a:latin typeface="Arial"/>
                <a:cs typeface="Arial"/>
              </a:rPr>
              <a:t>una caja </a:t>
            </a:r>
            <a:r>
              <a:rPr sz="1800" spc="-5" dirty="0">
                <a:latin typeface="Arial"/>
                <a:cs typeface="Arial"/>
              </a:rPr>
              <a:t>de  zapatos, echaremos de </a:t>
            </a:r>
            <a:r>
              <a:rPr sz="1800" dirty="0">
                <a:latin typeface="Arial"/>
                <a:cs typeface="Arial"/>
              </a:rPr>
              <a:t>arena, </a:t>
            </a:r>
            <a:r>
              <a:rPr sz="1800" spc="-5" dirty="0">
                <a:latin typeface="Arial"/>
                <a:cs typeface="Arial"/>
              </a:rPr>
              <a:t>sal o</a:t>
            </a:r>
            <a:r>
              <a:rPr sz="1800" spc="45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azúcar.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950" dirty="0">
              <a:latin typeface="Arial"/>
              <a:cs typeface="Arial"/>
            </a:endParaRPr>
          </a:p>
          <a:p>
            <a:pPr marL="91440" marR="79375" indent="914400" algn="just">
              <a:lnSpc>
                <a:spcPts val="2150"/>
              </a:lnSpc>
              <a:spcBef>
                <a:spcPts val="5"/>
              </a:spcBef>
            </a:pPr>
            <a:r>
              <a:rPr sz="1800" spc="-5" dirty="0">
                <a:latin typeface="Arial"/>
                <a:cs typeface="Arial"/>
              </a:rPr>
              <a:t>El niño o </a:t>
            </a:r>
            <a:r>
              <a:rPr sz="1800" dirty="0">
                <a:latin typeface="Arial"/>
                <a:cs typeface="Arial"/>
              </a:rPr>
              <a:t>niña </a:t>
            </a:r>
            <a:r>
              <a:rPr sz="1800" spc="-5" dirty="0">
                <a:latin typeface="Arial"/>
                <a:cs typeface="Arial"/>
              </a:rPr>
              <a:t>deberá copiar </a:t>
            </a:r>
            <a:r>
              <a:rPr sz="1800" dirty="0">
                <a:latin typeface="Arial"/>
                <a:cs typeface="Arial"/>
              </a:rPr>
              <a:t>en la  </a:t>
            </a:r>
            <a:r>
              <a:rPr sz="1800" spc="-5" dirty="0">
                <a:latin typeface="Arial"/>
                <a:cs typeface="Arial"/>
              </a:rPr>
              <a:t>bandeja </a:t>
            </a:r>
            <a:r>
              <a:rPr sz="1800" dirty="0">
                <a:latin typeface="Arial"/>
                <a:cs typeface="Arial"/>
              </a:rPr>
              <a:t>la </a:t>
            </a:r>
            <a:r>
              <a:rPr sz="1800" spc="-5" dirty="0">
                <a:latin typeface="Arial"/>
                <a:cs typeface="Arial"/>
              </a:rPr>
              <a:t>letra que le </a:t>
            </a:r>
            <a:r>
              <a:rPr sz="1800" dirty="0">
                <a:latin typeface="Arial"/>
                <a:cs typeface="Arial"/>
              </a:rPr>
              <a:t>aparezca </a:t>
            </a:r>
            <a:r>
              <a:rPr sz="1800" spc="-5" dirty="0">
                <a:latin typeface="Arial"/>
                <a:cs typeface="Arial"/>
              </a:rPr>
              <a:t>en </a:t>
            </a:r>
            <a:r>
              <a:rPr sz="1800" dirty="0">
                <a:latin typeface="Arial"/>
                <a:cs typeface="Arial"/>
              </a:rPr>
              <a:t>la tarjeta. Es  </a:t>
            </a:r>
            <a:r>
              <a:rPr sz="1800" spc="-5" dirty="0">
                <a:latin typeface="Arial"/>
                <a:cs typeface="Arial"/>
              </a:rPr>
              <a:t>una </a:t>
            </a:r>
            <a:r>
              <a:rPr sz="1800" dirty="0">
                <a:latin typeface="Arial"/>
                <a:cs typeface="Arial"/>
              </a:rPr>
              <a:t>manera </a:t>
            </a:r>
            <a:r>
              <a:rPr sz="1800" spc="-5" dirty="0">
                <a:latin typeface="Arial"/>
                <a:cs typeface="Arial"/>
              </a:rPr>
              <a:t>entretenida </a:t>
            </a:r>
            <a:r>
              <a:rPr sz="1800" dirty="0">
                <a:latin typeface="Arial"/>
                <a:cs typeface="Arial"/>
              </a:rPr>
              <a:t>de </a:t>
            </a:r>
            <a:r>
              <a:rPr sz="1800" spc="-5" dirty="0">
                <a:latin typeface="Arial"/>
                <a:cs typeface="Arial"/>
              </a:rPr>
              <a:t>aprender </a:t>
            </a:r>
            <a:r>
              <a:rPr sz="1800" dirty="0">
                <a:latin typeface="Arial"/>
                <a:cs typeface="Arial"/>
              </a:rPr>
              <a:t>las </a:t>
            </a:r>
            <a:r>
              <a:rPr sz="1800" spc="-5" dirty="0">
                <a:latin typeface="Arial"/>
                <a:cs typeface="Arial"/>
              </a:rPr>
              <a:t>letras </a:t>
            </a:r>
            <a:r>
              <a:rPr sz="1800" dirty="0">
                <a:latin typeface="Arial"/>
                <a:cs typeface="Arial"/>
              </a:rPr>
              <a:t>y  </a:t>
            </a:r>
            <a:r>
              <a:rPr sz="1800" spc="-5" dirty="0">
                <a:latin typeface="Arial"/>
                <a:cs typeface="Arial"/>
              </a:rPr>
              <a:t>saber cómo se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escriben.</a:t>
            </a:r>
            <a:endParaRPr sz="1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119</TotalTime>
  <Words>1055</Words>
  <Application>Microsoft Office PowerPoint</Application>
  <PresentationFormat>Panorámica</PresentationFormat>
  <Paragraphs>114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Arial</vt:lpstr>
      <vt:lpstr>Times New Roman</vt:lpstr>
      <vt:lpstr>Trebuchet MS</vt:lpstr>
      <vt:lpstr>Wingdings 3</vt:lpstr>
      <vt:lpstr>Faceta</vt:lpstr>
      <vt:lpstr>Presentación de PowerPoint</vt:lpstr>
      <vt:lpstr>La cuarentena y el estrés</vt:lpstr>
      <vt:lpstr>Niño que Juega  Niño que Aprende</vt:lpstr>
      <vt:lpstr>1.- Veo, veo, ¿qué es?</vt:lpstr>
      <vt:lpstr>2.- La Bolsa Misteriosa</vt:lpstr>
      <vt:lpstr>3.- Y si nos pintamos las uñas?</vt:lpstr>
      <vt:lpstr>4.- Memorice</vt:lpstr>
      <vt:lpstr>4.- ¿Y si jugamos al gato?</vt:lpstr>
      <vt:lpstr>5.- La Caja Sensorial.</vt:lpstr>
      <vt:lpstr>6.- Las piedras y sus contornos.</vt:lpstr>
      <vt:lpstr>CONSEJOS</vt:lpstr>
      <vt:lpstr>También podemos jugar sin Celulares.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Luis Alberto Bustamante</cp:lastModifiedBy>
  <cp:revision>5</cp:revision>
  <dcterms:created xsi:type="dcterms:W3CDTF">2020-05-18T19:13:00Z</dcterms:created>
  <dcterms:modified xsi:type="dcterms:W3CDTF">2020-05-23T21:13:02Z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Created" pid="2">
    <vt:filetime>2020-04-29T00:00:00Z</vt:filetime>
  </property>
  <property fmtid="{D5CDD505-2E9C-101B-9397-08002B2CF9AE}" name="Creator" pid="3">
    <vt:lpwstr>Microsoft® Word 2013</vt:lpwstr>
  </property>
  <property fmtid="{D5CDD505-2E9C-101B-9397-08002B2CF9AE}" name="LastSaved" pid="4">
    <vt:filetime>2020-05-18T00:00:00Z</vt:filetime>
  </property>
  <property fmtid="{D5CDD505-2E9C-101B-9397-08002B2CF9AE}" name="NXPowerLiteLastOptimized" pid="5">
    <vt:lpwstr>724107</vt:lpwstr>
  </property>
  <property fmtid="{D5CDD505-2E9C-101B-9397-08002B2CF9AE}" name="NXPowerLiteSettings" pid="6">
    <vt:lpwstr>C7000400038000</vt:lpwstr>
  </property>
  <property fmtid="{D5CDD505-2E9C-101B-9397-08002B2CF9AE}" name="NXPowerLiteVersion" pid="7">
    <vt:lpwstr>S9.0.1</vt:lpwstr>
  </property>
</Properties>
</file>