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75" r:id="rId10"/>
    <p:sldId id="266" r:id="rId11"/>
    <p:sldId id="267" r:id="rId12"/>
    <p:sldId id="27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000000"/>
    <a:srgbClr val="6600CC"/>
    <a:srgbClr val="009900"/>
    <a:srgbClr val="FF3300"/>
    <a:srgbClr val="33CC33"/>
    <a:srgbClr val="9973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9" autoAdjust="0"/>
    <p:restoredTop sz="94660" autoAdjust="0"/>
  </p:normalViewPr>
  <p:slideViewPr>
    <p:cSldViewPr>
      <p:cViewPr varScale="1">
        <p:scale>
          <a:sx n="68" d="100"/>
          <a:sy n="68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0">
            <a:extLst>
              <a:ext uri="{FF2B5EF4-FFF2-40B4-BE49-F238E27FC236}">
                <a16:creationId xmlns:a16="http://schemas.microsoft.com/office/drawing/2014/main" id="{D414A1A9-4F54-47FE-B74D-A39115EEDE47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grpSp>
        <p:nvGrpSpPr>
          <p:cNvPr id="5" name="Group 60">
            <a:extLst>
              <a:ext uri="{FF2B5EF4-FFF2-40B4-BE49-F238E27FC236}">
                <a16:creationId xmlns:a16="http://schemas.microsoft.com/office/drawing/2014/main" id="{3810C447-BD1E-41A9-A7CE-5863A0215686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28">
              <a:extLst>
                <a:ext uri="{FF2B5EF4-FFF2-40B4-BE49-F238E27FC236}">
                  <a16:creationId xmlns:a16="http://schemas.microsoft.com/office/drawing/2014/main" id="{CAAFCCC6-BBC6-4E97-B30F-3210A978A7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7" name="Freeform 29">
              <a:extLst>
                <a:ext uri="{FF2B5EF4-FFF2-40B4-BE49-F238E27FC236}">
                  <a16:creationId xmlns:a16="http://schemas.microsoft.com/office/drawing/2014/main" id="{83D0D344-AC59-4AD9-99A3-6D17E059C8D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8" name="Freeform 30">
              <a:extLst>
                <a:ext uri="{FF2B5EF4-FFF2-40B4-BE49-F238E27FC236}">
                  <a16:creationId xmlns:a16="http://schemas.microsoft.com/office/drawing/2014/main" id="{ACED4572-421C-4FEC-B179-871C98B167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grpSp>
          <p:nvGrpSpPr>
            <p:cNvPr id="9" name="Group 57">
              <a:extLst>
                <a:ext uri="{FF2B5EF4-FFF2-40B4-BE49-F238E27FC236}">
                  <a16:creationId xmlns:a16="http://schemas.microsoft.com/office/drawing/2014/main" id="{4D359B29-5726-474F-AC07-78722BE7F54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31">
                <a:extLst>
                  <a:ext uri="{FF2B5EF4-FFF2-40B4-BE49-F238E27FC236}">
                    <a16:creationId xmlns:a16="http://schemas.microsoft.com/office/drawing/2014/main" id="{53D84D10-4E3A-4A86-BC8C-FF2D87A684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1" name="Freeform 32">
                <a:extLst>
                  <a:ext uri="{FF2B5EF4-FFF2-40B4-BE49-F238E27FC236}">
                    <a16:creationId xmlns:a16="http://schemas.microsoft.com/office/drawing/2014/main" id="{BB7716FF-ED33-47C5-809A-C62D6F33034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2" name="Freeform 33">
                <a:extLst>
                  <a:ext uri="{FF2B5EF4-FFF2-40B4-BE49-F238E27FC236}">
                    <a16:creationId xmlns:a16="http://schemas.microsoft.com/office/drawing/2014/main" id="{1BC18C4E-7A21-4467-99A5-5ED3EC995F9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3" name="Freeform 34">
                <a:extLst>
                  <a:ext uri="{FF2B5EF4-FFF2-40B4-BE49-F238E27FC236}">
                    <a16:creationId xmlns:a16="http://schemas.microsoft.com/office/drawing/2014/main" id="{5653542B-5819-4445-816F-D87EA0D077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4" name="Freeform 35">
                <a:extLst>
                  <a:ext uri="{FF2B5EF4-FFF2-40B4-BE49-F238E27FC236}">
                    <a16:creationId xmlns:a16="http://schemas.microsoft.com/office/drawing/2014/main" id="{1E903774-83D6-468C-921C-B0F6286C786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</p:grpSp>
      </p:grpSp>
      <p:grpSp>
        <p:nvGrpSpPr>
          <p:cNvPr id="15" name="Group 59">
            <a:extLst>
              <a:ext uri="{FF2B5EF4-FFF2-40B4-BE49-F238E27FC236}">
                <a16:creationId xmlns:a16="http://schemas.microsoft.com/office/drawing/2014/main" id="{DA7BBEF2-BF71-4784-B90B-BFC1529C38FA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37">
              <a:extLst>
                <a:ext uri="{FF2B5EF4-FFF2-40B4-BE49-F238E27FC236}">
                  <a16:creationId xmlns:a16="http://schemas.microsoft.com/office/drawing/2014/main" id="{852EEBA2-61B9-489B-8F47-14D819703232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7" name="Freeform 38">
              <a:extLst>
                <a:ext uri="{FF2B5EF4-FFF2-40B4-BE49-F238E27FC236}">
                  <a16:creationId xmlns:a16="http://schemas.microsoft.com/office/drawing/2014/main" id="{2A4D20AE-BE7A-4DE2-9A75-1C3B949EB222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8" name="Freeform 39">
              <a:extLst>
                <a:ext uri="{FF2B5EF4-FFF2-40B4-BE49-F238E27FC236}">
                  <a16:creationId xmlns:a16="http://schemas.microsoft.com/office/drawing/2014/main" id="{5662764E-F96A-41E1-8517-8BEEFA18A273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grpSp>
          <p:nvGrpSpPr>
            <p:cNvPr id="19" name="Group 58">
              <a:extLst>
                <a:ext uri="{FF2B5EF4-FFF2-40B4-BE49-F238E27FC236}">
                  <a16:creationId xmlns:a16="http://schemas.microsoft.com/office/drawing/2014/main" id="{71DBF2D2-89A5-47A0-83FE-6A878A96AA2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20" name="Freeform 40">
                <a:extLst>
                  <a:ext uri="{FF2B5EF4-FFF2-40B4-BE49-F238E27FC236}">
                    <a16:creationId xmlns:a16="http://schemas.microsoft.com/office/drawing/2014/main" id="{D2108842-61B2-4B7F-B321-4E22C24E9F4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1" name="Freeform 41">
                <a:extLst>
                  <a:ext uri="{FF2B5EF4-FFF2-40B4-BE49-F238E27FC236}">
                    <a16:creationId xmlns:a16="http://schemas.microsoft.com/office/drawing/2014/main" id="{A9F75E45-0917-4723-BFAC-38F36CA8334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2" name="Freeform 42">
                <a:extLst>
                  <a:ext uri="{FF2B5EF4-FFF2-40B4-BE49-F238E27FC236}">
                    <a16:creationId xmlns:a16="http://schemas.microsoft.com/office/drawing/2014/main" id="{6D858CE2-D150-4DF4-A1C1-18C3B2A0F8B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3" name="Freeform 43">
                <a:extLst>
                  <a:ext uri="{FF2B5EF4-FFF2-40B4-BE49-F238E27FC236}">
                    <a16:creationId xmlns:a16="http://schemas.microsoft.com/office/drawing/2014/main" id="{B43A0128-F545-4ABE-AE97-A0560C45BA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24" name="Freeform 44">
                <a:extLst>
                  <a:ext uri="{FF2B5EF4-FFF2-40B4-BE49-F238E27FC236}">
                    <a16:creationId xmlns:a16="http://schemas.microsoft.com/office/drawing/2014/main" id="{7DC53CCA-9A6D-4A0B-8512-337183DD8E3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</p:grpSp>
      </p:grpSp>
      <p:sp>
        <p:nvSpPr>
          <p:cNvPr id="25" name="Freeform 45">
            <a:extLst>
              <a:ext uri="{FF2B5EF4-FFF2-40B4-BE49-F238E27FC236}">
                <a16:creationId xmlns:a16="http://schemas.microsoft.com/office/drawing/2014/main" id="{500880FC-1478-469F-9EE7-9274404975C9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26" name="Freeform 49">
            <a:extLst>
              <a:ext uri="{FF2B5EF4-FFF2-40B4-BE49-F238E27FC236}">
                <a16:creationId xmlns:a16="http://schemas.microsoft.com/office/drawing/2014/main" id="{31CC9931-8344-4196-83FF-668D5CCE3612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s-ES_tradn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900C6036-C563-44CF-8A7A-DD45FCF27C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8" name="Rectangle 5">
            <a:extLst>
              <a:ext uri="{FF2B5EF4-FFF2-40B4-BE49-F238E27FC236}">
                <a16:creationId xmlns:a16="http://schemas.microsoft.com/office/drawing/2014/main" id="{23A292C3-B6D4-4A35-8CBB-D47CDDF14E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075CD887-7CBD-40C0-90F2-2BB6C89AA5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1C49D65-0C16-49CC-A0DB-7BB5187ACC03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3899437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2D4F22-F7F8-4609-B082-FEA9B933DD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2FACA4-FFDC-4B25-A1DF-68D0CF3DF8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8E9609-6A04-4729-80B5-DEC5D9D0EB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35AD3D-3CF2-4E6C-860F-FC39D431B1D0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53247231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569C76-190F-46AC-A132-A413C3EDEF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C7077E-9343-44CC-B443-E4CB6AAC1A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207125-9333-4C6F-8497-5A90B1FDAF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DD549-810E-41D2-A49B-1C166DC69950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10655278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E861B8-D735-46BE-88A0-B04F9B6277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802B5E-32FE-4AA1-90EB-C8EAC9EE35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9451CA-E72A-4226-8DB3-EFF822731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1306C-AE55-4685-8F3A-5BA512A9466E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18639365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FC6EFEE-75C3-4E3D-9A52-3809504075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D4C79A1-313A-4E6F-97C9-448F73058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A23B717-9372-43BD-BB3D-99AB336B5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611D9E-2753-4D55-B259-C215BA560395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62029746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160B1D-A0F9-42CF-91B3-ADB5C676C1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F5C809-DB21-4DB0-9BCB-9055431930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4D02D5-2185-408F-A945-F491DA975E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EACFF9-25F1-413F-9F9A-71636B988D22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311340022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76962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85800" y="3733800"/>
            <a:ext cx="7696200" cy="1752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D66791-618F-4206-AC54-57F6AEEEA2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597AA-3614-4AB0-BBFF-7DE3BD1E2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4A4971-509B-46B3-B5B5-4E70A4F98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BE18AC-B5F5-432E-9C45-A7881BC4EC39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28714499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EBD954-DE6B-4EF1-B481-3F9E401554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EFDD5B-D126-4F1E-94CC-FC269D0D3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D94996-E97E-43F8-81A7-08B7D94713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317958-0BEE-4D38-9063-BD15803EE3D6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8343869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0BE025-6416-4D8C-97E7-4340EFEE13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563DF8-BF17-4BE6-9D4E-6FAAC7D90A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1BA03A-B8BF-4CE1-BADB-9666DFBDE6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0A49B-A0A2-4F99-98A4-CC90A7492C9B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74799826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7AB7DB-5CD7-4BAB-84BA-AF08972F1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BE5BCD-172D-4E37-A23A-9DA86FD41C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C6883D-0E2D-4D15-8D64-C49FE711C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5AF6B1-26B7-4C5D-B121-5C560EDFC94A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78157204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CC4BB9-6C59-4E39-B3A1-779257D17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2948A6-4645-425D-97F4-FA05F88B5F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05E924-1565-4F2E-9213-B83B8E90A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E613E3-7966-46D3-BCC9-495F21073D63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1251871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8F920A6-5CF3-48B2-A23D-47CCCF44FB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7FB5469-8772-4B4D-A769-BD745074C3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308606D-C40D-4C3E-8D05-D049349A79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3420A-193B-4F6F-824D-52464D1B5EE0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72444439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C5EA1F-02C2-4E9F-BE66-655E7DE7A5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D7C8ABE-13A9-49C0-BEFB-8320D50D5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0F3039-75AE-42CB-A820-5859A50F95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184F30-D6C2-467C-90B3-A31B7A849F2B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85837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F687948-07A7-4DD1-88BA-C8E4F782BF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A60B40D-B3DC-4AF4-ABF1-53566D4688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40F2360-5C6E-47C5-AE24-D62798ABFC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C7DA83-E01E-48FF-93F9-3D62F0B1BBF1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51415297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EE8D6-5627-4A7A-95C4-85942B82EF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DD835A-D5E6-4066-89BF-AAB6A8106E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4B56DB-4039-4065-8360-1371B0E90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D8B0A-1E1E-4950-8C4E-F8DA58B77394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194349207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C0A031-D835-4190-8931-2ADD67CFE2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61093F-2D2F-46DB-84E5-81CA097C4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E70829-4410-4506-BC9B-5DD2BD698D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25518-66E1-4DE7-8879-D41D5E417EE6}" type="slidenum">
              <a:rPr lang="es-ES_tradnl" altLang="es-CL"/>
              <a:pPr/>
              <a:t>‹Nº›</a:t>
            </a:fld>
            <a:endParaRPr lang="es-ES_tradnl" altLang="es-CL"/>
          </a:p>
        </p:txBody>
      </p:sp>
    </p:spTree>
    <p:extLst>
      <p:ext uri="{BB962C8B-B14F-4D97-AF65-F5344CB8AC3E}">
        <p14:creationId xmlns:p14="http://schemas.microsoft.com/office/powerpoint/2010/main" val="34838008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Freeform 24">
            <a:extLst>
              <a:ext uri="{FF2B5EF4-FFF2-40B4-BE49-F238E27FC236}">
                <a16:creationId xmlns:a16="http://schemas.microsoft.com/office/drawing/2014/main" id="{697C00B3-A120-4A8D-AD1D-AD5A820BC451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2396D6E2-6DA3-4E99-85A3-8B51DD69E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/>
              <a:t>Haga clic para cambiar el estilo de título	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78C0D7C4-3A46-4A2F-B326-9F751E979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/>
              <a:t>Haga clic para modificar el estilo de texto del patrón</a:t>
            </a:r>
          </a:p>
          <a:p>
            <a:pPr lvl="1"/>
            <a:r>
              <a:rPr lang="es-ES_tradnl" altLang="es-CL"/>
              <a:t>Segundo nivel</a:t>
            </a:r>
          </a:p>
          <a:p>
            <a:pPr lvl="2"/>
            <a:r>
              <a:rPr lang="es-ES_tradnl" altLang="es-CL"/>
              <a:t>Tercer nivel</a:t>
            </a:r>
          </a:p>
          <a:p>
            <a:pPr lvl="3"/>
            <a:r>
              <a:rPr lang="es-ES_tradnl" altLang="es-CL"/>
              <a:t>Cuarto nivel</a:t>
            </a:r>
          </a:p>
          <a:p>
            <a:pPr lvl="4"/>
            <a:r>
              <a:rPr lang="es-ES_tradnl" altLang="es-CL"/>
              <a:t>Quinto nivel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F728D56-9CFA-45E0-98B2-2A46C4E58F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859256-479A-47B3-AA86-8563C5D50C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2C2DFE2-6B57-4166-8C96-B12368AAC8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3B6C45-A8DF-47B4-B4D1-C0CB35A0A39A}" type="slidenum">
              <a:rPr lang="es-ES_tradnl" altLang="es-CL"/>
              <a:pPr/>
              <a:t>‹Nº›</a:t>
            </a:fld>
            <a:endParaRPr lang="es-ES_tradnl" altLang="es-CL"/>
          </a:p>
        </p:txBody>
      </p:sp>
      <p:sp>
        <p:nvSpPr>
          <p:cNvPr id="1051" name="Freeform 27">
            <a:extLst>
              <a:ext uri="{FF2B5EF4-FFF2-40B4-BE49-F238E27FC236}">
                <a16:creationId xmlns:a16="http://schemas.microsoft.com/office/drawing/2014/main" id="{DCA82C76-14BA-4DB3-9032-2FEC8FCF9972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1053" name="Freeform 29">
            <a:extLst>
              <a:ext uri="{FF2B5EF4-FFF2-40B4-BE49-F238E27FC236}">
                <a16:creationId xmlns:a16="http://schemas.microsoft.com/office/drawing/2014/main" id="{69660644-0124-4FEB-9FE8-358DE26C3839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CL"/>
          </a:p>
        </p:txBody>
      </p:sp>
      <p:grpSp>
        <p:nvGrpSpPr>
          <p:cNvPr id="1034" name="Group 142">
            <a:extLst>
              <a:ext uri="{FF2B5EF4-FFF2-40B4-BE49-F238E27FC236}">
                <a16:creationId xmlns:a16="http://schemas.microsoft.com/office/drawing/2014/main" id="{F73D1446-D226-4E1B-A24B-C6F38C4AEB0C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6" name="Freeform 22">
              <a:extLst>
                <a:ext uri="{FF2B5EF4-FFF2-40B4-BE49-F238E27FC236}">
                  <a16:creationId xmlns:a16="http://schemas.microsoft.com/office/drawing/2014/main" id="{97B4275E-1E1E-453A-BAF5-9A3A98D3CC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47" name="Freeform 23">
              <a:extLst>
                <a:ext uri="{FF2B5EF4-FFF2-40B4-BE49-F238E27FC236}">
                  <a16:creationId xmlns:a16="http://schemas.microsoft.com/office/drawing/2014/main" id="{BBA1C77B-4F6A-4B4B-8DA2-1853561E77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49" name="Freeform 25">
              <a:extLst>
                <a:ext uri="{FF2B5EF4-FFF2-40B4-BE49-F238E27FC236}">
                  <a16:creationId xmlns:a16="http://schemas.microsoft.com/office/drawing/2014/main" id="{8859B45C-A4C8-47EB-B34D-14A6FE8610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0" name="Freeform 26">
              <a:extLst>
                <a:ext uri="{FF2B5EF4-FFF2-40B4-BE49-F238E27FC236}">
                  <a16:creationId xmlns:a16="http://schemas.microsoft.com/office/drawing/2014/main" id="{D589FBAB-5E98-4370-A282-7D3C1A1767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7" name="Freeform 33">
              <a:extLst>
                <a:ext uri="{FF2B5EF4-FFF2-40B4-BE49-F238E27FC236}">
                  <a16:creationId xmlns:a16="http://schemas.microsoft.com/office/drawing/2014/main" id="{A49E6EFD-4C44-46C2-AF27-8CB005375A5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8" name="Freeform 34">
              <a:extLst>
                <a:ext uri="{FF2B5EF4-FFF2-40B4-BE49-F238E27FC236}">
                  <a16:creationId xmlns:a16="http://schemas.microsoft.com/office/drawing/2014/main" id="{46E3D7A9-AEBF-43BC-98C2-2DFF077EAB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59" name="Freeform 35">
              <a:extLst>
                <a:ext uri="{FF2B5EF4-FFF2-40B4-BE49-F238E27FC236}">
                  <a16:creationId xmlns:a16="http://schemas.microsoft.com/office/drawing/2014/main" id="{38B89469-BB9B-44A6-B94C-B7B5624D30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60" name="Freeform 36">
              <a:extLst>
                <a:ext uri="{FF2B5EF4-FFF2-40B4-BE49-F238E27FC236}">
                  <a16:creationId xmlns:a16="http://schemas.microsoft.com/office/drawing/2014/main" id="{ED886BC8-6F4D-4E1B-BF19-2E1395C0DA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61" name="Freeform 37">
              <a:extLst>
                <a:ext uri="{FF2B5EF4-FFF2-40B4-BE49-F238E27FC236}">
                  <a16:creationId xmlns:a16="http://schemas.microsoft.com/office/drawing/2014/main" id="{FA8C0152-C54F-4D17-B538-8925B040EC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grpSp>
          <p:nvGrpSpPr>
            <p:cNvPr id="3" name="Group 137">
              <a:extLst>
                <a:ext uri="{FF2B5EF4-FFF2-40B4-BE49-F238E27FC236}">
                  <a16:creationId xmlns:a16="http://schemas.microsoft.com/office/drawing/2014/main" id="{DA9854DB-B396-425B-B0CF-173DC082DC0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128">
                <a:extLst>
                  <a:ext uri="{FF2B5EF4-FFF2-40B4-BE49-F238E27FC236}">
                    <a16:creationId xmlns:a16="http://schemas.microsoft.com/office/drawing/2014/main" id="{530D7019-457D-45F2-B694-EFE2A718D6B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3" name="Freeform 49">
                  <a:extLst>
                    <a:ext uri="{FF2B5EF4-FFF2-40B4-BE49-F238E27FC236}">
                      <a16:creationId xmlns:a16="http://schemas.microsoft.com/office/drawing/2014/main" id="{30002EC5-CC28-4D65-A1B0-CE780971901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7" name="Freeform 53">
                  <a:extLst>
                    <a:ext uri="{FF2B5EF4-FFF2-40B4-BE49-F238E27FC236}">
                      <a16:creationId xmlns:a16="http://schemas.microsoft.com/office/drawing/2014/main" id="{DE732ED3-DA3F-47C7-A53C-A29E13D4A32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80" name="Freeform 56">
                  <a:extLst>
                    <a:ext uri="{FF2B5EF4-FFF2-40B4-BE49-F238E27FC236}">
                      <a16:creationId xmlns:a16="http://schemas.microsoft.com/office/drawing/2014/main" id="{9CFE7F11-1FF4-4F82-90E4-1CE8F5EC6E6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</p:grpSp>
          <p:sp>
            <p:nvSpPr>
              <p:cNvPr id="1070" name="Freeform 46">
                <a:extLst>
                  <a:ext uri="{FF2B5EF4-FFF2-40B4-BE49-F238E27FC236}">
                    <a16:creationId xmlns:a16="http://schemas.microsoft.com/office/drawing/2014/main" id="{C3E0CFDE-6A10-431A-B5E2-0CE3281576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074" name="Freeform 50">
                <a:extLst>
                  <a:ext uri="{FF2B5EF4-FFF2-40B4-BE49-F238E27FC236}">
                    <a16:creationId xmlns:a16="http://schemas.microsoft.com/office/drawing/2014/main" id="{0C434B7F-5677-47B1-A633-B18725658E4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sp>
            <p:nvSpPr>
              <p:cNvPr id="1075" name="Freeform 51">
                <a:extLst>
                  <a:ext uri="{FF2B5EF4-FFF2-40B4-BE49-F238E27FC236}">
                    <a16:creationId xmlns:a16="http://schemas.microsoft.com/office/drawing/2014/main" id="{4D02BE1C-23AC-41B0-A38F-B4560A5599E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grpSp>
            <p:nvGrpSpPr>
              <p:cNvPr id="5" name="Group 126">
                <a:extLst>
                  <a:ext uri="{FF2B5EF4-FFF2-40B4-BE49-F238E27FC236}">
                    <a16:creationId xmlns:a16="http://schemas.microsoft.com/office/drawing/2014/main" id="{B3B9DF66-CE93-4AF8-BF03-BAAA966D67A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56" name="Freeform 32">
                  <a:extLst>
                    <a:ext uri="{FF2B5EF4-FFF2-40B4-BE49-F238E27FC236}">
                      <a16:creationId xmlns:a16="http://schemas.microsoft.com/office/drawing/2014/main" id="{EB41907D-F7FB-4AA2-B991-375C92EE65A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9" name="Freeform 45">
                  <a:extLst>
                    <a:ext uri="{FF2B5EF4-FFF2-40B4-BE49-F238E27FC236}">
                      <a16:creationId xmlns:a16="http://schemas.microsoft.com/office/drawing/2014/main" id="{DFF3E6D3-BA63-4EE0-B98D-D1BC15D8BCD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1" name="Freeform 47">
                  <a:extLst>
                    <a:ext uri="{FF2B5EF4-FFF2-40B4-BE49-F238E27FC236}">
                      <a16:creationId xmlns:a16="http://schemas.microsoft.com/office/drawing/2014/main" id="{2C2B4DA3-C43E-4A42-A2BD-A6532A57032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2" name="Freeform 48">
                  <a:extLst>
                    <a:ext uri="{FF2B5EF4-FFF2-40B4-BE49-F238E27FC236}">
                      <a16:creationId xmlns:a16="http://schemas.microsoft.com/office/drawing/2014/main" id="{588BDE2F-FBA1-411D-AA89-EA4C341CF61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6" name="Freeform 52">
                  <a:extLst>
                    <a:ext uri="{FF2B5EF4-FFF2-40B4-BE49-F238E27FC236}">
                      <a16:creationId xmlns:a16="http://schemas.microsoft.com/office/drawing/2014/main" id="{5D866476-3A58-4F7C-945D-23582003736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8" name="Freeform 54">
                  <a:extLst>
                    <a:ext uri="{FF2B5EF4-FFF2-40B4-BE49-F238E27FC236}">
                      <a16:creationId xmlns:a16="http://schemas.microsoft.com/office/drawing/2014/main" id="{D6B0F6D4-907A-480B-BD7B-09413E24888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79" name="Freeform 55">
                  <a:extLst>
                    <a:ext uri="{FF2B5EF4-FFF2-40B4-BE49-F238E27FC236}">
                      <a16:creationId xmlns:a16="http://schemas.microsoft.com/office/drawing/2014/main" id="{D481A36B-03E8-4F47-A85B-3BA1DE641DB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81" name="Freeform 57">
                  <a:extLst>
                    <a:ext uri="{FF2B5EF4-FFF2-40B4-BE49-F238E27FC236}">
                      <a16:creationId xmlns:a16="http://schemas.microsoft.com/office/drawing/2014/main" id="{DD4B0C9F-29BC-41DB-AAE7-A28D8C74E3C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</p:grpSp>
        </p:grpSp>
      </p:grpSp>
      <p:grpSp>
        <p:nvGrpSpPr>
          <p:cNvPr id="1035" name="Group 136">
            <a:extLst>
              <a:ext uri="{FF2B5EF4-FFF2-40B4-BE49-F238E27FC236}">
                <a16:creationId xmlns:a16="http://schemas.microsoft.com/office/drawing/2014/main" id="{77B49931-47E8-499B-9BB3-C79DFFA793F9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52" name="Freeform 28">
              <a:extLst>
                <a:ext uri="{FF2B5EF4-FFF2-40B4-BE49-F238E27FC236}">
                  <a16:creationId xmlns:a16="http://schemas.microsoft.com/office/drawing/2014/main" id="{A9D1636D-9622-4C18-9C38-C65970AB34BF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  <p:sp>
          <p:nvSpPr>
            <p:cNvPr id="1083" name="Freeform 59">
              <a:extLst>
                <a:ext uri="{FF2B5EF4-FFF2-40B4-BE49-F238E27FC236}">
                  <a16:creationId xmlns:a16="http://schemas.microsoft.com/office/drawing/2014/main" id="{3B9A4DFE-5E16-49F1-BB0E-0450F5A83D17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</p:grpSp>
      <p:grpSp>
        <p:nvGrpSpPr>
          <p:cNvPr id="1036" name="Group 141">
            <a:extLst>
              <a:ext uri="{FF2B5EF4-FFF2-40B4-BE49-F238E27FC236}">
                <a16:creationId xmlns:a16="http://schemas.microsoft.com/office/drawing/2014/main" id="{004E418C-D112-46FB-9818-25634A1D680A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132">
              <a:extLst>
                <a:ext uri="{FF2B5EF4-FFF2-40B4-BE49-F238E27FC236}">
                  <a16:creationId xmlns:a16="http://schemas.microsoft.com/office/drawing/2014/main" id="{9D657191-1073-4A56-B951-AA044F37281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54" name="Freeform 30">
                <a:extLst>
                  <a:ext uri="{FF2B5EF4-FFF2-40B4-BE49-F238E27FC236}">
                    <a16:creationId xmlns:a16="http://schemas.microsoft.com/office/drawing/2014/main" id="{4150DE63-4EDA-4372-8BD5-220737EF580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CL"/>
              </a:p>
            </p:txBody>
          </p:sp>
          <p:grpSp>
            <p:nvGrpSpPr>
              <p:cNvPr id="1040" name="Group 131">
                <a:extLst>
                  <a:ext uri="{FF2B5EF4-FFF2-40B4-BE49-F238E27FC236}">
                    <a16:creationId xmlns:a16="http://schemas.microsoft.com/office/drawing/2014/main" id="{DBEAA2D9-803C-4318-9993-C19211BB42D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55" name="Freeform 31">
                  <a:extLst>
                    <a:ext uri="{FF2B5EF4-FFF2-40B4-BE49-F238E27FC236}">
                      <a16:creationId xmlns:a16="http://schemas.microsoft.com/office/drawing/2014/main" id="{8AC54A9E-2BAD-4E81-A4D2-065648999FC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2" name="Freeform 38">
                  <a:extLst>
                    <a:ext uri="{FF2B5EF4-FFF2-40B4-BE49-F238E27FC236}">
                      <a16:creationId xmlns:a16="http://schemas.microsoft.com/office/drawing/2014/main" id="{C05B5D73-CBA8-43CA-8F5F-FB593CE9006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53" y="327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3" name="Freeform 39">
                  <a:extLst>
                    <a:ext uri="{FF2B5EF4-FFF2-40B4-BE49-F238E27FC236}">
                      <a16:creationId xmlns:a16="http://schemas.microsoft.com/office/drawing/2014/main" id="{F5734442-9A30-4093-AEA2-CC36D30D35F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63" y="177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4" name="Freeform 40">
                  <a:extLst>
                    <a:ext uri="{FF2B5EF4-FFF2-40B4-BE49-F238E27FC236}">
                      <a16:creationId xmlns:a16="http://schemas.microsoft.com/office/drawing/2014/main" id="{855D2174-EC25-4DEE-BF5B-666E7BC8786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5" name="Freeform 41">
                  <a:extLst>
                    <a:ext uri="{FF2B5EF4-FFF2-40B4-BE49-F238E27FC236}">
                      <a16:creationId xmlns:a16="http://schemas.microsoft.com/office/drawing/2014/main" id="{E1C487DF-DF44-4E7E-8B06-933274E46EE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302" y="892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6" name="Freeform 42">
                  <a:extLst>
                    <a:ext uri="{FF2B5EF4-FFF2-40B4-BE49-F238E27FC236}">
                      <a16:creationId xmlns:a16="http://schemas.microsoft.com/office/drawing/2014/main" id="{737AB537-6854-41AB-AACB-5C687944040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1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7" name="Freeform 43">
                  <a:extLst>
                    <a:ext uri="{FF2B5EF4-FFF2-40B4-BE49-F238E27FC236}">
                      <a16:creationId xmlns:a16="http://schemas.microsoft.com/office/drawing/2014/main" id="{15D5C2A9-98F4-4973-9D38-F1D3AA843D0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  <p:sp>
              <p:nvSpPr>
                <p:cNvPr id="1068" name="Freeform 44">
                  <a:extLst>
                    <a:ext uri="{FF2B5EF4-FFF2-40B4-BE49-F238E27FC236}">
                      <a16:creationId xmlns:a16="http://schemas.microsoft.com/office/drawing/2014/main" id="{6BCCCF62-3E6F-4F5D-AE6A-175FC5C3E29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52" y="137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CL"/>
                </a:p>
              </p:txBody>
            </p:sp>
          </p:grpSp>
        </p:grpSp>
        <p:sp>
          <p:nvSpPr>
            <p:cNvPr id="1164" name="Line 140">
              <a:extLst>
                <a:ext uri="{FF2B5EF4-FFF2-40B4-BE49-F238E27FC236}">
                  <a16:creationId xmlns:a16="http://schemas.microsoft.com/office/drawing/2014/main" id="{6FE4506A-47DB-4E45-B1D2-5D5011FB854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CL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>
            <a:extLst>
              <a:ext uri="{FF2B5EF4-FFF2-40B4-BE49-F238E27FC236}">
                <a16:creationId xmlns:a16="http://schemas.microsoft.com/office/drawing/2014/main" id="{A7F431B3-0EF4-4332-9FA6-990DFC59DB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es-ES_tradnl" altLang="es-CL" u="sng"/>
              <a:t>EL COMIC</a:t>
            </a:r>
          </a:p>
        </p:txBody>
      </p:sp>
      <p:pic>
        <p:nvPicPr>
          <p:cNvPr id="3075" name="Picture 11" descr="Tira publicada el 29 de Septiembre de 2002">
            <a:extLst>
              <a:ext uri="{FF2B5EF4-FFF2-40B4-BE49-F238E27FC236}">
                <a16:creationId xmlns:a16="http://schemas.microsoft.com/office/drawing/2014/main" id="{202ADCF6-EABB-4EBB-B02A-CE547FA621C4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484313"/>
            <a:ext cx="8001000" cy="4235450"/>
          </a:xfr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C72CBF7B-8D4B-4BF4-B8CC-255FD9508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063" y="357188"/>
            <a:ext cx="7143750" cy="857250"/>
          </a:xfrm>
        </p:spPr>
        <p:txBody>
          <a:bodyPr/>
          <a:lstStyle/>
          <a:p>
            <a:pPr eaLnBrk="1" hangingPunct="1"/>
            <a:r>
              <a:rPr lang="es-ES_tradnl" altLang="es-CL" sz="2800"/>
              <a:t>Los elementos presentes en este comics : 4 viñetas, 4 bocadillos  </a:t>
            </a:r>
          </a:p>
        </p:txBody>
      </p:sp>
      <p:pic>
        <p:nvPicPr>
          <p:cNvPr id="12291" name="Picture 4" descr="[Felipe's teacher]">
            <a:extLst>
              <a:ext uri="{FF2B5EF4-FFF2-40B4-BE49-F238E27FC236}">
                <a16:creationId xmlns:a16="http://schemas.microsoft.com/office/drawing/2014/main" id="{C7EF49E3-AF8A-4144-99E5-7374C2CABC9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8688" y="2000250"/>
            <a:ext cx="7358062" cy="3005138"/>
          </a:xfr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>
            <a:extLst>
              <a:ext uri="{FF2B5EF4-FFF2-40B4-BE49-F238E27FC236}">
                <a16:creationId xmlns:a16="http://schemas.microsoft.com/office/drawing/2014/main" id="{8B88A5F0-B1FC-4352-95CE-DFA3C313A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100888" cy="2205038"/>
          </a:xfrm>
        </p:spPr>
        <p:txBody>
          <a:bodyPr/>
          <a:lstStyle/>
          <a:p>
            <a:pPr eaLnBrk="1" hangingPunct="1"/>
            <a:r>
              <a:rPr lang="es-ES_tradnl" altLang="es-CL" sz="2400"/>
              <a:t>Los elementos presentes en este comics:</a:t>
            </a:r>
            <a:br>
              <a:rPr lang="es-ES_tradnl" altLang="es-CL" sz="2400"/>
            </a:br>
            <a:r>
              <a:rPr lang="es-ES_tradnl" altLang="es-CL" sz="2400"/>
              <a:t>5 viñetas y 5 bocadillos, aparecen ejemplos de vértices: de pensamiento (niño), de personaje que está afuera de la imagen(profesora) y vértices múltiples cuando todos hablan a la vez (compañeros de curso). </a:t>
            </a:r>
          </a:p>
        </p:txBody>
      </p:sp>
      <p:pic>
        <p:nvPicPr>
          <p:cNvPr id="13315" name="Picture 4" descr="[Felipe paying attention]">
            <a:extLst>
              <a:ext uri="{FF2B5EF4-FFF2-40B4-BE49-F238E27FC236}">
                <a16:creationId xmlns:a16="http://schemas.microsoft.com/office/drawing/2014/main" id="{943DB298-0860-4C70-AF49-32B7C634F96A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7250" y="2857500"/>
            <a:ext cx="7215188" cy="2786063"/>
          </a:xfr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DAF077F-3748-422F-9BE7-02048F9C67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00063"/>
            <a:ext cx="6870700" cy="1214437"/>
          </a:xfrm>
        </p:spPr>
        <p:txBody>
          <a:bodyPr/>
          <a:lstStyle/>
          <a:p>
            <a:pPr eaLnBrk="1" hangingPunct="1"/>
            <a:r>
              <a:rPr lang="es-ES_tradnl" altLang="es-CL" sz="2400"/>
              <a:t>¿Qué </a:t>
            </a:r>
            <a:r>
              <a:rPr lang="es-ES_tradnl" altLang="es-CL" sz="2400" u="sng"/>
              <a:t>cartelera</a:t>
            </a:r>
            <a:r>
              <a:rPr lang="es-ES_tradnl" altLang="es-CL" sz="2400"/>
              <a:t> agregarías a esta viñeta ? ¿qué forma debería tener?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CB81551-553D-438E-A4E4-E74E43B4F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75" y="1785938"/>
            <a:ext cx="76962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altLang="es-CL" sz="2400"/>
              <a:t>Ejemplo: </a:t>
            </a:r>
            <a:r>
              <a:rPr lang="es-ES_tradnl" altLang="es-CL" sz="2000"/>
              <a:t>Mientras Joel está en la plaza ve algo extraño.</a:t>
            </a:r>
          </a:p>
          <a:p>
            <a:pPr eaLnBrk="1" hangingPunct="1">
              <a:buFontTx/>
              <a:buNone/>
            </a:pPr>
            <a:r>
              <a:rPr lang="es-ES_tradnl" altLang="es-CL" sz="2400"/>
              <a:t>Debería estar en un rectángulo arriba o abajo de la viñeta</a:t>
            </a:r>
          </a:p>
        </p:txBody>
      </p:sp>
      <p:pic>
        <p:nvPicPr>
          <p:cNvPr id="14340" name="Picture 5" descr="co16a1">
            <a:extLst>
              <a:ext uri="{FF2B5EF4-FFF2-40B4-BE49-F238E27FC236}">
                <a16:creationId xmlns:a16="http://schemas.microsoft.com/office/drawing/2014/main" id="{2D92AA30-F77C-4DC0-A981-C6A1F8AAF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2714625"/>
            <a:ext cx="4786312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C9FCB3-B92E-468E-B1E4-073809515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es-CL"/>
              <a:t>ELEMENTOS DEL COMIC</a:t>
            </a: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ECE203F3-6DDA-446B-B577-B0A3E9BE746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s-ES_tradnl" altLang="es-CL" sz="2800"/>
              <a:t>La viñeta: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	es </a:t>
            </a:r>
            <a:r>
              <a:rPr lang="es-ES_tradnl" altLang="es-CL" sz="2800" u="sng"/>
              <a:t>cada cuadro </a:t>
            </a:r>
            <a:r>
              <a:rPr lang="es-ES_tradnl" altLang="es-CL" sz="2800"/>
              <a:t>de la historieta e incluye: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Contenido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bocadillos </a:t>
            </a:r>
          </a:p>
          <a:p>
            <a:pPr algn="just" eaLnBrk="1" hangingPunct="1">
              <a:buFontTx/>
              <a:buNone/>
            </a:pPr>
            <a:r>
              <a:rPr lang="es-ES_tradnl" altLang="es-CL" sz="2800"/>
              <a:t>Carteleras. etc.</a:t>
            </a:r>
          </a:p>
        </p:txBody>
      </p:sp>
      <p:graphicFrame>
        <p:nvGraphicFramePr>
          <p:cNvPr id="51230" name="Group 30">
            <a:extLst>
              <a:ext uri="{FF2B5EF4-FFF2-40B4-BE49-F238E27FC236}">
                <a16:creationId xmlns:a16="http://schemas.microsoft.com/office/drawing/2014/main" id="{B187839D-5F51-42DB-9AA0-61A473862C16}"/>
              </a:ext>
            </a:extLst>
          </p:cNvPr>
          <p:cNvGraphicFramePr>
            <a:graphicFrameLocks noGrp="1"/>
          </p:cNvGraphicFramePr>
          <p:nvPr/>
        </p:nvGraphicFramePr>
        <p:xfrm>
          <a:off x="5076825" y="2133600"/>
          <a:ext cx="3382963" cy="3600450"/>
        </p:xfrm>
        <a:graphic>
          <a:graphicData uri="http://schemas.openxmlformats.org/drawingml/2006/table">
            <a:tbl>
              <a:tblPr/>
              <a:tblGrid>
                <a:gridCol w="3382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06" name="Picture 27" descr="Tira Cómica #2 - Cuadro 1">
            <a:extLst>
              <a:ext uri="{FF2B5EF4-FFF2-40B4-BE49-F238E27FC236}">
                <a16:creationId xmlns:a16="http://schemas.microsoft.com/office/drawing/2014/main" id="{8CDE4F68-14B1-427F-AAB2-6A22A2F01D08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2205038"/>
            <a:ext cx="3240087" cy="3457575"/>
          </a:xfr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>
            <a:extLst>
              <a:ext uri="{FF2B5EF4-FFF2-40B4-BE49-F238E27FC236}">
                <a16:creationId xmlns:a16="http://schemas.microsoft.com/office/drawing/2014/main" id="{3996B459-FE47-46BE-BA5E-BD37772500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500063"/>
            <a:ext cx="6870700" cy="1100137"/>
          </a:xfrm>
        </p:spPr>
        <p:txBody>
          <a:bodyPr/>
          <a:lstStyle/>
          <a:p>
            <a:pPr eaLnBrk="1" hangingPunct="1"/>
            <a:r>
              <a:rPr lang="es-ES_tradnl" altLang="es-CL"/>
              <a:t>EL CONTENIDO</a:t>
            </a: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499EFC1F-073F-454A-B032-683007B4004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571625"/>
            <a:ext cx="3771900" cy="5286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s-ES_tradnl" altLang="es-CL" sz="1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Son las </a:t>
            </a:r>
            <a:r>
              <a:rPr lang="es-ES_tradnl" altLang="es-CL" u="sng"/>
              <a:t>imágene</a:t>
            </a:r>
            <a:r>
              <a:rPr lang="es-ES_tradnl" altLang="es-CL"/>
              <a:t>s y </a:t>
            </a:r>
            <a:r>
              <a:rPr lang="es-ES_tradnl" altLang="es-CL" u="sng"/>
              <a:t>palabras</a:t>
            </a:r>
            <a:r>
              <a:rPr lang="es-ES_tradnl" altLang="es-CL"/>
              <a:t> que aparecen dentro de cada viñeta.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- </a:t>
            </a:r>
            <a:r>
              <a:rPr lang="es-ES_tradnl" altLang="es-CL" u="sng"/>
              <a:t>El bocadillo</a:t>
            </a:r>
            <a:r>
              <a:rPr lang="es-ES_tradnl" altLang="es-CL"/>
              <a:t>: espacio donde se 	coloca el texto. Tiene dos partes: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* Globo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/>
              <a:t>	*Vértice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_tradnl" altLang="es-CL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 sz="1400"/>
              <a:t>	</a:t>
            </a:r>
          </a:p>
        </p:txBody>
      </p:sp>
      <p:sp>
        <p:nvSpPr>
          <p:cNvPr id="5124" name="Rectangle 15">
            <a:extLst>
              <a:ext uri="{FF2B5EF4-FFF2-40B4-BE49-F238E27FC236}">
                <a16:creationId xmlns:a16="http://schemas.microsoft.com/office/drawing/2014/main" id="{82D5C438-1135-413C-A346-728133743C1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773238"/>
            <a:ext cx="3771900" cy="4408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s-ES_tradnl" altLang="es-CL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_tradnl" altLang="es-CL" sz="2400"/>
              <a:t>		</a:t>
            </a:r>
            <a:r>
              <a:rPr lang="es-ES_tradnl" altLang="es-CL" sz="2400" u="sng"/>
              <a:t>globo</a:t>
            </a:r>
          </a:p>
        </p:txBody>
      </p:sp>
      <p:sp>
        <p:nvSpPr>
          <p:cNvPr id="5125" name="AutoShape 12">
            <a:extLst>
              <a:ext uri="{FF2B5EF4-FFF2-40B4-BE49-F238E27FC236}">
                <a16:creationId xmlns:a16="http://schemas.microsoft.com/office/drawing/2014/main" id="{7C203EEC-9B80-4E7A-9F9C-8519601CF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3068638"/>
            <a:ext cx="3671887" cy="2089150"/>
          </a:xfrm>
          <a:prstGeom prst="wedgeEllipseCallout">
            <a:avLst>
              <a:gd name="adj1" fmla="val -59815"/>
              <a:gd name="adj2" fmla="val 61931"/>
            </a:avLst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s-ES_tradnl" altLang="es-CL" sz="3200">
              <a:solidFill>
                <a:srgbClr val="FF3300"/>
              </a:solidFill>
              <a:latin typeface="Cooper Black" panose="0208090404030B020404" pitchFamily="18" charset="0"/>
            </a:endParaRPr>
          </a:p>
          <a:p>
            <a:pPr algn="ctr" eaLnBrk="1" hangingPunct="1"/>
            <a:r>
              <a:rPr lang="es-ES_tradnl" altLang="es-CL" sz="3200">
                <a:solidFill>
                  <a:srgbClr val="FF3300"/>
                </a:solidFill>
                <a:latin typeface="Cooper Black" panose="0208090404030B020404" pitchFamily="18" charset="0"/>
              </a:rPr>
              <a:t>GARFIELD</a:t>
            </a:r>
            <a:r>
              <a:rPr lang="es-ES_tradnl" altLang="es-CL" sz="3600">
                <a:solidFill>
                  <a:srgbClr val="FF3300"/>
                </a:solidFill>
                <a:latin typeface="Cooper Black" panose="0208090404030B020404" pitchFamily="18" charset="0"/>
              </a:rPr>
              <a:t>!</a:t>
            </a:r>
          </a:p>
        </p:txBody>
      </p:sp>
      <p:sp>
        <p:nvSpPr>
          <p:cNvPr id="5126" name="Rectangle 16">
            <a:extLst>
              <a:ext uri="{FF2B5EF4-FFF2-40B4-BE49-F238E27FC236}">
                <a16:creationId xmlns:a16="http://schemas.microsoft.com/office/drawing/2014/main" id="{E980473F-7109-4197-AF5A-8D2EE977A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5589588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_tradnl" altLang="es-CL" sz="2400" u="sng"/>
              <a:t>vértice</a:t>
            </a:r>
          </a:p>
        </p:txBody>
      </p:sp>
      <p:sp>
        <p:nvSpPr>
          <p:cNvPr id="7" name="6 Flecha abajo">
            <a:extLst>
              <a:ext uri="{FF2B5EF4-FFF2-40B4-BE49-F238E27FC236}">
                <a16:creationId xmlns:a16="http://schemas.microsoft.com/office/drawing/2014/main" id="{8A6BAC4A-8D58-4984-B75E-A4FED1B48E6B}"/>
              </a:ext>
            </a:extLst>
          </p:cNvPr>
          <p:cNvSpPr/>
          <p:nvPr/>
        </p:nvSpPr>
        <p:spPr>
          <a:xfrm>
            <a:off x="6804025" y="2492375"/>
            <a:ext cx="484188" cy="9794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8" name="7 Flecha arriba">
            <a:extLst>
              <a:ext uri="{FF2B5EF4-FFF2-40B4-BE49-F238E27FC236}">
                <a16:creationId xmlns:a16="http://schemas.microsoft.com/office/drawing/2014/main" id="{5023BBAE-7BEA-4385-A486-572E568076DC}"/>
              </a:ext>
            </a:extLst>
          </p:cNvPr>
          <p:cNvSpPr/>
          <p:nvPr/>
        </p:nvSpPr>
        <p:spPr>
          <a:xfrm>
            <a:off x="4859338" y="5229225"/>
            <a:ext cx="485775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24108BF-9287-494B-ACDE-AF4D4799A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2124075"/>
          </a:xfrm>
        </p:spPr>
        <p:txBody>
          <a:bodyPr/>
          <a:lstStyle/>
          <a:p>
            <a:pPr eaLnBrk="1" hangingPunct="1"/>
            <a:r>
              <a:rPr lang="es-ES_tradnl" altLang="es-CL" sz="2000"/>
              <a:t>- Los bocadillos son diferentes según el sentimiento que expresan:</a:t>
            </a:r>
          </a:p>
        </p:txBody>
      </p:sp>
      <p:graphicFrame>
        <p:nvGraphicFramePr>
          <p:cNvPr id="68633" name="Group 25">
            <a:extLst>
              <a:ext uri="{FF2B5EF4-FFF2-40B4-BE49-F238E27FC236}">
                <a16:creationId xmlns:a16="http://schemas.microsoft.com/office/drawing/2014/main" id="{208423E8-87DD-431F-9FD2-D273F1BA9B89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685800" y="2286000"/>
          <a:ext cx="7696200" cy="4071938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63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pensamiento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Grito o enojo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8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conversación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58" name="Oval 26">
            <a:extLst>
              <a:ext uri="{FF2B5EF4-FFF2-40B4-BE49-F238E27FC236}">
                <a16:creationId xmlns:a16="http://schemas.microsoft.com/office/drawing/2014/main" id="{9B091CCF-1F75-4FC8-A742-1FFEF4B07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781300"/>
            <a:ext cx="165735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59" name="Oval 27">
            <a:extLst>
              <a:ext uri="{FF2B5EF4-FFF2-40B4-BE49-F238E27FC236}">
                <a16:creationId xmlns:a16="http://schemas.microsoft.com/office/drawing/2014/main" id="{5DF368EC-D3A1-4444-9AEA-04A098E09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3429000"/>
            <a:ext cx="4318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0" name="Oval 28">
            <a:extLst>
              <a:ext uri="{FF2B5EF4-FFF2-40B4-BE49-F238E27FC236}">
                <a16:creationId xmlns:a16="http://schemas.microsoft.com/office/drawing/2014/main" id="{020A3C87-E215-47C0-93A9-FA1F493EA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44900"/>
            <a:ext cx="287337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1" name="Oval 29">
            <a:extLst>
              <a:ext uri="{FF2B5EF4-FFF2-40B4-BE49-F238E27FC236}">
                <a16:creationId xmlns:a16="http://schemas.microsoft.com/office/drawing/2014/main" id="{7055F6BC-9F9F-4156-BD64-CC976B6D1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789363"/>
            <a:ext cx="215900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2" name="AutoShape 30">
            <a:extLst>
              <a:ext uri="{FF2B5EF4-FFF2-40B4-BE49-F238E27FC236}">
                <a16:creationId xmlns:a16="http://schemas.microsoft.com/office/drawing/2014/main" id="{8B72FE07-9CF6-4D95-AE38-4E51B09AE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2924175"/>
            <a:ext cx="1873250" cy="1081088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3" name="AutoShape 34">
            <a:extLst>
              <a:ext uri="{FF2B5EF4-FFF2-40B4-BE49-F238E27FC236}">
                <a16:creationId xmlns:a16="http://schemas.microsoft.com/office/drawing/2014/main" id="{E333ABAF-4274-458F-BE7C-C7D1B74FF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5084763"/>
            <a:ext cx="1079500" cy="865187"/>
          </a:xfrm>
          <a:prstGeom prst="lightningBol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4" name="Oval 35">
            <a:extLst>
              <a:ext uri="{FF2B5EF4-FFF2-40B4-BE49-F238E27FC236}">
                <a16:creationId xmlns:a16="http://schemas.microsoft.com/office/drawing/2014/main" id="{33082CFB-E86A-40CD-80D2-41E97E3B9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4437063"/>
            <a:ext cx="1800225" cy="8651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6165" name="AutoShape 36">
            <a:extLst>
              <a:ext uri="{FF2B5EF4-FFF2-40B4-BE49-F238E27FC236}">
                <a16:creationId xmlns:a16="http://schemas.microsoft.com/office/drawing/2014/main" id="{241FCA8C-3076-4D71-A081-A58A6670B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508500"/>
            <a:ext cx="2160587" cy="1081088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s-ES_tradnl" altLang="es-CL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1">
            <a:extLst>
              <a:ext uri="{FF2B5EF4-FFF2-40B4-BE49-F238E27FC236}">
                <a16:creationId xmlns:a16="http://schemas.microsoft.com/office/drawing/2014/main" id="{C85D8892-58F9-4EEB-B3B1-973B93C238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428625"/>
            <a:ext cx="7429500" cy="1143000"/>
          </a:xfrm>
        </p:spPr>
        <p:txBody>
          <a:bodyPr/>
          <a:lstStyle/>
          <a:p>
            <a:pPr eaLnBrk="1" hangingPunct="1"/>
            <a:r>
              <a:rPr lang="es-ES_tradnl" altLang="es-CL" sz="2800"/>
              <a:t>El vértice hacia fuera indica que el uno de los personaje no aparece en escena</a:t>
            </a:r>
          </a:p>
        </p:txBody>
      </p:sp>
      <p:pic>
        <p:nvPicPr>
          <p:cNvPr id="7171" name="Picture 20" descr="ma2">
            <a:extLst>
              <a:ext uri="{FF2B5EF4-FFF2-40B4-BE49-F238E27FC236}">
                <a16:creationId xmlns:a16="http://schemas.microsoft.com/office/drawing/2014/main" id="{BFC05CBA-1100-4F3E-A688-C758684B8EDE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4438" y="2714625"/>
            <a:ext cx="6165850" cy="2697163"/>
          </a:xfrm>
        </p:spPr>
      </p:pic>
      <p:cxnSp>
        <p:nvCxnSpPr>
          <p:cNvPr id="5" name="4 Conector recto de flecha">
            <a:extLst>
              <a:ext uri="{FF2B5EF4-FFF2-40B4-BE49-F238E27FC236}">
                <a16:creationId xmlns:a16="http://schemas.microsoft.com/office/drawing/2014/main" id="{DEEC24C8-BAA7-4199-979C-C3D1AE8907B9}"/>
              </a:ext>
            </a:extLst>
          </p:cNvPr>
          <p:cNvCxnSpPr/>
          <p:nvPr/>
        </p:nvCxnSpPr>
        <p:spPr>
          <a:xfrm rot="16200000" flipV="1">
            <a:off x="142875" y="2357438"/>
            <a:ext cx="2786063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0">
            <a:extLst>
              <a:ext uri="{FF2B5EF4-FFF2-40B4-BE49-F238E27FC236}">
                <a16:creationId xmlns:a16="http://schemas.microsoft.com/office/drawing/2014/main" id="{A563F381-98BD-4E70-8B47-62ECAC8FB0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04850"/>
          </a:xfrm>
        </p:spPr>
        <p:txBody>
          <a:bodyPr/>
          <a:lstStyle/>
          <a:p>
            <a:pPr eaLnBrk="1" hangingPunct="1"/>
            <a:r>
              <a:rPr lang="es-ES_tradnl" altLang="es-CL"/>
              <a:t>Bocadillo</a:t>
            </a:r>
          </a:p>
        </p:txBody>
      </p:sp>
      <p:sp>
        <p:nvSpPr>
          <p:cNvPr id="8195" name="Rectangle 51">
            <a:extLst>
              <a:ext uri="{FF2B5EF4-FFF2-40B4-BE49-F238E27FC236}">
                <a16:creationId xmlns:a16="http://schemas.microsoft.com/office/drawing/2014/main" id="{8404F34C-02C0-4F29-BB19-D728DBC71E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071563"/>
            <a:ext cx="7215188" cy="242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altLang="es-CL" sz="2800"/>
              <a:t>1. Un bocadillo (globo) incluido en otro bocadillo indica una pausa que hace el personaje.</a:t>
            </a:r>
          </a:p>
          <a:p>
            <a:pPr eaLnBrk="1" hangingPunct="1">
              <a:buFontTx/>
              <a:buNone/>
            </a:pPr>
            <a:r>
              <a:rPr lang="es-ES_tradnl" altLang="es-CL" sz="2800"/>
              <a:t>2. Cuando aparecen varios vértices el texto es dicho por varios personajes.</a:t>
            </a:r>
          </a:p>
        </p:txBody>
      </p:sp>
      <p:graphicFrame>
        <p:nvGraphicFramePr>
          <p:cNvPr id="78908" name="Group 60">
            <a:extLst>
              <a:ext uri="{FF2B5EF4-FFF2-40B4-BE49-F238E27FC236}">
                <a16:creationId xmlns:a16="http://schemas.microsoft.com/office/drawing/2014/main" id="{A40434AB-8DDB-42CF-8764-B27EF8105EE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714375" y="4143375"/>
          <a:ext cx="7696200" cy="1571625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7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04" name="Oval 61">
            <a:extLst>
              <a:ext uri="{FF2B5EF4-FFF2-40B4-BE49-F238E27FC236}">
                <a16:creationId xmlns:a16="http://schemas.microsoft.com/office/drawing/2014/main" id="{250E18AE-170D-46A5-BEC6-1A8EEF477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4143375"/>
            <a:ext cx="1871663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8205" name="AutoShape 62">
            <a:extLst>
              <a:ext uri="{FF2B5EF4-FFF2-40B4-BE49-F238E27FC236}">
                <a16:creationId xmlns:a16="http://schemas.microsoft.com/office/drawing/2014/main" id="{D71D77D0-4A28-46D1-9857-F1A78B0BB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4572000"/>
            <a:ext cx="1512888" cy="936625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s-ES_tradnl" altLang="es-CL"/>
          </a:p>
        </p:txBody>
      </p:sp>
      <p:sp>
        <p:nvSpPr>
          <p:cNvPr id="8206" name="AutoShape 64">
            <a:extLst>
              <a:ext uri="{FF2B5EF4-FFF2-40B4-BE49-F238E27FC236}">
                <a16:creationId xmlns:a16="http://schemas.microsoft.com/office/drawing/2014/main" id="{E71AB53F-DA24-47FD-9E45-E175A58A0380}"/>
              </a:ext>
            </a:extLst>
          </p:cNvPr>
          <p:cNvSpPr>
            <a:spLocks noChangeArrowheads="1"/>
          </p:cNvSpPr>
          <p:nvPr/>
        </p:nvSpPr>
        <p:spPr bwMode="auto">
          <a:xfrm rot="8933461">
            <a:off x="6992938" y="4991100"/>
            <a:ext cx="503237" cy="9366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8207" name="AutoShape 65">
            <a:extLst>
              <a:ext uri="{FF2B5EF4-FFF2-40B4-BE49-F238E27FC236}">
                <a16:creationId xmlns:a16="http://schemas.microsoft.com/office/drawing/2014/main" id="{672A0074-BE31-420B-A04A-CF68B117B91D}"/>
              </a:ext>
            </a:extLst>
          </p:cNvPr>
          <p:cNvSpPr>
            <a:spLocks noChangeArrowheads="1"/>
          </p:cNvSpPr>
          <p:nvPr/>
        </p:nvSpPr>
        <p:spPr bwMode="auto">
          <a:xfrm rot="-7835574">
            <a:off x="5153025" y="4657726"/>
            <a:ext cx="503237" cy="100806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8208" name="Oval 66">
            <a:extLst>
              <a:ext uri="{FF2B5EF4-FFF2-40B4-BE49-F238E27FC236}">
                <a16:creationId xmlns:a16="http://schemas.microsoft.com/office/drawing/2014/main" id="{31404DD7-1F33-4BDC-B3EA-F235B20B0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3" y="4214813"/>
            <a:ext cx="1944687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s-CL" altLang="es-CL"/>
          </a:p>
        </p:txBody>
      </p:sp>
      <p:cxnSp>
        <p:nvCxnSpPr>
          <p:cNvPr id="12" name="11 Conector recto de flecha">
            <a:extLst>
              <a:ext uri="{FF2B5EF4-FFF2-40B4-BE49-F238E27FC236}">
                <a16:creationId xmlns:a16="http://schemas.microsoft.com/office/drawing/2014/main" id="{F2025CC4-5284-4B20-9A11-60305D56B1EE}"/>
              </a:ext>
            </a:extLst>
          </p:cNvPr>
          <p:cNvCxnSpPr>
            <a:endCxn id="8206" idx="1"/>
          </p:cNvCxnSpPr>
          <p:nvPr/>
        </p:nvCxnSpPr>
        <p:spPr>
          <a:xfrm rot="5400000">
            <a:off x="7339807" y="4898231"/>
            <a:ext cx="552450" cy="312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>
            <a:extLst>
              <a:ext uri="{FF2B5EF4-FFF2-40B4-BE49-F238E27FC236}">
                <a16:creationId xmlns:a16="http://schemas.microsoft.com/office/drawing/2014/main" id="{B2EB9F55-4FF7-4CC0-81EC-4E571CBAF8C3}"/>
              </a:ext>
            </a:extLst>
          </p:cNvPr>
          <p:cNvCxnSpPr/>
          <p:nvPr/>
        </p:nvCxnSpPr>
        <p:spPr>
          <a:xfrm rot="16200000" flipH="1">
            <a:off x="4964906" y="4679157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5">
            <a:extLst>
              <a:ext uri="{FF2B5EF4-FFF2-40B4-BE49-F238E27FC236}">
                <a16:creationId xmlns:a16="http://schemas.microsoft.com/office/drawing/2014/main" id="{98B896E3-CF7C-46A0-AEEA-DA9C34BF7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57188"/>
            <a:ext cx="6870700" cy="428625"/>
          </a:xfrm>
        </p:spPr>
        <p:txBody>
          <a:bodyPr/>
          <a:lstStyle/>
          <a:p>
            <a:pPr algn="l" eaLnBrk="1" hangingPunct="1"/>
            <a:r>
              <a:rPr lang="es-ES_tradnl" altLang="es-CL" sz="2400"/>
              <a:t>CARTELERA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2604645-6B0E-4B01-9E23-DF5EE163A7C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42938" y="1000125"/>
            <a:ext cx="7215187" cy="1143000"/>
          </a:xfrm>
        </p:spPr>
        <p:txBody>
          <a:bodyPr/>
          <a:lstStyle/>
          <a:p>
            <a:pPr eaLnBrk="1" hangingPunct="1"/>
            <a:r>
              <a:rPr lang="es-ES_tradnl" altLang="es-CL" sz="2000"/>
              <a:t>En la CARTELERA se expresa </a:t>
            </a:r>
            <a:r>
              <a:rPr lang="es-ES_tradnl" altLang="es-CL" sz="2000" b="1" u="sng"/>
              <a:t>la voz del narrador </a:t>
            </a:r>
            <a:r>
              <a:rPr lang="es-ES_tradnl" altLang="es-CL" sz="2000"/>
              <a:t>y su forma es rectangular.</a:t>
            </a:r>
          </a:p>
          <a:p>
            <a:pPr eaLnBrk="1" hangingPunct="1"/>
            <a:r>
              <a:rPr lang="es-ES_tradnl" altLang="es-CL" sz="1400"/>
              <a:t>En la CARTELERA se expresa </a:t>
            </a:r>
            <a:r>
              <a:rPr lang="es-ES_tradnl" altLang="es-CL" sz="1400" b="1" u="sng"/>
              <a:t>la voz del narrador </a:t>
            </a:r>
            <a:r>
              <a:rPr lang="es-ES_tradnl" altLang="es-CL" sz="1400"/>
              <a:t>y su forma es </a:t>
            </a:r>
            <a:r>
              <a:rPr lang="es-ES_tradnl" altLang="es-CL" sz="1400">
                <a:solidFill>
                  <a:srgbClr val="FF0000"/>
                </a:solidFill>
              </a:rPr>
              <a:t>rectangular.</a:t>
            </a:r>
            <a:r>
              <a:rPr lang="es-ES_tradnl" altLang="es-CL" sz="1400"/>
              <a:t> Puede agregarse arriba o debajo de la viñeta.</a:t>
            </a:r>
          </a:p>
        </p:txBody>
      </p:sp>
      <p:graphicFrame>
        <p:nvGraphicFramePr>
          <p:cNvPr id="82003" name="Group 83">
            <a:extLst>
              <a:ext uri="{FF2B5EF4-FFF2-40B4-BE49-F238E27FC236}">
                <a16:creationId xmlns:a16="http://schemas.microsoft.com/office/drawing/2014/main" id="{57ED6ACB-2C17-4C4C-A7DD-1C6EF8EF8F9F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928688" y="2357438"/>
          <a:ext cx="7429500" cy="4071937"/>
        </p:xfrm>
        <a:graphic>
          <a:graphicData uri="http://schemas.openxmlformats.org/drawingml/2006/table">
            <a:tbl>
              <a:tblPr/>
              <a:tblGrid>
                <a:gridCol w="742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51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228" name="Picture 14" descr="67565756">
            <a:extLst>
              <a:ext uri="{FF2B5EF4-FFF2-40B4-BE49-F238E27FC236}">
                <a16:creationId xmlns:a16="http://schemas.microsoft.com/office/drawing/2014/main" id="{28D4519F-A3CB-4B67-AF84-EDACFA811880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2636838"/>
            <a:ext cx="7272338" cy="3887787"/>
          </a:xfrm>
        </p:spPr>
      </p:pic>
      <p:graphicFrame>
        <p:nvGraphicFramePr>
          <p:cNvPr id="82015" name="Group 95">
            <a:extLst>
              <a:ext uri="{FF2B5EF4-FFF2-40B4-BE49-F238E27FC236}">
                <a16:creationId xmlns:a16="http://schemas.microsoft.com/office/drawing/2014/main" id="{5212CA0D-BEAB-4A16-A4AE-D039B91CDCC2}"/>
              </a:ext>
            </a:extLst>
          </p:cNvPr>
          <p:cNvGraphicFramePr>
            <a:graphicFrameLocks noGrp="1"/>
          </p:cNvGraphicFramePr>
          <p:nvPr/>
        </p:nvGraphicFramePr>
        <p:xfrm>
          <a:off x="1042988" y="2371725"/>
          <a:ext cx="7272337" cy="334963"/>
        </p:xfrm>
        <a:graphic>
          <a:graphicData uri="http://schemas.openxmlformats.org/drawingml/2006/table">
            <a:tbl>
              <a:tblPr/>
              <a:tblGrid>
                <a:gridCol w="7272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8F8F8"/>
                          </a:solidFill>
                          <a:effectLst/>
                          <a:latin typeface="Rockwell" pitchFamily="18" charset="0"/>
                        </a:rPr>
                        <a:t>Los vikingos se vieron rodeados por sus enemigos</a:t>
                      </a:r>
                    </a:p>
                  </a:txBody>
                  <a:tcPr marL="91434" marR="91434"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35" name="Line 84">
            <a:extLst>
              <a:ext uri="{FF2B5EF4-FFF2-40B4-BE49-F238E27FC236}">
                <a16:creationId xmlns:a16="http://schemas.microsoft.com/office/drawing/2014/main" id="{6FE999EA-8EBA-49AF-BE0B-9873C1D20A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6325" y="3141663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9236" name="Line 85">
            <a:extLst>
              <a:ext uri="{FF2B5EF4-FFF2-40B4-BE49-F238E27FC236}">
                <a16:creationId xmlns:a16="http://schemas.microsoft.com/office/drawing/2014/main" id="{6B1EF003-CC93-43F0-AAAF-505F49FADD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24750" y="3284538"/>
            <a:ext cx="0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cxnSp>
        <p:nvCxnSpPr>
          <p:cNvPr id="12" name="11 Conector recto de flecha">
            <a:extLst>
              <a:ext uri="{FF2B5EF4-FFF2-40B4-BE49-F238E27FC236}">
                <a16:creationId xmlns:a16="http://schemas.microsoft.com/office/drawing/2014/main" id="{BD939F1C-F1AE-4926-89EC-DE8BFDD70D47}"/>
              </a:ext>
            </a:extLst>
          </p:cNvPr>
          <p:cNvCxnSpPr/>
          <p:nvPr/>
        </p:nvCxnSpPr>
        <p:spPr>
          <a:xfrm rot="16200000" flipH="1">
            <a:off x="71438" y="1428750"/>
            <a:ext cx="1785937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BAD9B8CD-21BF-40C8-BE8B-0A70A27C1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486650" cy="2060575"/>
          </a:xfrm>
        </p:spPr>
        <p:txBody>
          <a:bodyPr/>
          <a:lstStyle/>
          <a:p>
            <a:pPr eaLnBrk="1" hangingPunct="1"/>
            <a:r>
              <a:rPr lang="es-ES_tradnl" altLang="es-CL"/>
              <a:t>- </a:t>
            </a:r>
            <a:r>
              <a:rPr lang="es-ES_tradnl" altLang="es-CL" sz="3600"/>
              <a:t>La onomatopeya imita a un sonido (Ej: tic-trac un reloj) y aparece dentro o fuera del globo</a:t>
            </a:r>
          </a:p>
        </p:txBody>
      </p:sp>
      <p:pic>
        <p:nvPicPr>
          <p:cNvPr id="10243" name="Picture 6" descr="20021219">
            <a:extLst>
              <a:ext uri="{FF2B5EF4-FFF2-40B4-BE49-F238E27FC236}">
                <a16:creationId xmlns:a16="http://schemas.microsoft.com/office/drawing/2014/main" id="{B6DB5984-4669-4912-BA34-4C9C77D2EC56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85875" y="2928938"/>
            <a:ext cx="6805613" cy="2428875"/>
          </a:xfrm>
        </p:spPr>
      </p:pic>
      <p:sp>
        <p:nvSpPr>
          <p:cNvPr id="10244" name="Rectangle 7">
            <a:extLst>
              <a:ext uri="{FF2B5EF4-FFF2-40B4-BE49-F238E27FC236}">
                <a16:creationId xmlns:a16="http://schemas.microsoft.com/office/drawing/2014/main" id="{8D210503-EB80-4E66-B99E-3937D4811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349500"/>
            <a:ext cx="2897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s-ES_tradnl" altLang="es-CL" sz="2800"/>
              <a:t>onomatopeya</a:t>
            </a:r>
          </a:p>
        </p:txBody>
      </p:sp>
      <p:sp>
        <p:nvSpPr>
          <p:cNvPr id="10245" name="Line 8">
            <a:extLst>
              <a:ext uri="{FF2B5EF4-FFF2-40B4-BE49-F238E27FC236}">
                <a16:creationId xmlns:a16="http://schemas.microsoft.com/office/drawing/2014/main" id="{D52DB902-1820-4D2C-BCC3-BFC3D0E605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2708275"/>
            <a:ext cx="147637" cy="363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cxnSp>
        <p:nvCxnSpPr>
          <p:cNvPr id="7" name="6 Conector recto de flecha">
            <a:extLst>
              <a:ext uri="{FF2B5EF4-FFF2-40B4-BE49-F238E27FC236}">
                <a16:creationId xmlns:a16="http://schemas.microsoft.com/office/drawing/2014/main" id="{B4D691AA-DB52-4DE9-9A0E-6B995DF960C0}"/>
              </a:ext>
            </a:extLst>
          </p:cNvPr>
          <p:cNvCxnSpPr/>
          <p:nvPr/>
        </p:nvCxnSpPr>
        <p:spPr>
          <a:xfrm rot="16200000" flipV="1">
            <a:off x="3036094" y="5322094"/>
            <a:ext cx="785812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7" name="11 Rectángulo">
            <a:extLst>
              <a:ext uri="{FF2B5EF4-FFF2-40B4-BE49-F238E27FC236}">
                <a16:creationId xmlns:a16="http://schemas.microsoft.com/office/drawing/2014/main" id="{E1AD6F2B-A332-46BE-89B4-571D9149B9AC}"/>
              </a:ext>
            </a:extLst>
          </p:cNvPr>
          <p:cNvSpPr>
            <a:spLocks noChangeArrowheads="1"/>
          </p:cNvSpPr>
          <p:nvPr/>
        </p:nvSpPr>
        <p:spPr bwMode="auto">
          <a:xfrm rot="-438213">
            <a:off x="2749550" y="5683250"/>
            <a:ext cx="1620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s-ES_tradnl" altLang="es-CL" b="1"/>
              <a:t>onomatopeya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689B3B9B-D548-45F5-927D-7A9BF1E33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14313"/>
            <a:ext cx="6870700" cy="571500"/>
          </a:xfrm>
        </p:spPr>
        <p:txBody>
          <a:bodyPr/>
          <a:lstStyle/>
          <a:p>
            <a:pPr eaLnBrk="1" hangingPunct="1"/>
            <a:r>
              <a:rPr lang="es-ES_tradnl" altLang="es-CL" sz="2400"/>
              <a:t>Una viñeta sin bocadillo ni cartelera </a:t>
            </a:r>
          </a:p>
        </p:txBody>
      </p:sp>
      <p:pic>
        <p:nvPicPr>
          <p:cNvPr id="11267" name="Picture 4" descr="[Felipe's girl]">
            <a:extLst>
              <a:ext uri="{FF2B5EF4-FFF2-40B4-BE49-F238E27FC236}">
                <a16:creationId xmlns:a16="http://schemas.microsoft.com/office/drawing/2014/main" id="{12460915-E50E-4636-8BE6-2FB37A8CAE2E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071563"/>
            <a:ext cx="7705725" cy="2786062"/>
          </a:xfrm>
        </p:spPr>
      </p:pic>
      <p:sp>
        <p:nvSpPr>
          <p:cNvPr id="11268" name="Rectangle 7">
            <a:extLst>
              <a:ext uri="{FF2B5EF4-FFF2-40B4-BE49-F238E27FC236}">
                <a16:creationId xmlns:a16="http://schemas.microsoft.com/office/drawing/2014/main" id="{D2950FAB-B904-4F2B-8B92-942E5FB3F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4071938"/>
            <a:ext cx="7966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s-ES_tradnl" altLang="es-CL" sz="2400"/>
              <a:t>Hay que interpretar el sentido de los dibujos. El niño camina nervioso cerca de la joven y no se atreve a hablarle.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Lápices de cera">
  <a:themeElements>
    <a:clrScheme name="Lápices de cera 10">
      <a:dk1>
        <a:srgbClr val="5F5F5F"/>
      </a:dk1>
      <a:lt1>
        <a:srgbClr val="FFCCFF"/>
      </a:lt1>
      <a:dk2>
        <a:srgbClr val="000000"/>
      </a:dk2>
      <a:lt2>
        <a:srgbClr val="6666FF"/>
      </a:lt2>
      <a:accent1>
        <a:srgbClr val="33CCFF"/>
      </a:accent1>
      <a:accent2>
        <a:srgbClr val="0000FF"/>
      </a:accent2>
      <a:accent3>
        <a:srgbClr val="FFE2FF"/>
      </a:accent3>
      <a:accent4>
        <a:srgbClr val="505050"/>
      </a:accent4>
      <a:accent5>
        <a:srgbClr val="ADE2FF"/>
      </a:accent5>
      <a:accent6>
        <a:srgbClr val="0000E7"/>
      </a:accent6>
      <a:hlink>
        <a:srgbClr val="FFFF99"/>
      </a:hlink>
      <a:folHlink>
        <a:srgbClr val="FFCC00"/>
      </a:folHlink>
    </a:clrScheme>
    <a:fontScheme name="Lápices de cer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ápices de cera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ápices de cera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9">
        <a:dk1>
          <a:srgbClr val="6666FF"/>
        </a:dk1>
        <a:lt1>
          <a:srgbClr val="FFFFFF"/>
        </a:lt1>
        <a:dk2>
          <a:srgbClr val="FF99FF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FFCAFF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ápices de cera 10">
        <a:dk1>
          <a:srgbClr val="5F5F5F"/>
        </a:dk1>
        <a:lt1>
          <a:srgbClr val="FFCCFF"/>
        </a:lt1>
        <a:dk2>
          <a:srgbClr val="000000"/>
        </a:dk2>
        <a:lt2>
          <a:srgbClr val="6666FF"/>
        </a:lt2>
        <a:accent1>
          <a:srgbClr val="33CCFF"/>
        </a:accent1>
        <a:accent2>
          <a:srgbClr val="0000FF"/>
        </a:accent2>
        <a:accent3>
          <a:srgbClr val="FFE2FF"/>
        </a:accent3>
        <a:accent4>
          <a:srgbClr val="505050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825</TotalTime>
  <Words>335</Words>
  <Application>Microsoft Office PowerPoint</Application>
  <PresentationFormat>Presentación en pantalla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Comic Sans MS</vt:lpstr>
      <vt:lpstr>Arial</vt:lpstr>
      <vt:lpstr>Calibri</vt:lpstr>
      <vt:lpstr>Cooper Black</vt:lpstr>
      <vt:lpstr>Rockwell</vt:lpstr>
      <vt:lpstr>Lápices de cera</vt:lpstr>
      <vt:lpstr>EL COMIC</vt:lpstr>
      <vt:lpstr>ELEMENTOS DEL COMIC</vt:lpstr>
      <vt:lpstr>EL CONTENIDO</vt:lpstr>
      <vt:lpstr>- Los bocadillos son diferentes según el sentimiento que expresan:</vt:lpstr>
      <vt:lpstr>El vértice hacia fuera indica que el uno de los personaje no aparece en escena</vt:lpstr>
      <vt:lpstr>Bocadillo</vt:lpstr>
      <vt:lpstr>CARTELERA</vt:lpstr>
      <vt:lpstr>- La onomatopeya imita a un sonido (Ej: tic-trac un reloj) y aparece dentro o fuera del globo</vt:lpstr>
      <vt:lpstr>Una viñeta sin bocadillo ni cartelera </vt:lpstr>
      <vt:lpstr>Los elementos presentes en este comics : 4 viñetas, 4 bocadillos  </vt:lpstr>
      <vt:lpstr>Los elementos presentes en este comics: 5 viñetas y 5 bocadillos, aparecen ejemplos de vértices: de pensamiento (niño), de personaje que está afuera de la imagen(profesora) y vértices múltiples cuando todos hablan a la vez (compañeros de curso). </vt:lpstr>
      <vt:lpstr>¿Qué cartelera agregarías a esta viñeta ? ¿qué forma debería tener?</vt:lpstr>
    </vt:vector>
  </TitlesOfParts>
  <Company>Packard Bell NEC,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COMIC</dc:title>
  <dc:creator>Vanessa Fabián Mejias</dc:creator>
  <cp:lastModifiedBy>MF</cp:lastModifiedBy>
  <cp:revision>30</cp:revision>
  <cp:lastPrinted>1601-01-01T00:00:00Z</cp:lastPrinted>
  <dcterms:created xsi:type="dcterms:W3CDTF">2002-12-19T12:44:41Z</dcterms:created>
  <dcterms:modified xsi:type="dcterms:W3CDTF">2020-05-25T02:03:45Z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NXTAG2">
    <vt:lpwstr>000800a4080000000000010290110207f7000400038000</vt:lpwstr>
  </property>
</Properties>
</file>