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13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58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32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15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8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748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8920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55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1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327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34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85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55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44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8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709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34D-A60C-481B-BF78-E5E0941313B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5ADD10-B99A-491A-9CA9-7CA8B7518D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22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6188" y="2967335"/>
            <a:ext cx="7319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TÉCNICAS DE ESTUDIO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9764" y="4076959"/>
            <a:ext cx="7766936" cy="1096899"/>
          </a:xfrm>
        </p:spPr>
        <p:txBody>
          <a:bodyPr/>
          <a:lstStyle/>
          <a:p>
            <a:r>
              <a:rPr lang="es-ES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EDUCADORA DIFERENCIAL: DANIELA BUSTAMANTE HENRÍQUEZ</a:t>
            </a:r>
          </a:p>
          <a:p>
            <a:pPr algn="ctr"/>
            <a:r>
              <a:rPr lang="es-ES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PROGRAMA DE INTEGRACIÓN ESCOLAR</a:t>
            </a:r>
            <a:endParaRPr lang="es-ES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21" y="185737"/>
            <a:ext cx="3276055" cy="11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9" y="195943"/>
            <a:ext cx="6688183" cy="60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13</Words>
  <Application>Microsoft Office PowerPoint</Application>
  <PresentationFormat>Panorámica</PresentationFormat>
  <Paragraphs>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Oyanader</dc:creator>
  <cp:lastModifiedBy>Felipe Oyanader</cp:lastModifiedBy>
  <cp:revision>4</cp:revision>
  <dcterms:created xsi:type="dcterms:W3CDTF">2020-04-27T21:57:43Z</dcterms:created>
  <dcterms:modified xsi:type="dcterms:W3CDTF">2020-04-27T22:29:27Z</dcterms:modified>
</cp:coreProperties>
</file>