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5" r:id="rId4"/>
    <p:sldId id="259" r:id="rId5"/>
    <p:sldId id="270" r:id="rId6"/>
    <p:sldId id="272" r:id="rId7"/>
    <p:sldId id="276" r:id="rId8"/>
    <p:sldId id="262" r:id="rId9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2791" autoAdjust="0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28/04/2020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s-ES" dirty="0"/>
              <a:t>HOLA NIÑOS Y NIÑAS , QUE TAL , HEMOS COMENZADO OTRA SEMANA APRENDIENDO Y EXPLORANDO ESTA NUEVA FORMA DE APRENDER..</a:t>
            </a:r>
          </a:p>
          <a:p>
            <a:r>
              <a:rPr lang="es-ES" dirty="0"/>
              <a:t>ESTA ES LA 3° ENTREGA DEL SECTOR , RECUERDEN  QUE PUEDEN DESARROLLAR SUS ACTIVIDADES DE FORMA SIMULTANEA O VOLVER A REVISAR LA PRESENTACIÓN LAS VECES QUE NECESITES PARA GUIAR TU TRABAJO.</a:t>
            </a:r>
          </a:p>
          <a:p>
            <a:r>
              <a:rPr lang="es-ES" dirty="0"/>
              <a:t>TODAS LAS DUDAS QUE PUEDAN SURGIR AL DESARROLLAR SUS ACTIVIDADES, LAS PODREMOS COMPARTIR LOS DÍAS DE INTERACCIÓN VIRTUAL.</a:t>
            </a:r>
          </a:p>
          <a:p>
            <a:r>
              <a:rPr lang="es-ES" dirty="0"/>
              <a:t>COMENCEMOS,  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400" dirty="0">
                <a:latin typeface="Ink Free" panose="03080402000500000000" pitchFamily="66" charset="0"/>
              </a:rPr>
              <a:t>EN ESTA ENTREGA REVISAREMOS LA FORMA DE RESOLVER SUSTRACCIONES O RESTAS A TRAVES DE LA DESCOMPOSICIÓN , SERÁ FÁCIL PUESTO YA MANEJAS ESTA ESTRATEGIA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PARA INICIAR EL TRABAJO DE HOY RECORDEMOS ALGUNAS CONCEPTOS IMPORTANTES LAS PARTES DE UNA SUSTRACCIÓN </a:t>
            </a:r>
          </a:p>
          <a:p>
            <a:pPr rtl="0"/>
            <a:r>
              <a:rPr lang="es-ES" dirty="0"/>
              <a:t>COMO PUEDES VER  LAS PARTES DE UNA RESTA O SUSTRACCIÓN SON </a:t>
            </a:r>
          </a:p>
          <a:p>
            <a:pPr rtl="0"/>
            <a:r>
              <a:rPr lang="es-ES" dirty="0"/>
              <a:t>MINUENDO , EL NUMERO MAYOR, AL QUE SIEMPRE LE RESTAMOS O QUITAMOS EN ESTE CASO 600</a:t>
            </a:r>
          </a:p>
          <a:p>
            <a:pPr rtl="0"/>
            <a:r>
              <a:rPr lang="es-ES" dirty="0"/>
              <a:t>SUSTRAENDO , EL NUMERO MENOR , EL QUE QUITA  EN ESTE CASO  300</a:t>
            </a:r>
          </a:p>
          <a:p>
            <a:pPr rtl="0"/>
            <a:r>
              <a:rPr lang="es-ES" dirty="0"/>
              <a:t>Y DIFERENCIA EL RESULTADO DE UNA RESTA , EN ESTE CASO 300 , ESTE EL NOMBRE CORRECTO PORQUE , SI TE FIJAS CLARAMENTE ENTRE UN NUMERO Y OTRO HAY UNA DIFERENCIA DE …X CANTIDAD DE NUMEROS </a:t>
            </a:r>
          </a:p>
          <a:p>
            <a:pPr rtl="0"/>
            <a:r>
              <a:rPr lang="es-ES"/>
              <a:t>MIRA LA ANIMACIÓN 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5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r>
              <a:rPr lang="es-ES" dirty="0"/>
              <a:t>AHORA QUE YA RECORDAMOS ELEMENTOS IMPORTANTES , AVANCEMOS EN LA LECCIÓN , COMO PUEDES OBSERVA RAUL ESTA RESOLVIENDO UNA SUSTRACCIÓN EN  LA PIZARRA , EL PROCEDIMIENTO QUE UTILIZO SEGURO LO RECONOCES</a:t>
            </a:r>
          </a:p>
          <a:p>
            <a:pPr rtl="0"/>
            <a:r>
              <a:rPr lang="es-ES" dirty="0"/>
              <a:t>REVISEMOS LO QUE ESTA HACIENDO 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TENEMOS 4513 – 1440  DESCOMPONEMOS EL MINUENDO EN 4000 + 500 + 10 + 3</a:t>
            </a:r>
          </a:p>
          <a:p>
            <a:pPr rtl="0"/>
            <a:r>
              <a:rPr lang="es-ES" dirty="0"/>
              <a:t>	               DESCOMPONEMOS EL SUSTRAENDO EN 1000 + 400 + 40 + 0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LUEGO MAS ABAJO  INICIAMOS EL CALCULO , PRIMERO LAS UNIDADES 3-0 ES 0</a:t>
            </a:r>
          </a:p>
          <a:p>
            <a:pPr rtl="0"/>
            <a:r>
              <a:rPr lang="es-ES" dirty="0"/>
              <a:t>	                               	    SEGUNDO LAS DECENAS  10 – 40 , PERO COMO 10 ES MENOR QUE 40 DEBEMOS REAGRUPAR, ES POE ESO QUE EL VALOR DE LA CENTENA QUE ES 500, SE DESCOMPONE Y PERMITE AGRUPAR EN LA DECENA, OBTENIENDO 110 Y AHORA SI PODEMOS CALCULAR, LUEGO SEGUIMOS CON LAS CENTENAS 400 – 400 ES 0 Y FINALMENTE LAS U MIL 4000 – 1000 ES 3000.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RESPONDAMOS LAS PREGUNTAS QUE SE PLANTEAN </a:t>
            </a:r>
          </a:p>
          <a:p>
            <a:pPr rtl="0"/>
            <a:r>
              <a:rPr lang="es-ES" dirty="0"/>
              <a:t>CUAL ES LA ESTRATEGIA QUE UTILIZÓ RAUL PARA RESOLVER LA SUSTRACCIÓN…. FACIL VERDAD….RAÚL DESCOMPUSO ADITIVAMENTE Y COMO LO HIZO 1 EL MINUENDO Y LUEGO EL SUSTRAENDO </a:t>
            </a:r>
          </a:p>
          <a:p>
            <a:pPr rtl="0"/>
            <a:endParaRPr lang="es-ES" dirty="0"/>
          </a:p>
          <a:p>
            <a:pPr rtl="0"/>
            <a:r>
              <a:rPr lang="es-ES" dirty="0"/>
              <a:t>POR QUE TUVO QUE REAGRUPAR LAS CENTENAS Y DECENAS  DEL MINUENDO?</a:t>
            </a:r>
          </a:p>
          <a:p>
            <a:pPr rtl="0"/>
            <a:r>
              <a:rPr lang="es-ES" dirty="0"/>
              <a:t>PARA PODER RESTAR LAS DECENAS .</a:t>
            </a:r>
          </a:p>
          <a:p>
            <a:pPr rtl="0"/>
            <a:r>
              <a:rPr lang="es-ES" dirty="0"/>
              <a:t>OBSERVEMOS  OTRO EJEMPLO DE RESOLUCIÓN CON MATERIAL CONCRETO 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MIRA ESTA EXPLICACIÓN DE COMO RESOLVER  UNA SUSTRACCIÓN POR DESCOMPOSICIÓN </a:t>
            </a:r>
          </a:p>
          <a:p>
            <a:pPr rtl="0"/>
            <a:r>
              <a:rPr lang="es-ES" dirty="0"/>
              <a:t>TENEMOS 6719 QUE HA SIDO REPRESENTADO SEGÚN SU VALOR POSICIONAL EN LA TABLA</a:t>
            </a:r>
          </a:p>
          <a:p>
            <a:pPr rtl="0"/>
            <a:r>
              <a:rPr lang="es-ES" dirty="0"/>
              <a:t>OBSERVA 6 UM + 7 CENTENAS + 1 DECENA  + 9 UNIDADES </a:t>
            </a:r>
          </a:p>
          <a:p>
            <a:pPr rtl="0"/>
            <a:r>
              <a:rPr lang="es-ES" dirty="0"/>
              <a:t>AL CALCULAR RESTAMO LAS UNIDADES 9 - 9  ES 0</a:t>
            </a:r>
          </a:p>
          <a:p>
            <a:pPr rtl="0"/>
            <a:r>
              <a:rPr lang="es-ES" dirty="0"/>
              <a:t>LUEGO LAS DECENAS Y 10 – 30 NO S EPUEDE POR QUE 10 ES MENOR QU E 30 ENTONCES DESCOMPONEMOS LA CENTENA REAGRUPANDOLA EN LA DECENA Y AHORA TENEMOS 110 – 30 Y SI PODEMOS RESTAR SIENDO 80 LA DIFERENCIA ,  LUEGO CONTINUAMOS CON LAS CENTENAS Y LAS U MIL</a:t>
            </a:r>
          </a:p>
          <a:p>
            <a:pPr rtl="0"/>
            <a:r>
              <a:rPr lang="es-ES" dirty="0"/>
              <a:t>TENIENDO COMO RESULTADO 3280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AHORA QUE YA MANEJAS LA ESTRATEGIA , PUEDES RESOLVER  LAS  SIGUIENTES SUSTRACCIONES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072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Finalmente RESULEVE ESTE PROBEL APLICANDO LA ESTRATEGIA APRENDIDA O  TE RECUERDO LA ESTRATEGIA DE RESTAR 1 , UNA MANERA SIMPLE Y RAPIDA DE REALZIAR CALCULOS CUANDO EL MINUEDO TERMINA EN CERO.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NOS VEMOS PRONTO, SALUDOS UN ABRAZO VIRTUAL..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491B73-2ECD-4BA3-A980-C7E12752155D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91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04130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5787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2652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3980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252431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0CEF92-C380-4F2B-A41B-F6E7AB04A7B8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06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29463B-51A9-4137-813D-295D64AE82B1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53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67602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EF682B-971E-4315-9FA5-6AD2F8C98349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43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56EC1B-8DDF-41DD-A575-F8B52486DF9A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08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4DCA53-E852-4FE4-8BFC-DCE8F365EBD0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127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CEFB45-703E-4229-9D3B-6F359AB91707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15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2EA7A2-6EF7-4E1C-B864-2C261FBFA50D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88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A4360-2BD0-4C99-A155-5F2F6775B7A5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61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31352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28/04/2020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3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8bsDIbIDzA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tmp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9.tmp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745" y="1340768"/>
            <a:ext cx="9612559" cy="1675656"/>
          </a:xfrm>
        </p:spPr>
        <p:txBody>
          <a:bodyPr rtlCol="0"/>
          <a:lstStyle/>
          <a:p>
            <a:pPr algn="ctr"/>
            <a:r>
              <a:rPr lang="es-CL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Unidad 1</a:t>
            </a:r>
            <a: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s-CL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Números hasta el 9999</a:t>
            </a:r>
            <a:endParaRPr lang="es-ES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9448" y="3284984"/>
            <a:ext cx="10369152" cy="1961743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es-CL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Adición </a:t>
            </a:r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y Sustracción</a:t>
            </a:r>
          </a:p>
          <a:p>
            <a:pPr algn="ctr"/>
            <a:endParaRPr lang="es" sz="36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4° </a:t>
            </a:r>
            <a:r>
              <a:rPr lang="es-CL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Básico </a:t>
            </a:r>
            <a:endParaRPr lang="es" sz="36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es-CL" sz="3600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DF7952-9D21-4EA0-B833-2F048F670EA2}"/>
              </a:ext>
            </a:extLst>
          </p:cNvPr>
          <p:cNvSpPr txBox="1"/>
          <p:nvPr/>
        </p:nvSpPr>
        <p:spPr>
          <a:xfrm>
            <a:off x="3355712" y="551528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Educadora Diferencial: Daniela Bustamante H.</a:t>
            </a:r>
          </a:p>
          <a:p>
            <a:pPr algn="ctr"/>
            <a:r>
              <a:rPr lang="es-CL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Programa de Integración Escolar</a:t>
            </a:r>
          </a:p>
          <a:p>
            <a:pPr algn="ctr"/>
            <a:r>
              <a:rPr lang="es-CL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Escuela San José, Recoleta</a:t>
            </a:r>
          </a:p>
          <a:p>
            <a:endParaRPr lang="es-CL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62843"/>
            <a:ext cx="3276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77788" y="404664"/>
            <a:ext cx="9601200" cy="638944"/>
          </a:xfrm>
        </p:spPr>
        <p:txBody>
          <a:bodyPr rtlCol="0">
            <a:normAutofit fontScale="90000"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Objetivo: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65820" y="1102936"/>
            <a:ext cx="9601200" cy="1224136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Demostrar que comprenden la sustracción de números hasta 1000 descomponiendo los números involucrados.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96" y="2724150"/>
            <a:ext cx="5268416" cy="24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79470" y="404664"/>
            <a:ext cx="9601200" cy="63894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7725E66-CD66-4BA3-8922-EB6A38D5D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2" y="1243460"/>
            <a:ext cx="4002733" cy="3959881"/>
          </a:xfrm>
        </p:spPr>
      </p:pic>
      <p:pic>
        <p:nvPicPr>
          <p:cNvPr id="2" name="Elementos multimedia en línea 1" title="Tￃﾩrminos de la Resta/La Resta/Matemￃﾡticas Segundo Primaria (7 aￃﾱos)/AulaFacil.com">
            <a:hlinkClick r:id="" action="ppaction://media"/>
            <a:extLst>
              <a:ext uri="{FF2B5EF4-FFF2-40B4-BE49-F238E27FC236}">
                <a16:creationId xmlns:a16="http://schemas.microsoft.com/office/drawing/2014/main" id="{4485511F-5E2B-41C2-AC78-EA2A9FEB67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94212" y="1508900"/>
            <a:ext cx="5077696" cy="28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DF4277F-19EF-45AD-8C3A-5BA58E6E86BD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2924" y="738808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28" y="1348408"/>
            <a:ext cx="79533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62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DE9C0901-75E3-4D0F-8D7A-755BD325DFE9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879B9BFB-0E46-4BFE-A794-93ACC9A65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628800"/>
            <a:ext cx="9304040" cy="2736304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493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D9C4FE3-806D-4D9E-A968-0DD2287CCCA3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F9DCE18-B8A4-49F5-8B3F-26E5F58A0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340768"/>
            <a:ext cx="9145016" cy="4032447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6940" y="114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46AADB2-668B-494E-86DD-E84E4BF8051E}"/>
              </a:ext>
            </a:extLst>
          </p:cNvPr>
          <p:cNvSpPr txBox="1">
            <a:spLocks/>
          </p:cNvSpPr>
          <p:nvPr/>
        </p:nvSpPr>
        <p:spPr>
          <a:xfrm>
            <a:off x="477788" y="404664"/>
            <a:ext cx="960120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Resolver sustracciones por descomposición aditiva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0ACDBDC-996A-4FB9-A9A4-D0647D290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39" y="1142550"/>
            <a:ext cx="5888185" cy="378343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4932" y="260648"/>
            <a:ext cx="609600" cy="609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64" y="1123605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964" y="1196752"/>
            <a:ext cx="5497016" cy="3943511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497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3076</TotalTime>
  <Words>533</Words>
  <Application>Microsoft Office PowerPoint</Application>
  <PresentationFormat>Personalizado</PresentationFormat>
  <Paragraphs>58</Paragraphs>
  <Slides>8</Slides>
  <Notes>8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Garamond</vt:lpstr>
      <vt:lpstr>Ink Free</vt:lpstr>
      <vt:lpstr>Palatino Linotype</vt:lpstr>
      <vt:lpstr>Trebuchet MS</vt:lpstr>
      <vt:lpstr>Wingdings 3</vt:lpstr>
      <vt:lpstr>Faceta</vt:lpstr>
      <vt:lpstr>Unidad 1 Números hasta el 9999</vt:lpstr>
      <vt:lpstr>Objetivo:</vt:lpstr>
      <vt:lpstr>Resolver sustracciones por descomposición aditiva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1°Unidad  Números hasta el 9999</dc:title>
  <dc:creator>Directora</dc:creator>
  <cp:lastModifiedBy>Felipe Oyanader</cp:lastModifiedBy>
  <cp:revision>36</cp:revision>
  <dcterms:created xsi:type="dcterms:W3CDTF">2020-04-04T02:32:00Z</dcterms:created>
  <dcterms:modified xsi:type="dcterms:W3CDTF">2020-04-28T20:21:23Z</dcterms:modified>
</cp:coreProperties>
</file>