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540544" y="776288"/>
            <a:ext cx="8062912" cy="1470025"/>
          </a:xfrm>
        </p:spPr>
        <p:txBody>
          <a:bodyPr anchor="b">
            <a:normAutofit/>
          </a:bodyPr>
          <a:lstStyle>
            <a:lvl1pPr algn="r">
              <a:defRPr sz="4400"/>
            </a:lvl1pPr>
          </a:lstStyle>
          <a:p>
            <a:r>
              <a:rPr kumimoji="0" lang="es-ES"/>
              <a:t>Haga clic para modificar el estilo de título del patrón</a:t>
            </a:r>
            <a:endParaRPr kumimoji="0"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a:t>Haga clic para modificar el estilo de subtítulo del patrón</a:t>
            </a:r>
            <a:endParaRPr kumimoji="0" lang="en-US"/>
          </a:p>
        </p:txBody>
      </p:sp>
      <p:sp>
        <p:nvSpPr>
          <p:cNvPr id="28" name="27 Marcador de fecha"/>
          <p:cNvSpPr>
            <a:spLocks noGrp="1"/>
          </p:cNvSpPr>
          <p:nvPr>
            <p:ph type="dt" sz="half" idx="10"/>
          </p:nvPr>
        </p:nvSpPr>
        <p:spPr>
          <a:xfrm>
            <a:off x="1371600" y="6012656"/>
            <a:ext cx="5791200" cy="365125"/>
          </a:xfrm>
        </p:spPr>
        <p:txBody>
          <a:bodyPr tIns="0" bIns="0" anchor="t"/>
          <a:lstStyle>
            <a:lvl1pPr algn="r">
              <a:defRPr sz="1000"/>
            </a:lvl1pPr>
          </a:lstStyle>
          <a:p>
            <a:fld id="{8C19FDD4-F552-4FCC-96E1-A36758A4A371}" type="datetimeFigureOut">
              <a:rPr lang="es-CL" smtClean="0"/>
              <a:t>31-03-2020</a:t>
            </a:fld>
            <a:endParaRPr lang="es-CL"/>
          </a:p>
        </p:txBody>
      </p:sp>
      <p:sp>
        <p:nvSpPr>
          <p:cNvPr id="17" name="16 Marcador de pie de página"/>
          <p:cNvSpPr>
            <a:spLocks noGrp="1"/>
          </p:cNvSpPr>
          <p:nvPr>
            <p:ph type="ftr" sz="quarter" idx="11"/>
          </p:nvPr>
        </p:nvSpPr>
        <p:spPr>
          <a:xfrm>
            <a:off x="1371600" y="5650704"/>
            <a:ext cx="5791200" cy="365125"/>
          </a:xfrm>
        </p:spPr>
        <p:txBody>
          <a:bodyPr tIns="0" bIns="0" anchor="b"/>
          <a:lstStyle>
            <a:lvl1pPr algn="r">
              <a:defRPr sz="1100"/>
            </a:lvl1pPr>
          </a:lstStyle>
          <a:p>
            <a:endParaRPr lang="es-CL"/>
          </a:p>
        </p:txBody>
      </p:sp>
      <p:sp>
        <p:nvSpPr>
          <p:cNvPr id="29" name="28 Marcador de número de diapositiva"/>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F9C8AA4-1E85-4FFA-A9A2-2F85B99CC46D}" type="slidenum">
              <a:rPr lang="es-CL" smtClean="0"/>
              <a:t>‹Nº›</a:t>
            </a:fld>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8C19FDD4-F552-4FCC-96E1-A36758A4A371}" type="datetimeFigureOut">
              <a:rPr lang="es-CL" smtClean="0"/>
              <a:t>31-03-2020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BF9C8AA4-1E85-4FFA-A9A2-2F85B99CC46D}" type="slidenum">
              <a:rPr lang="es-CL" smtClean="0"/>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kumimoji="0" lang="es-ES"/>
              <a:t>Haga clic para modificar el estilo de título del patrón</a:t>
            </a:r>
            <a:endParaRPr kumimoji="0"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p:txBody>
          <a:bodyPr/>
          <a:lstStyle/>
          <a:p>
            <a:fld id="{8C19FDD4-F552-4FCC-96E1-A36758A4A371}" type="datetimeFigureOut">
              <a:rPr lang="es-CL" smtClean="0"/>
              <a:t>31-03-2020</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BF9C8AA4-1E85-4FFA-A9A2-2F85B99CC46D}" type="slidenum">
              <a:rPr lang="es-CL" smtClean="0"/>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kumimoji="0" lang="es-ES"/>
              <a:t>Haga clic para modificar el estilo de título del patrón</a:t>
            </a:r>
            <a:endParaRPr kumimoji="0" lang="en-US"/>
          </a:p>
        </p:txBody>
      </p:sp>
      <p:sp>
        <p:nvSpPr>
          <p:cNvPr id="3" name="2 Marcador de contenido"/>
          <p:cNvSpPr>
            <a:spLocks noGrp="1"/>
          </p:cNvSpPr>
          <p:nvPr>
            <p:ph idx="1"/>
          </p:nvPr>
        </p:nvSpPr>
        <p:spPr>
          <a:xfrm>
            <a:off x="457200" y="1882808"/>
            <a:ext cx="8229600" cy="4572000"/>
          </a:xfrm>
        </p:spPr>
        <p:txBody>
          <a:body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fecha"/>
          <p:cNvSpPr>
            <a:spLocks noGrp="1"/>
          </p:cNvSpPr>
          <p:nvPr>
            <p:ph type="dt" sz="half" idx="10"/>
          </p:nvPr>
        </p:nvSpPr>
        <p:spPr>
          <a:xfrm>
            <a:off x="4791456" y="6480048"/>
            <a:ext cx="2133600" cy="301752"/>
          </a:xfrm>
        </p:spPr>
        <p:txBody>
          <a:bodyPr/>
          <a:lstStyle/>
          <a:p>
            <a:fld id="{8C19FDD4-F552-4FCC-96E1-A36758A4A371}" type="datetimeFigureOut">
              <a:rPr lang="es-CL" smtClean="0"/>
              <a:t>31-03-2020</a:t>
            </a:fld>
            <a:endParaRPr lang="es-CL"/>
          </a:p>
        </p:txBody>
      </p:sp>
      <p:sp>
        <p:nvSpPr>
          <p:cNvPr id="5" name="4 Marcador de pie de página"/>
          <p:cNvSpPr>
            <a:spLocks noGrp="1"/>
          </p:cNvSpPr>
          <p:nvPr>
            <p:ph type="ftr" sz="quarter" idx="11"/>
          </p:nvPr>
        </p:nvSpPr>
        <p:spPr>
          <a:xfrm>
            <a:off x="457200" y="6480969"/>
            <a:ext cx="4260056" cy="300831"/>
          </a:xfrm>
        </p:spPr>
        <p:txBody>
          <a:bodyPr/>
          <a:lstStyle/>
          <a:p>
            <a:endParaRPr lang="es-CL"/>
          </a:p>
        </p:txBody>
      </p:sp>
      <p:sp>
        <p:nvSpPr>
          <p:cNvPr id="6" name="5 Marcador de número de diapositiva"/>
          <p:cNvSpPr>
            <a:spLocks noGrp="1"/>
          </p:cNvSpPr>
          <p:nvPr>
            <p:ph type="sldNum" sz="quarter" idx="12"/>
          </p:nvPr>
        </p:nvSpPr>
        <p:spPr/>
        <p:txBody>
          <a:bodyPr/>
          <a:lstStyle/>
          <a:p>
            <a:fld id="{BF9C8AA4-1E85-4FFA-A9A2-2F85B99CC46D}" type="slidenum">
              <a:rPr lang="es-CL" smtClean="0"/>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1"/>
      </p:bgRef>
    </p:bg>
    <p:spTree>
      <p:nvGrpSpPr>
        <p:cNvPr id="1" name=""/>
        <p:cNvGrpSpPr/>
        <p:nvPr/>
      </p:nvGrpSpPr>
      <p:grpSpPr>
        <a:xfrm>
          <a:off x="0" y="0"/>
          <a:ext cx="0" cy="0"/>
          <a:chOff x="0" y="0"/>
          <a:chExt cx="0" cy="0"/>
        </a:xfrm>
      </p:grpSpPr>
      <p:sp>
        <p:nvSpPr>
          <p:cNvPr id="9" name="8 Triángulo rectángulo"/>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Triángulo isósceles"/>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Marcador de fecha"/>
          <p:cNvSpPr>
            <a:spLocks noGrp="1"/>
          </p:cNvSpPr>
          <p:nvPr>
            <p:ph type="dt" sz="half" idx="10"/>
          </p:nvPr>
        </p:nvSpPr>
        <p:spPr>
          <a:xfrm>
            <a:off x="6955632" y="6477000"/>
            <a:ext cx="2133600" cy="304800"/>
          </a:xfrm>
        </p:spPr>
        <p:txBody>
          <a:bodyPr/>
          <a:lstStyle/>
          <a:p>
            <a:fld id="{8C19FDD4-F552-4FCC-96E1-A36758A4A371}" type="datetimeFigureOut">
              <a:rPr lang="es-CL" smtClean="0"/>
              <a:t>31-03-2020</a:t>
            </a:fld>
            <a:endParaRPr lang="es-CL"/>
          </a:p>
        </p:txBody>
      </p:sp>
      <p:sp>
        <p:nvSpPr>
          <p:cNvPr id="5" name="4 Marcador de pie de página"/>
          <p:cNvSpPr>
            <a:spLocks noGrp="1"/>
          </p:cNvSpPr>
          <p:nvPr>
            <p:ph type="ftr" sz="quarter" idx="11"/>
          </p:nvPr>
        </p:nvSpPr>
        <p:spPr>
          <a:xfrm>
            <a:off x="2619376" y="6480969"/>
            <a:ext cx="4260056" cy="300831"/>
          </a:xfrm>
        </p:spPr>
        <p:txBody>
          <a:bodyPr/>
          <a:lstStyle/>
          <a:p>
            <a:endParaRPr lang="es-CL"/>
          </a:p>
        </p:txBody>
      </p:sp>
      <p:sp>
        <p:nvSpPr>
          <p:cNvPr id="6" name="5 Marcador de número de diapositiva"/>
          <p:cNvSpPr>
            <a:spLocks noGrp="1"/>
          </p:cNvSpPr>
          <p:nvPr>
            <p:ph type="sldNum" sz="quarter" idx="12"/>
          </p:nvPr>
        </p:nvSpPr>
        <p:spPr>
          <a:xfrm>
            <a:off x="8451056" y="809624"/>
            <a:ext cx="502920" cy="300831"/>
          </a:xfrm>
        </p:spPr>
        <p:txBody>
          <a:bodyPr/>
          <a:lstStyle/>
          <a:p>
            <a:fld id="{BF9C8AA4-1E85-4FFA-A9A2-2F85B99CC46D}" type="slidenum">
              <a:rPr lang="es-CL" smtClean="0"/>
              <a:t>‹Nº›</a:t>
            </a:fld>
            <a:endParaRPr lang="es-CL"/>
          </a:p>
        </p:txBody>
      </p:sp>
      <p:cxnSp>
        <p:nvCxnSpPr>
          <p:cNvPr id="11" name="10 Conector recto"/>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a:t>Haga clic para modificar el estilo de texto del patrón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a:t>Haga clic para modificar el estilo de título del patrón</a:t>
            </a:r>
            <a:endParaRPr kumimoji="0"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a:xfrm>
            <a:off x="4791456" y="6480969"/>
            <a:ext cx="2133600" cy="301752"/>
          </a:xfrm>
        </p:spPr>
        <p:txBody>
          <a:bodyPr/>
          <a:lstStyle/>
          <a:p>
            <a:fld id="{8C19FDD4-F552-4FCC-96E1-A36758A4A371}" type="datetimeFigureOut">
              <a:rPr lang="es-CL" smtClean="0"/>
              <a:t>31-03-2020</a:t>
            </a:fld>
            <a:endParaRPr lang="es-CL"/>
          </a:p>
        </p:txBody>
      </p:sp>
      <p:sp>
        <p:nvSpPr>
          <p:cNvPr id="6" name="5 Marcador de pie de página"/>
          <p:cNvSpPr>
            <a:spLocks noGrp="1"/>
          </p:cNvSpPr>
          <p:nvPr>
            <p:ph type="ftr" sz="quarter" idx="11"/>
          </p:nvPr>
        </p:nvSpPr>
        <p:spPr>
          <a:xfrm>
            <a:off x="457200" y="6480969"/>
            <a:ext cx="4260056" cy="301752"/>
          </a:xfrm>
        </p:spPr>
        <p:txBody>
          <a:bodyPr/>
          <a:lstStyle/>
          <a:p>
            <a:endParaRPr lang="es-CL"/>
          </a:p>
        </p:txBody>
      </p:sp>
      <p:sp>
        <p:nvSpPr>
          <p:cNvPr id="7" name="6 Marcador de número de diapositiva"/>
          <p:cNvSpPr>
            <a:spLocks noGrp="1"/>
          </p:cNvSpPr>
          <p:nvPr>
            <p:ph type="sldNum" sz="quarter" idx="12"/>
          </p:nvPr>
        </p:nvSpPr>
        <p:spPr>
          <a:xfrm>
            <a:off x="7589520" y="6480969"/>
            <a:ext cx="502920" cy="301752"/>
          </a:xfrm>
        </p:spPr>
        <p:txBody>
          <a:bodyPr/>
          <a:lstStyle/>
          <a:p>
            <a:fld id="{BF9C8AA4-1E85-4FFA-A9A2-2F85B99CC46D}" type="slidenum">
              <a:rPr lang="es-CL" smtClean="0"/>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s-ES"/>
              <a:t>Haga clic para modificar el estilo de título del patrón</a:t>
            </a:r>
            <a:endParaRPr kumimoji="0"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7" name="6 Marcador de fecha"/>
          <p:cNvSpPr>
            <a:spLocks noGrp="1"/>
          </p:cNvSpPr>
          <p:nvPr>
            <p:ph type="dt" sz="half" idx="10"/>
          </p:nvPr>
        </p:nvSpPr>
        <p:spPr>
          <a:xfrm>
            <a:off x="4791456" y="6480969"/>
            <a:ext cx="2130552" cy="301752"/>
          </a:xfrm>
        </p:spPr>
        <p:txBody>
          <a:bodyPr/>
          <a:lstStyle/>
          <a:p>
            <a:fld id="{8C19FDD4-F552-4FCC-96E1-A36758A4A371}" type="datetimeFigureOut">
              <a:rPr lang="es-CL" smtClean="0"/>
              <a:t>31-03-2020</a:t>
            </a:fld>
            <a:endParaRPr lang="es-CL"/>
          </a:p>
        </p:txBody>
      </p:sp>
      <p:sp>
        <p:nvSpPr>
          <p:cNvPr id="8" name="7 Marcador de pie de página"/>
          <p:cNvSpPr>
            <a:spLocks noGrp="1"/>
          </p:cNvSpPr>
          <p:nvPr>
            <p:ph type="ftr" sz="quarter" idx="11"/>
          </p:nvPr>
        </p:nvSpPr>
        <p:spPr>
          <a:xfrm>
            <a:off x="457200" y="6480969"/>
            <a:ext cx="4261104" cy="301752"/>
          </a:xfrm>
        </p:spPr>
        <p:txBody>
          <a:bodyPr/>
          <a:lstStyle/>
          <a:p>
            <a:endParaRPr lang="es-CL"/>
          </a:p>
        </p:txBody>
      </p:sp>
      <p:sp>
        <p:nvSpPr>
          <p:cNvPr id="9" name="8 Marcador de número de diapositiva"/>
          <p:cNvSpPr>
            <a:spLocks noGrp="1"/>
          </p:cNvSpPr>
          <p:nvPr>
            <p:ph type="sldNum" sz="quarter" idx="12"/>
          </p:nvPr>
        </p:nvSpPr>
        <p:spPr>
          <a:xfrm>
            <a:off x="7589520" y="6483096"/>
            <a:ext cx="502920" cy="301752"/>
          </a:xfrm>
        </p:spPr>
        <p:txBody>
          <a:bodyPr/>
          <a:lstStyle>
            <a:lvl1pPr algn="ctr">
              <a:defRPr/>
            </a:lvl1pPr>
          </a:lstStyle>
          <a:p>
            <a:fld id="{BF9C8AA4-1E85-4FFA-A9A2-2F85B99CC46D}" type="slidenum">
              <a:rPr lang="es-CL" smtClean="0"/>
              <a:t>‹Nº›</a:t>
            </a:fld>
            <a:endParaRPr lang="es-CL"/>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a:t>Haga clic para modificar el estilo de título del patrón</a:t>
            </a:r>
            <a:endParaRPr kumimoji="0" lang="en-US"/>
          </a:p>
        </p:txBody>
      </p:sp>
      <p:sp>
        <p:nvSpPr>
          <p:cNvPr id="3" name="2 Marcador de fecha"/>
          <p:cNvSpPr>
            <a:spLocks noGrp="1"/>
          </p:cNvSpPr>
          <p:nvPr>
            <p:ph type="dt" sz="half" idx="10"/>
          </p:nvPr>
        </p:nvSpPr>
        <p:spPr/>
        <p:txBody>
          <a:bodyPr/>
          <a:lstStyle/>
          <a:p>
            <a:fld id="{8C19FDD4-F552-4FCC-96E1-A36758A4A371}" type="datetimeFigureOut">
              <a:rPr lang="es-CL" smtClean="0"/>
              <a:t>31-03-2020</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BF9C8AA4-1E85-4FFA-A9A2-2F85B99CC46D}" type="slidenum">
              <a:rPr lang="es-CL" smtClean="0"/>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791456" y="6480969"/>
            <a:ext cx="2133600" cy="301752"/>
          </a:xfrm>
        </p:spPr>
        <p:txBody>
          <a:bodyPr/>
          <a:lstStyle/>
          <a:p>
            <a:fld id="{8C19FDD4-F552-4FCC-96E1-A36758A4A371}" type="datetimeFigureOut">
              <a:rPr lang="es-CL" smtClean="0"/>
              <a:t>31-03-2020</a:t>
            </a:fld>
            <a:endParaRPr lang="es-CL"/>
          </a:p>
        </p:txBody>
      </p:sp>
      <p:sp>
        <p:nvSpPr>
          <p:cNvPr id="3" name="2 Marcador de pie de página"/>
          <p:cNvSpPr>
            <a:spLocks noGrp="1"/>
          </p:cNvSpPr>
          <p:nvPr>
            <p:ph type="ftr" sz="quarter" idx="11"/>
          </p:nvPr>
        </p:nvSpPr>
        <p:spPr>
          <a:xfrm>
            <a:off x="457200" y="6481890"/>
            <a:ext cx="4260056" cy="300831"/>
          </a:xfrm>
        </p:spPr>
        <p:txBody>
          <a:bodyPr/>
          <a:lstStyle/>
          <a:p>
            <a:endParaRPr lang="es-CL"/>
          </a:p>
        </p:txBody>
      </p:sp>
      <p:sp>
        <p:nvSpPr>
          <p:cNvPr id="4" name="3 Marcador de número de diapositiva"/>
          <p:cNvSpPr>
            <a:spLocks noGrp="1"/>
          </p:cNvSpPr>
          <p:nvPr>
            <p:ph type="sldNum" sz="quarter" idx="12"/>
          </p:nvPr>
        </p:nvSpPr>
        <p:spPr>
          <a:xfrm>
            <a:off x="7589520" y="6480969"/>
            <a:ext cx="502920" cy="301752"/>
          </a:xfrm>
        </p:spPr>
        <p:txBody>
          <a:bodyPr/>
          <a:lstStyle/>
          <a:p>
            <a:fld id="{BF9C8AA4-1E85-4FFA-A9A2-2F85B99CC46D}" type="slidenum">
              <a:rPr lang="es-CL" smtClean="0"/>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s-ES"/>
              <a:t>Haga clic para modificar el estilo de título del patrón</a:t>
            </a:r>
            <a:endParaRPr kumimoji="0" lang="en-US"/>
          </a:p>
        </p:txBody>
      </p:sp>
      <p:sp>
        <p:nvSpPr>
          <p:cNvPr id="3" name="2 Marcador de texto"/>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a:t>Haga clic para modificar el estilo de texto del patrón</a:t>
            </a:r>
          </a:p>
          <a:p>
            <a:pPr lvl="1" eaLnBrk="1" latinLnBrk="0" hangingPunct="1"/>
            <a:r>
              <a:rPr lang="es-ES"/>
              <a:t>Segundo nivel</a:t>
            </a:r>
          </a:p>
          <a:p>
            <a:pPr lvl="2" eaLnBrk="1" latinLnBrk="0" hangingPunct="1"/>
            <a:r>
              <a:rPr lang="es-ES"/>
              <a:t>Tercer nivel</a:t>
            </a:r>
          </a:p>
          <a:p>
            <a:pPr lvl="3" eaLnBrk="1" latinLnBrk="0" hangingPunct="1"/>
            <a:r>
              <a:rPr lang="es-ES"/>
              <a:t>Cuarto nivel</a:t>
            </a:r>
          </a:p>
          <a:p>
            <a:pPr lvl="4" eaLnBrk="1" latinLnBrk="0" hangingPunct="1"/>
            <a:r>
              <a:rPr lang="es-ES"/>
              <a:t>Quinto nivel</a:t>
            </a:r>
            <a:endParaRPr kumimoji="0" lang="en-US"/>
          </a:p>
        </p:txBody>
      </p:sp>
      <p:sp>
        <p:nvSpPr>
          <p:cNvPr id="5" name="4 Marcador de fecha"/>
          <p:cNvSpPr>
            <a:spLocks noGrp="1"/>
          </p:cNvSpPr>
          <p:nvPr>
            <p:ph type="dt" sz="half" idx="10"/>
          </p:nvPr>
        </p:nvSpPr>
        <p:spPr>
          <a:xfrm>
            <a:off x="6278976" y="6556248"/>
            <a:ext cx="2133600" cy="301752"/>
          </a:xfrm>
        </p:spPr>
        <p:txBody>
          <a:bodyPr/>
          <a:lstStyle>
            <a:lvl1pPr>
              <a:defRPr sz="900"/>
            </a:lvl1pPr>
          </a:lstStyle>
          <a:p>
            <a:fld id="{8C19FDD4-F552-4FCC-96E1-A36758A4A371}" type="datetimeFigureOut">
              <a:rPr lang="es-CL" smtClean="0"/>
              <a:t>31-03-2020</a:t>
            </a:fld>
            <a:endParaRPr lang="es-CL"/>
          </a:p>
        </p:txBody>
      </p:sp>
      <p:sp>
        <p:nvSpPr>
          <p:cNvPr id="6" name="5 Marcador de pie de página"/>
          <p:cNvSpPr>
            <a:spLocks noGrp="1"/>
          </p:cNvSpPr>
          <p:nvPr>
            <p:ph type="ftr" sz="quarter" idx="11"/>
          </p:nvPr>
        </p:nvSpPr>
        <p:spPr>
          <a:xfrm>
            <a:off x="1135856" y="6556248"/>
            <a:ext cx="5143120" cy="301752"/>
          </a:xfrm>
        </p:spPr>
        <p:txBody>
          <a:bodyPr/>
          <a:lstStyle>
            <a:lvl1pPr>
              <a:defRPr sz="900"/>
            </a:lvl1pPr>
          </a:lstStyle>
          <a:p>
            <a:endParaRPr lang="es-CL"/>
          </a:p>
        </p:txBody>
      </p:sp>
      <p:sp>
        <p:nvSpPr>
          <p:cNvPr id="7" name="6 Marcador de número de diapositiva"/>
          <p:cNvSpPr>
            <a:spLocks noGrp="1"/>
          </p:cNvSpPr>
          <p:nvPr>
            <p:ph type="sldNum" sz="quarter" idx="12"/>
          </p:nvPr>
        </p:nvSpPr>
        <p:spPr>
          <a:xfrm>
            <a:off x="8410576" y="6556248"/>
            <a:ext cx="502920" cy="301752"/>
          </a:xfrm>
        </p:spPr>
        <p:txBody>
          <a:bodyPr/>
          <a:lstStyle>
            <a:lvl1pPr>
              <a:defRPr sz="900"/>
            </a:lvl1pPr>
          </a:lstStyle>
          <a:p>
            <a:fld id="{BF9C8AA4-1E85-4FFA-A9A2-2F85B99CC46D}" type="slidenum">
              <a:rPr lang="es-CL" smtClean="0"/>
              <a:t>‹Nº›</a:t>
            </a:fld>
            <a:endParaRPr lang="es-CL"/>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s-ES"/>
              <a:t>Haga clic para modificar el estilo de título del patrón</a:t>
            </a:r>
            <a:endParaRPr kumimoji="0"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s-ES"/>
              <a:t>Haga clic en el icono para agregar una imagen</a:t>
            </a:r>
            <a:endParaRPr kumimoji="0" lang="en-US"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a:t>Haga clic para modificar el estilo de texto del patrón</a:t>
            </a:r>
          </a:p>
        </p:txBody>
      </p:sp>
      <p:sp>
        <p:nvSpPr>
          <p:cNvPr id="5" name="4 Marcador de fecha"/>
          <p:cNvSpPr>
            <a:spLocks noGrp="1"/>
          </p:cNvSpPr>
          <p:nvPr>
            <p:ph type="dt" sz="half" idx="10"/>
          </p:nvPr>
        </p:nvSpPr>
        <p:spPr>
          <a:xfrm>
            <a:off x="6108192" y="6556248"/>
            <a:ext cx="2103120" cy="301752"/>
          </a:xfrm>
        </p:spPr>
        <p:txBody>
          <a:bodyPr/>
          <a:lstStyle>
            <a:lvl1pPr>
              <a:defRPr sz="900"/>
            </a:lvl1pPr>
          </a:lstStyle>
          <a:p>
            <a:fld id="{8C19FDD4-F552-4FCC-96E1-A36758A4A371}" type="datetimeFigureOut">
              <a:rPr lang="es-CL" smtClean="0"/>
              <a:t>31-03-2020</a:t>
            </a:fld>
            <a:endParaRPr lang="es-CL"/>
          </a:p>
        </p:txBody>
      </p:sp>
      <p:sp>
        <p:nvSpPr>
          <p:cNvPr id="6" name="5 Marcador de pie de página"/>
          <p:cNvSpPr>
            <a:spLocks noGrp="1"/>
          </p:cNvSpPr>
          <p:nvPr>
            <p:ph type="ftr" sz="quarter" idx="11"/>
          </p:nvPr>
        </p:nvSpPr>
        <p:spPr>
          <a:xfrm>
            <a:off x="1170432" y="6557169"/>
            <a:ext cx="4948072" cy="301752"/>
          </a:xfrm>
        </p:spPr>
        <p:txBody>
          <a:bodyPr/>
          <a:lstStyle>
            <a:lvl1pPr>
              <a:defRPr sz="900"/>
            </a:lvl1pPr>
          </a:lstStyle>
          <a:p>
            <a:endParaRPr lang="es-CL"/>
          </a:p>
        </p:txBody>
      </p:sp>
      <p:sp>
        <p:nvSpPr>
          <p:cNvPr id="7" name="6 Marcador de número de diapositiva"/>
          <p:cNvSpPr>
            <a:spLocks noGrp="1"/>
          </p:cNvSpPr>
          <p:nvPr>
            <p:ph type="sldNum" sz="quarter" idx="12"/>
          </p:nvPr>
        </p:nvSpPr>
        <p:spPr>
          <a:xfrm>
            <a:off x="8217192" y="6556248"/>
            <a:ext cx="365760" cy="301752"/>
          </a:xfrm>
        </p:spPr>
        <p:txBody>
          <a:bodyPr/>
          <a:lstStyle>
            <a:lvl1pPr algn="ctr">
              <a:defRPr sz="900"/>
            </a:lvl1pPr>
          </a:lstStyle>
          <a:p>
            <a:fld id="{BF9C8AA4-1E85-4FFA-A9A2-2F85B99CC46D}" type="slidenum">
              <a:rPr lang="es-CL" smtClean="0"/>
              <a:t>‹Nº›</a:t>
            </a:fld>
            <a:endParaRPr lang="es-CL"/>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Triángulo rectángulo"/>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Conector recto"/>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7494"/>
            <a:ext cx="8229600" cy="1399032"/>
          </a:xfrm>
          <a:prstGeom prst="rect">
            <a:avLst/>
          </a:prstGeom>
        </p:spPr>
        <p:txBody>
          <a:bodyPr vert="horz" anchor="ctr">
            <a:normAutofit/>
          </a:bodyPr>
          <a:lstStyle/>
          <a:p>
            <a:r>
              <a:rPr kumimoji="0" lang="es-ES"/>
              <a:t>Haga clic para modificar el estilo de título del patrón</a:t>
            </a:r>
            <a:endParaRPr kumimoji="0" lang="en-US"/>
          </a:p>
        </p:txBody>
      </p:sp>
      <p:sp>
        <p:nvSpPr>
          <p:cNvPr id="13" name="12 Marcador de texto"/>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s-ES"/>
              <a:t>Haga clic para modificar el estilo de texto del patrón</a:t>
            </a:r>
          </a:p>
          <a:p>
            <a:pPr lvl="1" eaLnBrk="1" latinLnBrk="0" hangingPunct="1"/>
            <a:r>
              <a:rPr kumimoji="0" lang="es-ES"/>
              <a:t>Segundo nivel</a:t>
            </a:r>
          </a:p>
          <a:p>
            <a:pPr lvl="2" eaLnBrk="1" latinLnBrk="0" hangingPunct="1"/>
            <a:r>
              <a:rPr kumimoji="0" lang="es-ES"/>
              <a:t>Tercer nivel</a:t>
            </a:r>
          </a:p>
          <a:p>
            <a:pPr lvl="3" eaLnBrk="1" latinLnBrk="0" hangingPunct="1"/>
            <a:r>
              <a:rPr kumimoji="0" lang="es-ES"/>
              <a:t>Cuarto nivel</a:t>
            </a:r>
          </a:p>
          <a:p>
            <a:pPr lvl="4" eaLnBrk="1" latinLnBrk="0" hangingPunct="1"/>
            <a:r>
              <a:rPr kumimoji="0" lang="es-ES"/>
              <a:t>Quinto nivel</a:t>
            </a:r>
            <a:endParaRPr kumimoji="0" lang="en-US"/>
          </a:p>
        </p:txBody>
      </p:sp>
      <p:sp>
        <p:nvSpPr>
          <p:cNvPr id="14" name="13 Marcador de fecha"/>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8C19FDD4-F552-4FCC-96E1-A36758A4A371}" type="datetimeFigureOut">
              <a:rPr lang="es-CL" smtClean="0"/>
              <a:t>31-03-2020</a:t>
            </a:fld>
            <a:endParaRPr lang="es-CL"/>
          </a:p>
        </p:txBody>
      </p:sp>
      <p:sp>
        <p:nvSpPr>
          <p:cNvPr id="3" name="2 Marcador de pie de página"/>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s-CL"/>
          </a:p>
        </p:txBody>
      </p:sp>
      <p:sp>
        <p:nvSpPr>
          <p:cNvPr id="23" name="22 Marcador de número de diapositiva"/>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F9C8AA4-1E85-4FFA-A9A2-2F85B99CC46D}" type="slidenum">
              <a:rPr lang="es-CL" smtClean="0"/>
              <a:t>‹Nº›</a:t>
            </a:fld>
            <a:endParaRPr lang="es-CL"/>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28662" y="571480"/>
            <a:ext cx="7772400" cy="1470025"/>
          </a:xfrm>
        </p:spPr>
        <p:txBody>
          <a:bodyPr/>
          <a:lstStyle/>
          <a:p>
            <a:r>
              <a:rPr lang="es-CL" b="1" u="sng" dirty="0"/>
              <a:t>Recursos naturales en Chile </a:t>
            </a:r>
          </a:p>
        </p:txBody>
      </p:sp>
      <p:pic>
        <p:nvPicPr>
          <p:cNvPr id="15362" name="Picture 2" descr="Resultado de imagen para recursos naturales en chile"/>
          <p:cNvPicPr>
            <a:picLocks noChangeAspect="1" noChangeArrowheads="1"/>
          </p:cNvPicPr>
          <p:nvPr/>
        </p:nvPicPr>
        <p:blipFill>
          <a:blip r:embed="rId2"/>
          <a:srcRect/>
          <a:stretch>
            <a:fillRect/>
          </a:stretch>
        </p:blipFill>
        <p:spPr bwMode="auto">
          <a:xfrm>
            <a:off x="857224" y="2428868"/>
            <a:ext cx="7134803" cy="3214710"/>
          </a:xfrm>
          <a:prstGeom prst="rect">
            <a:avLst/>
          </a:prstGeom>
          <a:noFill/>
        </p:spPr>
      </p:pic>
      <p:pic>
        <p:nvPicPr>
          <p:cNvPr id="4" name="Imagen 3">
            <a:extLst>
              <a:ext uri="{FF2B5EF4-FFF2-40B4-BE49-F238E27FC236}">
                <a16:creationId xmlns:a16="http://schemas.microsoft.com/office/drawing/2014/main" id="{2A287481-AA7E-4410-8F6F-BF97FD1D4359}"/>
              </a:ext>
            </a:extLst>
          </p:cNvPr>
          <p:cNvPicPr/>
          <p:nvPr/>
        </p:nvPicPr>
        <p:blipFill>
          <a:blip r:embed="rId3" cstate="print"/>
          <a:srcRect/>
          <a:stretch>
            <a:fillRect/>
          </a:stretch>
        </p:blipFill>
        <p:spPr bwMode="auto">
          <a:xfrm>
            <a:off x="251520" y="260648"/>
            <a:ext cx="2059305" cy="77216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28604"/>
            <a:ext cx="8329642" cy="6429396"/>
          </a:xfrm>
        </p:spPr>
        <p:txBody>
          <a:bodyPr>
            <a:normAutofit lnSpcReduction="10000"/>
          </a:bodyPr>
          <a:lstStyle/>
          <a:p>
            <a:pPr algn="just">
              <a:lnSpc>
                <a:spcPct val="150000"/>
              </a:lnSpc>
            </a:pPr>
            <a:r>
              <a:rPr lang="es-CL" b="1" u="sng" dirty="0"/>
              <a:t>Recursos pesqueros</a:t>
            </a:r>
            <a:r>
              <a:rPr lang="es-CL" dirty="0"/>
              <a:t>, nuestro país cuenta con uno de los sectores pesqueros más importantes, cuyo territorio marítimo se extiende hasta 200 millas desde la línea de la costa, lo que se llama zona económica exclusiva, destacando la producción de salmones, lenguado, merluza, congrio, anchoveta, sardina, jurel, atún, locos, choritos, ostiones, entre otros.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pic>
        <p:nvPicPr>
          <p:cNvPr id="6" name="5 Marcador de contenido" descr="prueba_013.jpg"/>
          <p:cNvPicPr>
            <a:picLocks noGrp="1" noChangeAspect="1"/>
          </p:cNvPicPr>
          <p:nvPr>
            <p:ph idx="1"/>
          </p:nvPr>
        </p:nvPicPr>
        <p:blipFill>
          <a:blip r:embed="rId2"/>
          <a:stretch>
            <a:fillRect/>
          </a:stretch>
        </p:blipFill>
        <p:spPr>
          <a:xfrm>
            <a:off x="4857752" y="0"/>
            <a:ext cx="4286248" cy="3053952"/>
          </a:xfrm>
        </p:spPr>
      </p:pic>
      <p:pic>
        <p:nvPicPr>
          <p:cNvPr id="35842" name="Picture 2" descr="Resultado de imagen para recursos pesqueros en chile"/>
          <p:cNvPicPr>
            <a:picLocks noChangeAspect="1" noChangeArrowheads="1"/>
          </p:cNvPicPr>
          <p:nvPr/>
        </p:nvPicPr>
        <p:blipFill>
          <a:blip r:embed="rId3"/>
          <a:srcRect/>
          <a:stretch>
            <a:fillRect/>
          </a:stretch>
        </p:blipFill>
        <p:spPr bwMode="auto">
          <a:xfrm>
            <a:off x="0" y="0"/>
            <a:ext cx="5143500" cy="3143250"/>
          </a:xfrm>
          <a:prstGeom prst="rect">
            <a:avLst/>
          </a:prstGeom>
          <a:noFill/>
        </p:spPr>
      </p:pic>
      <p:pic>
        <p:nvPicPr>
          <p:cNvPr id="35844" name="Picture 4" descr="Resultado de imagen para recursos pesqueros en chile"/>
          <p:cNvPicPr>
            <a:picLocks noChangeAspect="1" noChangeArrowheads="1"/>
          </p:cNvPicPr>
          <p:nvPr/>
        </p:nvPicPr>
        <p:blipFill>
          <a:blip r:embed="rId4"/>
          <a:srcRect/>
          <a:stretch>
            <a:fillRect/>
          </a:stretch>
        </p:blipFill>
        <p:spPr bwMode="auto">
          <a:xfrm>
            <a:off x="-1" y="3143248"/>
            <a:ext cx="5000629" cy="3714752"/>
          </a:xfrm>
          <a:prstGeom prst="rect">
            <a:avLst/>
          </a:prstGeom>
          <a:noFill/>
        </p:spPr>
      </p:pic>
      <p:pic>
        <p:nvPicPr>
          <p:cNvPr id="35846" name="Picture 6" descr="Resultado de imagen para recursos pesqueros salmon en chile"/>
          <p:cNvPicPr>
            <a:picLocks noChangeAspect="1" noChangeArrowheads="1"/>
          </p:cNvPicPr>
          <p:nvPr/>
        </p:nvPicPr>
        <p:blipFill>
          <a:blip r:embed="rId5"/>
          <a:srcRect/>
          <a:stretch>
            <a:fillRect/>
          </a:stretch>
        </p:blipFill>
        <p:spPr bwMode="auto">
          <a:xfrm>
            <a:off x="5000628" y="3143248"/>
            <a:ext cx="4396182" cy="392906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b="1" u="sng" dirty="0"/>
              <a:t>Objetivo:</a:t>
            </a:r>
          </a:p>
        </p:txBody>
      </p:sp>
      <p:sp>
        <p:nvSpPr>
          <p:cNvPr id="3" name="2 Marcador de contenido"/>
          <p:cNvSpPr>
            <a:spLocks noGrp="1"/>
          </p:cNvSpPr>
          <p:nvPr>
            <p:ph idx="1"/>
          </p:nvPr>
        </p:nvSpPr>
        <p:spPr>
          <a:xfrm>
            <a:off x="214282" y="1600200"/>
            <a:ext cx="8472518" cy="4686320"/>
          </a:xfrm>
        </p:spPr>
        <p:txBody>
          <a:bodyPr/>
          <a:lstStyle/>
          <a:p>
            <a:pPr algn="just">
              <a:lnSpc>
                <a:spcPct val="150000"/>
              </a:lnSpc>
              <a:buNone/>
            </a:pPr>
            <a:r>
              <a:rPr lang="es-CL" dirty="0"/>
              <a:t>   Conocer los principales recursos naturales que se extraen de las diversas zonas geográficas del país reconociendo las principales actividades económicas ligadas a ella. </a:t>
            </a:r>
          </a:p>
        </p:txBody>
      </p:sp>
      <p:pic>
        <p:nvPicPr>
          <p:cNvPr id="4" name="Imagen 3">
            <a:extLst>
              <a:ext uri="{FF2B5EF4-FFF2-40B4-BE49-F238E27FC236}">
                <a16:creationId xmlns:a16="http://schemas.microsoft.com/office/drawing/2014/main" id="{93E8DEED-14CC-44FE-BCA0-891E1EFFB6C1}"/>
              </a:ext>
            </a:extLst>
          </p:cNvPr>
          <p:cNvPicPr/>
          <p:nvPr/>
        </p:nvPicPr>
        <p:blipFill>
          <a:blip r:embed="rId2" cstate="print"/>
          <a:srcRect/>
          <a:stretch>
            <a:fillRect/>
          </a:stretch>
        </p:blipFill>
        <p:spPr bwMode="auto">
          <a:xfrm>
            <a:off x="6084168" y="273036"/>
            <a:ext cx="2059305" cy="77216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algn="ctr">
              <a:buNone/>
            </a:pPr>
            <a:r>
              <a:rPr lang="es-CL" dirty="0"/>
              <a:t>¿</a:t>
            </a:r>
            <a:r>
              <a:rPr lang="es-CL" sz="4000" b="1" u="sng" dirty="0">
                <a:effectLst>
                  <a:outerShdw blurRad="38100" dist="38100" dir="2700000" algn="tl">
                    <a:srgbClr val="000000">
                      <a:alpha val="43137"/>
                    </a:srgbClr>
                  </a:outerShdw>
                </a:effectLst>
              </a:rPr>
              <a:t>Qué es un recurso natural?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b="1" u="sng" dirty="0"/>
              <a:t>Los principales recursos naturales en Chile: </a:t>
            </a:r>
          </a:p>
        </p:txBody>
      </p:sp>
      <p:sp>
        <p:nvSpPr>
          <p:cNvPr id="3" name="2 Marcador de contenido"/>
          <p:cNvSpPr>
            <a:spLocks noGrp="1"/>
          </p:cNvSpPr>
          <p:nvPr>
            <p:ph idx="1"/>
          </p:nvPr>
        </p:nvSpPr>
        <p:spPr>
          <a:xfrm>
            <a:off x="457200" y="1882808"/>
            <a:ext cx="8329642" cy="4975192"/>
          </a:xfrm>
        </p:spPr>
        <p:txBody>
          <a:bodyPr>
            <a:normAutofit fontScale="85000" lnSpcReduction="10000"/>
          </a:bodyPr>
          <a:lstStyle/>
          <a:p>
            <a:pPr algn="just">
              <a:lnSpc>
                <a:spcPct val="160000"/>
              </a:lnSpc>
            </a:pPr>
            <a:r>
              <a:rPr lang="es-CL" b="1" u="sng" dirty="0"/>
              <a:t>Los recursos mineros</a:t>
            </a:r>
            <a:r>
              <a:rPr lang="es-CL" dirty="0"/>
              <a:t>, contamos con una variada y numerosa cantidad de yacimientos metálicos de cobre, plata, hierro y oro. De todos ellos el cobre es el más importante para nuestro país que constituye la actividad extractiva más importante del país donde la concentración de las actividades productivas se encuentra en la extracción del cobre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para recursos mineros en chile"/>
          <p:cNvPicPr>
            <a:picLocks noChangeAspect="1" noChangeArrowheads="1"/>
          </p:cNvPicPr>
          <p:nvPr/>
        </p:nvPicPr>
        <p:blipFill>
          <a:blip r:embed="rId2"/>
          <a:srcRect/>
          <a:stretch>
            <a:fillRect/>
          </a:stretch>
        </p:blipFill>
        <p:spPr bwMode="auto">
          <a:xfrm>
            <a:off x="0" y="0"/>
            <a:ext cx="4889497" cy="3143248"/>
          </a:xfrm>
          <a:prstGeom prst="rect">
            <a:avLst/>
          </a:prstGeom>
          <a:noFill/>
        </p:spPr>
      </p:pic>
      <p:sp>
        <p:nvSpPr>
          <p:cNvPr id="1028" name="AutoShape 4" descr="Resultado de imagen para recursos mineros en chil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CL"/>
          </a:p>
        </p:txBody>
      </p:sp>
      <p:pic>
        <p:nvPicPr>
          <p:cNvPr id="1030" name="Picture 6" descr="Resultado de imagen para recursos mineros en chile"/>
          <p:cNvPicPr>
            <a:picLocks noChangeAspect="1" noChangeArrowheads="1"/>
          </p:cNvPicPr>
          <p:nvPr/>
        </p:nvPicPr>
        <p:blipFill>
          <a:blip r:embed="rId3"/>
          <a:srcRect/>
          <a:stretch>
            <a:fillRect/>
          </a:stretch>
        </p:blipFill>
        <p:spPr bwMode="auto">
          <a:xfrm>
            <a:off x="4661649" y="0"/>
            <a:ext cx="4482351" cy="3429000"/>
          </a:xfrm>
          <a:prstGeom prst="rect">
            <a:avLst/>
          </a:prstGeom>
          <a:noFill/>
        </p:spPr>
      </p:pic>
      <p:pic>
        <p:nvPicPr>
          <p:cNvPr id="1032" name="Picture 8" descr="Resultado de imagen para recursos mineros en chile"/>
          <p:cNvPicPr>
            <a:picLocks noChangeAspect="1" noChangeArrowheads="1"/>
          </p:cNvPicPr>
          <p:nvPr/>
        </p:nvPicPr>
        <p:blipFill>
          <a:blip r:embed="rId4"/>
          <a:srcRect/>
          <a:stretch>
            <a:fillRect/>
          </a:stretch>
        </p:blipFill>
        <p:spPr bwMode="auto">
          <a:xfrm>
            <a:off x="0" y="3143248"/>
            <a:ext cx="5065572" cy="3714752"/>
          </a:xfrm>
          <a:prstGeom prst="rect">
            <a:avLst/>
          </a:prstGeom>
          <a:noFill/>
        </p:spPr>
      </p:pic>
      <p:pic>
        <p:nvPicPr>
          <p:cNvPr id="1036" name="Picture 12" descr="Resultado de imagen para recursos mineros en chile"/>
          <p:cNvPicPr>
            <a:picLocks noChangeAspect="1" noChangeArrowheads="1"/>
          </p:cNvPicPr>
          <p:nvPr/>
        </p:nvPicPr>
        <p:blipFill>
          <a:blip r:embed="rId5"/>
          <a:srcRect/>
          <a:stretch>
            <a:fillRect/>
          </a:stretch>
        </p:blipFill>
        <p:spPr bwMode="auto">
          <a:xfrm>
            <a:off x="4346325" y="3286124"/>
            <a:ext cx="4797675" cy="357187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20" y="285728"/>
            <a:ext cx="8229600" cy="6572272"/>
          </a:xfrm>
        </p:spPr>
        <p:txBody>
          <a:bodyPr>
            <a:normAutofit lnSpcReduction="10000"/>
          </a:bodyPr>
          <a:lstStyle/>
          <a:p>
            <a:r>
              <a:rPr lang="es-CL" b="1" u="sng" dirty="0"/>
              <a:t>Recursos </a:t>
            </a:r>
            <a:r>
              <a:rPr lang="es-CL" b="1" u="sng" dirty="0" err="1"/>
              <a:t>silvoagropecuarios</a:t>
            </a:r>
            <a:r>
              <a:rPr lang="es-CL" b="1" u="sng" dirty="0"/>
              <a:t>:</a:t>
            </a:r>
          </a:p>
          <a:p>
            <a:pPr algn="just">
              <a:lnSpc>
                <a:spcPct val="150000"/>
              </a:lnSpc>
              <a:buNone/>
            </a:pPr>
            <a:endParaRPr lang="es-CL" b="1" u="sng" dirty="0"/>
          </a:p>
          <a:p>
            <a:pPr algn="just">
              <a:lnSpc>
                <a:spcPct val="150000"/>
              </a:lnSpc>
              <a:buNone/>
            </a:pPr>
            <a:r>
              <a:rPr lang="es-CL" b="1" dirty="0"/>
              <a:t>    </a:t>
            </a:r>
            <a:r>
              <a:rPr lang="es-CL" dirty="0"/>
              <a:t>corresponde a la segunda actividad productiva del país después de la minería, representando aproximadamente un 20% de las exportaciones. Entre los recursos y actividades en la cual se divide se encuentra la silvicultura, la agricultura y la ganadería.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85728"/>
            <a:ext cx="8472518" cy="6572272"/>
          </a:xfrm>
        </p:spPr>
        <p:txBody>
          <a:bodyPr>
            <a:normAutofit/>
          </a:bodyPr>
          <a:lstStyle/>
          <a:p>
            <a:r>
              <a:rPr lang="es-CL" b="1" u="sng" dirty="0"/>
              <a:t>La silvicultura </a:t>
            </a:r>
            <a:r>
              <a:rPr lang="es-CL" dirty="0"/>
              <a:t>se refiere a la explotación de bosques, donde nuestro país cuenta con suelos aptos para el uso forestal ,donde su uso se destina como material de construcción, la producción de leña y la fabricación de papel, entre otros</a:t>
            </a:r>
          </a:p>
          <a:p>
            <a:pPr>
              <a:buNone/>
            </a:pPr>
            <a:endParaRPr lang="es-CL" dirty="0"/>
          </a:p>
        </p:txBody>
      </p:sp>
      <p:pic>
        <p:nvPicPr>
          <p:cNvPr id="33794" name="Picture 2" descr="Resultado de imagen para la silvicultura en chile"/>
          <p:cNvPicPr>
            <a:picLocks noChangeAspect="1" noChangeArrowheads="1"/>
          </p:cNvPicPr>
          <p:nvPr/>
        </p:nvPicPr>
        <p:blipFill>
          <a:blip r:embed="rId2"/>
          <a:srcRect/>
          <a:stretch>
            <a:fillRect/>
          </a:stretch>
        </p:blipFill>
        <p:spPr bwMode="auto">
          <a:xfrm>
            <a:off x="2071670" y="3143248"/>
            <a:ext cx="5229886" cy="349850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57158" y="214290"/>
            <a:ext cx="8229600" cy="4572000"/>
          </a:xfrm>
        </p:spPr>
        <p:txBody>
          <a:bodyPr/>
          <a:lstStyle/>
          <a:p>
            <a:pPr algn="just"/>
            <a:r>
              <a:rPr lang="es-CL" b="1" u="sng" dirty="0"/>
              <a:t>La agricultura</a:t>
            </a:r>
            <a:r>
              <a:rPr lang="es-CL" dirty="0"/>
              <a:t>, dependiendo de las condiciones climáticas y del relieve, Chile presenta distintos tipos de producciones agrícolas. entre los principales productos encontramos frutas, cereales como el trigo.</a:t>
            </a:r>
          </a:p>
          <a:p>
            <a:endParaRPr lang="es-CL" dirty="0"/>
          </a:p>
        </p:txBody>
      </p:sp>
      <p:pic>
        <p:nvPicPr>
          <p:cNvPr id="32770" name="Picture 2" descr="Resultado de imagen para la agricultura en chile"/>
          <p:cNvPicPr>
            <a:picLocks noChangeAspect="1" noChangeArrowheads="1"/>
          </p:cNvPicPr>
          <p:nvPr/>
        </p:nvPicPr>
        <p:blipFill>
          <a:blip r:embed="rId2"/>
          <a:srcRect/>
          <a:stretch>
            <a:fillRect/>
          </a:stretch>
        </p:blipFill>
        <p:spPr bwMode="auto">
          <a:xfrm>
            <a:off x="1000100" y="3214686"/>
            <a:ext cx="7106890" cy="335758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0034" y="214290"/>
            <a:ext cx="8229600" cy="4572000"/>
          </a:xfrm>
        </p:spPr>
        <p:txBody>
          <a:bodyPr/>
          <a:lstStyle/>
          <a:p>
            <a:pPr algn="just"/>
            <a:r>
              <a:rPr lang="es-CL" b="1" u="sng" dirty="0"/>
              <a:t>La ganadería</a:t>
            </a:r>
            <a:r>
              <a:rPr lang="es-CL" dirty="0"/>
              <a:t>, depende de los suelos, ya que requiere de praderas donde pastan los animales, su producción de carne está destinada fundamentalmente al mercado interno</a:t>
            </a:r>
          </a:p>
        </p:txBody>
      </p:sp>
      <p:pic>
        <p:nvPicPr>
          <p:cNvPr id="31746" name="Picture 2" descr="Resultado de imagen para la ganaderia en chile"/>
          <p:cNvPicPr>
            <a:picLocks noChangeAspect="1" noChangeArrowheads="1"/>
          </p:cNvPicPr>
          <p:nvPr/>
        </p:nvPicPr>
        <p:blipFill>
          <a:blip r:embed="rId2"/>
          <a:srcRect/>
          <a:stretch>
            <a:fillRect/>
          </a:stretch>
        </p:blipFill>
        <p:spPr bwMode="auto">
          <a:xfrm>
            <a:off x="1000100" y="2714620"/>
            <a:ext cx="6102846" cy="3714776"/>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ío">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18</TotalTime>
  <Words>321</Words>
  <Application>Microsoft Office PowerPoint</Application>
  <PresentationFormat>Presentación en pantalla (4:3)</PresentationFormat>
  <Paragraphs>13</Paragraphs>
  <Slides>11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11</vt:i4>
      </vt:variant>
    </vt:vector>
  </HeadingPairs>
  <TitlesOfParts>
    <vt:vector size="15" baseType="lpstr">
      <vt:lpstr>Century Gothic</vt:lpstr>
      <vt:lpstr>Verdana</vt:lpstr>
      <vt:lpstr>Wingdings 2</vt:lpstr>
      <vt:lpstr>Brío</vt:lpstr>
      <vt:lpstr>Recursos naturales en Chile </vt:lpstr>
      <vt:lpstr>Objetivo:</vt:lpstr>
      <vt:lpstr>Presentación de PowerPoint</vt:lpstr>
      <vt:lpstr>Los principales recursos naturales en Chile: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PC</dc:creator>
  <cp:lastModifiedBy>Daniel Cabezas Miranda</cp:lastModifiedBy>
  <cp:revision>12</cp:revision>
  <dcterms:created xsi:type="dcterms:W3CDTF">2016-11-08T15:03:22Z</dcterms:created>
  <dcterms:modified xsi:type="dcterms:W3CDTF">2020-03-31T03:43:02Z</dcterms:modified>
</cp:coreProperties>
</file>