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4" r:id="rId4"/>
    <p:sldId id="270" r:id="rId5"/>
    <p:sldId id="265" r:id="rId6"/>
    <p:sldId id="269" r:id="rId7"/>
    <p:sldId id="268" r:id="rId8"/>
    <p:sldId id="271" r:id="rId9"/>
    <p:sldId id="262" r:id="rId10"/>
    <p:sldId id="263" r:id="rId11"/>
    <p:sldId id="273" r:id="rId12"/>
    <p:sldId id="257" r:id="rId13"/>
    <p:sldId id="275" r:id="rId14"/>
    <p:sldId id="274" r:id="rId15"/>
    <p:sldId id="276" r:id="rId16"/>
    <p:sldId id="258" r:id="rId17"/>
    <p:sldId id="277" r:id="rId18"/>
    <p:sldId id="278" r:id="rId19"/>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4304A-7745-4EBE-8843-311C9F761030}"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s-CL"/>
        </a:p>
      </dgm:t>
    </dgm:pt>
    <dgm:pt modelId="{229FA93C-FF57-4DCC-8CF4-07773AC981ED}">
      <dgm:prSet phldrT="[Texto]" custT="1"/>
      <dgm:spPr/>
      <dgm:t>
        <a:bodyPr/>
        <a:lstStyle/>
        <a:p>
          <a:r>
            <a:rPr lang="es-CL" sz="2000" b="1" dirty="0"/>
            <a:t>Movimiento de las agua</a:t>
          </a:r>
        </a:p>
      </dgm:t>
    </dgm:pt>
    <dgm:pt modelId="{C44978EB-9728-48D5-944D-4C285999B8CA}" type="parTrans" cxnId="{13E10F1A-AE9D-4007-A1BF-6BB353A86AED}">
      <dgm:prSet/>
      <dgm:spPr/>
      <dgm:t>
        <a:bodyPr/>
        <a:lstStyle/>
        <a:p>
          <a:endParaRPr lang="es-CL" sz="2000" b="1">
            <a:solidFill>
              <a:schemeClr val="tx1"/>
            </a:solidFill>
          </a:endParaRPr>
        </a:p>
      </dgm:t>
    </dgm:pt>
    <dgm:pt modelId="{B668F38A-0D89-493C-A696-C098D0A39683}" type="sibTrans" cxnId="{13E10F1A-AE9D-4007-A1BF-6BB353A86AED}">
      <dgm:prSet/>
      <dgm:spPr/>
      <dgm:t>
        <a:bodyPr/>
        <a:lstStyle/>
        <a:p>
          <a:endParaRPr lang="es-CL" sz="2000" b="1">
            <a:solidFill>
              <a:schemeClr val="tx1"/>
            </a:solidFill>
          </a:endParaRPr>
        </a:p>
      </dgm:t>
    </dgm:pt>
    <dgm:pt modelId="{906A832D-DF89-4C2A-A5C4-22F10BDC7832}">
      <dgm:prSet phldrT="[Texto]" custT="1"/>
      <dgm:spPr/>
      <dgm:t>
        <a:bodyPr/>
        <a:lstStyle/>
        <a:p>
          <a:r>
            <a:rPr lang="es-CL" sz="2000" b="1" dirty="0"/>
            <a:t>Mareas</a:t>
          </a:r>
        </a:p>
      </dgm:t>
    </dgm:pt>
    <dgm:pt modelId="{DC4ECDC8-02BD-461F-9D33-CCA5B0D10E74}" type="parTrans" cxnId="{90053FAA-8076-4239-99C1-583D838DBA1B}">
      <dgm:prSet/>
      <dgm:spPr/>
      <dgm:t>
        <a:bodyPr/>
        <a:lstStyle/>
        <a:p>
          <a:endParaRPr lang="es-CL" sz="2000" b="1">
            <a:solidFill>
              <a:schemeClr val="tx1"/>
            </a:solidFill>
          </a:endParaRPr>
        </a:p>
      </dgm:t>
    </dgm:pt>
    <dgm:pt modelId="{F0CD3293-8FE5-482D-ADDC-1ECF5A62A019}" type="sibTrans" cxnId="{90053FAA-8076-4239-99C1-583D838DBA1B}">
      <dgm:prSet/>
      <dgm:spPr/>
      <dgm:t>
        <a:bodyPr/>
        <a:lstStyle/>
        <a:p>
          <a:endParaRPr lang="es-CL" sz="2000" b="1">
            <a:solidFill>
              <a:schemeClr val="tx1"/>
            </a:solidFill>
          </a:endParaRPr>
        </a:p>
      </dgm:t>
    </dgm:pt>
    <dgm:pt modelId="{870DB453-10E8-4529-8415-145619AE784F}">
      <dgm:prSet phldrT="[Texto]" custT="1"/>
      <dgm:spPr>
        <a:ln>
          <a:solidFill>
            <a:srgbClr val="FF0000"/>
          </a:solidFill>
        </a:ln>
      </dgm:spPr>
      <dgm:t>
        <a:bodyPr/>
        <a:lstStyle/>
        <a:p>
          <a:r>
            <a:rPr lang="es-CL" sz="2000" b="1"/>
            <a:t>Son: </a:t>
          </a:r>
          <a:endParaRPr lang="es-CL" sz="2000" b="1" dirty="0"/>
        </a:p>
      </dgm:t>
    </dgm:pt>
    <dgm:pt modelId="{C8252288-D897-4B97-84CF-1F9C6F7D12FB}" type="parTrans" cxnId="{ABFF97F6-490B-45BB-BD40-20BA59716531}">
      <dgm:prSet/>
      <dgm:spPr/>
      <dgm:t>
        <a:bodyPr/>
        <a:lstStyle/>
        <a:p>
          <a:endParaRPr lang="es-CL" sz="2000" b="1">
            <a:solidFill>
              <a:schemeClr val="tx1"/>
            </a:solidFill>
          </a:endParaRPr>
        </a:p>
      </dgm:t>
    </dgm:pt>
    <dgm:pt modelId="{29B7F4A4-CD7D-4E62-8505-26B9180589CC}" type="sibTrans" cxnId="{ABFF97F6-490B-45BB-BD40-20BA59716531}">
      <dgm:prSet/>
      <dgm:spPr/>
      <dgm:t>
        <a:bodyPr/>
        <a:lstStyle/>
        <a:p>
          <a:endParaRPr lang="es-CL" sz="2000" b="1">
            <a:solidFill>
              <a:schemeClr val="tx1"/>
            </a:solidFill>
          </a:endParaRPr>
        </a:p>
      </dgm:t>
    </dgm:pt>
    <dgm:pt modelId="{85514C45-88C5-4C5E-AECA-A16DBBA3F295}">
      <dgm:prSet phldrT="[Texto]" custT="1"/>
      <dgm:spPr/>
      <dgm:t>
        <a:bodyPr/>
        <a:lstStyle/>
        <a:p>
          <a:r>
            <a:rPr lang="es-CL" sz="2000" b="1"/>
            <a:t>Corrientes Marinas</a:t>
          </a:r>
          <a:endParaRPr lang="es-CL" sz="2000" b="1" dirty="0"/>
        </a:p>
      </dgm:t>
    </dgm:pt>
    <dgm:pt modelId="{8325F493-D1DC-4CAC-BB6C-0774236BC435}" type="parTrans" cxnId="{D2D46DE4-9B74-4C9B-9B94-DB21DD488B45}">
      <dgm:prSet/>
      <dgm:spPr/>
      <dgm:t>
        <a:bodyPr/>
        <a:lstStyle/>
        <a:p>
          <a:endParaRPr lang="es-CL" sz="2000" b="1">
            <a:solidFill>
              <a:schemeClr val="tx1"/>
            </a:solidFill>
          </a:endParaRPr>
        </a:p>
      </dgm:t>
    </dgm:pt>
    <dgm:pt modelId="{329DD145-9F20-4BFC-AE60-322FFF56E1C5}" type="sibTrans" cxnId="{D2D46DE4-9B74-4C9B-9B94-DB21DD488B45}">
      <dgm:prSet/>
      <dgm:spPr/>
      <dgm:t>
        <a:bodyPr/>
        <a:lstStyle/>
        <a:p>
          <a:endParaRPr lang="es-CL" sz="2000" b="1">
            <a:solidFill>
              <a:schemeClr val="tx1"/>
            </a:solidFill>
          </a:endParaRPr>
        </a:p>
      </dgm:t>
    </dgm:pt>
    <dgm:pt modelId="{1831C5B6-268E-47FE-AAA5-9DE3D9BAC4E9}">
      <dgm:prSet phldrT="[Texto]" custT="1"/>
      <dgm:spPr>
        <a:ln>
          <a:solidFill>
            <a:srgbClr val="FF0000"/>
          </a:solidFill>
        </a:ln>
      </dgm:spPr>
      <dgm:t>
        <a:bodyPr/>
        <a:lstStyle/>
        <a:p>
          <a:r>
            <a:rPr lang="es-CL" sz="2000" b="1"/>
            <a:t>Son:</a:t>
          </a:r>
          <a:endParaRPr lang="es-CL" sz="2000" b="1" dirty="0"/>
        </a:p>
      </dgm:t>
    </dgm:pt>
    <dgm:pt modelId="{B911BAB8-02C4-4EDD-8A7D-D5D4405C1CC3}" type="parTrans" cxnId="{BB951463-F503-4ACA-8806-1289D540E05F}">
      <dgm:prSet/>
      <dgm:spPr/>
      <dgm:t>
        <a:bodyPr/>
        <a:lstStyle/>
        <a:p>
          <a:endParaRPr lang="es-CL" sz="2000" b="1">
            <a:solidFill>
              <a:schemeClr val="tx1"/>
            </a:solidFill>
          </a:endParaRPr>
        </a:p>
      </dgm:t>
    </dgm:pt>
    <dgm:pt modelId="{D66DBA33-D632-478F-95AD-47E30558AACC}" type="sibTrans" cxnId="{BB951463-F503-4ACA-8806-1289D540E05F}">
      <dgm:prSet/>
      <dgm:spPr/>
      <dgm:t>
        <a:bodyPr/>
        <a:lstStyle/>
        <a:p>
          <a:endParaRPr lang="es-CL" sz="2000" b="1">
            <a:solidFill>
              <a:schemeClr val="tx1"/>
            </a:solidFill>
          </a:endParaRPr>
        </a:p>
      </dgm:t>
    </dgm:pt>
    <dgm:pt modelId="{277E4278-C647-4DED-8FFB-02C78506E4A4}">
      <dgm:prSet custT="1"/>
      <dgm:spPr/>
      <dgm:t>
        <a:bodyPr/>
        <a:lstStyle/>
        <a:p>
          <a:r>
            <a:rPr lang="es-CL" sz="2000" b="1" dirty="0"/>
            <a:t>Olas</a:t>
          </a:r>
        </a:p>
      </dgm:t>
    </dgm:pt>
    <dgm:pt modelId="{1DF165E1-E2B8-42AC-9EA3-3B2AAAC80ED6}" type="parTrans" cxnId="{F4605B0F-3D47-4DFA-B242-4907BD258BD1}">
      <dgm:prSet/>
      <dgm:spPr/>
      <dgm:t>
        <a:bodyPr/>
        <a:lstStyle/>
        <a:p>
          <a:endParaRPr lang="es-CL" sz="2000" b="1">
            <a:solidFill>
              <a:schemeClr val="tx1"/>
            </a:solidFill>
          </a:endParaRPr>
        </a:p>
      </dgm:t>
    </dgm:pt>
    <dgm:pt modelId="{40A0311E-DEE9-4D86-85E9-E0ADD41EBE34}" type="sibTrans" cxnId="{F4605B0F-3D47-4DFA-B242-4907BD258BD1}">
      <dgm:prSet/>
      <dgm:spPr/>
      <dgm:t>
        <a:bodyPr/>
        <a:lstStyle/>
        <a:p>
          <a:endParaRPr lang="es-CL" sz="2000" b="1">
            <a:solidFill>
              <a:schemeClr val="tx1"/>
            </a:solidFill>
          </a:endParaRPr>
        </a:p>
      </dgm:t>
    </dgm:pt>
    <dgm:pt modelId="{14693BE8-A61E-49BB-8818-10E1FD2FE78B}">
      <dgm:prSet custT="1"/>
      <dgm:spPr>
        <a:ln>
          <a:solidFill>
            <a:srgbClr val="FF0000"/>
          </a:solidFill>
        </a:ln>
      </dgm:spPr>
      <dgm:t>
        <a:bodyPr/>
        <a:lstStyle/>
        <a:p>
          <a:r>
            <a:rPr lang="es-CL" sz="2000" b="1" dirty="0"/>
            <a:t>Son: </a:t>
          </a:r>
        </a:p>
      </dgm:t>
    </dgm:pt>
    <dgm:pt modelId="{F5887815-F83A-4058-B8CA-6ECB5C27F9EE}" type="parTrans" cxnId="{B5460BE7-6D52-4834-A3CE-9FDCD8D01C15}">
      <dgm:prSet/>
      <dgm:spPr/>
      <dgm:t>
        <a:bodyPr/>
        <a:lstStyle/>
        <a:p>
          <a:endParaRPr lang="es-CL" sz="2000" b="1">
            <a:solidFill>
              <a:schemeClr val="tx1"/>
            </a:solidFill>
          </a:endParaRPr>
        </a:p>
      </dgm:t>
    </dgm:pt>
    <dgm:pt modelId="{6E37734C-D0C0-4B33-8D74-127096B83031}" type="sibTrans" cxnId="{B5460BE7-6D52-4834-A3CE-9FDCD8D01C15}">
      <dgm:prSet/>
      <dgm:spPr/>
      <dgm:t>
        <a:bodyPr/>
        <a:lstStyle/>
        <a:p>
          <a:endParaRPr lang="es-CL" sz="2000" b="1">
            <a:solidFill>
              <a:schemeClr val="tx1"/>
            </a:solidFill>
          </a:endParaRPr>
        </a:p>
      </dgm:t>
    </dgm:pt>
    <dgm:pt modelId="{776071E8-BD28-44F6-91C8-00964758EE27}">
      <dgm:prSet custT="1"/>
      <dgm:spPr>
        <a:ln>
          <a:solidFill>
            <a:srgbClr val="FF0000"/>
          </a:solidFill>
        </a:ln>
      </dgm:spPr>
      <dgm:t>
        <a:bodyPr/>
        <a:lstStyle/>
        <a:p>
          <a:r>
            <a:rPr lang="es-CL" sz="2000" b="1" dirty="0"/>
            <a:t>Se producen por: </a:t>
          </a:r>
        </a:p>
      </dgm:t>
    </dgm:pt>
    <dgm:pt modelId="{F150A37E-363B-432B-80A1-640539346A78}" type="parTrans" cxnId="{A3A30658-753C-4A25-8DEA-7189C42FF944}">
      <dgm:prSet/>
      <dgm:spPr/>
      <dgm:t>
        <a:bodyPr/>
        <a:lstStyle/>
        <a:p>
          <a:endParaRPr lang="es-CL" sz="2000" b="1">
            <a:solidFill>
              <a:schemeClr val="tx1"/>
            </a:solidFill>
          </a:endParaRPr>
        </a:p>
      </dgm:t>
    </dgm:pt>
    <dgm:pt modelId="{09CB7CA3-9E1C-4AB5-B1E5-D49FF6D3C0EA}" type="sibTrans" cxnId="{A3A30658-753C-4A25-8DEA-7189C42FF944}">
      <dgm:prSet/>
      <dgm:spPr/>
      <dgm:t>
        <a:bodyPr/>
        <a:lstStyle/>
        <a:p>
          <a:endParaRPr lang="es-CL" sz="2000" b="1">
            <a:solidFill>
              <a:schemeClr val="tx1"/>
            </a:solidFill>
          </a:endParaRPr>
        </a:p>
      </dgm:t>
    </dgm:pt>
    <dgm:pt modelId="{C3C114A0-2372-4C37-8A42-46352F5EA4A5}">
      <dgm:prSet custT="1"/>
      <dgm:spPr>
        <a:ln>
          <a:solidFill>
            <a:srgbClr val="FF0000"/>
          </a:solidFill>
        </a:ln>
      </dgm:spPr>
      <dgm:t>
        <a:bodyPr/>
        <a:lstStyle/>
        <a:p>
          <a:r>
            <a:rPr lang="es-CL" sz="2000" b="1" dirty="0"/>
            <a:t>Se producen por: </a:t>
          </a:r>
        </a:p>
      </dgm:t>
    </dgm:pt>
    <dgm:pt modelId="{13D0CADE-AA96-4B35-88D3-C58C0522D047}" type="parTrans" cxnId="{373117C2-3835-4BE4-B289-DC74B5F5DF90}">
      <dgm:prSet/>
      <dgm:spPr/>
      <dgm:t>
        <a:bodyPr/>
        <a:lstStyle/>
        <a:p>
          <a:endParaRPr lang="es-CL" sz="2000" b="1">
            <a:solidFill>
              <a:schemeClr val="tx1"/>
            </a:solidFill>
          </a:endParaRPr>
        </a:p>
      </dgm:t>
    </dgm:pt>
    <dgm:pt modelId="{B51377FC-3C5C-4BCF-BA0C-EFB72BCC6491}" type="sibTrans" cxnId="{373117C2-3835-4BE4-B289-DC74B5F5DF90}">
      <dgm:prSet/>
      <dgm:spPr/>
      <dgm:t>
        <a:bodyPr/>
        <a:lstStyle/>
        <a:p>
          <a:endParaRPr lang="es-CL" sz="2000" b="1">
            <a:solidFill>
              <a:schemeClr val="tx1"/>
            </a:solidFill>
          </a:endParaRPr>
        </a:p>
      </dgm:t>
    </dgm:pt>
    <dgm:pt modelId="{AB0A219D-3510-4745-9B33-584012701CEE}">
      <dgm:prSet custT="1"/>
      <dgm:spPr>
        <a:ln>
          <a:solidFill>
            <a:srgbClr val="FF0000"/>
          </a:solidFill>
        </a:ln>
      </dgm:spPr>
      <dgm:t>
        <a:bodyPr/>
        <a:lstStyle/>
        <a:p>
          <a:r>
            <a:rPr lang="es-CL" sz="2000" b="1" dirty="0"/>
            <a:t>Se producen por:</a:t>
          </a:r>
        </a:p>
      </dgm:t>
    </dgm:pt>
    <dgm:pt modelId="{54524692-B161-469A-A88F-53E4F4DDB737}" type="parTrans" cxnId="{50F7D0EC-4C1E-4DAD-8CFC-B3A8570A6FA4}">
      <dgm:prSet/>
      <dgm:spPr/>
      <dgm:t>
        <a:bodyPr/>
        <a:lstStyle/>
        <a:p>
          <a:endParaRPr lang="es-CL" sz="2000" b="1">
            <a:solidFill>
              <a:schemeClr val="tx1"/>
            </a:solidFill>
          </a:endParaRPr>
        </a:p>
      </dgm:t>
    </dgm:pt>
    <dgm:pt modelId="{30A9B3E6-10D9-4B6B-B675-0B253EA67482}" type="sibTrans" cxnId="{50F7D0EC-4C1E-4DAD-8CFC-B3A8570A6FA4}">
      <dgm:prSet/>
      <dgm:spPr/>
      <dgm:t>
        <a:bodyPr/>
        <a:lstStyle/>
        <a:p>
          <a:endParaRPr lang="es-CL" sz="2000" b="1">
            <a:solidFill>
              <a:schemeClr val="tx1"/>
            </a:solidFill>
          </a:endParaRPr>
        </a:p>
      </dgm:t>
    </dgm:pt>
    <dgm:pt modelId="{4D126931-7166-4C0F-B45B-2C450F3A5FDA}" type="pres">
      <dgm:prSet presAssocID="{9984304A-7745-4EBE-8843-311C9F761030}" presName="hierChild1" presStyleCnt="0">
        <dgm:presLayoutVars>
          <dgm:chPref val="1"/>
          <dgm:dir/>
          <dgm:animOne val="branch"/>
          <dgm:animLvl val="lvl"/>
          <dgm:resizeHandles/>
        </dgm:presLayoutVars>
      </dgm:prSet>
      <dgm:spPr/>
    </dgm:pt>
    <dgm:pt modelId="{CE4A25F0-CEBF-48C3-9EC9-A63E46212787}" type="pres">
      <dgm:prSet presAssocID="{229FA93C-FF57-4DCC-8CF4-07773AC981ED}" presName="hierRoot1" presStyleCnt="0"/>
      <dgm:spPr/>
    </dgm:pt>
    <dgm:pt modelId="{236440B5-C855-437A-AC1C-5A29C15DA4FC}" type="pres">
      <dgm:prSet presAssocID="{229FA93C-FF57-4DCC-8CF4-07773AC981ED}" presName="composite" presStyleCnt="0"/>
      <dgm:spPr/>
    </dgm:pt>
    <dgm:pt modelId="{799AACBE-1AB5-4A3B-B0DD-FE852F1BBAFC}" type="pres">
      <dgm:prSet presAssocID="{229FA93C-FF57-4DCC-8CF4-07773AC981ED}" presName="background" presStyleLbl="node0" presStyleIdx="0" presStyleCnt="1"/>
      <dgm:spPr/>
    </dgm:pt>
    <dgm:pt modelId="{4E44D518-73B9-4389-A84C-0A9E6CDC973F}" type="pres">
      <dgm:prSet presAssocID="{229FA93C-FF57-4DCC-8CF4-07773AC981ED}" presName="text" presStyleLbl="fgAcc0" presStyleIdx="0" presStyleCnt="1" custScaleX="220492">
        <dgm:presLayoutVars>
          <dgm:chPref val="3"/>
        </dgm:presLayoutVars>
      </dgm:prSet>
      <dgm:spPr/>
    </dgm:pt>
    <dgm:pt modelId="{EBE4D2CA-BB8F-449C-A6A5-82A152282997}" type="pres">
      <dgm:prSet presAssocID="{229FA93C-FF57-4DCC-8CF4-07773AC981ED}" presName="hierChild2" presStyleCnt="0"/>
      <dgm:spPr/>
    </dgm:pt>
    <dgm:pt modelId="{18A198CA-107E-4CCB-9B38-1F243D67BF8F}" type="pres">
      <dgm:prSet presAssocID="{DC4ECDC8-02BD-461F-9D33-CCA5B0D10E74}" presName="Name10" presStyleLbl="parChTrans1D2" presStyleIdx="0" presStyleCnt="3"/>
      <dgm:spPr/>
    </dgm:pt>
    <dgm:pt modelId="{EC56BD72-96B1-4D29-94AC-2EE6FEE5E02B}" type="pres">
      <dgm:prSet presAssocID="{906A832D-DF89-4C2A-A5C4-22F10BDC7832}" presName="hierRoot2" presStyleCnt="0"/>
      <dgm:spPr/>
    </dgm:pt>
    <dgm:pt modelId="{12C04E30-251D-4039-9A7A-CFD7CDE09CFE}" type="pres">
      <dgm:prSet presAssocID="{906A832D-DF89-4C2A-A5C4-22F10BDC7832}" presName="composite2" presStyleCnt="0"/>
      <dgm:spPr/>
    </dgm:pt>
    <dgm:pt modelId="{86AAC7C3-C86D-4472-8DF5-03BE7691227D}" type="pres">
      <dgm:prSet presAssocID="{906A832D-DF89-4C2A-A5C4-22F10BDC7832}" presName="background2" presStyleLbl="node2" presStyleIdx="0" presStyleCnt="3"/>
      <dgm:spPr/>
    </dgm:pt>
    <dgm:pt modelId="{E55E481E-734E-4696-A0B2-638A1C4A893A}" type="pres">
      <dgm:prSet presAssocID="{906A832D-DF89-4C2A-A5C4-22F10BDC7832}" presName="text2" presStyleLbl="fgAcc2" presStyleIdx="0" presStyleCnt="3">
        <dgm:presLayoutVars>
          <dgm:chPref val="3"/>
        </dgm:presLayoutVars>
      </dgm:prSet>
      <dgm:spPr/>
    </dgm:pt>
    <dgm:pt modelId="{3A758DF4-EA24-4D7A-A99D-CFAE0F2DA851}" type="pres">
      <dgm:prSet presAssocID="{906A832D-DF89-4C2A-A5C4-22F10BDC7832}" presName="hierChild3" presStyleCnt="0"/>
      <dgm:spPr/>
    </dgm:pt>
    <dgm:pt modelId="{BA52BD4A-BC77-4519-B677-377E48D73488}" type="pres">
      <dgm:prSet presAssocID="{C8252288-D897-4B97-84CF-1F9C6F7D12FB}" presName="Name17" presStyleLbl="parChTrans1D3" presStyleIdx="0" presStyleCnt="3"/>
      <dgm:spPr/>
    </dgm:pt>
    <dgm:pt modelId="{4B22D06F-1609-413B-A182-35EA0ECFB290}" type="pres">
      <dgm:prSet presAssocID="{870DB453-10E8-4529-8415-145619AE784F}" presName="hierRoot3" presStyleCnt="0"/>
      <dgm:spPr/>
    </dgm:pt>
    <dgm:pt modelId="{6A46B548-4AAE-4A1D-93CE-67FA66E4D094}" type="pres">
      <dgm:prSet presAssocID="{870DB453-10E8-4529-8415-145619AE784F}" presName="composite3" presStyleCnt="0"/>
      <dgm:spPr/>
    </dgm:pt>
    <dgm:pt modelId="{228B275E-65AC-4346-892B-C7D5595BF54A}" type="pres">
      <dgm:prSet presAssocID="{870DB453-10E8-4529-8415-145619AE784F}" presName="background3" presStyleLbl="node3" presStyleIdx="0" presStyleCnt="3"/>
      <dgm:spPr/>
    </dgm:pt>
    <dgm:pt modelId="{2F3A802C-74AD-4E34-82E0-B78076282402}" type="pres">
      <dgm:prSet presAssocID="{870DB453-10E8-4529-8415-145619AE784F}" presName="text3" presStyleLbl="fgAcc3" presStyleIdx="0" presStyleCnt="3">
        <dgm:presLayoutVars>
          <dgm:chPref val="3"/>
        </dgm:presLayoutVars>
      </dgm:prSet>
      <dgm:spPr/>
    </dgm:pt>
    <dgm:pt modelId="{417FE450-A8FD-41BD-AEC1-A38356EEE2AF}" type="pres">
      <dgm:prSet presAssocID="{870DB453-10E8-4529-8415-145619AE784F}" presName="hierChild4" presStyleCnt="0"/>
      <dgm:spPr/>
    </dgm:pt>
    <dgm:pt modelId="{D188ED9E-6F99-4176-8D21-388857F303C5}" type="pres">
      <dgm:prSet presAssocID="{F150A37E-363B-432B-80A1-640539346A78}" presName="Name23" presStyleLbl="parChTrans1D4" presStyleIdx="0" presStyleCnt="3"/>
      <dgm:spPr/>
    </dgm:pt>
    <dgm:pt modelId="{ECE25F34-CB45-4CB6-808B-193326060AFB}" type="pres">
      <dgm:prSet presAssocID="{776071E8-BD28-44F6-91C8-00964758EE27}" presName="hierRoot4" presStyleCnt="0"/>
      <dgm:spPr/>
    </dgm:pt>
    <dgm:pt modelId="{13A3E4A5-1690-479B-B627-06BCE4B9394A}" type="pres">
      <dgm:prSet presAssocID="{776071E8-BD28-44F6-91C8-00964758EE27}" presName="composite4" presStyleCnt="0"/>
      <dgm:spPr/>
    </dgm:pt>
    <dgm:pt modelId="{F05841AF-C5ED-4B42-96E3-1EA4A4CD8FE0}" type="pres">
      <dgm:prSet presAssocID="{776071E8-BD28-44F6-91C8-00964758EE27}" presName="background4" presStyleLbl="node4" presStyleIdx="0" presStyleCnt="3"/>
      <dgm:spPr/>
    </dgm:pt>
    <dgm:pt modelId="{35E444F6-9CFF-4EE2-B332-9D953AC7193C}" type="pres">
      <dgm:prSet presAssocID="{776071E8-BD28-44F6-91C8-00964758EE27}" presName="text4" presStyleLbl="fgAcc4" presStyleIdx="0" presStyleCnt="3">
        <dgm:presLayoutVars>
          <dgm:chPref val="3"/>
        </dgm:presLayoutVars>
      </dgm:prSet>
      <dgm:spPr/>
    </dgm:pt>
    <dgm:pt modelId="{6574C57E-DB3B-438F-A839-DC0C553D53A5}" type="pres">
      <dgm:prSet presAssocID="{776071E8-BD28-44F6-91C8-00964758EE27}" presName="hierChild5" presStyleCnt="0"/>
      <dgm:spPr/>
    </dgm:pt>
    <dgm:pt modelId="{26CDD910-FFEC-4D1C-94C6-8310E9C552B3}" type="pres">
      <dgm:prSet presAssocID="{1DF165E1-E2B8-42AC-9EA3-3B2AAAC80ED6}" presName="Name10" presStyleLbl="parChTrans1D2" presStyleIdx="1" presStyleCnt="3"/>
      <dgm:spPr/>
    </dgm:pt>
    <dgm:pt modelId="{86EF51A2-4D85-49F0-B308-D390322B9785}" type="pres">
      <dgm:prSet presAssocID="{277E4278-C647-4DED-8FFB-02C78506E4A4}" presName="hierRoot2" presStyleCnt="0"/>
      <dgm:spPr/>
    </dgm:pt>
    <dgm:pt modelId="{3B6CFF11-F30F-4307-B148-8FC3935F11A6}" type="pres">
      <dgm:prSet presAssocID="{277E4278-C647-4DED-8FFB-02C78506E4A4}" presName="composite2" presStyleCnt="0"/>
      <dgm:spPr/>
    </dgm:pt>
    <dgm:pt modelId="{DEFF2631-121C-4573-938B-2359E7577B7D}" type="pres">
      <dgm:prSet presAssocID="{277E4278-C647-4DED-8FFB-02C78506E4A4}" presName="background2" presStyleLbl="node2" presStyleIdx="1" presStyleCnt="3"/>
      <dgm:spPr/>
    </dgm:pt>
    <dgm:pt modelId="{6A7BF6CF-FD1D-4FE1-90ED-A1B65A3A1F8A}" type="pres">
      <dgm:prSet presAssocID="{277E4278-C647-4DED-8FFB-02C78506E4A4}" presName="text2" presStyleLbl="fgAcc2" presStyleIdx="1" presStyleCnt="3">
        <dgm:presLayoutVars>
          <dgm:chPref val="3"/>
        </dgm:presLayoutVars>
      </dgm:prSet>
      <dgm:spPr/>
    </dgm:pt>
    <dgm:pt modelId="{7B5255CD-FEA9-42D5-A415-182C1F30E8D9}" type="pres">
      <dgm:prSet presAssocID="{277E4278-C647-4DED-8FFB-02C78506E4A4}" presName="hierChild3" presStyleCnt="0"/>
      <dgm:spPr/>
    </dgm:pt>
    <dgm:pt modelId="{B0742E7C-2F0F-4512-80B5-97674167647F}" type="pres">
      <dgm:prSet presAssocID="{F5887815-F83A-4058-B8CA-6ECB5C27F9EE}" presName="Name17" presStyleLbl="parChTrans1D3" presStyleIdx="1" presStyleCnt="3"/>
      <dgm:spPr/>
    </dgm:pt>
    <dgm:pt modelId="{8B7EDE92-3CB1-4C4D-826E-E76580337ED8}" type="pres">
      <dgm:prSet presAssocID="{14693BE8-A61E-49BB-8818-10E1FD2FE78B}" presName="hierRoot3" presStyleCnt="0"/>
      <dgm:spPr/>
    </dgm:pt>
    <dgm:pt modelId="{CC980858-21C6-404B-94D9-6C5ED8AEC818}" type="pres">
      <dgm:prSet presAssocID="{14693BE8-A61E-49BB-8818-10E1FD2FE78B}" presName="composite3" presStyleCnt="0"/>
      <dgm:spPr/>
    </dgm:pt>
    <dgm:pt modelId="{6C6DFFC7-F901-4493-A6CF-D0DBDC95B484}" type="pres">
      <dgm:prSet presAssocID="{14693BE8-A61E-49BB-8818-10E1FD2FE78B}" presName="background3" presStyleLbl="node3" presStyleIdx="1" presStyleCnt="3"/>
      <dgm:spPr/>
    </dgm:pt>
    <dgm:pt modelId="{E5CD1157-5597-4FF3-94B0-92EC36013A95}" type="pres">
      <dgm:prSet presAssocID="{14693BE8-A61E-49BB-8818-10E1FD2FE78B}" presName="text3" presStyleLbl="fgAcc3" presStyleIdx="1" presStyleCnt="3">
        <dgm:presLayoutVars>
          <dgm:chPref val="3"/>
        </dgm:presLayoutVars>
      </dgm:prSet>
      <dgm:spPr/>
    </dgm:pt>
    <dgm:pt modelId="{D8DD7326-D505-45F1-ABAB-CC702AF466A7}" type="pres">
      <dgm:prSet presAssocID="{14693BE8-A61E-49BB-8818-10E1FD2FE78B}" presName="hierChild4" presStyleCnt="0"/>
      <dgm:spPr/>
    </dgm:pt>
    <dgm:pt modelId="{C91B869A-56E6-4F1A-85AD-C898291EFE54}" type="pres">
      <dgm:prSet presAssocID="{13D0CADE-AA96-4B35-88D3-C58C0522D047}" presName="Name23" presStyleLbl="parChTrans1D4" presStyleIdx="1" presStyleCnt="3"/>
      <dgm:spPr/>
    </dgm:pt>
    <dgm:pt modelId="{F3B7ABB5-DFF8-4F42-977D-EF0BF32E14E1}" type="pres">
      <dgm:prSet presAssocID="{C3C114A0-2372-4C37-8A42-46352F5EA4A5}" presName="hierRoot4" presStyleCnt="0"/>
      <dgm:spPr/>
    </dgm:pt>
    <dgm:pt modelId="{4A526846-7AD1-4BEC-BBF4-9761C71BA730}" type="pres">
      <dgm:prSet presAssocID="{C3C114A0-2372-4C37-8A42-46352F5EA4A5}" presName="composite4" presStyleCnt="0"/>
      <dgm:spPr/>
    </dgm:pt>
    <dgm:pt modelId="{2BA8146A-D284-46B5-A217-CEEE95ECE223}" type="pres">
      <dgm:prSet presAssocID="{C3C114A0-2372-4C37-8A42-46352F5EA4A5}" presName="background4" presStyleLbl="node4" presStyleIdx="1" presStyleCnt="3"/>
      <dgm:spPr/>
    </dgm:pt>
    <dgm:pt modelId="{07E72C7B-AA35-47F6-9D86-E40E32293616}" type="pres">
      <dgm:prSet presAssocID="{C3C114A0-2372-4C37-8A42-46352F5EA4A5}" presName="text4" presStyleLbl="fgAcc4" presStyleIdx="1" presStyleCnt="3">
        <dgm:presLayoutVars>
          <dgm:chPref val="3"/>
        </dgm:presLayoutVars>
      </dgm:prSet>
      <dgm:spPr/>
    </dgm:pt>
    <dgm:pt modelId="{BEF0A3B1-E404-457E-9599-9352DAE754C5}" type="pres">
      <dgm:prSet presAssocID="{C3C114A0-2372-4C37-8A42-46352F5EA4A5}" presName="hierChild5" presStyleCnt="0"/>
      <dgm:spPr/>
    </dgm:pt>
    <dgm:pt modelId="{E0F22BB2-AB83-4B63-BD96-16A4831B75DC}" type="pres">
      <dgm:prSet presAssocID="{8325F493-D1DC-4CAC-BB6C-0774236BC435}" presName="Name10" presStyleLbl="parChTrans1D2" presStyleIdx="2" presStyleCnt="3"/>
      <dgm:spPr/>
    </dgm:pt>
    <dgm:pt modelId="{42CB9F0D-E26C-4497-ABE9-A7741F5D19E6}" type="pres">
      <dgm:prSet presAssocID="{85514C45-88C5-4C5E-AECA-A16DBBA3F295}" presName="hierRoot2" presStyleCnt="0"/>
      <dgm:spPr/>
    </dgm:pt>
    <dgm:pt modelId="{AC89D2D4-59AE-4214-9C1E-CD6E2989C030}" type="pres">
      <dgm:prSet presAssocID="{85514C45-88C5-4C5E-AECA-A16DBBA3F295}" presName="composite2" presStyleCnt="0"/>
      <dgm:spPr/>
    </dgm:pt>
    <dgm:pt modelId="{B5E3EA9C-D0BF-4E6D-8F08-A3B24EAF082E}" type="pres">
      <dgm:prSet presAssocID="{85514C45-88C5-4C5E-AECA-A16DBBA3F295}" presName="background2" presStyleLbl="node2" presStyleIdx="2" presStyleCnt="3"/>
      <dgm:spPr/>
    </dgm:pt>
    <dgm:pt modelId="{D57132A4-B38B-4D4A-9555-3844BB046A64}" type="pres">
      <dgm:prSet presAssocID="{85514C45-88C5-4C5E-AECA-A16DBBA3F295}" presName="text2" presStyleLbl="fgAcc2" presStyleIdx="2" presStyleCnt="3">
        <dgm:presLayoutVars>
          <dgm:chPref val="3"/>
        </dgm:presLayoutVars>
      </dgm:prSet>
      <dgm:spPr/>
    </dgm:pt>
    <dgm:pt modelId="{2780E741-83B9-4E62-BDC1-0450ADA4762F}" type="pres">
      <dgm:prSet presAssocID="{85514C45-88C5-4C5E-AECA-A16DBBA3F295}" presName="hierChild3" presStyleCnt="0"/>
      <dgm:spPr/>
    </dgm:pt>
    <dgm:pt modelId="{C9B6A0C2-F4B6-4D06-97F0-8563CD68C0B3}" type="pres">
      <dgm:prSet presAssocID="{B911BAB8-02C4-4EDD-8A7D-D5D4405C1CC3}" presName="Name17" presStyleLbl="parChTrans1D3" presStyleIdx="2" presStyleCnt="3"/>
      <dgm:spPr/>
    </dgm:pt>
    <dgm:pt modelId="{8C08F38A-CCE2-4B05-98C7-6257E58B0B71}" type="pres">
      <dgm:prSet presAssocID="{1831C5B6-268E-47FE-AAA5-9DE3D9BAC4E9}" presName="hierRoot3" presStyleCnt="0"/>
      <dgm:spPr/>
    </dgm:pt>
    <dgm:pt modelId="{F1695C56-EB0C-4628-917A-FCAEC4A86E1E}" type="pres">
      <dgm:prSet presAssocID="{1831C5B6-268E-47FE-AAA5-9DE3D9BAC4E9}" presName="composite3" presStyleCnt="0"/>
      <dgm:spPr/>
    </dgm:pt>
    <dgm:pt modelId="{9C87525A-8D6E-4252-B4E1-DBAF2C35B029}" type="pres">
      <dgm:prSet presAssocID="{1831C5B6-268E-47FE-AAA5-9DE3D9BAC4E9}" presName="background3" presStyleLbl="node3" presStyleIdx="2" presStyleCnt="3"/>
      <dgm:spPr/>
    </dgm:pt>
    <dgm:pt modelId="{9828200E-F87B-4EFB-BE6B-444254A56684}" type="pres">
      <dgm:prSet presAssocID="{1831C5B6-268E-47FE-AAA5-9DE3D9BAC4E9}" presName="text3" presStyleLbl="fgAcc3" presStyleIdx="2" presStyleCnt="3">
        <dgm:presLayoutVars>
          <dgm:chPref val="3"/>
        </dgm:presLayoutVars>
      </dgm:prSet>
      <dgm:spPr/>
    </dgm:pt>
    <dgm:pt modelId="{5C0F5297-8B56-4BCC-BE69-3A215C3AC20D}" type="pres">
      <dgm:prSet presAssocID="{1831C5B6-268E-47FE-AAA5-9DE3D9BAC4E9}" presName="hierChild4" presStyleCnt="0"/>
      <dgm:spPr/>
    </dgm:pt>
    <dgm:pt modelId="{EE067E17-DB95-45C1-821A-CC41FBB2D1C3}" type="pres">
      <dgm:prSet presAssocID="{54524692-B161-469A-A88F-53E4F4DDB737}" presName="Name23" presStyleLbl="parChTrans1D4" presStyleIdx="2" presStyleCnt="3"/>
      <dgm:spPr/>
    </dgm:pt>
    <dgm:pt modelId="{B96F3A55-C1D9-459A-9F3C-8E8F0895CD07}" type="pres">
      <dgm:prSet presAssocID="{AB0A219D-3510-4745-9B33-584012701CEE}" presName="hierRoot4" presStyleCnt="0"/>
      <dgm:spPr/>
    </dgm:pt>
    <dgm:pt modelId="{A83B3661-0F14-44F6-9218-FA58DD1D229C}" type="pres">
      <dgm:prSet presAssocID="{AB0A219D-3510-4745-9B33-584012701CEE}" presName="composite4" presStyleCnt="0"/>
      <dgm:spPr/>
    </dgm:pt>
    <dgm:pt modelId="{C4923A22-F64B-4338-BACD-CA6DCE39D972}" type="pres">
      <dgm:prSet presAssocID="{AB0A219D-3510-4745-9B33-584012701CEE}" presName="background4" presStyleLbl="node4" presStyleIdx="2" presStyleCnt="3"/>
      <dgm:spPr/>
    </dgm:pt>
    <dgm:pt modelId="{914527E3-E3EF-4086-971D-F9E455CB7C48}" type="pres">
      <dgm:prSet presAssocID="{AB0A219D-3510-4745-9B33-584012701CEE}" presName="text4" presStyleLbl="fgAcc4" presStyleIdx="2" presStyleCnt="3">
        <dgm:presLayoutVars>
          <dgm:chPref val="3"/>
        </dgm:presLayoutVars>
      </dgm:prSet>
      <dgm:spPr/>
    </dgm:pt>
    <dgm:pt modelId="{7299CE71-6DF9-4114-A74F-E2EE3570A664}" type="pres">
      <dgm:prSet presAssocID="{AB0A219D-3510-4745-9B33-584012701CEE}" presName="hierChild5" presStyleCnt="0"/>
      <dgm:spPr/>
    </dgm:pt>
  </dgm:ptLst>
  <dgm:cxnLst>
    <dgm:cxn modelId="{5BABC309-B38E-4F03-8CDB-9446CCC79154}" type="presOf" srcId="{776071E8-BD28-44F6-91C8-00964758EE27}" destId="{35E444F6-9CFF-4EE2-B332-9D953AC7193C}" srcOrd="0" destOrd="0" presId="urn:microsoft.com/office/officeart/2005/8/layout/hierarchy1"/>
    <dgm:cxn modelId="{F4605B0F-3D47-4DFA-B242-4907BD258BD1}" srcId="{229FA93C-FF57-4DCC-8CF4-07773AC981ED}" destId="{277E4278-C647-4DED-8FFB-02C78506E4A4}" srcOrd="1" destOrd="0" parTransId="{1DF165E1-E2B8-42AC-9EA3-3B2AAAC80ED6}" sibTransId="{40A0311E-DEE9-4D86-85E9-E0ADD41EBE34}"/>
    <dgm:cxn modelId="{1324BA14-671B-4ED4-957A-D71B74461521}" type="presOf" srcId="{906A832D-DF89-4C2A-A5C4-22F10BDC7832}" destId="{E55E481E-734E-4696-A0B2-638A1C4A893A}" srcOrd="0" destOrd="0" presId="urn:microsoft.com/office/officeart/2005/8/layout/hierarchy1"/>
    <dgm:cxn modelId="{13E10F1A-AE9D-4007-A1BF-6BB353A86AED}" srcId="{9984304A-7745-4EBE-8843-311C9F761030}" destId="{229FA93C-FF57-4DCC-8CF4-07773AC981ED}" srcOrd="0" destOrd="0" parTransId="{C44978EB-9728-48D5-944D-4C285999B8CA}" sibTransId="{B668F38A-0D89-493C-A696-C098D0A39683}"/>
    <dgm:cxn modelId="{6EC8F229-FBA6-4C43-8E8C-B4C179D1A718}" type="presOf" srcId="{1831C5B6-268E-47FE-AAA5-9DE3D9BAC4E9}" destId="{9828200E-F87B-4EFB-BE6B-444254A56684}" srcOrd="0" destOrd="0" presId="urn:microsoft.com/office/officeart/2005/8/layout/hierarchy1"/>
    <dgm:cxn modelId="{57B4FF29-5468-427B-B3CE-5A8778A4C2AA}" type="presOf" srcId="{277E4278-C647-4DED-8FFB-02C78506E4A4}" destId="{6A7BF6CF-FD1D-4FE1-90ED-A1B65A3A1F8A}" srcOrd="0" destOrd="0" presId="urn:microsoft.com/office/officeart/2005/8/layout/hierarchy1"/>
    <dgm:cxn modelId="{F239B639-6408-4B44-8AF8-0133702E1C93}" type="presOf" srcId="{AB0A219D-3510-4745-9B33-584012701CEE}" destId="{914527E3-E3EF-4086-971D-F9E455CB7C48}" srcOrd="0" destOrd="0" presId="urn:microsoft.com/office/officeart/2005/8/layout/hierarchy1"/>
    <dgm:cxn modelId="{8B44D13F-229A-4A6A-B97D-7430FF9F85CB}" type="presOf" srcId="{B911BAB8-02C4-4EDD-8A7D-D5D4405C1CC3}" destId="{C9B6A0C2-F4B6-4D06-97F0-8563CD68C0B3}" srcOrd="0" destOrd="0" presId="urn:microsoft.com/office/officeart/2005/8/layout/hierarchy1"/>
    <dgm:cxn modelId="{D3B7F25E-E6E9-4795-8CD1-BBCB1C978F0A}" type="presOf" srcId="{14693BE8-A61E-49BB-8818-10E1FD2FE78B}" destId="{E5CD1157-5597-4FF3-94B0-92EC36013A95}" srcOrd="0" destOrd="0" presId="urn:microsoft.com/office/officeart/2005/8/layout/hierarchy1"/>
    <dgm:cxn modelId="{BB951463-F503-4ACA-8806-1289D540E05F}" srcId="{85514C45-88C5-4C5E-AECA-A16DBBA3F295}" destId="{1831C5B6-268E-47FE-AAA5-9DE3D9BAC4E9}" srcOrd="0" destOrd="0" parTransId="{B911BAB8-02C4-4EDD-8A7D-D5D4405C1CC3}" sibTransId="{D66DBA33-D632-478F-95AD-47E30558AACC}"/>
    <dgm:cxn modelId="{1002A844-EFF4-4797-9FA2-847BA4FD6FAF}" type="presOf" srcId="{1DF165E1-E2B8-42AC-9EA3-3B2AAAC80ED6}" destId="{26CDD910-FFEC-4D1C-94C6-8310E9C552B3}" srcOrd="0" destOrd="0" presId="urn:microsoft.com/office/officeart/2005/8/layout/hierarchy1"/>
    <dgm:cxn modelId="{948A4F68-BA11-4A73-8664-AC19DB98015D}" type="presOf" srcId="{C3C114A0-2372-4C37-8A42-46352F5EA4A5}" destId="{07E72C7B-AA35-47F6-9D86-E40E32293616}" srcOrd="0" destOrd="0" presId="urn:microsoft.com/office/officeart/2005/8/layout/hierarchy1"/>
    <dgm:cxn modelId="{D8FFE869-61FC-4A1F-8D0B-4F5E497030E8}" type="presOf" srcId="{8325F493-D1DC-4CAC-BB6C-0774236BC435}" destId="{E0F22BB2-AB83-4B63-BD96-16A4831B75DC}" srcOrd="0" destOrd="0" presId="urn:microsoft.com/office/officeart/2005/8/layout/hierarchy1"/>
    <dgm:cxn modelId="{79A12850-A9FD-4577-92B0-504248F6C207}" type="presOf" srcId="{85514C45-88C5-4C5E-AECA-A16DBBA3F295}" destId="{D57132A4-B38B-4D4A-9555-3844BB046A64}" srcOrd="0" destOrd="0" presId="urn:microsoft.com/office/officeart/2005/8/layout/hierarchy1"/>
    <dgm:cxn modelId="{A3A30658-753C-4A25-8DEA-7189C42FF944}" srcId="{870DB453-10E8-4529-8415-145619AE784F}" destId="{776071E8-BD28-44F6-91C8-00964758EE27}" srcOrd="0" destOrd="0" parTransId="{F150A37E-363B-432B-80A1-640539346A78}" sibTransId="{09CB7CA3-9E1C-4AB5-B1E5-D49FF6D3C0EA}"/>
    <dgm:cxn modelId="{C934638C-9E83-4FE6-BDD6-0B125592E063}" type="presOf" srcId="{9984304A-7745-4EBE-8843-311C9F761030}" destId="{4D126931-7166-4C0F-B45B-2C450F3A5FDA}" srcOrd="0" destOrd="0" presId="urn:microsoft.com/office/officeart/2005/8/layout/hierarchy1"/>
    <dgm:cxn modelId="{FAE9D2A2-7BC5-4DEB-A395-DED2BD2AD46F}" type="presOf" srcId="{DC4ECDC8-02BD-461F-9D33-CCA5B0D10E74}" destId="{18A198CA-107E-4CCB-9B38-1F243D67BF8F}" srcOrd="0" destOrd="0" presId="urn:microsoft.com/office/officeart/2005/8/layout/hierarchy1"/>
    <dgm:cxn modelId="{90053FAA-8076-4239-99C1-583D838DBA1B}" srcId="{229FA93C-FF57-4DCC-8CF4-07773AC981ED}" destId="{906A832D-DF89-4C2A-A5C4-22F10BDC7832}" srcOrd="0" destOrd="0" parTransId="{DC4ECDC8-02BD-461F-9D33-CCA5B0D10E74}" sibTransId="{F0CD3293-8FE5-482D-ADDC-1ECF5A62A019}"/>
    <dgm:cxn modelId="{6609F0BB-8F87-4781-B216-5DEA1A66F025}" type="presOf" srcId="{F5887815-F83A-4058-B8CA-6ECB5C27F9EE}" destId="{B0742E7C-2F0F-4512-80B5-97674167647F}" srcOrd="0" destOrd="0" presId="urn:microsoft.com/office/officeart/2005/8/layout/hierarchy1"/>
    <dgm:cxn modelId="{F80900BD-355A-495B-B549-CE04356C9D20}" type="presOf" srcId="{13D0CADE-AA96-4B35-88D3-C58C0522D047}" destId="{C91B869A-56E6-4F1A-85AD-C898291EFE54}" srcOrd="0" destOrd="0" presId="urn:microsoft.com/office/officeart/2005/8/layout/hierarchy1"/>
    <dgm:cxn modelId="{373117C2-3835-4BE4-B289-DC74B5F5DF90}" srcId="{14693BE8-A61E-49BB-8818-10E1FD2FE78B}" destId="{C3C114A0-2372-4C37-8A42-46352F5EA4A5}" srcOrd="0" destOrd="0" parTransId="{13D0CADE-AA96-4B35-88D3-C58C0522D047}" sibTransId="{B51377FC-3C5C-4BCF-BA0C-EFB72BCC6491}"/>
    <dgm:cxn modelId="{733AD6D3-677A-4F6E-8ACB-81A7E9ABB79A}" type="presOf" srcId="{F150A37E-363B-432B-80A1-640539346A78}" destId="{D188ED9E-6F99-4176-8D21-388857F303C5}" srcOrd="0" destOrd="0" presId="urn:microsoft.com/office/officeart/2005/8/layout/hierarchy1"/>
    <dgm:cxn modelId="{1EEDF3D4-5B27-47C2-8F64-47D78EBE45C8}" type="presOf" srcId="{229FA93C-FF57-4DCC-8CF4-07773AC981ED}" destId="{4E44D518-73B9-4389-A84C-0A9E6CDC973F}" srcOrd="0" destOrd="0" presId="urn:microsoft.com/office/officeart/2005/8/layout/hierarchy1"/>
    <dgm:cxn modelId="{57E2F9DA-8E03-4C6E-8A6C-10FD9200E85D}" type="presOf" srcId="{C8252288-D897-4B97-84CF-1F9C6F7D12FB}" destId="{BA52BD4A-BC77-4519-B677-377E48D73488}" srcOrd="0" destOrd="0" presId="urn:microsoft.com/office/officeart/2005/8/layout/hierarchy1"/>
    <dgm:cxn modelId="{529F94DB-1E37-4ABE-882C-E43E41D6A48B}" type="presOf" srcId="{54524692-B161-469A-A88F-53E4F4DDB737}" destId="{EE067E17-DB95-45C1-821A-CC41FBB2D1C3}" srcOrd="0" destOrd="0" presId="urn:microsoft.com/office/officeart/2005/8/layout/hierarchy1"/>
    <dgm:cxn modelId="{D2D46DE4-9B74-4C9B-9B94-DB21DD488B45}" srcId="{229FA93C-FF57-4DCC-8CF4-07773AC981ED}" destId="{85514C45-88C5-4C5E-AECA-A16DBBA3F295}" srcOrd="2" destOrd="0" parTransId="{8325F493-D1DC-4CAC-BB6C-0774236BC435}" sibTransId="{329DD145-9F20-4BFC-AE60-322FFF56E1C5}"/>
    <dgm:cxn modelId="{E93B1AE6-D55F-4EFC-841D-834C4B25F1D6}" type="presOf" srcId="{870DB453-10E8-4529-8415-145619AE784F}" destId="{2F3A802C-74AD-4E34-82E0-B78076282402}" srcOrd="0" destOrd="0" presId="urn:microsoft.com/office/officeart/2005/8/layout/hierarchy1"/>
    <dgm:cxn modelId="{B5460BE7-6D52-4834-A3CE-9FDCD8D01C15}" srcId="{277E4278-C647-4DED-8FFB-02C78506E4A4}" destId="{14693BE8-A61E-49BB-8818-10E1FD2FE78B}" srcOrd="0" destOrd="0" parTransId="{F5887815-F83A-4058-B8CA-6ECB5C27F9EE}" sibTransId="{6E37734C-D0C0-4B33-8D74-127096B83031}"/>
    <dgm:cxn modelId="{50F7D0EC-4C1E-4DAD-8CFC-B3A8570A6FA4}" srcId="{1831C5B6-268E-47FE-AAA5-9DE3D9BAC4E9}" destId="{AB0A219D-3510-4745-9B33-584012701CEE}" srcOrd="0" destOrd="0" parTransId="{54524692-B161-469A-A88F-53E4F4DDB737}" sibTransId="{30A9B3E6-10D9-4B6B-B675-0B253EA67482}"/>
    <dgm:cxn modelId="{ABFF97F6-490B-45BB-BD40-20BA59716531}" srcId="{906A832D-DF89-4C2A-A5C4-22F10BDC7832}" destId="{870DB453-10E8-4529-8415-145619AE784F}" srcOrd="0" destOrd="0" parTransId="{C8252288-D897-4B97-84CF-1F9C6F7D12FB}" sibTransId="{29B7F4A4-CD7D-4E62-8505-26B9180589CC}"/>
    <dgm:cxn modelId="{73EF7CCE-A2E0-43B6-96B4-16BD466D5D8B}" type="presParOf" srcId="{4D126931-7166-4C0F-B45B-2C450F3A5FDA}" destId="{CE4A25F0-CEBF-48C3-9EC9-A63E46212787}" srcOrd="0" destOrd="0" presId="urn:microsoft.com/office/officeart/2005/8/layout/hierarchy1"/>
    <dgm:cxn modelId="{1215286F-6F6E-4307-B18F-5DEA43F3BE27}" type="presParOf" srcId="{CE4A25F0-CEBF-48C3-9EC9-A63E46212787}" destId="{236440B5-C855-437A-AC1C-5A29C15DA4FC}" srcOrd="0" destOrd="0" presId="urn:microsoft.com/office/officeart/2005/8/layout/hierarchy1"/>
    <dgm:cxn modelId="{40977F81-5317-4E9E-BEA0-0926744C78FE}" type="presParOf" srcId="{236440B5-C855-437A-AC1C-5A29C15DA4FC}" destId="{799AACBE-1AB5-4A3B-B0DD-FE852F1BBAFC}" srcOrd="0" destOrd="0" presId="urn:microsoft.com/office/officeart/2005/8/layout/hierarchy1"/>
    <dgm:cxn modelId="{E1323FE3-C484-46B5-BFD7-55E8F63D17B9}" type="presParOf" srcId="{236440B5-C855-437A-AC1C-5A29C15DA4FC}" destId="{4E44D518-73B9-4389-A84C-0A9E6CDC973F}" srcOrd="1" destOrd="0" presId="urn:microsoft.com/office/officeart/2005/8/layout/hierarchy1"/>
    <dgm:cxn modelId="{AA57DE0F-44F4-461B-8125-57AF3CB071E0}" type="presParOf" srcId="{CE4A25F0-CEBF-48C3-9EC9-A63E46212787}" destId="{EBE4D2CA-BB8F-449C-A6A5-82A152282997}" srcOrd="1" destOrd="0" presId="urn:microsoft.com/office/officeart/2005/8/layout/hierarchy1"/>
    <dgm:cxn modelId="{194DBA2B-7FEE-45F7-ADB2-261AA56EFC56}" type="presParOf" srcId="{EBE4D2CA-BB8F-449C-A6A5-82A152282997}" destId="{18A198CA-107E-4CCB-9B38-1F243D67BF8F}" srcOrd="0" destOrd="0" presId="urn:microsoft.com/office/officeart/2005/8/layout/hierarchy1"/>
    <dgm:cxn modelId="{7C9A608C-F28B-4394-A665-F06960441C60}" type="presParOf" srcId="{EBE4D2CA-BB8F-449C-A6A5-82A152282997}" destId="{EC56BD72-96B1-4D29-94AC-2EE6FEE5E02B}" srcOrd="1" destOrd="0" presId="urn:microsoft.com/office/officeart/2005/8/layout/hierarchy1"/>
    <dgm:cxn modelId="{697869B8-3C41-4C00-9E28-0F91B9517182}" type="presParOf" srcId="{EC56BD72-96B1-4D29-94AC-2EE6FEE5E02B}" destId="{12C04E30-251D-4039-9A7A-CFD7CDE09CFE}" srcOrd="0" destOrd="0" presId="urn:microsoft.com/office/officeart/2005/8/layout/hierarchy1"/>
    <dgm:cxn modelId="{A9F61AAE-2F22-408D-B43A-A9BED8F8D0FD}" type="presParOf" srcId="{12C04E30-251D-4039-9A7A-CFD7CDE09CFE}" destId="{86AAC7C3-C86D-4472-8DF5-03BE7691227D}" srcOrd="0" destOrd="0" presId="urn:microsoft.com/office/officeart/2005/8/layout/hierarchy1"/>
    <dgm:cxn modelId="{12FEF19B-5910-4F5E-84FE-8912D69158EC}" type="presParOf" srcId="{12C04E30-251D-4039-9A7A-CFD7CDE09CFE}" destId="{E55E481E-734E-4696-A0B2-638A1C4A893A}" srcOrd="1" destOrd="0" presId="urn:microsoft.com/office/officeart/2005/8/layout/hierarchy1"/>
    <dgm:cxn modelId="{479B4BB6-78C2-4247-9BD3-6579C37B8334}" type="presParOf" srcId="{EC56BD72-96B1-4D29-94AC-2EE6FEE5E02B}" destId="{3A758DF4-EA24-4D7A-A99D-CFAE0F2DA851}" srcOrd="1" destOrd="0" presId="urn:microsoft.com/office/officeart/2005/8/layout/hierarchy1"/>
    <dgm:cxn modelId="{E409CF78-D1A9-4799-8054-4566E1956316}" type="presParOf" srcId="{3A758DF4-EA24-4D7A-A99D-CFAE0F2DA851}" destId="{BA52BD4A-BC77-4519-B677-377E48D73488}" srcOrd="0" destOrd="0" presId="urn:microsoft.com/office/officeart/2005/8/layout/hierarchy1"/>
    <dgm:cxn modelId="{5D1251F4-F8D1-401A-901B-ACBAADB9F260}" type="presParOf" srcId="{3A758DF4-EA24-4D7A-A99D-CFAE0F2DA851}" destId="{4B22D06F-1609-413B-A182-35EA0ECFB290}" srcOrd="1" destOrd="0" presId="urn:microsoft.com/office/officeart/2005/8/layout/hierarchy1"/>
    <dgm:cxn modelId="{5B0820EB-0B65-4A79-B5BA-5F231BCCFABD}" type="presParOf" srcId="{4B22D06F-1609-413B-A182-35EA0ECFB290}" destId="{6A46B548-4AAE-4A1D-93CE-67FA66E4D094}" srcOrd="0" destOrd="0" presId="urn:microsoft.com/office/officeart/2005/8/layout/hierarchy1"/>
    <dgm:cxn modelId="{472592EF-916C-4722-B0B4-2EB432E9B5D1}" type="presParOf" srcId="{6A46B548-4AAE-4A1D-93CE-67FA66E4D094}" destId="{228B275E-65AC-4346-892B-C7D5595BF54A}" srcOrd="0" destOrd="0" presId="urn:microsoft.com/office/officeart/2005/8/layout/hierarchy1"/>
    <dgm:cxn modelId="{BA2DF9FB-71D9-4D9F-ABAB-0441D4424568}" type="presParOf" srcId="{6A46B548-4AAE-4A1D-93CE-67FA66E4D094}" destId="{2F3A802C-74AD-4E34-82E0-B78076282402}" srcOrd="1" destOrd="0" presId="urn:microsoft.com/office/officeart/2005/8/layout/hierarchy1"/>
    <dgm:cxn modelId="{829397A8-DCEB-41E5-9B40-3DC5782DC87E}" type="presParOf" srcId="{4B22D06F-1609-413B-A182-35EA0ECFB290}" destId="{417FE450-A8FD-41BD-AEC1-A38356EEE2AF}" srcOrd="1" destOrd="0" presId="urn:microsoft.com/office/officeart/2005/8/layout/hierarchy1"/>
    <dgm:cxn modelId="{69FB7268-443A-40E1-857A-A80CF6333E30}" type="presParOf" srcId="{417FE450-A8FD-41BD-AEC1-A38356EEE2AF}" destId="{D188ED9E-6F99-4176-8D21-388857F303C5}" srcOrd="0" destOrd="0" presId="urn:microsoft.com/office/officeart/2005/8/layout/hierarchy1"/>
    <dgm:cxn modelId="{343C2806-3B97-4126-9BD4-A379037CBDCF}" type="presParOf" srcId="{417FE450-A8FD-41BD-AEC1-A38356EEE2AF}" destId="{ECE25F34-CB45-4CB6-808B-193326060AFB}" srcOrd="1" destOrd="0" presId="urn:microsoft.com/office/officeart/2005/8/layout/hierarchy1"/>
    <dgm:cxn modelId="{CD3A11CF-CC05-459A-96F1-29FD4BF1B6B6}" type="presParOf" srcId="{ECE25F34-CB45-4CB6-808B-193326060AFB}" destId="{13A3E4A5-1690-479B-B627-06BCE4B9394A}" srcOrd="0" destOrd="0" presId="urn:microsoft.com/office/officeart/2005/8/layout/hierarchy1"/>
    <dgm:cxn modelId="{620CA5DE-FF3F-42C0-9F3B-FAC65C314AC2}" type="presParOf" srcId="{13A3E4A5-1690-479B-B627-06BCE4B9394A}" destId="{F05841AF-C5ED-4B42-96E3-1EA4A4CD8FE0}" srcOrd="0" destOrd="0" presId="urn:microsoft.com/office/officeart/2005/8/layout/hierarchy1"/>
    <dgm:cxn modelId="{6F722F96-A660-453E-B158-67EE1C11D451}" type="presParOf" srcId="{13A3E4A5-1690-479B-B627-06BCE4B9394A}" destId="{35E444F6-9CFF-4EE2-B332-9D953AC7193C}" srcOrd="1" destOrd="0" presId="urn:microsoft.com/office/officeart/2005/8/layout/hierarchy1"/>
    <dgm:cxn modelId="{3AF67EBE-11F9-4AAB-853B-27E91F0BC1A9}" type="presParOf" srcId="{ECE25F34-CB45-4CB6-808B-193326060AFB}" destId="{6574C57E-DB3B-438F-A839-DC0C553D53A5}" srcOrd="1" destOrd="0" presId="urn:microsoft.com/office/officeart/2005/8/layout/hierarchy1"/>
    <dgm:cxn modelId="{2EE6B8A4-8C50-43EE-A064-79E44195E0AC}" type="presParOf" srcId="{EBE4D2CA-BB8F-449C-A6A5-82A152282997}" destId="{26CDD910-FFEC-4D1C-94C6-8310E9C552B3}" srcOrd="2" destOrd="0" presId="urn:microsoft.com/office/officeart/2005/8/layout/hierarchy1"/>
    <dgm:cxn modelId="{D42D2CF0-D372-4592-A0C6-6D6ECDE570CE}" type="presParOf" srcId="{EBE4D2CA-BB8F-449C-A6A5-82A152282997}" destId="{86EF51A2-4D85-49F0-B308-D390322B9785}" srcOrd="3" destOrd="0" presId="urn:microsoft.com/office/officeart/2005/8/layout/hierarchy1"/>
    <dgm:cxn modelId="{C3675B5D-1F1B-46BE-B683-296CDBC071A6}" type="presParOf" srcId="{86EF51A2-4D85-49F0-B308-D390322B9785}" destId="{3B6CFF11-F30F-4307-B148-8FC3935F11A6}" srcOrd="0" destOrd="0" presId="urn:microsoft.com/office/officeart/2005/8/layout/hierarchy1"/>
    <dgm:cxn modelId="{7F22E2FB-7DB9-4E11-A9D7-A69F722BB648}" type="presParOf" srcId="{3B6CFF11-F30F-4307-B148-8FC3935F11A6}" destId="{DEFF2631-121C-4573-938B-2359E7577B7D}" srcOrd="0" destOrd="0" presId="urn:microsoft.com/office/officeart/2005/8/layout/hierarchy1"/>
    <dgm:cxn modelId="{99709160-337F-4470-87BF-92321D88228F}" type="presParOf" srcId="{3B6CFF11-F30F-4307-B148-8FC3935F11A6}" destId="{6A7BF6CF-FD1D-4FE1-90ED-A1B65A3A1F8A}" srcOrd="1" destOrd="0" presId="urn:microsoft.com/office/officeart/2005/8/layout/hierarchy1"/>
    <dgm:cxn modelId="{7DF9F821-6B74-4D9D-9E64-1B6610EAECD6}" type="presParOf" srcId="{86EF51A2-4D85-49F0-B308-D390322B9785}" destId="{7B5255CD-FEA9-42D5-A415-182C1F30E8D9}" srcOrd="1" destOrd="0" presId="urn:microsoft.com/office/officeart/2005/8/layout/hierarchy1"/>
    <dgm:cxn modelId="{82625CFA-3BB8-4650-AD22-F29AF80D2B2A}" type="presParOf" srcId="{7B5255CD-FEA9-42D5-A415-182C1F30E8D9}" destId="{B0742E7C-2F0F-4512-80B5-97674167647F}" srcOrd="0" destOrd="0" presId="urn:microsoft.com/office/officeart/2005/8/layout/hierarchy1"/>
    <dgm:cxn modelId="{A38D25F0-88C4-44DA-9A8F-B5E02D19EFD8}" type="presParOf" srcId="{7B5255CD-FEA9-42D5-A415-182C1F30E8D9}" destId="{8B7EDE92-3CB1-4C4D-826E-E76580337ED8}" srcOrd="1" destOrd="0" presId="urn:microsoft.com/office/officeart/2005/8/layout/hierarchy1"/>
    <dgm:cxn modelId="{6DF2DAB9-453B-4680-AAEC-971A5CF525B0}" type="presParOf" srcId="{8B7EDE92-3CB1-4C4D-826E-E76580337ED8}" destId="{CC980858-21C6-404B-94D9-6C5ED8AEC818}" srcOrd="0" destOrd="0" presId="urn:microsoft.com/office/officeart/2005/8/layout/hierarchy1"/>
    <dgm:cxn modelId="{FE58909C-E99D-4275-84B4-9AFCE2FDA8D0}" type="presParOf" srcId="{CC980858-21C6-404B-94D9-6C5ED8AEC818}" destId="{6C6DFFC7-F901-4493-A6CF-D0DBDC95B484}" srcOrd="0" destOrd="0" presId="urn:microsoft.com/office/officeart/2005/8/layout/hierarchy1"/>
    <dgm:cxn modelId="{21599556-A9B9-485C-AD50-C6AE256F2003}" type="presParOf" srcId="{CC980858-21C6-404B-94D9-6C5ED8AEC818}" destId="{E5CD1157-5597-4FF3-94B0-92EC36013A95}" srcOrd="1" destOrd="0" presId="urn:microsoft.com/office/officeart/2005/8/layout/hierarchy1"/>
    <dgm:cxn modelId="{03A6766E-BCE0-4745-B973-253100DF6C03}" type="presParOf" srcId="{8B7EDE92-3CB1-4C4D-826E-E76580337ED8}" destId="{D8DD7326-D505-45F1-ABAB-CC702AF466A7}" srcOrd="1" destOrd="0" presId="urn:microsoft.com/office/officeart/2005/8/layout/hierarchy1"/>
    <dgm:cxn modelId="{A2A83661-FE88-427D-953F-260F3A4FDAD6}" type="presParOf" srcId="{D8DD7326-D505-45F1-ABAB-CC702AF466A7}" destId="{C91B869A-56E6-4F1A-85AD-C898291EFE54}" srcOrd="0" destOrd="0" presId="urn:microsoft.com/office/officeart/2005/8/layout/hierarchy1"/>
    <dgm:cxn modelId="{CA931B9F-B0D6-4467-9EE1-DB8934FF8C34}" type="presParOf" srcId="{D8DD7326-D505-45F1-ABAB-CC702AF466A7}" destId="{F3B7ABB5-DFF8-4F42-977D-EF0BF32E14E1}" srcOrd="1" destOrd="0" presId="urn:microsoft.com/office/officeart/2005/8/layout/hierarchy1"/>
    <dgm:cxn modelId="{A5C8F181-2816-4ACA-AAD4-4E720AC85221}" type="presParOf" srcId="{F3B7ABB5-DFF8-4F42-977D-EF0BF32E14E1}" destId="{4A526846-7AD1-4BEC-BBF4-9761C71BA730}" srcOrd="0" destOrd="0" presId="urn:microsoft.com/office/officeart/2005/8/layout/hierarchy1"/>
    <dgm:cxn modelId="{DDE68013-C5FB-4A53-BB1E-C0DB1BD22266}" type="presParOf" srcId="{4A526846-7AD1-4BEC-BBF4-9761C71BA730}" destId="{2BA8146A-D284-46B5-A217-CEEE95ECE223}" srcOrd="0" destOrd="0" presId="urn:microsoft.com/office/officeart/2005/8/layout/hierarchy1"/>
    <dgm:cxn modelId="{2B24FC6A-BDEF-4348-8D21-680E802C3918}" type="presParOf" srcId="{4A526846-7AD1-4BEC-BBF4-9761C71BA730}" destId="{07E72C7B-AA35-47F6-9D86-E40E32293616}" srcOrd="1" destOrd="0" presId="urn:microsoft.com/office/officeart/2005/8/layout/hierarchy1"/>
    <dgm:cxn modelId="{D9D2397D-19E6-49ED-9448-AA688D6686B1}" type="presParOf" srcId="{F3B7ABB5-DFF8-4F42-977D-EF0BF32E14E1}" destId="{BEF0A3B1-E404-457E-9599-9352DAE754C5}" srcOrd="1" destOrd="0" presId="urn:microsoft.com/office/officeart/2005/8/layout/hierarchy1"/>
    <dgm:cxn modelId="{8D37729C-35C5-428B-9BE3-059F29EECB01}" type="presParOf" srcId="{EBE4D2CA-BB8F-449C-A6A5-82A152282997}" destId="{E0F22BB2-AB83-4B63-BD96-16A4831B75DC}" srcOrd="4" destOrd="0" presId="urn:microsoft.com/office/officeart/2005/8/layout/hierarchy1"/>
    <dgm:cxn modelId="{242CE043-3A3D-4DB8-97C5-E0D2B6AA92A4}" type="presParOf" srcId="{EBE4D2CA-BB8F-449C-A6A5-82A152282997}" destId="{42CB9F0D-E26C-4497-ABE9-A7741F5D19E6}" srcOrd="5" destOrd="0" presId="urn:microsoft.com/office/officeart/2005/8/layout/hierarchy1"/>
    <dgm:cxn modelId="{279BF562-F9E9-4A0B-A644-7729B86E7C4D}" type="presParOf" srcId="{42CB9F0D-E26C-4497-ABE9-A7741F5D19E6}" destId="{AC89D2D4-59AE-4214-9C1E-CD6E2989C030}" srcOrd="0" destOrd="0" presId="urn:microsoft.com/office/officeart/2005/8/layout/hierarchy1"/>
    <dgm:cxn modelId="{06EE3DEF-94D0-4EBF-9482-1C205697CD61}" type="presParOf" srcId="{AC89D2D4-59AE-4214-9C1E-CD6E2989C030}" destId="{B5E3EA9C-D0BF-4E6D-8F08-A3B24EAF082E}" srcOrd="0" destOrd="0" presId="urn:microsoft.com/office/officeart/2005/8/layout/hierarchy1"/>
    <dgm:cxn modelId="{5F7C9B66-68C6-410E-A754-C4140E42D718}" type="presParOf" srcId="{AC89D2D4-59AE-4214-9C1E-CD6E2989C030}" destId="{D57132A4-B38B-4D4A-9555-3844BB046A64}" srcOrd="1" destOrd="0" presId="urn:microsoft.com/office/officeart/2005/8/layout/hierarchy1"/>
    <dgm:cxn modelId="{86F0EABC-97D1-4D26-94D6-F05FA9482BC1}" type="presParOf" srcId="{42CB9F0D-E26C-4497-ABE9-A7741F5D19E6}" destId="{2780E741-83B9-4E62-BDC1-0450ADA4762F}" srcOrd="1" destOrd="0" presId="urn:microsoft.com/office/officeart/2005/8/layout/hierarchy1"/>
    <dgm:cxn modelId="{FB7E5675-6D5B-4707-8E38-A237A8646110}" type="presParOf" srcId="{2780E741-83B9-4E62-BDC1-0450ADA4762F}" destId="{C9B6A0C2-F4B6-4D06-97F0-8563CD68C0B3}" srcOrd="0" destOrd="0" presId="urn:microsoft.com/office/officeart/2005/8/layout/hierarchy1"/>
    <dgm:cxn modelId="{040878BB-8BDD-4271-8BF6-D8532C2B829A}" type="presParOf" srcId="{2780E741-83B9-4E62-BDC1-0450ADA4762F}" destId="{8C08F38A-CCE2-4B05-98C7-6257E58B0B71}" srcOrd="1" destOrd="0" presId="urn:microsoft.com/office/officeart/2005/8/layout/hierarchy1"/>
    <dgm:cxn modelId="{0EBAD9D8-75C1-42AE-9456-82CA12A625D4}" type="presParOf" srcId="{8C08F38A-CCE2-4B05-98C7-6257E58B0B71}" destId="{F1695C56-EB0C-4628-917A-FCAEC4A86E1E}" srcOrd="0" destOrd="0" presId="urn:microsoft.com/office/officeart/2005/8/layout/hierarchy1"/>
    <dgm:cxn modelId="{BFE67FBE-B1A2-49DE-9E27-D7EE9A6EAE1A}" type="presParOf" srcId="{F1695C56-EB0C-4628-917A-FCAEC4A86E1E}" destId="{9C87525A-8D6E-4252-B4E1-DBAF2C35B029}" srcOrd="0" destOrd="0" presId="urn:microsoft.com/office/officeart/2005/8/layout/hierarchy1"/>
    <dgm:cxn modelId="{E41F2BC5-A4FB-4DC1-BC56-A4C395A16DF3}" type="presParOf" srcId="{F1695C56-EB0C-4628-917A-FCAEC4A86E1E}" destId="{9828200E-F87B-4EFB-BE6B-444254A56684}" srcOrd="1" destOrd="0" presId="urn:microsoft.com/office/officeart/2005/8/layout/hierarchy1"/>
    <dgm:cxn modelId="{111F0D0B-7E4F-445C-82F5-8FCD6ADFBDA0}" type="presParOf" srcId="{8C08F38A-CCE2-4B05-98C7-6257E58B0B71}" destId="{5C0F5297-8B56-4BCC-BE69-3A215C3AC20D}" srcOrd="1" destOrd="0" presId="urn:microsoft.com/office/officeart/2005/8/layout/hierarchy1"/>
    <dgm:cxn modelId="{07D7ECC0-5245-43BB-8142-403B65163026}" type="presParOf" srcId="{5C0F5297-8B56-4BCC-BE69-3A215C3AC20D}" destId="{EE067E17-DB95-45C1-821A-CC41FBB2D1C3}" srcOrd="0" destOrd="0" presId="urn:microsoft.com/office/officeart/2005/8/layout/hierarchy1"/>
    <dgm:cxn modelId="{AB63F5C0-2E5A-4986-BDDD-05D0CB302727}" type="presParOf" srcId="{5C0F5297-8B56-4BCC-BE69-3A215C3AC20D}" destId="{B96F3A55-C1D9-459A-9F3C-8E8F0895CD07}" srcOrd="1" destOrd="0" presId="urn:microsoft.com/office/officeart/2005/8/layout/hierarchy1"/>
    <dgm:cxn modelId="{294A95C8-AC6E-4E5F-8486-7668D68A4DEF}" type="presParOf" srcId="{B96F3A55-C1D9-459A-9F3C-8E8F0895CD07}" destId="{A83B3661-0F14-44F6-9218-FA58DD1D229C}" srcOrd="0" destOrd="0" presId="urn:microsoft.com/office/officeart/2005/8/layout/hierarchy1"/>
    <dgm:cxn modelId="{2FFD2CC9-B4CB-4535-B870-506350F14BF8}" type="presParOf" srcId="{A83B3661-0F14-44F6-9218-FA58DD1D229C}" destId="{C4923A22-F64B-4338-BACD-CA6DCE39D972}" srcOrd="0" destOrd="0" presId="urn:microsoft.com/office/officeart/2005/8/layout/hierarchy1"/>
    <dgm:cxn modelId="{B3619463-7FDF-48BE-A09D-D6B149F3C423}" type="presParOf" srcId="{A83B3661-0F14-44F6-9218-FA58DD1D229C}" destId="{914527E3-E3EF-4086-971D-F9E455CB7C48}" srcOrd="1" destOrd="0" presId="urn:microsoft.com/office/officeart/2005/8/layout/hierarchy1"/>
    <dgm:cxn modelId="{5D82AE7B-48AC-481B-B79B-3522E10168F0}" type="presParOf" srcId="{B96F3A55-C1D9-459A-9F3C-8E8F0895CD07}" destId="{7299CE71-6DF9-4114-A74F-E2EE3570A66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7E17-DB95-45C1-821A-CC41FBB2D1C3}">
      <dsp:nvSpPr>
        <dsp:cNvPr id="0" name=""/>
        <dsp:cNvSpPr/>
      </dsp:nvSpPr>
      <dsp:spPr>
        <a:xfrm>
          <a:off x="5991989" y="3736199"/>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6A0C2-F4B6-4D06-97F0-8563CD68C0B3}">
      <dsp:nvSpPr>
        <dsp:cNvPr id="0" name=""/>
        <dsp:cNvSpPr/>
      </dsp:nvSpPr>
      <dsp:spPr>
        <a:xfrm>
          <a:off x="5991989" y="2346302"/>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F22BB2-AB83-4B63-BD96-16A4831B75DC}">
      <dsp:nvSpPr>
        <dsp:cNvPr id="0" name=""/>
        <dsp:cNvSpPr/>
      </dsp:nvSpPr>
      <dsp:spPr>
        <a:xfrm>
          <a:off x="4202861" y="956405"/>
          <a:ext cx="1834847" cy="436610"/>
        </a:xfrm>
        <a:custGeom>
          <a:avLst/>
          <a:gdLst/>
          <a:ahLst/>
          <a:cxnLst/>
          <a:rect l="0" t="0" r="0" b="0"/>
          <a:pathLst>
            <a:path>
              <a:moveTo>
                <a:pt x="0" y="0"/>
              </a:moveTo>
              <a:lnTo>
                <a:pt x="0" y="297537"/>
              </a:lnTo>
              <a:lnTo>
                <a:pt x="1834847" y="297537"/>
              </a:lnTo>
              <a:lnTo>
                <a:pt x="1834847" y="4366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1B869A-56E6-4F1A-85AD-C898291EFE54}">
      <dsp:nvSpPr>
        <dsp:cNvPr id="0" name=""/>
        <dsp:cNvSpPr/>
      </dsp:nvSpPr>
      <dsp:spPr>
        <a:xfrm>
          <a:off x="4157141" y="3736199"/>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42E7C-2F0F-4512-80B5-97674167647F}">
      <dsp:nvSpPr>
        <dsp:cNvPr id="0" name=""/>
        <dsp:cNvSpPr/>
      </dsp:nvSpPr>
      <dsp:spPr>
        <a:xfrm>
          <a:off x="4157141" y="2346302"/>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DD910-FFEC-4D1C-94C6-8310E9C552B3}">
      <dsp:nvSpPr>
        <dsp:cNvPr id="0" name=""/>
        <dsp:cNvSpPr/>
      </dsp:nvSpPr>
      <dsp:spPr>
        <a:xfrm>
          <a:off x="4157141" y="956405"/>
          <a:ext cx="91440" cy="436610"/>
        </a:xfrm>
        <a:custGeom>
          <a:avLst/>
          <a:gdLst/>
          <a:ahLst/>
          <a:cxnLst/>
          <a:rect l="0" t="0" r="0" b="0"/>
          <a:pathLst>
            <a:path>
              <a:moveTo>
                <a:pt x="45720" y="0"/>
              </a:moveTo>
              <a:lnTo>
                <a:pt x="45720" y="4366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8ED9E-6F99-4176-8D21-388857F303C5}">
      <dsp:nvSpPr>
        <dsp:cNvPr id="0" name=""/>
        <dsp:cNvSpPr/>
      </dsp:nvSpPr>
      <dsp:spPr>
        <a:xfrm>
          <a:off x="2322294" y="3736199"/>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52BD4A-BC77-4519-B677-377E48D73488}">
      <dsp:nvSpPr>
        <dsp:cNvPr id="0" name=""/>
        <dsp:cNvSpPr/>
      </dsp:nvSpPr>
      <dsp:spPr>
        <a:xfrm>
          <a:off x="2322294" y="2346302"/>
          <a:ext cx="91440" cy="436610"/>
        </a:xfrm>
        <a:custGeom>
          <a:avLst/>
          <a:gdLst/>
          <a:ahLst/>
          <a:cxnLst/>
          <a:rect l="0" t="0" r="0" b="0"/>
          <a:pathLst>
            <a:path>
              <a:moveTo>
                <a:pt x="45720" y="0"/>
              </a:moveTo>
              <a:lnTo>
                <a:pt x="45720" y="4366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A198CA-107E-4CCB-9B38-1F243D67BF8F}">
      <dsp:nvSpPr>
        <dsp:cNvPr id="0" name=""/>
        <dsp:cNvSpPr/>
      </dsp:nvSpPr>
      <dsp:spPr>
        <a:xfrm>
          <a:off x="2368014" y="956405"/>
          <a:ext cx="1834847" cy="436610"/>
        </a:xfrm>
        <a:custGeom>
          <a:avLst/>
          <a:gdLst/>
          <a:ahLst/>
          <a:cxnLst/>
          <a:rect l="0" t="0" r="0" b="0"/>
          <a:pathLst>
            <a:path>
              <a:moveTo>
                <a:pt x="1834847" y="0"/>
              </a:moveTo>
              <a:lnTo>
                <a:pt x="1834847" y="297537"/>
              </a:lnTo>
              <a:lnTo>
                <a:pt x="0" y="297537"/>
              </a:lnTo>
              <a:lnTo>
                <a:pt x="0" y="4366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AACBE-1AB5-4A3B-B0DD-FE852F1BBAFC}">
      <dsp:nvSpPr>
        <dsp:cNvPr id="0" name=""/>
        <dsp:cNvSpPr/>
      </dsp:nvSpPr>
      <dsp:spPr>
        <a:xfrm>
          <a:off x="2547806" y="3119"/>
          <a:ext cx="3310111"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44D518-73B9-4389-A84C-0A9E6CDC973F}">
      <dsp:nvSpPr>
        <dsp:cNvPr id="0" name=""/>
        <dsp:cNvSpPr/>
      </dsp:nvSpPr>
      <dsp:spPr>
        <a:xfrm>
          <a:off x="2714610" y="161583"/>
          <a:ext cx="3310111" cy="9532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Movimiento de las agua</a:t>
          </a:r>
        </a:p>
      </dsp:txBody>
      <dsp:txXfrm>
        <a:off x="2742531" y="189504"/>
        <a:ext cx="3254269" cy="897444"/>
      </dsp:txXfrm>
    </dsp:sp>
    <dsp:sp modelId="{86AAC7C3-C86D-4472-8DF5-03BE7691227D}">
      <dsp:nvSpPr>
        <dsp:cNvPr id="0" name=""/>
        <dsp:cNvSpPr/>
      </dsp:nvSpPr>
      <dsp:spPr>
        <a:xfrm>
          <a:off x="1617394" y="1393016"/>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E481E-734E-4696-A0B2-638A1C4A893A}">
      <dsp:nvSpPr>
        <dsp:cNvPr id="0" name=""/>
        <dsp:cNvSpPr/>
      </dsp:nvSpPr>
      <dsp:spPr>
        <a:xfrm>
          <a:off x="1784199" y="1551480"/>
          <a:ext cx="1501238" cy="9532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Mareas</a:t>
          </a:r>
        </a:p>
      </dsp:txBody>
      <dsp:txXfrm>
        <a:off x="1812120" y="1579401"/>
        <a:ext cx="1445396" cy="897444"/>
      </dsp:txXfrm>
    </dsp:sp>
    <dsp:sp modelId="{228B275E-65AC-4346-892B-C7D5595BF54A}">
      <dsp:nvSpPr>
        <dsp:cNvPr id="0" name=""/>
        <dsp:cNvSpPr/>
      </dsp:nvSpPr>
      <dsp:spPr>
        <a:xfrm>
          <a:off x="1617394" y="2782913"/>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A802C-74AD-4E34-82E0-B78076282402}">
      <dsp:nvSpPr>
        <dsp:cNvPr id="0" name=""/>
        <dsp:cNvSpPr/>
      </dsp:nvSpPr>
      <dsp:spPr>
        <a:xfrm>
          <a:off x="1784199" y="2941377"/>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a:t>Son: </a:t>
          </a:r>
          <a:endParaRPr lang="es-CL" sz="2000" b="1" kern="1200" dirty="0"/>
        </a:p>
      </dsp:txBody>
      <dsp:txXfrm>
        <a:off x="1812120" y="2969298"/>
        <a:ext cx="1445396" cy="897444"/>
      </dsp:txXfrm>
    </dsp:sp>
    <dsp:sp modelId="{F05841AF-C5ED-4B42-96E3-1EA4A4CD8FE0}">
      <dsp:nvSpPr>
        <dsp:cNvPr id="0" name=""/>
        <dsp:cNvSpPr/>
      </dsp:nvSpPr>
      <dsp:spPr>
        <a:xfrm>
          <a:off x="1617394" y="4172810"/>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444F6-9CFF-4EE2-B332-9D953AC7193C}">
      <dsp:nvSpPr>
        <dsp:cNvPr id="0" name=""/>
        <dsp:cNvSpPr/>
      </dsp:nvSpPr>
      <dsp:spPr>
        <a:xfrm>
          <a:off x="1784199" y="4331274"/>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Se producen por: </a:t>
          </a:r>
        </a:p>
      </dsp:txBody>
      <dsp:txXfrm>
        <a:off x="1812120" y="4359195"/>
        <a:ext cx="1445396" cy="897444"/>
      </dsp:txXfrm>
    </dsp:sp>
    <dsp:sp modelId="{DEFF2631-121C-4573-938B-2359E7577B7D}">
      <dsp:nvSpPr>
        <dsp:cNvPr id="0" name=""/>
        <dsp:cNvSpPr/>
      </dsp:nvSpPr>
      <dsp:spPr>
        <a:xfrm>
          <a:off x="3452242" y="1393016"/>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7BF6CF-FD1D-4FE1-90ED-A1B65A3A1F8A}">
      <dsp:nvSpPr>
        <dsp:cNvPr id="0" name=""/>
        <dsp:cNvSpPr/>
      </dsp:nvSpPr>
      <dsp:spPr>
        <a:xfrm>
          <a:off x="3619046" y="1551480"/>
          <a:ext cx="1501238" cy="9532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Olas</a:t>
          </a:r>
        </a:p>
      </dsp:txBody>
      <dsp:txXfrm>
        <a:off x="3646967" y="1579401"/>
        <a:ext cx="1445396" cy="897444"/>
      </dsp:txXfrm>
    </dsp:sp>
    <dsp:sp modelId="{6C6DFFC7-F901-4493-A6CF-D0DBDC95B484}">
      <dsp:nvSpPr>
        <dsp:cNvPr id="0" name=""/>
        <dsp:cNvSpPr/>
      </dsp:nvSpPr>
      <dsp:spPr>
        <a:xfrm>
          <a:off x="3452242" y="2782913"/>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D1157-5597-4FF3-94B0-92EC36013A95}">
      <dsp:nvSpPr>
        <dsp:cNvPr id="0" name=""/>
        <dsp:cNvSpPr/>
      </dsp:nvSpPr>
      <dsp:spPr>
        <a:xfrm>
          <a:off x="3619046" y="2941377"/>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Son: </a:t>
          </a:r>
        </a:p>
      </dsp:txBody>
      <dsp:txXfrm>
        <a:off x="3646967" y="2969298"/>
        <a:ext cx="1445396" cy="897444"/>
      </dsp:txXfrm>
    </dsp:sp>
    <dsp:sp modelId="{2BA8146A-D284-46B5-A217-CEEE95ECE223}">
      <dsp:nvSpPr>
        <dsp:cNvPr id="0" name=""/>
        <dsp:cNvSpPr/>
      </dsp:nvSpPr>
      <dsp:spPr>
        <a:xfrm>
          <a:off x="3452242" y="4172810"/>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E72C7B-AA35-47F6-9D86-E40E32293616}">
      <dsp:nvSpPr>
        <dsp:cNvPr id="0" name=""/>
        <dsp:cNvSpPr/>
      </dsp:nvSpPr>
      <dsp:spPr>
        <a:xfrm>
          <a:off x="3619046" y="4331274"/>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Se producen por: </a:t>
          </a:r>
        </a:p>
      </dsp:txBody>
      <dsp:txXfrm>
        <a:off x="3646967" y="4359195"/>
        <a:ext cx="1445396" cy="897444"/>
      </dsp:txXfrm>
    </dsp:sp>
    <dsp:sp modelId="{B5E3EA9C-D0BF-4E6D-8F08-A3B24EAF082E}">
      <dsp:nvSpPr>
        <dsp:cNvPr id="0" name=""/>
        <dsp:cNvSpPr/>
      </dsp:nvSpPr>
      <dsp:spPr>
        <a:xfrm>
          <a:off x="5287089" y="1393016"/>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132A4-B38B-4D4A-9555-3844BB046A64}">
      <dsp:nvSpPr>
        <dsp:cNvPr id="0" name=""/>
        <dsp:cNvSpPr/>
      </dsp:nvSpPr>
      <dsp:spPr>
        <a:xfrm>
          <a:off x="5453894" y="1551480"/>
          <a:ext cx="1501238" cy="9532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a:t>Corrientes Marinas</a:t>
          </a:r>
          <a:endParaRPr lang="es-CL" sz="2000" b="1" kern="1200" dirty="0"/>
        </a:p>
      </dsp:txBody>
      <dsp:txXfrm>
        <a:off x="5481815" y="1579401"/>
        <a:ext cx="1445396" cy="897444"/>
      </dsp:txXfrm>
    </dsp:sp>
    <dsp:sp modelId="{9C87525A-8D6E-4252-B4E1-DBAF2C35B029}">
      <dsp:nvSpPr>
        <dsp:cNvPr id="0" name=""/>
        <dsp:cNvSpPr/>
      </dsp:nvSpPr>
      <dsp:spPr>
        <a:xfrm>
          <a:off x="5287089" y="2782913"/>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8200E-F87B-4EFB-BE6B-444254A56684}">
      <dsp:nvSpPr>
        <dsp:cNvPr id="0" name=""/>
        <dsp:cNvSpPr/>
      </dsp:nvSpPr>
      <dsp:spPr>
        <a:xfrm>
          <a:off x="5453894" y="2941377"/>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a:t>Son:</a:t>
          </a:r>
          <a:endParaRPr lang="es-CL" sz="2000" b="1" kern="1200" dirty="0"/>
        </a:p>
      </dsp:txBody>
      <dsp:txXfrm>
        <a:off x="5481815" y="2969298"/>
        <a:ext cx="1445396" cy="897444"/>
      </dsp:txXfrm>
    </dsp:sp>
    <dsp:sp modelId="{C4923A22-F64B-4338-BACD-CA6DCE39D972}">
      <dsp:nvSpPr>
        <dsp:cNvPr id="0" name=""/>
        <dsp:cNvSpPr/>
      </dsp:nvSpPr>
      <dsp:spPr>
        <a:xfrm>
          <a:off x="5287089" y="4172810"/>
          <a:ext cx="1501238" cy="953286"/>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4527E3-E3EF-4086-971D-F9E455CB7C48}">
      <dsp:nvSpPr>
        <dsp:cNvPr id="0" name=""/>
        <dsp:cNvSpPr/>
      </dsp:nvSpPr>
      <dsp:spPr>
        <a:xfrm>
          <a:off x="5453894" y="4331274"/>
          <a:ext cx="1501238" cy="953286"/>
        </a:xfrm>
        <a:prstGeom prst="roundRect">
          <a:avLst>
            <a:gd name="adj" fmla="val 10000"/>
          </a:avLst>
        </a:prstGeom>
        <a:solidFill>
          <a:schemeClr val="lt2">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L" sz="2000" b="1" kern="1200" dirty="0"/>
            <a:t>Se producen por:</a:t>
          </a:r>
        </a:p>
      </dsp:txBody>
      <dsp:txXfrm>
        <a:off x="5481815" y="4359195"/>
        <a:ext cx="1445396" cy="897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EE5CB5CE-1E89-47F3-A8F9-50073508E5D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a:extLst>
              <a:ext uri="{FF2B5EF4-FFF2-40B4-BE49-F238E27FC236}">
                <a16:creationId xmlns:a16="http://schemas.microsoft.com/office/drawing/2014/main" id="{B1461440-52A0-4F9F-BB45-7DDB0B97467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565DBA-890E-4DA3-AAC8-E2461BFFACDD}" type="datetimeFigureOut">
              <a:rPr lang="es-CL"/>
              <a:pPr>
                <a:defRPr/>
              </a:pPr>
              <a:t>27-04-2020</a:t>
            </a:fld>
            <a:endParaRPr lang="es-CL"/>
          </a:p>
        </p:txBody>
      </p:sp>
      <p:sp>
        <p:nvSpPr>
          <p:cNvPr id="4" name="3 Marcador de imagen de diapositiva">
            <a:extLst>
              <a:ext uri="{FF2B5EF4-FFF2-40B4-BE49-F238E27FC236}">
                <a16:creationId xmlns:a16="http://schemas.microsoft.com/office/drawing/2014/main" id="{6F47704A-85AC-41D3-8706-5D0AD9E8AE7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a:extLst>
              <a:ext uri="{FF2B5EF4-FFF2-40B4-BE49-F238E27FC236}">
                <a16:creationId xmlns:a16="http://schemas.microsoft.com/office/drawing/2014/main" id="{FD402F20-C244-4C70-9E6D-83337A12F43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5 Marcador de pie de página">
            <a:extLst>
              <a:ext uri="{FF2B5EF4-FFF2-40B4-BE49-F238E27FC236}">
                <a16:creationId xmlns:a16="http://schemas.microsoft.com/office/drawing/2014/main" id="{E6766D57-AAD9-462F-87AA-C85C51BC5D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a:extLst>
              <a:ext uri="{FF2B5EF4-FFF2-40B4-BE49-F238E27FC236}">
                <a16:creationId xmlns:a16="http://schemas.microsoft.com/office/drawing/2014/main" id="{EFAF7B5F-EF94-495F-800C-50255A1E6EF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234503C-B020-4AB4-A14F-4EBE8ACA78E3}" type="slidenum">
              <a:rPr lang="es-CL" altLang="es-CL"/>
              <a:pPr/>
              <a:t>‹Nº›</a:t>
            </a:fld>
            <a:endParaRPr lang="es-CL" alt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a:extLst>
              <a:ext uri="{FF2B5EF4-FFF2-40B4-BE49-F238E27FC236}">
                <a16:creationId xmlns:a16="http://schemas.microsoft.com/office/drawing/2014/main" id="{24051115-C0F7-4737-B908-28717C021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a:extLst>
              <a:ext uri="{FF2B5EF4-FFF2-40B4-BE49-F238E27FC236}">
                <a16:creationId xmlns:a16="http://schemas.microsoft.com/office/drawing/2014/main" id="{61F1D6C1-FF67-4991-A8FA-6B9278B9AF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a:p>
        </p:txBody>
      </p:sp>
      <p:sp>
        <p:nvSpPr>
          <p:cNvPr id="21508" name="3 Marcador de número de diapositiva">
            <a:extLst>
              <a:ext uri="{FF2B5EF4-FFF2-40B4-BE49-F238E27FC236}">
                <a16:creationId xmlns:a16="http://schemas.microsoft.com/office/drawing/2014/main" id="{5B17AFBD-ABDD-475D-8465-CBE630D85E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92D2FE-472B-40D9-BC88-2866F2D9570B}" type="slidenum">
              <a:rPr lang="es-CL" altLang="es-CL">
                <a:latin typeface="Calibri" panose="020F0502020204030204" pitchFamily="34" charset="0"/>
              </a:rPr>
              <a:pPr eaLnBrk="1" hangingPunct="1"/>
              <a:t>7</a:t>
            </a:fld>
            <a:endParaRPr lang="es-CL" altLang="es-C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C7B05845-FA70-4DF8-9627-1F11DDD13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a:extLst>
              <a:ext uri="{FF2B5EF4-FFF2-40B4-BE49-F238E27FC236}">
                <a16:creationId xmlns:a16="http://schemas.microsoft.com/office/drawing/2014/main" id="{A2021653-27AD-4B23-9704-EA2ED80DA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a:p>
        </p:txBody>
      </p:sp>
      <p:sp>
        <p:nvSpPr>
          <p:cNvPr id="22532" name="3 Marcador de número de diapositiva">
            <a:extLst>
              <a:ext uri="{FF2B5EF4-FFF2-40B4-BE49-F238E27FC236}">
                <a16:creationId xmlns:a16="http://schemas.microsoft.com/office/drawing/2014/main" id="{872F9073-260A-4E1B-B90C-8E5BCF7A7AD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90C417-1859-409F-AD5B-6CC84325977E}" type="slidenum">
              <a:rPr lang="es-CL" altLang="es-CL">
                <a:latin typeface="Calibri" panose="020F0502020204030204" pitchFamily="34" charset="0"/>
              </a:rPr>
              <a:pPr eaLnBrk="1" hangingPunct="1"/>
              <a:t>18</a:t>
            </a:fld>
            <a:endParaRPr lang="es-CL" altLang="es-C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a:extLst>
              <a:ext uri="{FF2B5EF4-FFF2-40B4-BE49-F238E27FC236}">
                <a16:creationId xmlns:a16="http://schemas.microsoft.com/office/drawing/2014/main" id="{E56979EE-4B68-4AE8-9B0B-8CFD22FE5969}"/>
              </a:ext>
            </a:extLst>
          </p:cNvPr>
          <p:cNvSpPr>
            <a:spLocks noGrp="1"/>
          </p:cNvSpPr>
          <p:nvPr>
            <p:ph type="dt" sz="half" idx="10"/>
          </p:nvPr>
        </p:nvSpPr>
        <p:spPr/>
        <p:txBody>
          <a:bodyPr/>
          <a:lstStyle>
            <a:lvl1pPr>
              <a:defRPr/>
            </a:lvl1pPr>
          </a:lstStyle>
          <a:p>
            <a:pPr>
              <a:defRPr/>
            </a:pPr>
            <a:fld id="{956FB97F-8197-45F1-ABF5-6387CCC829A4}"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A1343D40-13AC-405B-AF2E-F5F9D3B12F19}"/>
              </a:ext>
            </a:extLst>
          </p:cNvPr>
          <p:cNvSpPr>
            <a:spLocks noGrp="1"/>
          </p:cNvSpPr>
          <p:nvPr>
            <p:ph type="ftr" sz="quarter" idx="11"/>
          </p:nvPr>
        </p:nvSpPr>
        <p:spPr/>
        <p:txBody>
          <a:bodyPr/>
          <a:lstStyle>
            <a:lvl1pPr>
              <a:defRPr/>
            </a:lvl1pPr>
          </a:lstStyle>
          <a:p>
            <a:pPr>
              <a:defRPr/>
            </a:pPr>
            <a:endParaRPr lang="es-CL"/>
          </a:p>
        </p:txBody>
      </p:sp>
      <p:sp>
        <p:nvSpPr>
          <p:cNvPr id="6" name="5 Marcador de número de diapositiva">
            <a:extLst>
              <a:ext uri="{FF2B5EF4-FFF2-40B4-BE49-F238E27FC236}">
                <a16:creationId xmlns:a16="http://schemas.microsoft.com/office/drawing/2014/main" id="{DFDBF9D9-C57A-4125-8FAA-8D622B6B9775}"/>
              </a:ext>
            </a:extLst>
          </p:cNvPr>
          <p:cNvSpPr>
            <a:spLocks noGrp="1"/>
          </p:cNvSpPr>
          <p:nvPr>
            <p:ph type="sldNum" sz="quarter" idx="12"/>
          </p:nvPr>
        </p:nvSpPr>
        <p:spPr/>
        <p:txBody>
          <a:bodyPr/>
          <a:lstStyle>
            <a:lvl1pPr>
              <a:defRPr/>
            </a:lvl1pPr>
          </a:lstStyle>
          <a:p>
            <a:fld id="{11DEB45F-343B-479C-866E-04D506FC38B2}" type="slidenum">
              <a:rPr lang="es-CL" altLang="es-CL"/>
              <a:pPr/>
              <a:t>‹Nº›</a:t>
            </a:fld>
            <a:endParaRPr lang="es-CL" altLang="es-CL"/>
          </a:p>
        </p:txBody>
      </p:sp>
    </p:spTree>
    <p:extLst>
      <p:ext uri="{BB962C8B-B14F-4D97-AF65-F5344CB8AC3E}">
        <p14:creationId xmlns:p14="http://schemas.microsoft.com/office/powerpoint/2010/main" val="228009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a:extLst>
              <a:ext uri="{FF2B5EF4-FFF2-40B4-BE49-F238E27FC236}">
                <a16:creationId xmlns:a16="http://schemas.microsoft.com/office/drawing/2014/main" id="{A0222B34-ED83-44DD-9178-EB10B266C9B3}"/>
              </a:ext>
            </a:extLst>
          </p:cNvPr>
          <p:cNvSpPr>
            <a:spLocks noGrp="1"/>
          </p:cNvSpPr>
          <p:nvPr>
            <p:ph type="dt" sz="half" idx="10"/>
          </p:nvPr>
        </p:nvSpPr>
        <p:spPr/>
        <p:txBody>
          <a:bodyPr/>
          <a:lstStyle>
            <a:lvl1pPr>
              <a:defRPr/>
            </a:lvl1pPr>
          </a:lstStyle>
          <a:p>
            <a:pPr>
              <a:defRPr/>
            </a:pPr>
            <a:fld id="{96DE5682-4599-42D0-8F38-C896525DB284}"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0BA92C1B-F3CF-4715-A1AD-56E4E9837AE1}"/>
              </a:ext>
            </a:extLst>
          </p:cNvPr>
          <p:cNvSpPr>
            <a:spLocks noGrp="1"/>
          </p:cNvSpPr>
          <p:nvPr>
            <p:ph type="ftr" sz="quarter" idx="11"/>
          </p:nvPr>
        </p:nvSpPr>
        <p:spPr/>
        <p:txBody>
          <a:bodyPr/>
          <a:lstStyle>
            <a:lvl1pPr>
              <a:defRPr/>
            </a:lvl1pPr>
          </a:lstStyle>
          <a:p>
            <a:pPr>
              <a:defRPr/>
            </a:pPr>
            <a:endParaRPr lang="es-CL"/>
          </a:p>
        </p:txBody>
      </p:sp>
      <p:sp>
        <p:nvSpPr>
          <p:cNvPr id="6" name="5 Marcador de número de diapositiva">
            <a:extLst>
              <a:ext uri="{FF2B5EF4-FFF2-40B4-BE49-F238E27FC236}">
                <a16:creationId xmlns:a16="http://schemas.microsoft.com/office/drawing/2014/main" id="{AA0F5930-0E27-430B-BC50-77FDD84365BD}"/>
              </a:ext>
            </a:extLst>
          </p:cNvPr>
          <p:cNvSpPr>
            <a:spLocks noGrp="1"/>
          </p:cNvSpPr>
          <p:nvPr>
            <p:ph type="sldNum" sz="quarter" idx="12"/>
          </p:nvPr>
        </p:nvSpPr>
        <p:spPr/>
        <p:txBody>
          <a:bodyPr/>
          <a:lstStyle>
            <a:lvl1pPr>
              <a:defRPr/>
            </a:lvl1pPr>
          </a:lstStyle>
          <a:p>
            <a:fld id="{8B0246B5-5F0E-4CFF-BB61-5590A8D741BD}" type="slidenum">
              <a:rPr lang="es-CL" altLang="es-CL"/>
              <a:pPr/>
              <a:t>‹Nº›</a:t>
            </a:fld>
            <a:endParaRPr lang="es-CL" altLang="es-CL"/>
          </a:p>
        </p:txBody>
      </p:sp>
    </p:spTree>
    <p:extLst>
      <p:ext uri="{BB962C8B-B14F-4D97-AF65-F5344CB8AC3E}">
        <p14:creationId xmlns:p14="http://schemas.microsoft.com/office/powerpoint/2010/main" val="59838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a:extLst>
              <a:ext uri="{FF2B5EF4-FFF2-40B4-BE49-F238E27FC236}">
                <a16:creationId xmlns:a16="http://schemas.microsoft.com/office/drawing/2014/main" id="{4F72D332-B428-469D-BB7A-21AA426BF3F5}"/>
              </a:ext>
            </a:extLst>
          </p:cNvPr>
          <p:cNvSpPr>
            <a:spLocks noGrp="1"/>
          </p:cNvSpPr>
          <p:nvPr>
            <p:ph type="dt" sz="half" idx="10"/>
          </p:nvPr>
        </p:nvSpPr>
        <p:spPr/>
        <p:txBody>
          <a:bodyPr/>
          <a:lstStyle>
            <a:lvl1pPr>
              <a:defRPr/>
            </a:lvl1pPr>
          </a:lstStyle>
          <a:p>
            <a:pPr>
              <a:defRPr/>
            </a:pPr>
            <a:fld id="{92338D62-380C-4F60-9F34-2D68AB3E643F}"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DFBC308F-C6FA-41CE-9AA9-FB366285B365}"/>
              </a:ext>
            </a:extLst>
          </p:cNvPr>
          <p:cNvSpPr>
            <a:spLocks noGrp="1"/>
          </p:cNvSpPr>
          <p:nvPr>
            <p:ph type="ftr" sz="quarter" idx="11"/>
          </p:nvPr>
        </p:nvSpPr>
        <p:spPr/>
        <p:txBody>
          <a:bodyPr/>
          <a:lstStyle>
            <a:lvl1pPr>
              <a:defRPr/>
            </a:lvl1pPr>
          </a:lstStyle>
          <a:p>
            <a:pPr>
              <a:defRPr/>
            </a:pPr>
            <a:endParaRPr lang="es-CL"/>
          </a:p>
        </p:txBody>
      </p:sp>
      <p:sp>
        <p:nvSpPr>
          <p:cNvPr id="6" name="5 Marcador de número de diapositiva">
            <a:extLst>
              <a:ext uri="{FF2B5EF4-FFF2-40B4-BE49-F238E27FC236}">
                <a16:creationId xmlns:a16="http://schemas.microsoft.com/office/drawing/2014/main" id="{BEF8C6E6-AD09-4C4B-B079-F7CFB6632964}"/>
              </a:ext>
            </a:extLst>
          </p:cNvPr>
          <p:cNvSpPr>
            <a:spLocks noGrp="1"/>
          </p:cNvSpPr>
          <p:nvPr>
            <p:ph type="sldNum" sz="quarter" idx="12"/>
          </p:nvPr>
        </p:nvSpPr>
        <p:spPr/>
        <p:txBody>
          <a:bodyPr/>
          <a:lstStyle>
            <a:lvl1pPr>
              <a:defRPr/>
            </a:lvl1pPr>
          </a:lstStyle>
          <a:p>
            <a:fld id="{4835A597-6351-483A-94C4-08412D14DB95}" type="slidenum">
              <a:rPr lang="es-CL" altLang="es-CL"/>
              <a:pPr/>
              <a:t>‹Nº›</a:t>
            </a:fld>
            <a:endParaRPr lang="es-CL" altLang="es-CL"/>
          </a:p>
        </p:txBody>
      </p:sp>
    </p:spTree>
    <p:extLst>
      <p:ext uri="{BB962C8B-B14F-4D97-AF65-F5344CB8AC3E}">
        <p14:creationId xmlns:p14="http://schemas.microsoft.com/office/powerpoint/2010/main" val="41197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a:extLst>
              <a:ext uri="{FF2B5EF4-FFF2-40B4-BE49-F238E27FC236}">
                <a16:creationId xmlns:a16="http://schemas.microsoft.com/office/drawing/2014/main" id="{9BF8489D-D246-4CE8-BC99-5A89B0805F93}"/>
              </a:ext>
            </a:extLst>
          </p:cNvPr>
          <p:cNvSpPr>
            <a:spLocks noGrp="1"/>
          </p:cNvSpPr>
          <p:nvPr>
            <p:ph type="dt" sz="half" idx="10"/>
          </p:nvPr>
        </p:nvSpPr>
        <p:spPr/>
        <p:txBody>
          <a:bodyPr/>
          <a:lstStyle>
            <a:lvl1pPr>
              <a:defRPr/>
            </a:lvl1pPr>
          </a:lstStyle>
          <a:p>
            <a:pPr>
              <a:defRPr/>
            </a:pPr>
            <a:fld id="{36776E62-854D-4293-A49C-493889BA1CC1}"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C7DA2DAB-889D-429A-98F5-5BAB15BDA858}"/>
              </a:ext>
            </a:extLst>
          </p:cNvPr>
          <p:cNvSpPr>
            <a:spLocks noGrp="1"/>
          </p:cNvSpPr>
          <p:nvPr>
            <p:ph type="ftr" sz="quarter" idx="11"/>
          </p:nvPr>
        </p:nvSpPr>
        <p:spPr/>
        <p:txBody>
          <a:bodyPr/>
          <a:lstStyle>
            <a:lvl1pPr>
              <a:defRPr/>
            </a:lvl1pPr>
          </a:lstStyle>
          <a:p>
            <a:pPr>
              <a:defRPr/>
            </a:pPr>
            <a:endParaRPr lang="es-CL"/>
          </a:p>
        </p:txBody>
      </p:sp>
      <p:sp>
        <p:nvSpPr>
          <p:cNvPr id="6" name="5 Marcador de número de diapositiva">
            <a:extLst>
              <a:ext uri="{FF2B5EF4-FFF2-40B4-BE49-F238E27FC236}">
                <a16:creationId xmlns:a16="http://schemas.microsoft.com/office/drawing/2014/main" id="{97D35B6C-AE02-4DB1-AA13-D1E7AA129793}"/>
              </a:ext>
            </a:extLst>
          </p:cNvPr>
          <p:cNvSpPr>
            <a:spLocks noGrp="1"/>
          </p:cNvSpPr>
          <p:nvPr>
            <p:ph type="sldNum" sz="quarter" idx="12"/>
          </p:nvPr>
        </p:nvSpPr>
        <p:spPr/>
        <p:txBody>
          <a:bodyPr/>
          <a:lstStyle>
            <a:lvl1pPr>
              <a:defRPr/>
            </a:lvl1pPr>
          </a:lstStyle>
          <a:p>
            <a:fld id="{435D8599-3200-499A-90F6-32F359B9F8EC}" type="slidenum">
              <a:rPr lang="es-CL" altLang="es-CL"/>
              <a:pPr/>
              <a:t>‹Nº›</a:t>
            </a:fld>
            <a:endParaRPr lang="es-CL" altLang="es-CL"/>
          </a:p>
        </p:txBody>
      </p:sp>
    </p:spTree>
    <p:extLst>
      <p:ext uri="{BB962C8B-B14F-4D97-AF65-F5344CB8AC3E}">
        <p14:creationId xmlns:p14="http://schemas.microsoft.com/office/powerpoint/2010/main" val="301941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AB446037-A4F3-43E8-BC3C-27F04A97A9E0}"/>
              </a:ext>
            </a:extLst>
          </p:cNvPr>
          <p:cNvSpPr>
            <a:spLocks noGrp="1"/>
          </p:cNvSpPr>
          <p:nvPr>
            <p:ph type="dt" sz="half" idx="10"/>
          </p:nvPr>
        </p:nvSpPr>
        <p:spPr/>
        <p:txBody>
          <a:bodyPr/>
          <a:lstStyle>
            <a:lvl1pPr>
              <a:defRPr/>
            </a:lvl1pPr>
          </a:lstStyle>
          <a:p>
            <a:pPr>
              <a:defRPr/>
            </a:pPr>
            <a:fld id="{B894BD32-510C-4324-9A8B-C133D8E98872}"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0C8B4644-BA9A-4566-BD6D-869B9A938DFD}"/>
              </a:ext>
            </a:extLst>
          </p:cNvPr>
          <p:cNvSpPr>
            <a:spLocks noGrp="1"/>
          </p:cNvSpPr>
          <p:nvPr>
            <p:ph type="ftr" sz="quarter" idx="11"/>
          </p:nvPr>
        </p:nvSpPr>
        <p:spPr/>
        <p:txBody>
          <a:bodyPr/>
          <a:lstStyle>
            <a:lvl1pPr>
              <a:defRPr/>
            </a:lvl1pPr>
          </a:lstStyle>
          <a:p>
            <a:pPr>
              <a:defRPr/>
            </a:pPr>
            <a:endParaRPr lang="es-CL"/>
          </a:p>
        </p:txBody>
      </p:sp>
      <p:sp>
        <p:nvSpPr>
          <p:cNvPr id="6" name="5 Marcador de número de diapositiva">
            <a:extLst>
              <a:ext uri="{FF2B5EF4-FFF2-40B4-BE49-F238E27FC236}">
                <a16:creationId xmlns:a16="http://schemas.microsoft.com/office/drawing/2014/main" id="{72C4A2ED-FE08-45B8-9251-E1F83483F0EA}"/>
              </a:ext>
            </a:extLst>
          </p:cNvPr>
          <p:cNvSpPr>
            <a:spLocks noGrp="1"/>
          </p:cNvSpPr>
          <p:nvPr>
            <p:ph type="sldNum" sz="quarter" idx="12"/>
          </p:nvPr>
        </p:nvSpPr>
        <p:spPr/>
        <p:txBody>
          <a:bodyPr/>
          <a:lstStyle>
            <a:lvl1pPr>
              <a:defRPr/>
            </a:lvl1pPr>
          </a:lstStyle>
          <a:p>
            <a:fld id="{090B042D-5EF9-445E-A1E9-A41F10149311}" type="slidenum">
              <a:rPr lang="es-CL" altLang="es-CL"/>
              <a:pPr/>
              <a:t>‹Nº›</a:t>
            </a:fld>
            <a:endParaRPr lang="es-CL" altLang="es-CL"/>
          </a:p>
        </p:txBody>
      </p:sp>
    </p:spTree>
    <p:extLst>
      <p:ext uri="{BB962C8B-B14F-4D97-AF65-F5344CB8AC3E}">
        <p14:creationId xmlns:p14="http://schemas.microsoft.com/office/powerpoint/2010/main" val="35444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3 Marcador de fecha">
            <a:extLst>
              <a:ext uri="{FF2B5EF4-FFF2-40B4-BE49-F238E27FC236}">
                <a16:creationId xmlns:a16="http://schemas.microsoft.com/office/drawing/2014/main" id="{9EBBB137-7ACD-4A03-A7C0-1ABB83EAA218}"/>
              </a:ext>
            </a:extLst>
          </p:cNvPr>
          <p:cNvSpPr>
            <a:spLocks noGrp="1"/>
          </p:cNvSpPr>
          <p:nvPr>
            <p:ph type="dt" sz="half" idx="10"/>
          </p:nvPr>
        </p:nvSpPr>
        <p:spPr/>
        <p:txBody>
          <a:bodyPr/>
          <a:lstStyle>
            <a:lvl1pPr>
              <a:defRPr/>
            </a:lvl1pPr>
          </a:lstStyle>
          <a:p>
            <a:pPr>
              <a:defRPr/>
            </a:pPr>
            <a:fld id="{0213982B-4895-4A29-B79D-57B671EDC28D}" type="datetimeFigureOut">
              <a:rPr lang="es-CL"/>
              <a:pPr>
                <a:defRPr/>
              </a:pPr>
              <a:t>27-04-2020</a:t>
            </a:fld>
            <a:endParaRPr lang="es-CL"/>
          </a:p>
        </p:txBody>
      </p:sp>
      <p:sp>
        <p:nvSpPr>
          <p:cNvPr id="6" name="4 Marcador de pie de página">
            <a:extLst>
              <a:ext uri="{FF2B5EF4-FFF2-40B4-BE49-F238E27FC236}">
                <a16:creationId xmlns:a16="http://schemas.microsoft.com/office/drawing/2014/main" id="{413D6675-8744-41FF-9771-A67ACABFD652}"/>
              </a:ext>
            </a:extLst>
          </p:cNvPr>
          <p:cNvSpPr>
            <a:spLocks noGrp="1"/>
          </p:cNvSpPr>
          <p:nvPr>
            <p:ph type="ftr" sz="quarter" idx="11"/>
          </p:nvPr>
        </p:nvSpPr>
        <p:spPr/>
        <p:txBody>
          <a:bodyPr/>
          <a:lstStyle>
            <a:lvl1pPr>
              <a:defRPr/>
            </a:lvl1pPr>
          </a:lstStyle>
          <a:p>
            <a:pPr>
              <a:defRPr/>
            </a:pPr>
            <a:endParaRPr lang="es-CL"/>
          </a:p>
        </p:txBody>
      </p:sp>
      <p:sp>
        <p:nvSpPr>
          <p:cNvPr id="7" name="5 Marcador de número de diapositiva">
            <a:extLst>
              <a:ext uri="{FF2B5EF4-FFF2-40B4-BE49-F238E27FC236}">
                <a16:creationId xmlns:a16="http://schemas.microsoft.com/office/drawing/2014/main" id="{7E1F584E-7E68-4402-9004-284424E67CA2}"/>
              </a:ext>
            </a:extLst>
          </p:cNvPr>
          <p:cNvSpPr>
            <a:spLocks noGrp="1"/>
          </p:cNvSpPr>
          <p:nvPr>
            <p:ph type="sldNum" sz="quarter" idx="12"/>
          </p:nvPr>
        </p:nvSpPr>
        <p:spPr/>
        <p:txBody>
          <a:bodyPr/>
          <a:lstStyle>
            <a:lvl1pPr>
              <a:defRPr/>
            </a:lvl1pPr>
          </a:lstStyle>
          <a:p>
            <a:fld id="{1AE395E4-39B9-467B-89E8-67EA3327FE56}" type="slidenum">
              <a:rPr lang="es-CL" altLang="es-CL"/>
              <a:pPr/>
              <a:t>‹Nº›</a:t>
            </a:fld>
            <a:endParaRPr lang="es-CL" altLang="es-CL"/>
          </a:p>
        </p:txBody>
      </p:sp>
    </p:spTree>
    <p:extLst>
      <p:ext uri="{BB962C8B-B14F-4D97-AF65-F5344CB8AC3E}">
        <p14:creationId xmlns:p14="http://schemas.microsoft.com/office/powerpoint/2010/main" val="289342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3 Marcador de fecha">
            <a:extLst>
              <a:ext uri="{FF2B5EF4-FFF2-40B4-BE49-F238E27FC236}">
                <a16:creationId xmlns:a16="http://schemas.microsoft.com/office/drawing/2014/main" id="{D5386D39-7886-4407-9F29-7EBC40668694}"/>
              </a:ext>
            </a:extLst>
          </p:cNvPr>
          <p:cNvSpPr>
            <a:spLocks noGrp="1"/>
          </p:cNvSpPr>
          <p:nvPr>
            <p:ph type="dt" sz="half" idx="10"/>
          </p:nvPr>
        </p:nvSpPr>
        <p:spPr/>
        <p:txBody>
          <a:bodyPr/>
          <a:lstStyle>
            <a:lvl1pPr>
              <a:defRPr/>
            </a:lvl1pPr>
          </a:lstStyle>
          <a:p>
            <a:pPr>
              <a:defRPr/>
            </a:pPr>
            <a:fld id="{B7451198-4853-49DD-B19E-F2AD38139A52}" type="datetimeFigureOut">
              <a:rPr lang="es-CL"/>
              <a:pPr>
                <a:defRPr/>
              </a:pPr>
              <a:t>27-04-2020</a:t>
            </a:fld>
            <a:endParaRPr lang="es-CL"/>
          </a:p>
        </p:txBody>
      </p:sp>
      <p:sp>
        <p:nvSpPr>
          <p:cNvPr id="8" name="4 Marcador de pie de página">
            <a:extLst>
              <a:ext uri="{FF2B5EF4-FFF2-40B4-BE49-F238E27FC236}">
                <a16:creationId xmlns:a16="http://schemas.microsoft.com/office/drawing/2014/main" id="{DFC7E3EC-9854-4D7F-9609-C54F50B3119A}"/>
              </a:ext>
            </a:extLst>
          </p:cNvPr>
          <p:cNvSpPr>
            <a:spLocks noGrp="1"/>
          </p:cNvSpPr>
          <p:nvPr>
            <p:ph type="ftr" sz="quarter" idx="11"/>
          </p:nvPr>
        </p:nvSpPr>
        <p:spPr/>
        <p:txBody>
          <a:bodyPr/>
          <a:lstStyle>
            <a:lvl1pPr>
              <a:defRPr/>
            </a:lvl1pPr>
          </a:lstStyle>
          <a:p>
            <a:pPr>
              <a:defRPr/>
            </a:pPr>
            <a:endParaRPr lang="es-CL"/>
          </a:p>
        </p:txBody>
      </p:sp>
      <p:sp>
        <p:nvSpPr>
          <p:cNvPr id="9" name="5 Marcador de número de diapositiva">
            <a:extLst>
              <a:ext uri="{FF2B5EF4-FFF2-40B4-BE49-F238E27FC236}">
                <a16:creationId xmlns:a16="http://schemas.microsoft.com/office/drawing/2014/main" id="{8FFCD525-E26C-454A-A666-7086912CAAB4}"/>
              </a:ext>
            </a:extLst>
          </p:cNvPr>
          <p:cNvSpPr>
            <a:spLocks noGrp="1"/>
          </p:cNvSpPr>
          <p:nvPr>
            <p:ph type="sldNum" sz="quarter" idx="12"/>
          </p:nvPr>
        </p:nvSpPr>
        <p:spPr/>
        <p:txBody>
          <a:bodyPr/>
          <a:lstStyle>
            <a:lvl1pPr>
              <a:defRPr/>
            </a:lvl1pPr>
          </a:lstStyle>
          <a:p>
            <a:fld id="{17D1C345-B709-4147-91DA-C0F84A8327FE}" type="slidenum">
              <a:rPr lang="es-CL" altLang="es-CL"/>
              <a:pPr/>
              <a:t>‹Nº›</a:t>
            </a:fld>
            <a:endParaRPr lang="es-CL" altLang="es-CL"/>
          </a:p>
        </p:txBody>
      </p:sp>
    </p:spTree>
    <p:extLst>
      <p:ext uri="{BB962C8B-B14F-4D97-AF65-F5344CB8AC3E}">
        <p14:creationId xmlns:p14="http://schemas.microsoft.com/office/powerpoint/2010/main" val="309256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3 Marcador de fecha">
            <a:extLst>
              <a:ext uri="{FF2B5EF4-FFF2-40B4-BE49-F238E27FC236}">
                <a16:creationId xmlns:a16="http://schemas.microsoft.com/office/drawing/2014/main" id="{F68A9CA5-43B4-41DF-9AE5-6FBC980B37E2}"/>
              </a:ext>
            </a:extLst>
          </p:cNvPr>
          <p:cNvSpPr>
            <a:spLocks noGrp="1"/>
          </p:cNvSpPr>
          <p:nvPr>
            <p:ph type="dt" sz="half" idx="10"/>
          </p:nvPr>
        </p:nvSpPr>
        <p:spPr/>
        <p:txBody>
          <a:bodyPr/>
          <a:lstStyle>
            <a:lvl1pPr>
              <a:defRPr/>
            </a:lvl1pPr>
          </a:lstStyle>
          <a:p>
            <a:pPr>
              <a:defRPr/>
            </a:pPr>
            <a:fld id="{A7808C91-AF92-4EA1-BA72-5434CA3D0EE2}" type="datetimeFigureOut">
              <a:rPr lang="es-CL"/>
              <a:pPr>
                <a:defRPr/>
              </a:pPr>
              <a:t>27-04-2020</a:t>
            </a:fld>
            <a:endParaRPr lang="es-CL"/>
          </a:p>
        </p:txBody>
      </p:sp>
      <p:sp>
        <p:nvSpPr>
          <p:cNvPr id="4" name="4 Marcador de pie de página">
            <a:extLst>
              <a:ext uri="{FF2B5EF4-FFF2-40B4-BE49-F238E27FC236}">
                <a16:creationId xmlns:a16="http://schemas.microsoft.com/office/drawing/2014/main" id="{D49CA063-07A0-4536-8610-5AF40BE1D965}"/>
              </a:ext>
            </a:extLst>
          </p:cNvPr>
          <p:cNvSpPr>
            <a:spLocks noGrp="1"/>
          </p:cNvSpPr>
          <p:nvPr>
            <p:ph type="ftr" sz="quarter" idx="11"/>
          </p:nvPr>
        </p:nvSpPr>
        <p:spPr/>
        <p:txBody>
          <a:bodyPr/>
          <a:lstStyle>
            <a:lvl1pPr>
              <a:defRPr/>
            </a:lvl1pPr>
          </a:lstStyle>
          <a:p>
            <a:pPr>
              <a:defRPr/>
            </a:pPr>
            <a:endParaRPr lang="es-CL"/>
          </a:p>
        </p:txBody>
      </p:sp>
      <p:sp>
        <p:nvSpPr>
          <p:cNvPr id="5" name="5 Marcador de número de diapositiva">
            <a:extLst>
              <a:ext uri="{FF2B5EF4-FFF2-40B4-BE49-F238E27FC236}">
                <a16:creationId xmlns:a16="http://schemas.microsoft.com/office/drawing/2014/main" id="{C4ED938A-2CE4-427B-9E52-20D46A69161D}"/>
              </a:ext>
            </a:extLst>
          </p:cNvPr>
          <p:cNvSpPr>
            <a:spLocks noGrp="1"/>
          </p:cNvSpPr>
          <p:nvPr>
            <p:ph type="sldNum" sz="quarter" idx="12"/>
          </p:nvPr>
        </p:nvSpPr>
        <p:spPr/>
        <p:txBody>
          <a:bodyPr/>
          <a:lstStyle>
            <a:lvl1pPr>
              <a:defRPr/>
            </a:lvl1pPr>
          </a:lstStyle>
          <a:p>
            <a:fld id="{E675CD03-52EB-486E-99A7-B4D48C66DA8A}" type="slidenum">
              <a:rPr lang="es-CL" altLang="es-CL"/>
              <a:pPr/>
              <a:t>‹Nº›</a:t>
            </a:fld>
            <a:endParaRPr lang="es-CL" altLang="es-CL"/>
          </a:p>
        </p:txBody>
      </p:sp>
    </p:spTree>
    <p:extLst>
      <p:ext uri="{BB962C8B-B14F-4D97-AF65-F5344CB8AC3E}">
        <p14:creationId xmlns:p14="http://schemas.microsoft.com/office/powerpoint/2010/main" val="342526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DD1A235-4A4A-4E0D-91D1-8F0681C5BC12}"/>
              </a:ext>
            </a:extLst>
          </p:cNvPr>
          <p:cNvSpPr>
            <a:spLocks noGrp="1"/>
          </p:cNvSpPr>
          <p:nvPr>
            <p:ph type="dt" sz="half" idx="10"/>
          </p:nvPr>
        </p:nvSpPr>
        <p:spPr/>
        <p:txBody>
          <a:bodyPr/>
          <a:lstStyle>
            <a:lvl1pPr>
              <a:defRPr/>
            </a:lvl1pPr>
          </a:lstStyle>
          <a:p>
            <a:pPr>
              <a:defRPr/>
            </a:pPr>
            <a:fld id="{C2574C0D-F7BC-4929-8EFB-944599C3A285}" type="datetimeFigureOut">
              <a:rPr lang="es-CL"/>
              <a:pPr>
                <a:defRPr/>
              </a:pPr>
              <a:t>27-04-2020</a:t>
            </a:fld>
            <a:endParaRPr lang="es-CL"/>
          </a:p>
        </p:txBody>
      </p:sp>
      <p:sp>
        <p:nvSpPr>
          <p:cNvPr id="3" name="4 Marcador de pie de página">
            <a:extLst>
              <a:ext uri="{FF2B5EF4-FFF2-40B4-BE49-F238E27FC236}">
                <a16:creationId xmlns:a16="http://schemas.microsoft.com/office/drawing/2014/main" id="{22EE489E-9765-4CEF-8CFE-2B8099F5B26B}"/>
              </a:ext>
            </a:extLst>
          </p:cNvPr>
          <p:cNvSpPr>
            <a:spLocks noGrp="1"/>
          </p:cNvSpPr>
          <p:nvPr>
            <p:ph type="ftr" sz="quarter" idx="11"/>
          </p:nvPr>
        </p:nvSpPr>
        <p:spPr/>
        <p:txBody>
          <a:bodyPr/>
          <a:lstStyle>
            <a:lvl1pPr>
              <a:defRPr/>
            </a:lvl1pPr>
          </a:lstStyle>
          <a:p>
            <a:pPr>
              <a:defRPr/>
            </a:pPr>
            <a:endParaRPr lang="es-CL"/>
          </a:p>
        </p:txBody>
      </p:sp>
      <p:sp>
        <p:nvSpPr>
          <p:cNvPr id="4" name="5 Marcador de número de diapositiva">
            <a:extLst>
              <a:ext uri="{FF2B5EF4-FFF2-40B4-BE49-F238E27FC236}">
                <a16:creationId xmlns:a16="http://schemas.microsoft.com/office/drawing/2014/main" id="{A37EEC0C-E523-41BB-BE8E-30C05E5C21E9}"/>
              </a:ext>
            </a:extLst>
          </p:cNvPr>
          <p:cNvSpPr>
            <a:spLocks noGrp="1"/>
          </p:cNvSpPr>
          <p:nvPr>
            <p:ph type="sldNum" sz="quarter" idx="12"/>
          </p:nvPr>
        </p:nvSpPr>
        <p:spPr/>
        <p:txBody>
          <a:bodyPr/>
          <a:lstStyle>
            <a:lvl1pPr>
              <a:defRPr/>
            </a:lvl1pPr>
          </a:lstStyle>
          <a:p>
            <a:fld id="{B20804FC-114E-423E-96DE-1C18200B5C41}" type="slidenum">
              <a:rPr lang="es-CL" altLang="es-CL"/>
              <a:pPr/>
              <a:t>‹Nº›</a:t>
            </a:fld>
            <a:endParaRPr lang="es-CL" altLang="es-CL"/>
          </a:p>
        </p:txBody>
      </p:sp>
    </p:spTree>
    <p:extLst>
      <p:ext uri="{BB962C8B-B14F-4D97-AF65-F5344CB8AC3E}">
        <p14:creationId xmlns:p14="http://schemas.microsoft.com/office/powerpoint/2010/main" val="145618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F8A5524-7980-4650-8E9B-6CF0CEF315F4}"/>
              </a:ext>
            </a:extLst>
          </p:cNvPr>
          <p:cNvSpPr>
            <a:spLocks noGrp="1"/>
          </p:cNvSpPr>
          <p:nvPr>
            <p:ph type="dt" sz="half" idx="10"/>
          </p:nvPr>
        </p:nvSpPr>
        <p:spPr/>
        <p:txBody>
          <a:bodyPr/>
          <a:lstStyle>
            <a:lvl1pPr>
              <a:defRPr/>
            </a:lvl1pPr>
          </a:lstStyle>
          <a:p>
            <a:pPr>
              <a:defRPr/>
            </a:pPr>
            <a:fld id="{2411392F-1D2D-4F85-97BF-B6E5BCFF23F9}" type="datetimeFigureOut">
              <a:rPr lang="es-CL"/>
              <a:pPr>
                <a:defRPr/>
              </a:pPr>
              <a:t>27-04-2020</a:t>
            </a:fld>
            <a:endParaRPr lang="es-CL"/>
          </a:p>
        </p:txBody>
      </p:sp>
      <p:sp>
        <p:nvSpPr>
          <p:cNvPr id="6" name="4 Marcador de pie de página">
            <a:extLst>
              <a:ext uri="{FF2B5EF4-FFF2-40B4-BE49-F238E27FC236}">
                <a16:creationId xmlns:a16="http://schemas.microsoft.com/office/drawing/2014/main" id="{A1ED56AF-91EA-4DD7-9964-E03DDF37BFFE}"/>
              </a:ext>
            </a:extLst>
          </p:cNvPr>
          <p:cNvSpPr>
            <a:spLocks noGrp="1"/>
          </p:cNvSpPr>
          <p:nvPr>
            <p:ph type="ftr" sz="quarter" idx="11"/>
          </p:nvPr>
        </p:nvSpPr>
        <p:spPr/>
        <p:txBody>
          <a:bodyPr/>
          <a:lstStyle>
            <a:lvl1pPr>
              <a:defRPr/>
            </a:lvl1pPr>
          </a:lstStyle>
          <a:p>
            <a:pPr>
              <a:defRPr/>
            </a:pPr>
            <a:endParaRPr lang="es-CL"/>
          </a:p>
        </p:txBody>
      </p:sp>
      <p:sp>
        <p:nvSpPr>
          <p:cNvPr id="7" name="5 Marcador de número de diapositiva">
            <a:extLst>
              <a:ext uri="{FF2B5EF4-FFF2-40B4-BE49-F238E27FC236}">
                <a16:creationId xmlns:a16="http://schemas.microsoft.com/office/drawing/2014/main" id="{785DF7AF-1322-49D1-A937-2AFD98CDE2EF}"/>
              </a:ext>
            </a:extLst>
          </p:cNvPr>
          <p:cNvSpPr>
            <a:spLocks noGrp="1"/>
          </p:cNvSpPr>
          <p:nvPr>
            <p:ph type="sldNum" sz="quarter" idx="12"/>
          </p:nvPr>
        </p:nvSpPr>
        <p:spPr/>
        <p:txBody>
          <a:bodyPr/>
          <a:lstStyle>
            <a:lvl1pPr>
              <a:defRPr/>
            </a:lvl1pPr>
          </a:lstStyle>
          <a:p>
            <a:fld id="{696ED303-CA67-4851-B9B4-F5230AA34F3A}" type="slidenum">
              <a:rPr lang="es-CL" altLang="es-CL"/>
              <a:pPr/>
              <a:t>‹Nº›</a:t>
            </a:fld>
            <a:endParaRPr lang="es-CL" altLang="es-CL"/>
          </a:p>
        </p:txBody>
      </p:sp>
    </p:spTree>
    <p:extLst>
      <p:ext uri="{BB962C8B-B14F-4D97-AF65-F5344CB8AC3E}">
        <p14:creationId xmlns:p14="http://schemas.microsoft.com/office/powerpoint/2010/main" val="28423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82DB412-555B-4CB6-ADE4-61CB5F18C112}"/>
              </a:ext>
            </a:extLst>
          </p:cNvPr>
          <p:cNvSpPr>
            <a:spLocks noGrp="1"/>
          </p:cNvSpPr>
          <p:nvPr>
            <p:ph type="dt" sz="half" idx="10"/>
          </p:nvPr>
        </p:nvSpPr>
        <p:spPr/>
        <p:txBody>
          <a:bodyPr/>
          <a:lstStyle>
            <a:lvl1pPr>
              <a:defRPr/>
            </a:lvl1pPr>
          </a:lstStyle>
          <a:p>
            <a:pPr>
              <a:defRPr/>
            </a:pPr>
            <a:fld id="{94DB38AB-A5C9-4796-AE8A-5F00AA850B1B}" type="datetimeFigureOut">
              <a:rPr lang="es-CL"/>
              <a:pPr>
                <a:defRPr/>
              </a:pPr>
              <a:t>27-04-2020</a:t>
            </a:fld>
            <a:endParaRPr lang="es-CL"/>
          </a:p>
        </p:txBody>
      </p:sp>
      <p:sp>
        <p:nvSpPr>
          <p:cNvPr id="6" name="4 Marcador de pie de página">
            <a:extLst>
              <a:ext uri="{FF2B5EF4-FFF2-40B4-BE49-F238E27FC236}">
                <a16:creationId xmlns:a16="http://schemas.microsoft.com/office/drawing/2014/main" id="{C5EE96EA-BB22-4CE8-A9E9-B5BC149E3DB3}"/>
              </a:ext>
            </a:extLst>
          </p:cNvPr>
          <p:cNvSpPr>
            <a:spLocks noGrp="1"/>
          </p:cNvSpPr>
          <p:nvPr>
            <p:ph type="ftr" sz="quarter" idx="11"/>
          </p:nvPr>
        </p:nvSpPr>
        <p:spPr/>
        <p:txBody>
          <a:bodyPr/>
          <a:lstStyle>
            <a:lvl1pPr>
              <a:defRPr/>
            </a:lvl1pPr>
          </a:lstStyle>
          <a:p>
            <a:pPr>
              <a:defRPr/>
            </a:pPr>
            <a:endParaRPr lang="es-CL"/>
          </a:p>
        </p:txBody>
      </p:sp>
      <p:sp>
        <p:nvSpPr>
          <p:cNvPr id="7" name="5 Marcador de número de diapositiva">
            <a:extLst>
              <a:ext uri="{FF2B5EF4-FFF2-40B4-BE49-F238E27FC236}">
                <a16:creationId xmlns:a16="http://schemas.microsoft.com/office/drawing/2014/main" id="{9052D65F-EA16-43CD-A8E7-613BB72BF76C}"/>
              </a:ext>
            </a:extLst>
          </p:cNvPr>
          <p:cNvSpPr>
            <a:spLocks noGrp="1"/>
          </p:cNvSpPr>
          <p:nvPr>
            <p:ph type="sldNum" sz="quarter" idx="12"/>
          </p:nvPr>
        </p:nvSpPr>
        <p:spPr/>
        <p:txBody>
          <a:bodyPr/>
          <a:lstStyle>
            <a:lvl1pPr>
              <a:defRPr/>
            </a:lvl1pPr>
          </a:lstStyle>
          <a:p>
            <a:fld id="{105F0BBC-4ACA-4E0A-9C6C-F3DA3E82ABF1}" type="slidenum">
              <a:rPr lang="es-CL" altLang="es-CL"/>
              <a:pPr/>
              <a:t>‹Nº›</a:t>
            </a:fld>
            <a:endParaRPr lang="es-CL" altLang="es-CL"/>
          </a:p>
        </p:txBody>
      </p:sp>
    </p:spTree>
    <p:extLst>
      <p:ext uri="{BB962C8B-B14F-4D97-AF65-F5344CB8AC3E}">
        <p14:creationId xmlns:p14="http://schemas.microsoft.com/office/powerpoint/2010/main" val="351277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D49F2383-37E0-49D9-B3CF-99A5C0B2CFA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2 Marcador de texto">
            <a:extLst>
              <a:ext uri="{FF2B5EF4-FFF2-40B4-BE49-F238E27FC236}">
                <a16:creationId xmlns:a16="http://schemas.microsoft.com/office/drawing/2014/main" id="{6491F82E-E4D6-43DD-A20F-555F601F32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3 Marcador de fecha">
            <a:extLst>
              <a:ext uri="{FF2B5EF4-FFF2-40B4-BE49-F238E27FC236}">
                <a16:creationId xmlns:a16="http://schemas.microsoft.com/office/drawing/2014/main" id="{9D79C200-C0C9-4433-A7DA-68DD10703F7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E7C3E00-F7CB-490E-9CD1-96D3FB24BD87}" type="datetimeFigureOut">
              <a:rPr lang="es-CL"/>
              <a:pPr>
                <a:defRPr/>
              </a:pPr>
              <a:t>27-04-2020</a:t>
            </a:fld>
            <a:endParaRPr lang="es-CL"/>
          </a:p>
        </p:txBody>
      </p:sp>
      <p:sp>
        <p:nvSpPr>
          <p:cNvPr id="5" name="4 Marcador de pie de página">
            <a:extLst>
              <a:ext uri="{FF2B5EF4-FFF2-40B4-BE49-F238E27FC236}">
                <a16:creationId xmlns:a16="http://schemas.microsoft.com/office/drawing/2014/main" id="{2AE4DBC3-B829-44A7-89F1-77D622E345B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L"/>
          </a:p>
        </p:txBody>
      </p:sp>
      <p:sp>
        <p:nvSpPr>
          <p:cNvPr id="6" name="5 Marcador de número de diapositiva">
            <a:extLst>
              <a:ext uri="{FF2B5EF4-FFF2-40B4-BE49-F238E27FC236}">
                <a16:creationId xmlns:a16="http://schemas.microsoft.com/office/drawing/2014/main" id="{2E045CF6-F3C1-4C31-8FF2-2E0AF03DAF8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065D8B-4FEC-43D0-9405-47B62DE77F18}" type="slidenum">
              <a:rPr lang="es-CL" altLang="es-CL"/>
              <a:pPr/>
              <a:t>‹Nº›</a:t>
            </a:fld>
            <a:endParaRPr lang="es-CL" alt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youtube.com/watch?v=1iM110ainP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UkhxSxjcM_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s://www.youtube.com/watch?v=j3MsVvZYja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youtube.com/watch?v=uHgV0OQjvg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775ED7B-A49B-435F-8486-DA00A3245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829F4295-714F-43E7-8B69-D48B5AFC95E3}"/>
              </a:ext>
            </a:extLst>
          </p:cNvPr>
          <p:cNvSpPr/>
          <p:nvPr/>
        </p:nvSpPr>
        <p:spPr>
          <a:xfrm>
            <a:off x="214313" y="1428750"/>
            <a:ext cx="8715375" cy="2678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es-CL" sz="2400" dirty="0"/>
              <a:t>En algunas ocasiones, cuando vas a la playa, puedes observar banderas de distintos colores. La bandera roja representa que hay peligro para los bañistas, que puede corresponder al fuerte oleaje o a la presencia de medusas, que son arrastradas por las corrientes hasta la orilla del mar. </a:t>
            </a:r>
            <a:r>
              <a:rPr lang="es-CL" sz="2400" b="1" dirty="0"/>
              <a:t>Las aguas de la Tierra están en constante movimiento, el que se evidencia en mareas, olas y corrientes marinas, cuyas características se resumen a continuación.</a:t>
            </a:r>
          </a:p>
        </p:txBody>
      </p:sp>
      <p:sp>
        <p:nvSpPr>
          <p:cNvPr id="5" name="4 CuadroTexto">
            <a:extLst>
              <a:ext uri="{FF2B5EF4-FFF2-40B4-BE49-F238E27FC236}">
                <a16:creationId xmlns:a16="http://schemas.microsoft.com/office/drawing/2014/main" id="{4FA9D0C1-62FE-47F9-87CB-45A0534B73D3}"/>
              </a:ext>
            </a:extLst>
          </p:cNvPr>
          <p:cNvSpPr txBox="1"/>
          <p:nvPr/>
        </p:nvSpPr>
        <p:spPr>
          <a:xfrm>
            <a:off x="0" y="0"/>
            <a:ext cx="6143625" cy="9540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fontAlgn="auto">
              <a:spcBef>
                <a:spcPts val="0"/>
              </a:spcBef>
              <a:spcAft>
                <a:spcPts val="0"/>
              </a:spcAft>
              <a:defRPr/>
            </a:pPr>
            <a:r>
              <a:rPr lang="es-CL" sz="2800" b="1" dirty="0">
                <a:solidFill>
                  <a:schemeClr val="tx1"/>
                </a:solidFill>
              </a:rPr>
              <a:t>OBJETIVO: Conocer los movimientos de las aguas oceánicas. </a:t>
            </a:r>
          </a:p>
        </p:txBody>
      </p:sp>
      <p:pic>
        <p:nvPicPr>
          <p:cNvPr id="2053" name="Picture 4">
            <a:extLst>
              <a:ext uri="{FF2B5EF4-FFF2-40B4-BE49-F238E27FC236}">
                <a16:creationId xmlns:a16="http://schemas.microsoft.com/office/drawing/2014/main" id="{73100B4A-AF32-41A2-944D-9E4136E4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lecha izquierda">
            <a:extLst>
              <a:ext uri="{FF2B5EF4-FFF2-40B4-BE49-F238E27FC236}">
                <a16:creationId xmlns:a16="http://schemas.microsoft.com/office/drawing/2014/main" id="{DB6133E4-47EE-44A5-AE4B-4C9B33A9F97D}"/>
              </a:ext>
            </a:extLst>
          </p:cNvPr>
          <p:cNvSpPr/>
          <p:nvPr/>
        </p:nvSpPr>
        <p:spPr>
          <a:xfrm>
            <a:off x="6500826" y="214290"/>
            <a:ext cx="714380" cy="428628"/>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pic>
        <p:nvPicPr>
          <p:cNvPr id="2057" name="Picture 2">
            <a:extLst>
              <a:ext uri="{FF2B5EF4-FFF2-40B4-BE49-F238E27FC236}">
                <a16:creationId xmlns:a16="http://schemas.microsoft.com/office/drawing/2014/main" id="{C5F9CBFC-FD0E-4293-A852-4724CE1CC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5072063"/>
            <a:ext cx="15001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Flecha izquierda">
            <a:extLst>
              <a:ext uri="{FF2B5EF4-FFF2-40B4-BE49-F238E27FC236}">
                <a16:creationId xmlns:a16="http://schemas.microsoft.com/office/drawing/2014/main" id="{6864B460-A70B-420F-97BA-78A1486FD2E3}"/>
              </a:ext>
            </a:extLst>
          </p:cNvPr>
          <p:cNvSpPr/>
          <p:nvPr/>
        </p:nvSpPr>
        <p:spPr>
          <a:xfrm rot="5400000">
            <a:off x="4929190" y="4429132"/>
            <a:ext cx="714380" cy="428628"/>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pic>
        <p:nvPicPr>
          <p:cNvPr id="2061" name="Picture 13" descr="C:\Users\Paulina\Desktop\Nueva carpeta\mar.gif">
            <a:extLst>
              <a:ext uri="{FF2B5EF4-FFF2-40B4-BE49-F238E27FC236}">
                <a16:creationId xmlns:a16="http://schemas.microsoft.com/office/drawing/2014/main" id="{DE0FD88C-1E01-49DF-BFCC-2DEFEE5FB63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429125"/>
            <a:ext cx="353218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33AFDFAD-41E7-4B81-9721-4500409E4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01713"/>
            <a:ext cx="8501063"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6D82825A-15BB-4678-BBCD-7619A3B88AD9}"/>
              </a:ext>
            </a:extLst>
          </p:cNvPr>
          <p:cNvSpPr/>
          <p:nvPr/>
        </p:nvSpPr>
        <p:spPr>
          <a:xfrm>
            <a:off x="500063" y="857250"/>
            <a:ext cx="3071812" cy="107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cxnSp>
        <p:nvCxnSpPr>
          <p:cNvPr id="6" name="5 Conector recto de flecha">
            <a:extLst>
              <a:ext uri="{FF2B5EF4-FFF2-40B4-BE49-F238E27FC236}">
                <a16:creationId xmlns:a16="http://schemas.microsoft.com/office/drawing/2014/main" id="{F6101C7A-B6E4-4CF8-841C-2E77E61A2FA8}"/>
              </a:ext>
            </a:extLst>
          </p:cNvPr>
          <p:cNvCxnSpPr>
            <a:stCxn id="4" idx="3"/>
          </p:cNvCxnSpPr>
          <p:nvPr/>
        </p:nvCxnSpPr>
        <p:spPr>
          <a:xfrm flipV="1">
            <a:off x="3571875" y="857250"/>
            <a:ext cx="1285875" cy="53498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7" name="6 CuadroTexto">
            <a:extLst>
              <a:ext uri="{FF2B5EF4-FFF2-40B4-BE49-F238E27FC236}">
                <a16:creationId xmlns:a16="http://schemas.microsoft.com/office/drawing/2014/main" id="{D20B7FDD-70DD-4386-8E77-83D2D50823AA}"/>
              </a:ext>
            </a:extLst>
          </p:cNvPr>
          <p:cNvSpPr txBox="1"/>
          <p:nvPr/>
        </p:nvSpPr>
        <p:spPr>
          <a:xfrm>
            <a:off x="4929188" y="500063"/>
            <a:ext cx="1500187" cy="36988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s-CL" b="1" dirty="0"/>
              <a:t>IMPORTANTE</a:t>
            </a:r>
          </a:p>
        </p:txBody>
      </p:sp>
      <p:pic>
        <p:nvPicPr>
          <p:cNvPr id="11270" name="Picture 2">
            <a:extLst>
              <a:ext uri="{FF2B5EF4-FFF2-40B4-BE49-F238E27FC236}">
                <a16:creationId xmlns:a16="http://schemas.microsoft.com/office/drawing/2014/main" id="{8971013D-AFAA-43DA-AC73-54877D2EE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47FC1CE-9CB9-412D-BF53-30EECB53FF57}"/>
              </a:ext>
            </a:extLst>
          </p:cNvPr>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s-CL" dirty="0"/>
              <a:t>OBSERVA EL VIDEO Nº2</a:t>
            </a:r>
          </a:p>
        </p:txBody>
      </p:sp>
      <p:sp>
        <p:nvSpPr>
          <p:cNvPr id="5" name="4 Rectángulo">
            <a:extLst>
              <a:ext uri="{FF2B5EF4-FFF2-40B4-BE49-F238E27FC236}">
                <a16:creationId xmlns:a16="http://schemas.microsoft.com/office/drawing/2014/main" id="{EB7B28FD-9A26-4D09-9FF6-F6B736FE6F0D}"/>
              </a:ext>
            </a:extLst>
          </p:cNvPr>
          <p:cNvSpPr/>
          <p:nvPr/>
        </p:nvSpPr>
        <p:spPr>
          <a:xfrm>
            <a:off x="571500" y="3071813"/>
            <a:ext cx="5643563" cy="461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endParaRPr lang="es-CL" sz="2400" dirty="0"/>
          </a:p>
        </p:txBody>
      </p:sp>
      <p:sp>
        <p:nvSpPr>
          <p:cNvPr id="6" name="5 Rectángulo">
            <a:extLst>
              <a:ext uri="{FF2B5EF4-FFF2-40B4-BE49-F238E27FC236}">
                <a16:creationId xmlns:a16="http://schemas.microsoft.com/office/drawing/2014/main" id="{8F68A4C9-6AFC-4AF0-97BE-C79B1BFBA468}"/>
              </a:ext>
            </a:extLst>
          </p:cNvPr>
          <p:cNvSpPr/>
          <p:nvPr/>
        </p:nvSpPr>
        <p:spPr>
          <a:xfrm>
            <a:off x="571500" y="1643063"/>
            <a:ext cx="7929563" cy="83026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es-CL" sz="2400" b="1" dirty="0"/>
              <a:t>¿POR QUÉ HAY OLAS EN EL MAR? | CURIOSIDADES FASCINANTES PARA NIÑOS</a:t>
            </a:r>
          </a:p>
        </p:txBody>
      </p:sp>
      <p:sp>
        <p:nvSpPr>
          <p:cNvPr id="8" name="7 CuadroTexto">
            <a:extLst>
              <a:ext uri="{FF2B5EF4-FFF2-40B4-BE49-F238E27FC236}">
                <a16:creationId xmlns:a16="http://schemas.microsoft.com/office/drawing/2014/main" id="{DBA3C112-A978-4A3C-8F7A-0B3A966AFE56}"/>
              </a:ext>
            </a:extLst>
          </p:cNvPr>
          <p:cNvSpPr txBox="1"/>
          <p:nvPr/>
        </p:nvSpPr>
        <p:spPr>
          <a:xfrm>
            <a:off x="3500438" y="4572000"/>
            <a:ext cx="1571625" cy="3698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s-CL" b="1" dirty="0"/>
              <a:t>Pincha el link</a:t>
            </a:r>
          </a:p>
        </p:txBody>
      </p:sp>
      <p:sp>
        <p:nvSpPr>
          <p:cNvPr id="9" name="8 Flecha arriba">
            <a:extLst>
              <a:ext uri="{FF2B5EF4-FFF2-40B4-BE49-F238E27FC236}">
                <a16:creationId xmlns:a16="http://schemas.microsoft.com/office/drawing/2014/main" id="{FBDE6230-B2D4-4592-B4EF-C9CB9B0582C6}"/>
              </a:ext>
            </a:extLst>
          </p:cNvPr>
          <p:cNvSpPr/>
          <p:nvPr/>
        </p:nvSpPr>
        <p:spPr>
          <a:xfrm>
            <a:off x="3929058" y="3786190"/>
            <a:ext cx="642942" cy="642942"/>
          </a:xfrm>
          <a:prstGeom prst="upArrow">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L"/>
          </a:p>
        </p:txBody>
      </p:sp>
      <p:sp>
        <p:nvSpPr>
          <p:cNvPr id="12297" name="9 Rectángulo">
            <a:extLst>
              <a:ext uri="{FF2B5EF4-FFF2-40B4-BE49-F238E27FC236}">
                <a16:creationId xmlns:a16="http://schemas.microsoft.com/office/drawing/2014/main" id="{415950E2-8605-4CBA-8656-925B439118F6}"/>
              </a:ext>
            </a:extLst>
          </p:cNvPr>
          <p:cNvSpPr>
            <a:spLocks noChangeArrowheads="1"/>
          </p:cNvSpPr>
          <p:nvPr/>
        </p:nvSpPr>
        <p:spPr bwMode="auto">
          <a:xfrm>
            <a:off x="642938" y="310515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L" altLang="es-CL" sz="2000">
                <a:latin typeface="Calibri" panose="020F0502020204030204" pitchFamily="34" charset="0"/>
                <a:hlinkClick r:id="rId2"/>
              </a:rPr>
              <a:t>https://www.youtube.com/watch?v=1iM110ainPE</a:t>
            </a:r>
            <a:endParaRPr lang="es-CL" altLang="es-CL" sz="2000">
              <a:latin typeface="Calibri" panose="020F0502020204030204" pitchFamily="34" charset="0"/>
            </a:endParaRPr>
          </a:p>
        </p:txBody>
      </p:sp>
      <p:pic>
        <p:nvPicPr>
          <p:cNvPr id="29698" name="Picture 2" descr="GIF: Las olas del mar en movimiento (Gif #1459)">
            <a:extLst>
              <a:ext uri="{FF2B5EF4-FFF2-40B4-BE49-F238E27FC236}">
                <a16:creationId xmlns:a16="http://schemas.microsoft.com/office/drawing/2014/main" id="{A136367E-8A06-4641-B15F-E47000100061}"/>
              </a:ext>
            </a:extLst>
          </p:cNvPr>
          <p:cNvPicPr>
            <a:picLocks noChangeAspect="1" noChangeArrowheads="1"/>
          </p:cNvPicPr>
          <p:nvPr/>
        </p:nvPicPr>
        <p:blipFill>
          <a:blip r:embed="rId3"/>
          <a:srcRect/>
          <a:stretch>
            <a:fillRect/>
          </a:stretch>
        </p:blipFill>
        <p:spPr bwMode="auto">
          <a:xfrm>
            <a:off x="6286500" y="2943224"/>
            <a:ext cx="2857500" cy="3914776"/>
          </a:xfrm>
          <a:prstGeom prst="rect">
            <a:avLst/>
          </a:prstGeom>
          <a:ln>
            <a:noFill/>
          </a:ln>
          <a:effectLst>
            <a:softEdge rad="112500"/>
          </a:effectLst>
        </p:spPr>
      </p:pic>
      <p:pic>
        <p:nvPicPr>
          <p:cNvPr id="12299" name="Picture 2">
            <a:extLst>
              <a:ext uri="{FF2B5EF4-FFF2-40B4-BE49-F238E27FC236}">
                <a16:creationId xmlns:a16="http://schemas.microsoft.com/office/drawing/2014/main" id="{B22F3EF8-9BCD-4045-A38C-E4FE2FF72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8170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3B334CD-6612-41B2-9696-DDD8FF9B191A}"/>
              </a:ext>
            </a:extLst>
          </p:cNvPr>
          <p:cNvSpPr/>
          <p:nvPr/>
        </p:nvSpPr>
        <p:spPr>
          <a:xfrm>
            <a:off x="0" y="2071688"/>
            <a:ext cx="9144000" cy="30781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endParaRPr lang="es-CL" dirty="0"/>
          </a:p>
          <a:p>
            <a:pPr algn="just" fontAlgn="auto">
              <a:spcBef>
                <a:spcPts val="0"/>
              </a:spcBef>
              <a:spcAft>
                <a:spcPts val="0"/>
              </a:spcAft>
              <a:defRPr/>
            </a:pPr>
            <a:r>
              <a:rPr lang="es-CL" sz="2200" b="1" u="sng" dirty="0"/>
              <a:t>Las corrientes marinas son grandes masas de agua, semejantes a ríos, que circulan por los océanos</a:t>
            </a:r>
            <a:r>
              <a:rPr lang="es-CL" sz="2200" b="1" dirty="0"/>
              <a:t>. Estas corrientes pueden ser cálidas o frías. El viento, la salinidad y la temperatura afectan la dirección de las corrientes marinas. Cuando la temperatura de la corriente es mayor a la de las aguas próximas a ella, se trata de una corriente cálida, mientras que si la temperatura de la corriente es menor a la de las aguas cercanas, se trata de una corriente fría. </a:t>
            </a:r>
          </a:p>
          <a:p>
            <a:pPr algn="just" fontAlgn="auto">
              <a:spcBef>
                <a:spcPts val="0"/>
              </a:spcBef>
              <a:spcAft>
                <a:spcPts val="0"/>
              </a:spcAft>
              <a:defRPr/>
            </a:pPr>
            <a:r>
              <a:rPr lang="es-CL" sz="2200" b="1" u="sng" dirty="0"/>
              <a:t>En las costas de Chile existe una corriente fría, la corriente de Humboldt</a:t>
            </a:r>
            <a:r>
              <a:rPr lang="es-CL" sz="2200" b="1" dirty="0"/>
              <a:t>, también conocida como corriente del Perú</a:t>
            </a:r>
          </a:p>
        </p:txBody>
      </p:sp>
      <p:sp>
        <p:nvSpPr>
          <p:cNvPr id="3" name="2 Rectángulo">
            <a:extLst>
              <a:ext uri="{FF2B5EF4-FFF2-40B4-BE49-F238E27FC236}">
                <a16:creationId xmlns:a16="http://schemas.microsoft.com/office/drawing/2014/main" id="{BCEE862B-316E-4FE3-8301-556D225F36AC}"/>
              </a:ext>
            </a:extLst>
          </p:cNvPr>
          <p:cNvSpPr/>
          <p:nvPr/>
        </p:nvSpPr>
        <p:spPr>
          <a:xfrm>
            <a:off x="0" y="1357313"/>
            <a:ext cx="4219575" cy="46196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es-CL" sz="2400" b="1" dirty="0"/>
              <a:t>Corrientes oceánicas o marinas </a:t>
            </a:r>
          </a:p>
        </p:txBody>
      </p:sp>
      <p:pic>
        <p:nvPicPr>
          <p:cNvPr id="13316" name="Picture 4">
            <a:extLst>
              <a:ext uri="{FF2B5EF4-FFF2-40B4-BE49-F238E27FC236}">
                <a16:creationId xmlns:a16="http://schemas.microsoft.com/office/drawing/2014/main" id="{F0175F53-E138-492C-827F-3E308B166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013"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a:extLst>
              <a:ext uri="{FF2B5EF4-FFF2-40B4-BE49-F238E27FC236}">
                <a16:creationId xmlns:a16="http://schemas.microsoft.com/office/drawing/2014/main" id="{2679552A-5199-4990-BC47-6A214E30B881}"/>
              </a:ext>
            </a:extLst>
          </p:cNvPr>
          <p:cNvSpPr/>
          <p:nvPr/>
        </p:nvSpPr>
        <p:spPr>
          <a:xfrm>
            <a:off x="4214813" y="5572125"/>
            <a:ext cx="45720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s-CL" dirty="0">
                <a:hlinkClick r:id="rId3"/>
              </a:rPr>
              <a:t>https://www.youtube.com/watch?v=UkhxSxjcM_U</a:t>
            </a:r>
            <a:endParaRPr lang="es-CL" dirty="0"/>
          </a:p>
        </p:txBody>
      </p:sp>
      <p:sp>
        <p:nvSpPr>
          <p:cNvPr id="7" name="6 CuadroTexto">
            <a:extLst>
              <a:ext uri="{FF2B5EF4-FFF2-40B4-BE49-F238E27FC236}">
                <a16:creationId xmlns:a16="http://schemas.microsoft.com/office/drawing/2014/main" id="{C2DC2B61-347B-453C-94DB-634F33EE643E}"/>
              </a:ext>
            </a:extLst>
          </p:cNvPr>
          <p:cNvSpPr txBox="1"/>
          <p:nvPr/>
        </p:nvSpPr>
        <p:spPr>
          <a:xfrm>
            <a:off x="857250" y="5572125"/>
            <a:ext cx="1857375"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s-CL" b="1" dirty="0"/>
              <a:t>Observa el siguiente video: </a:t>
            </a:r>
          </a:p>
        </p:txBody>
      </p:sp>
      <p:sp>
        <p:nvSpPr>
          <p:cNvPr id="8" name="7 Flecha derecha">
            <a:extLst>
              <a:ext uri="{FF2B5EF4-FFF2-40B4-BE49-F238E27FC236}">
                <a16:creationId xmlns:a16="http://schemas.microsoft.com/office/drawing/2014/main" id="{DBC34AA8-ACB7-44AA-AFF6-B17EC006046B}"/>
              </a:ext>
            </a:extLst>
          </p:cNvPr>
          <p:cNvSpPr/>
          <p:nvPr/>
        </p:nvSpPr>
        <p:spPr>
          <a:xfrm>
            <a:off x="3071802" y="5715016"/>
            <a:ext cx="785818" cy="3571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pic>
        <p:nvPicPr>
          <p:cNvPr id="9218" name="Picture 2" descr="Newton ∫(Ing)dx=x+C on Twitter: &quot;Yo viendo “Buscando a Nemo” VS ...">
            <a:extLst>
              <a:ext uri="{FF2B5EF4-FFF2-40B4-BE49-F238E27FC236}">
                <a16:creationId xmlns:a16="http://schemas.microsoft.com/office/drawing/2014/main" id="{B1574ADA-F8C6-4E1D-9758-D6F9BCDD0B04}"/>
              </a:ext>
            </a:extLst>
          </p:cNvPr>
          <p:cNvPicPr>
            <a:picLocks noChangeAspect="1" noChangeArrowheads="1"/>
          </p:cNvPicPr>
          <p:nvPr/>
        </p:nvPicPr>
        <p:blipFill>
          <a:blip r:embed="rId4" cstate="print"/>
          <a:srcRect/>
          <a:stretch>
            <a:fillRect/>
          </a:stretch>
        </p:blipFill>
        <p:spPr bwMode="auto">
          <a:xfrm>
            <a:off x="0" y="0"/>
            <a:ext cx="1610511" cy="1311537"/>
          </a:xfrm>
          <a:prstGeom prst="rect">
            <a:avLst/>
          </a:prstGeom>
          <a:ln>
            <a:noFill/>
          </a:ln>
          <a:effectLst>
            <a:softEdge rad="112500"/>
          </a:effectLst>
        </p:spPr>
      </p:pic>
      <p:pic>
        <p:nvPicPr>
          <p:cNvPr id="9222" name="Picture 6" descr="Pin on Finding Nemo">
            <a:extLst>
              <a:ext uri="{FF2B5EF4-FFF2-40B4-BE49-F238E27FC236}">
                <a16:creationId xmlns:a16="http://schemas.microsoft.com/office/drawing/2014/main" id="{9C1D21AC-43F0-4563-9DE8-25314349691B}"/>
              </a:ext>
            </a:extLst>
          </p:cNvPr>
          <p:cNvPicPr>
            <a:picLocks noChangeAspect="1" noChangeArrowheads="1"/>
          </p:cNvPicPr>
          <p:nvPr/>
        </p:nvPicPr>
        <p:blipFill>
          <a:blip r:embed="rId5"/>
          <a:srcRect/>
          <a:stretch>
            <a:fillRect/>
          </a:stretch>
        </p:blipFill>
        <p:spPr bwMode="auto">
          <a:xfrm>
            <a:off x="5286380" y="285728"/>
            <a:ext cx="1714500" cy="171450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a:extLst>
              <a:ext uri="{FF2B5EF4-FFF2-40B4-BE49-F238E27FC236}">
                <a16:creationId xmlns:a16="http://schemas.microsoft.com/office/drawing/2014/main" id="{FE4D4DA3-1028-4535-8FED-36AE23F5DFBE}"/>
              </a:ext>
            </a:extLst>
          </p:cNvPr>
          <p:cNvSpPr>
            <a:spLocks noGrp="1"/>
          </p:cNvSpPr>
          <p:nvPr>
            <p:ph idx="1"/>
          </p:nvPr>
        </p:nvSpPr>
        <p:spPr/>
        <p:txBody>
          <a:bodyPr/>
          <a:lstStyle/>
          <a:p>
            <a:pPr eaLnBrk="1" hangingPunct="1"/>
            <a:endParaRPr lang="es-CL" altLang="es-CL"/>
          </a:p>
        </p:txBody>
      </p:sp>
      <p:pic>
        <p:nvPicPr>
          <p:cNvPr id="14339" name="Picture 4" descr="Cómo se producen las corrientes marinas - UniversoAbierto.com">
            <a:extLst>
              <a:ext uri="{FF2B5EF4-FFF2-40B4-BE49-F238E27FC236}">
                <a16:creationId xmlns:a16="http://schemas.microsoft.com/office/drawing/2014/main" id="{3E26D225-FF12-48FD-8548-E87A83418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a:extLst>
              <a:ext uri="{FF2B5EF4-FFF2-40B4-BE49-F238E27FC236}">
                <a16:creationId xmlns:a16="http://schemas.microsoft.com/office/drawing/2014/main" id="{601C69D2-CFD3-4256-B19A-D6FFDF3A81CA}"/>
              </a:ext>
            </a:extLst>
          </p:cNvPr>
          <p:cNvSpPr txBox="1"/>
          <p:nvPr/>
        </p:nvSpPr>
        <p:spPr>
          <a:xfrm>
            <a:off x="0" y="214313"/>
            <a:ext cx="1357313"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s-CL" b="1" dirty="0"/>
              <a:t>Observa:</a:t>
            </a:r>
          </a:p>
        </p:txBody>
      </p:sp>
      <p:cxnSp>
        <p:nvCxnSpPr>
          <p:cNvPr id="8" name="7 Conector recto de flecha">
            <a:extLst>
              <a:ext uri="{FF2B5EF4-FFF2-40B4-BE49-F238E27FC236}">
                <a16:creationId xmlns:a16="http://schemas.microsoft.com/office/drawing/2014/main" id="{2114C787-81A2-46B0-AB1B-7F00621F659A}"/>
              </a:ext>
            </a:extLst>
          </p:cNvPr>
          <p:cNvCxnSpPr/>
          <p:nvPr/>
        </p:nvCxnSpPr>
        <p:spPr>
          <a:xfrm rot="5400000" flipH="1" flipV="1">
            <a:off x="1035845" y="5107781"/>
            <a:ext cx="1357312" cy="128587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4342" name="9 CuadroTexto">
            <a:extLst>
              <a:ext uri="{FF2B5EF4-FFF2-40B4-BE49-F238E27FC236}">
                <a16:creationId xmlns:a16="http://schemas.microsoft.com/office/drawing/2014/main" id="{8E47FB10-28F7-4EBC-A45D-75861C86C089}"/>
              </a:ext>
            </a:extLst>
          </p:cNvPr>
          <p:cNvSpPr txBox="1">
            <a:spLocks noChangeArrowheads="1"/>
          </p:cNvSpPr>
          <p:nvPr/>
        </p:nvSpPr>
        <p:spPr bwMode="auto">
          <a:xfrm>
            <a:off x="0" y="6488113"/>
            <a:ext cx="292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L" altLang="es-CL" b="1" u="sng">
                <a:latin typeface="Calibri" panose="020F0502020204030204" pitchFamily="34" charset="0"/>
              </a:rPr>
              <a:t>Corriente de Humboldt</a:t>
            </a:r>
            <a:endParaRPr lang="es-CL" altLang="es-CL">
              <a:latin typeface="Calibri" panose="020F0502020204030204" pitchFamily="34" charset="0"/>
            </a:endParaRPr>
          </a:p>
        </p:txBody>
      </p:sp>
      <p:pic>
        <p:nvPicPr>
          <p:cNvPr id="14343" name="Picture 2">
            <a:extLst>
              <a:ext uri="{FF2B5EF4-FFF2-40B4-BE49-F238E27FC236}">
                <a16:creationId xmlns:a16="http://schemas.microsoft.com/office/drawing/2014/main" id="{39BC6DAB-4BE0-4453-A550-B9DAF0213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0"/>
            <a:ext cx="15001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2F7CF462-A9A2-4D85-BC2A-A8C23B5D2753}"/>
              </a:ext>
            </a:extLst>
          </p:cNvPr>
          <p:cNvSpPr/>
          <p:nvPr/>
        </p:nvSpPr>
        <p:spPr>
          <a:xfrm>
            <a:off x="0" y="857250"/>
            <a:ext cx="4143375" cy="47085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es-CL" sz="2000" b="1" dirty="0"/>
              <a:t>IMPORTANTE: La corriente de Humboldt </a:t>
            </a:r>
            <a:r>
              <a:rPr lang="es-CL" sz="2000" dirty="0"/>
              <a:t>circula en dirección norte a lo largo de la costa occidental de Sudamérica y pasa por las costas de Chile, Perú y Ecuador. Los vientos que soplan del oeste (vientos cálidos) enfrían el agua de la superficie, lo que provoca que la temperatura disminuya. Por ser fría, la corriente de Humboldt es rica en oxígeno, sales minerales y plancton, que son organismos animales y vegetales que atraen a otros seres vivos marinos que son parte de la dieta del ser humano</a:t>
            </a:r>
          </a:p>
        </p:txBody>
      </p:sp>
      <p:pic>
        <p:nvPicPr>
          <p:cNvPr id="15363" name="Picture 2">
            <a:extLst>
              <a:ext uri="{FF2B5EF4-FFF2-40B4-BE49-F238E27FC236}">
                <a16:creationId xmlns:a16="http://schemas.microsoft.com/office/drawing/2014/main" id="{29142EFE-2B62-4165-89B9-ACF390B71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86" t="2167" r="4285"/>
          <a:stretch>
            <a:fillRect/>
          </a:stretch>
        </p:blipFill>
        <p:spPr bwMode="auto">
          <a:xfrm>
            <a:off x="4286250" y="0"/>
            <a:ext cx="485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751D127F-C208-480B-B7C3-C740F430A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a:extLst>
              <a:ext uri="{FF2B5EF4-FFF2-40B4-BE49-F238E27FC236}">
                <a16:creationId xmlns:a16="http://schemas.microsoft.com/office/drawing/2014/main" id="{8BD560C8-A821-4F6B-BEC9-3C14BC3FD3E8}"/>
              </a:ext>
            </a:extLst>
          </p:cNvPr>
          <p:cNvSpPr txBox="1"/>
          <p:nvPr/>
        </p:nvSpPr>
        <p:spPr>
          <a:xfrm>
            <a:off x="0" y="5786438"/>
            <a:ext cx="3500438"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s-CL" sz="2400" b="1" dirty="0"/>
              <a:t>REALIZA ESTE DIBUJO EN TÚ CUADERNO</a:t>
            </a:r>
          </a:p>
        </p:txBody>
      </p:sp>
      <p:sp>
        <p:nvSpPr>
          <p:cNvPr id="9" name="8 Flecha derecha">
            <a:extLst>
              <a:ext uri="{FF2B5EF4-FFF2-40B4-BE49-F238E27FC236}">
                <a16:creationId xmlns:a16="http://schemas.microsoft.com/office/drawing/2014/main" id="{ADCEE608-4F2C-4A5A-83E8-A457B5F4C0C4}"/>
              </a:ext>
            </a:extLst>
          </p:cNvPr>
          <p:cNvSpPr/>
          <p:nvPr/>
        </p:nvSpPr>
        <p:spPr>
          <a:xfrm>
            <a:off x="3643306" y="6000768"/>
            <a:ext cx="500066" cy="35719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F7B70F2-C6B5-425B-AA8C-C47B391F50B0}"/>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CL" dirty="0"/>
              <a:t>OBSERVA EL VIDEO Nº3</a:t>
            </a:r>
          </a:p>
        </p:txBody>
      </p:sp>
      <p:sp>
        <p:nvSpPr>
          <p:cNvPr id="5" name="4 Rectángulo">
            <a:extLst>
              <a:ext uri="{FF2B5EF4-FFF2-40B4-BE49-F238E27FC236}">
                <a16:creationId xmlns:a16="http://schemas.microsoft.com/office/drawing/2014/main" id="{2EF2B456-2049-4996-B8F3-F5BCC6043549}"/>
              </a:ext>
            </a:extLst>
          </p:cNvPr>
          <p:cNvSpPr/>
          <p:nvPr/>
        </p:nvSpPr>
        <p:spPr>
          <a:xfrm>
            <a:off x="571500" y="3071813"/>
            <a:ext cx="5643563" cy="461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endParaRPr lang="es-CL" sz="2400" dirty="0"/>
          </a:p>
        </p:txBody>
      </p:sp>
      <p:sp>
        <p:nvSpPr>
          <p:cNvPr id="6" name="5 Rectángulo">
            <a:extLst>
              <a:ext uri="{FF2B5EF4-FFF2-40B4-BE49-F238E27FC236}">
                <a16:creationId xmlns:a16="http://schemas.microsoft.com/office/drawing/2014/main" id="{DBADD528-FC77-426B-B6F0-F44F6860CFD8}"/>
              </a:ext>
            </a:extLst>
          </p:cNvPr>
          <p:cNvSpPr/>
          <p:nvPr/>
        </p:nvSpPr>
        <p:spPr>
          <a:xfrm>
            <a:off x="571500" y="2000250"/>
            <a:ext cx="7929563" cy="4619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es-CL" sz="2400" b="1" dirty="0"/>
              <a:t>Corrientes marinas - Documental 6 minutos</a:t>
            </a:r>
          </a:p>
        </p:txBody>
      </p:sp>
      <p:sp>
        <p:nvSpPr>
          <p:cNvPr id="8" name="7 CuadroTexto">
            <a:extLst>
              <a:ext uri="{FF2B5EF4-FFF2-40B4-BE49-F238E27FC236}">
                <a16:creationId xmlns:a16="http://schemas.microsoft.com/office/drawing/2014/main" id="{EFE688C4-9126-4CA4-BD5C-6E2884CE8D57}"/>
              </a:ext>
            </a:extLst>
          </p:cNvPr>
          <p:cNvSpPr txBox="1"/>
          <p:nvPr/>
        </p:nvSpPr>
        <p:spPr>
          <a:xfrm>
            <a:off x="1928813" y="4572000"/>
            <a:ext cx="157162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s-CL" b="1" dirty="0"/>
              <a:t>Pincha el link</a:t>
            </a:r>
          </a:p>
        </p:txBody>
      </p:sp>
      <p:sp>
        <p:nvSpPr>
          <p:cNvPr id="9" name="8 Flecha arriba">
            <a:extLst>
              <a:ext uri="{FF2B5EF4-FFF2-40B4-BE49-F238E27FC236}">
                <a16:creationId xmlns:a16="http://schemas.microsoft.com/office/drawing/2014/main" id="{A1F7BF24-2D71-453F-8315-91E485DF77C3}"/>
              </a:ext>
            </a:extLst>
          </p:cNvPr>
          <p:cNvSpPr/>
          <p:nvPr/>
        </p:nvSpPr>
        <p:spPr>
          <a:xfrm>
            <a:off x="2357422" y="3786190"/>
            <a:ext cx="642942" cy="642942"/>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sp>
        <p:nvSpPr>
          <p:cNvPr id="16393" name="9 Rectángulo">
            <a:extLst>
              <a:ext uri="{FF2B5EF4-FFF2-40B4-BE49-F238E27FC236}">
                <a16:creationId xmlns:a16="http://schemas.microsoft.com/office/drawing/2014/main" id="{C77DECC8-105C-42DB-9CD7-77A88328A223}"/>
              </a:ext>
            </a:extLst>
          </p:cNvPr>
          <p:cNvSpPr>
            <a:spLocks noChangeArrowheads="1"/>
          </p:cNvSpPr>
          <p:nvPr/>
        </p:nvSpPr>
        <p:spPr bwMode="auto">
          <a:xfrm>
            <a:off x="642938" y="310515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CL" altLang="es-CL" sz="2000">
                <a:latin typeface="Calibri" panose="020F0502020204030204" pitchFamily="34" charset="0"/>
                <a:hlinkClick r:id="rId2"/>
              </a:rPr>
              <a:t>https://www.youtube.com/watch?v=j3MsVvZYjak</a:t>
            </a:r>
            <a:endParaRPr lang="es-CL" altLang="es-CL" sz="2000">
              <a:latin typeface="Calibri" panose="020F0502020204030204" pitchFamily="34" charset="0"/>
            </a:endParaRPr>
          </a:p>
        </p:txBody>
      </p:sp>
      <p:pic>
        <p:nvPicPr>
          <p:cNvPr id="6146" name="Picture 2" descr="POR QUÉ SE PIERDE LA SED?">
            <a:extLst>
              <a:ext uri="{FF2B5EF4-FFF2-40B4-BE49-F238E27FC236}">
                <a16:creationId xmlns:a16="http://schemas.microsoft.com/office/drawing/2014/main" id="{427BDD57-4B14-43B2-901C-F167167EB511}"/>
              </a:ext>
            </a:extLst>
          </p:cNvPr>
          <p:cNvPicPr>
            <a:picLocks noChangeAspect="1" noChangeArrowheads="1" noCrop="1"/>
          </p:cNvPicPr>
          <p:nvPr/>
        </p:nvPicPr>
        <p:blipFill>
          <a:blip r:embed="rId3"/>
          <a:srcRect/>
          <a:stretch>
            <a:fillRect/>
          </a:stretch>
        </p:blipFill>
        <p:spPr bwMode="auto">
          <a:xfrm>
            <a:off x="4786290" y="3589717"/>
            <a:ext cx="4357710" cy="3268283"/>
          </a:xfrm>
          <a:prstGeom prst="rect">
            <a:avLst/>
          </a:prstGeom>
          <a:ln>
            <a:noFill/>
          </a:ln>
          <a:effectLst>
            <a:softEdge rad="112500"/>
          </a:effectLst>
        </p:spPr>
      </p:pic>
      <p:pic>
        <p:nvPicPr>
          <p:cNvPr id="16395" name="Picture 2">
            <a:extLst>
              <a:ext uri="{FF2B5EF4-FFF2-40B4-BE49-F238E27FC236}">
                <a16:creationId xmlns:a16="http://schemas.microsoft.com/office/drawing/2014/main" id="{9F38DEE8-5C97-49A8-9EC4-139BBEEEF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8170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9864BA4-0C8B-43E1-AC55-94625DC37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300"/>
            <a:ext cx="91440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CuadroTexto">
            <a:extLst>
              <a:ext uri="{FF2B5EF4-FFF2-40B4-BE49-F238E27FC236}">
                <a16:creationId xmlns:a16="http://schemas.microsoft.com/office/drawing/2014/main" id="{36CE3213-6C53-4704-9C0F-0DDE912A8E19}"/>
              </a:ext>
            </a:extLst>
          </p:cNvPr>
          <p:cNvSpPr txBox="1"/>
          <p:nvPr/>
        </p:nvSpPr>
        <p:spPr>
          <a:xfrm>
            <a:off x="3500438" y="0"/>
            <a:ext cx="2000250" cy="5238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s-CL" sz="2800" b="1" dirty="0"/>
              <a:t>  RESUMEN</a:t>
            </a:r>
          </a:p>
        </p:txBody>
      </p:sp>
      <p:pic>
        <p:nvPicPr>
          <p:cNvPr id="17412" name="Picture 2">
            <a:extLst>
              <a:ext uri="{FF2B5EF4-FFF2-40B4-BE49-F238E27FC236}">
                <a16:creationId xmlns:a16="http://schemas.microsoft.com/office/drawing/2014/main" id="{55B37D4D-F3E9-484D-9775-2F42EE6E9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a:extLst>
              <a:ext uri="{FF2B5EF4-FFF2-40B4-BE49-F238E27FC236}">
                <a16:creationId xmlns:a16="http://schemas.microsoft.com/office/drawing/2014/main" id="{123BBC73-08B5-41D8-A846-DE5DF5A0EC43}"/>
              </a:ext>
            </a:extLst>
          </p:cNvPr>
          <p:cNvSpPr>
            <a:spLocks noGrp="1"/>
          </p:cNvSpPr>
          <p:nvPr>
            <p:ph idx="1"/>
          </p:nvPr>
        </p:nvSpPr>
        <p:spPr/>
        <p:txBody>
          <a:bodyPr/>
          <a:lstStyle/>
          <a:p>
            <a:pPr eaLnBrk="1" hangingPunct="1"/>
            <a:endParaRPr lang="es-CL" altLang="es-CL"/>
          </a:p>
        </p:txBody>
      </p:sp>
      <p:pic>
        <p:nvPicPr>
          <p:cNvPr id="18435" name="Picture 2">
            <a:extLst>
              <a:ext uri="{FF2B5EF4-FFF2-40B4-BE49-F238E27FC236}">
                <a16:creationId xmlns:a16="http://schemas.microsoft.com/office/drawing/2014/main" id="{4E271CE0-681D-4DD5-8450-C11E06381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75"/>
            <a:ext cx="91440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id="{9D4CF0C6-1363-434E-8425-3B234597780F}"/>
              </a:ext>
            </a:extLst>
          </p:cNvPr>
          <p:cNvSpPr txBox="1"/>
          <p:nvPr/>
        </p:nvSpPr>
        <p:spPr>
          <a:xfrm>
            <a:off x="3500438" y="0"/>
            <a:ext cx="2000250" cy="5238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s-CL" sz="2800" b="1" dirty="0"/>
              <a:t>  RESUMEN</a:t>
            </a:r>
          </a:p>
        </p:txBody>
      </p:sp>
      <p:pic>
        <p:nvPicPr>
          <p:cNvPr id="18437" name="Picture 2">
            <a:extLst>
              <a:ext uri="{FF2B5EF4-FFF2-40B4-BE49-F238E27FC236}">
                <a16:creationId xmlns:a16="http://schemas.microsoft.com/office/drawing/2014/main" id="{256758D5-FE45-49D0-B3AE-D3BA3ECE5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73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F866461E-A221-45C0-92CF-BFB3BF31C630}"/>
              </a:ext>
            </a:extLst>
          </p:cNvPr>
          <p:cNvGraphicFramePr/>
          <p:nvPr/>
        </p:nvGraphicFramePr>
        <p:xfrm>
          <a:off x="0" y="1332000"/>
          <a:ext cx="8572528" cy="528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a:extLst>
              <a:ext uri="{FF2B5EF4-FFF2-40B4-BE49-F238E27FC236}">
                <a16:creationId xmlns:a16="http://schemas.microsoft.com/office/drawing/2014/main" id="{A9077406-7CBE-4452-85B7-3569B353F83C}"/>
              </a:ext>
            </a:extLst>
          </p:cNvPr>
          <p:cNvSpPr txBox="1"/>
          <p:nvPr/>
        </p:nvSpPr>
        <p:spPr>
          <a:xfrm>
            <a:off x="0" y="357188"/>
            <a:ext cx="9144000" cy="646112"/>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fontAlgn="auto">
              <a:spcBef>
                <a:spcPts val="0"/>
              </a:spcBef>
              <a:spcAft>
                <a:spcPts val="0"/>
              </a:spcAft>
              <a:defRPr/>
            </a:pPr>
            <a:r>
              <a:rPr lang="es-CL" b="1" dirty="0"/>
              <a:t>ACTIVIDAD N°2 : EN TU CUADERNO DIBUJA EL SIGUIENTE MAPA CONCEPTUAL Y COMPLETA LA INFORMACIÓN QUE FALTA: (Los recuerdos en rojo debes completar)</a:t>
            </a:r>
          </a:p>
        </p:txBody>
      </p:sp>
      <p:pic>
        <p:nvPicPr>
          <p:cNvPr id="19460" name="Picture 4">
            <a:extLst>
              <a:ext uri="{FF2B5EF4-FFF2-40B4-BE49-F238E27FC236}">
                <a16:creationId xmlns:a16="http://schemas.microsoft.com/office/drawing/2014/main" id="{4C739F94-E03A-468B-940D-8D266323E2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9013" y="591820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F2459EF-7E5B-4C7C-BF93-7D637E87E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0768F434-A3BA-42BB-A28D-5D5331D5CEAC}"/>
              </a:ext>
            </a:extLst>
          </p:cNvPr>
          <p:cNvSpPr/>
          <p:nvPr/>
        </p:nvSpPr>
        <p:spPr>
          <a:xfrm>
            <a:off x="1571625" y="1857375"/>
            <a:ext cx="5811838" cy="1570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s-CL" sz="4800" dirty="0"/>
              <a:t>Título: Mareas, olas y corrientes  marinas.</a:t>
            </a:r>
          </a:p>
        </p:txBody>
      </p:sp>
      <p:pic>
        <p:nvPicPr>
          <p:cNvPr id="3076" name="Picture 4">
            <a:extLst>
              <a:ext uri="{FF2B5EF4-FFF2-40B4-BE49-F238E27FC236}">
                <a16:creationId xmlns:a16="http://schemas.microsoft.com/office/drawing/2014/main" id="{F3514EFD-E680-4B33-80D5-71D893534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lecha abajo">
            <a:extLst>
              <a:ext uri="{FF2B5EF4-FFF2-40B4-BE49-F238E27FC236}">
                <a16:creationId xmlns:a16="http://schemas.microsoft.com/office/drawing/2014/main" id="{96E54419-8E00-4E3C-9FA5-FBB24EF08368}"/>
              </a:ext>
            </a:extLst>
          </p:cNvPr>
          <p:cNvSpPr/>
          <p:nvPr/>
        </p:nvSpPr>
        <p:spPr>
          <a:xfrm>
            <a:off x="4214810" y="1000108"/>
            <a:ext cx="428628" cy="642942"/>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a:extLst>
              <a:ext uri="{FF2B5EF4-FFF2-40B4-BE49-F238E27FC236}">
                <a16:creationId xmlns:a16="http://schemas.microsoft.com/office/drawing/2014/main" id="{2D0CDE52-A5D0-4768-A378-0F923404A7F1}"/>
              </a:ext>
            </a:extLst>
          </p:cNvPr>
          <p:cNvSpPr/>
          <p:nvPr/>
        </p:nvSpPr>
        <p:spPr>
          <a:xfrm>
            <a:off x="0" y="142875"/>
            <a:ext cx="2071688" cy="5842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sz="3200" b="1" dirty="0"/>
              <a:t>Las mareas</a:t>
            </a:r>
          </a:p>
        </p:txBody>
      </p:sp>
      <p:pic>
        <p:nvPicPr>
          <p:cNvPr id="4099" name="Picture 2">
            <a:extLst>
              <a:ext uri="{FF2B5EF4-FFF2-40B4-BE49-F238E27FC236}">
                <a16:creationId xmlns:a16="http://schemas.microsoft.com/office/drawing/2014/main" id="{5A3D4A91-2C4A-4010-A4BC-BE4710AB0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31" r="7813" b="32758"/>
          <a:stretch>
            <a:fillRect/>
          </a:stretch>
        </p:blipFill>
        <p:spPr bwMode="auto">
          <a:xfrm>
            <a:off x="0" y="3357563"/>
            <a:ext cx="91440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96E2F620-19AA-4D7C-8727-5074B15F6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a:extLst>
              <a:ext uri="{FF2B5EF4-FFF2-40B4-BE49-F238E27FC236}">
                <a16:creationId xmlns:a16="http://schemas.microsoft.com/office/drawing/2014/main" id="{BC4AC848-3205-4A9F-96F0-D63AB536C9B5}"/>
              </a:ext>
            </a:extLst>
          </p:cNvPr>
          <p:cNvSpPr/>
          <p:nvPr/>
        </p:nvSpPr>
        <p:spPr>
          <a:xfrm>
            <a:off x="0" y="1428750"/>
            <a:ext cx="9144000" cy="20097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sz="2000" dirty="0"/>
              <a:t>Si te encontraras en alguna localidad costera y observaras el comportamiento del mar durante todo un día, te darías cuenta de que su nivel cambia. Este fenómeno se conoce con el nombre de </a:t>
            </a:r>
            <a:r>
              <a:rPr lang="es-CL" sz="2000" b="1" dirty="0"/>
              <a:t>mareas, y corresponde al ascenso y descenso periódico del nivel del mar producido por la atracción gravitatoria del Sol y de la Luna sobre la Tierra.</a:t>
            </a:r>
            <a:r>
              <a:rPr lang="es-CL" sz="2000" dirty="0"/>
              <a:t> Cuando el nivel del mar desciende, se denomina marea baja, y cuando asciende, marea alta.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DB7909F-4EC8-4ACC-A29C-67098B1AFD79}"/>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rtlCol="0">
            <a:normAutofit/>
          </a:bodyPr>
          <a:lstStyle/>
          <a:p>
            <a:pPr eaLnBrk="1" fontAlgn="auto" hangingPunct="1">
              <a:spcAft>
                <a:spcPts val="0"/>
              </a:spcAft>
              <a:defRPr/>
            </a:pPr>
            <a:r>
              <a:rPr lang="es-CL" dirty="0"/>
              <a:t>OBSERVA EL VIDEO Nº1</a:t>
            </a:r>
          </a:p>
        </p:txBody>
      </p:sp>
      <p:sp>
        <p:nvSpPr>
          <p:cNvPr id="5" name="4 Rectángulo">
            <a:extLst>
              <a:ext uri="{FF2B5EF4-FFF2-40B4-BE49-F238E27FC236}">
                <a16:creationId xmlns:a16="http://schemas.microsoft.com/office/drawing/2014/main" id="{5EB9EDF5-3054-4021-AB9D-F08EF3294FBB}"/>
              </a:ext>
            </a:extLst>
          </p:cNvPr>
          <p:cNvSpPr/>
          <p:nvPr/>
        </p:nvSpPr>
        <p:spPr>
          <a:xfrm>
            <a:off x="571500" y="3071813"/>
            <a:ext cx="7929563" cy="461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s-CL" sz="2400" dirty="0">
                <a:hlinkClick r:id="rId2"/>
              </a:rPr>
              <a:t>https://www.youtube.com/watch?v=uHgV0OQjvgY</a:t>
            </a:r>
            <a:endParaRPr lang="es-CL" sz="2400" dirty="0"/>
          </a:p>
        </p:txBody>
      </p:sp>
      <p:sp>
        <p:nvSpPr>
          <p:cNvPr id="6" name="5 Rectángulo">
            <a:extLst>
              <a:ext uri="{FF2B5EF4-FFF2-40B4-BE49-F238E27FC236}">
                <a16:creationId xmlns:a16="http://schemas.microsoft.com/office/drawing/2014/main" id="{C85DBA3C-AF31-4B04-8B5B-50094CA707ED}"/>
              </a:ext>
            </a:extLst>
          </p:cNvPr>
          <p:cNvSpPr/>
          <p:nvPr/>
        </p:nvSpPr>
        <p:spPr>
          <a:xfrm>
            <a:off x="571500" y="1643063"/>
            <a:ext cx="7929563" cy="83026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sz="2400" b="1" dirty="0"/>
              <a:t>¿Por qué Existen las Mareas? ¿Qué es la Pleamar y la Bajamar?</a:t>
            </a:r>
          </a:p>
        </p:txBody>
      </p:sp>
      <p:sp>
        <p:nvSpPr>
          <p:cNvPr id="8" name="7 CuadroTexto">
            <a:extLst>
              <a:ext uri="{FF2B5EF4-FFF2-40B4-BE49-F238E27FC236}">
                <a16:creationId xmlns:a16="http://schemas.microsoft.com/office/drawing/2014/main" id="{1237B290-6FBF-4E35-B877-15D2AF183D04}"/>
              </a:ext>
            </a:extLst>
          </p:cNvPr>
          <p:cNvSpPr txBox="1"/>
          <p:nvPr/>
        </p:nvSpPr>
        <p:spPr>
          <a:xfrm>
            <a:off x="3500438" y="4572000"/>
            <a:ext cx="1571625"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s-CL" b="1" dirty="0"/>
              <a:t>Pincha el link</a:t>
            </a:r>
          </a:p>
        </p:txBody>
      </p:sp>
      <p:sp>
        <p:nvSpPr>
          <p:cNvPr id="9" name="8 Flecha arriba">
            <a:extLst>
              <a:ext uri="{FF2B5EF4-FFF2-40B4-BE49-F238E27FC236}">
                <a16:creationId xmlns:a16="http://schemas.microsoft.com/office/drawing/2014/main" id="{02DE83E8-380F-4C45-BB21-D06B5E8E05CB}"/>
              </a:ext>
            </a:extLst>
          </p:cNvPr>
          <p:cNvSpPr/>
          <p:nvPr/>
        </p:nvSpPr>
        <p:spPr>
          <a:xfrm>
            <a:off x="3929058" y="3786190"/>
            <a:ext cx="642942" cy="642942"/>
          </a:xfrm>
          <a:prstGeom prst="up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s-CL"/>
          </a:p>
        </p:txBody>
      </p:sp>
      <p:pic>
        <p:nvPicPr>
          <p:cNvPr id="5129" name="Picture 2" descr="▷ Mares y Oceanos: Imágenes Animadas, Gifs y Animaciones ¡100 ...">
            <a:extLst>
              <a:ext uri="{FF2B5EF4-FFF2-40B4-BE49-F238E27FC236}">
                <a16:creationId xmlns:a16="http://schemas.microsoft.com/office/drawing/2014/main" id="{E9077269-08FA-4982-909E-60570732122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2">
            <a:extLst>
              <a:ext uri="{FF2B5EF4-FFF2-40B4-BE49-F238E27FC236}">
                <a16:creationId xmlns:a16="http://schemas.microsoft.com/office/drawing/2014/main" id="{E3A594A8-7945-4844-93D2-D0A67ECFE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8170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C99B0FE-62C0-4B7C-B7DC-D1572C2A5811}"/>
              </a:ext>
            </a:extLst>
          </p:cNvPr>
          <p:cNvPicPr>
            <a:picLocks noChangeAspect="1" noChangeArrowheads="1"/>
          </p:cNvPicPr>
          <p:nvPr/>
        </p:nvPicPr>
        <p:blipFill>
          <a:blip r:embed="rId2"/>
          <a:srcRect/>
          <a:stretch>
            <a:fillRect/>
          </a:stretch>
        </p:blipFill>
        <p:spPr bwMode="auto">
          <a:xfrm>
            <a:off x="17463" y="1643063"/>
            <a:ext cx="9126537" cy="446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a:extLst>
              <a:ext uri="{FF2B5EF4-FFF2-40B4-BE49-F238E27FC236}">
                <a16:creationId xmlns:a16="http://schemas.microsoft.com/office/drawing/2014/main" id="{5F158266-4CF9-488B-AC51-EE45A6EDA409}"/>
              </a:ext>
            </a:extLst>
          </p:cNvPr>
          <p:cNvSpPr/>
          <p:nvPr/>
        </p:nvSpPr>
        <p:spPr>
          <a:xfrm>
            <a:off x="0" y="214313"/>
            <a:ext cx="9144000" cy="6461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b="1" dirty="0"/>
              <a:t>Observa: En el siguiente dibujo se ejemplifica como los océanos se desplazan debido a la atracción de la Luna.  </a:t>
            </a:r>
          </a:p>
        </p:txBody>
      </p:sp>
      <p:pic>
        <p:nvPicPr>
          <p:cNvPr id="6148" name="Picture 2">
            <a:extLst>
              <a:ext uri="{FF2B5EF4-FFF2-40B4-BE49-F238E27FC236}">
                <a16:creationId xmlns:a16="http://schemas.microsoft.com/office/drawing/2014/main" id="{2441CE68-1D1F-476D-9736-746F03BB6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170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C4BD27B8-F1BA-4FCB-BAF8-A12F9813A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100"/>
            <a:ext cx="73914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a:extLst>
              <a:ext uri="{FF2B5EF4-FFF2-40B4-BE49-F238E27FC236}">
                <a16:creationId xmlns:a16="http://schemas.microsoft.com/office/drawing/2014/main" id="{ED8B6674-A4BB-40B7-ADE9-C306B88C1621}"/>
              </a:ext>
            </a:extLst>
          </p:cNvPr>
          <p:cNvSpPr txBox="1"/>
          <p:nvPr/>
        </p:nvSpPr>
        <p:spPr>
          <a:xfrm>
            <a:off x="1643063" y="714375"/>
            <a:ext cx="3429000" cy="14779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b="1" dirty="0"/>
              <a:t>Cuando la Luna está en línea recta con el Sol y la Tierra, es decir, en la posición A (Luna nueva) o la posición C (Luna llena), se producen las mareas vivas o altas.</a:t>
            </a:r>
          </a:p>
        </p:txBody>
      </p:sp>
      <p:sp>
        <p:nvSpPr>
          <p:cNvPr id="7" name="6 CuadroTexto">
            <a:extLst>
              <a:ext uri="{FF2B5EF4-FFF2-40B4-BE49-F238E27FC236}">
                <a16:creationId xmlns:a16="http://schemas.microsoft.com/office/drawing/2014/main" id="{098B6226-CF38-4A00-96ED-C01243B8C17E}"/>
              </a:ext>
            </a:extLst>
          </p:cNvPr>
          <p:cNvSpPr txBox="1"/>
          <p:nvPr/>
        </p:nvSpPr>
        <p:spPr>
          <a:xfrm>
            <a:off x="6143625" y="714375"/>
            <a:ext cx="3000375" cy="17541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b="1" dirty="0"/>
              <a:t>Por el contrario, cuando la Luna se encuentra en la posición B (Luna creciente) o la posición D (Luna menguante), se originan las mareas muertas o bajas.</a:t>
            </a:r>
            <a:endParaRPr lang="es-CL" dirty="0"/>
          </a:p>
        </p:txBody>
      </p:sp>
      <p:cxnSp>
        <p:nvCxnSpPr>
          <p:cNvPr id="10" name="9 Conector recto de flecha">
            <a:extLst>
              <a:ext uri="{FF2B5EF4-FFF2-40B4-BE49-F238E27FC236}">
                <a16:creationId xmlns:a16="http://schemas.microsoft.com/office/drawing/2014/main" id="{C4E3465D-C372-44B7-80B4-CA19CD36E41D}"/>
              </a:ext>
            </a:extLst>
          </p:cNvPr>
          <p:cNvCxnSpPr>
            <a:stCxn id="6" idx="1"/>
          </p:cNvCxnSpPr>
          <p:nvPr/>
        </p:nvCxnSpPr>
        <p:spPr>
          <a:xfrm rot="10800000" flipV="1">
            <a:off x="1357313" y="1452563"/>
            <a:ext cx="285750" cy="1833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10 Conector recto de flecha">
            <a:extLst>
              <a:ext uri="{FF2B5EF4-FFF2-40B4-BE49-F238E27FC236}">
                <a16:creationId xmlns:a16="http://schemas.microsoft.com/office/drawing/2014/main" id="{850BD6CD-CFB3-4C81-995F-367EED9937FE}"/>
              </a:ext>
            </a:extLst>
          </p:cNvPr>
          <p:cNvCxnSpPr/>
          <p:nvPr/>
        </p:nvCxnSpPr>
        <p:spPr>
          <a:xfrm rot="16200000" flipH="1">
            <a:off x="3690938" y="2881313"/>
            <a:ext cx="1547812" cy="2143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14 Rectángulo">
            <a:extLst>
              <a:ext uri="{FF2B5EF4-FFF2-40B4-BE49-F238E27FC236}">
                <a16:creationId xmlns:a16="http://schemas.microsoft.com/office/drawing/2014/main" id="{FD1EE003-F708-432F-913D-279FD7ED8131}"/>
              </a:ext>
            </a:extLst>
          </p:cNvPr>
          <p:cNvSpPr/>
          <p:nvPr/>
        </p:nvSpPr>
        <p:spPr>
          <a:xfrm>
            <a:off x="0" y="0"/>
            <a:ext cx="9144000" cy="646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b="1" dirty="0"/>
              <a:t>Observa: En el siguiente  esquema se muestra la alineación del Sol, La Luna  y la Tierra, para que se produzca marea alta.</a:t>
            </a:r>
          </a:p>
        </p:txBody>
      </p:sp>
      <p:pic>
        <p:nvPicPr>
          <p:cNvPr id="7176" name="Picture 2">
            <a:extLst>
              <a:ext uri="{FF2B5EF4-FFF2-40B4-BE49-F238E27FC236}">
                <a16:creationId xmlns:a16="http://schemas.microsoft.com/office/drawing/2014/main" id="{7219E6F6-4E6D-4970-83D0-E1EEF7005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813" y="5981700"/>
            <a:ext cx="150018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Tall Grass Silhouette Clip Art | Gifs y Fondos PazenlaTormenta ...">
            <a:extLst>
              <a:ext uri="{FF2B5EF4-FFF2-40B4-BE49-F238E27FC236}">
                <a16:creationId xmlns:a16="http://schemas.microsoft.com/office/drawing/2014/main" id="{D514F802-46C8-46E9-8846-A7A241F6D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429250"/>
            <a:ext cx="8366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E59F1221-9154-4737-8F40-7443EA7A7B13}"/>
              </a:ext>
            </a:extLst>
          </p:cNvPr>
          <p:cNvSpPr/>
          <p:nvPr/>
        </p:nvSpPr>
        <p:spPr>
          <a:xfrm>
            <a:off x="357188" y="1143000"/>
            <a:ext cx="8429625" cy="39703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sz="2800" dirty="0"/>
              <a:t>IMPORTANTE: Estos cambios en las mareas provocan </a:t>
            </a:r>
            <a:r>
              <a:rPr lang="es-CL" sz="2800" b="1" dirty="0"/>
              <a:t>alteraciones en la fauna de los océanos</a:t>
            </a:r>
            <a:r>
              <a:rPr lang="es-CL" sz="2800" dirty="0"/>
              <a:t>; por ejemplo, las especies que pueden sobrevivir períodos largos fuera del mar (marea baja), viven en zonas altas de la costa (como los </a:t>
            </a:r>
            <a:r>
              <a:rPr lang="es-CL" sz="2800" dirty="0" err="1"/>
              <a:t>choritos</a:t>
            </a:r>
            <a:r>
              <a:rPr lang="es-CL" sz="2800" dirty="0"/>
              <a:t>, almejas o algas). En cambio, las especies que necesitan estar en el agua la mayor parte del tiempo, tienden a refugiarse durante las mareas bajas para evitar la deshidratación y la amenaza de los depredadores.</a:t>
            </a:r>
          </a:p>
        </p:txBody>
      </p:sp>
      <p:pic>
        <p:nvPicPr>
          <p:cNvPr id="8196" name="Picture 2" descr="Gifs de ANIMALES MARINOS 【 Imágenes (GIF) de Animales Marinos 】">
            <a:extLst>
              <a:ext uri="{FF2B5EF4-FFF2-40B4-BE49-F238E27FC236}">
                <a16:creationId xmlns:a16="http://schemas.microsoft.com/office/drawing/2014/main" id="{C84730DD-9A56-4B1C-8D9C-2084B0F4591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4313" y="5357813"/>
            <a:ext cx="1162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Gifs de ANIMALES MARINOS 【 Imágenes (GIF) de Animales Marinos 】">
            <a:extLst>
              <a:ext uri="{FF2B5EF4-FFF2-40B4-BE49-F238E27FC236}">
                <a16:creationId xmlns:a16="http://schemas.microsoft.com/office/drawing/2014/main" id="{76432FDB-6BEB-4005-ABA4-8EEAB87B96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283675">
            <a:off x="7527925" y="-123825"/>
            <a:ext cx="1162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GIF ANIMADOS... : GIF ANIMADOS DE ANIMALES (ACUÁTICOS) Nº 9">
            <a:extLst>
              <a:ext uri="{FF2B5EF4-FFF2-40B4-BE49-F238E27FC236}">
                <a16:creationId xmlns:a16="http://schemas.microsoft.com/office/drawing/2014/main" id="{9E02EB2C-7F01-4AA0-9AC5-20DA7675714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4857750"/>
            <a:ext cx="22907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4" descr="Gifs animados de Cangrejos, animaciones de Cangrejos">
            <a:extLst>
              <a:ext uri="{FF2B5EF4-FFF2-40B4-BE49-F238E27FC236}">
                <a16:creationId xmlns:a16="http://schemas.microsoft.com/office/drawing/2014/main" id="{2291D860-4D9D-42CC-A3E5-CE3C6D4630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50482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AutoShape 18" descr="Tall Grass Silhouette Clip Art | Gifs y Fondos PazenlaTormenta ...">
            <a:extLst>
              <a:ext uri="{FF2B5EF4-FFF2-40B4-BE49-F238E27FC236}">
                <a16:creationId xmlns:a16="http://schemas.microsoft.com/office/drawing/2014/main" id="{391578F1-7668-4CF0-8578-0E4BFEEA681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Calibri" panose="020F0502020204030204" pitchFamily="34" charset="0"/>
            </a:endParaRPr>
          </a:p>
        </p:txBody>
      </p:sp>
      <p:sp>
        <p:nvSpPr>
          <p:cNvPr id="8201" name="AutoShape 20" descr="Tall Grass Silhouette Clip Art | Gifs y Fondos PazenlaTormenta ...">
            <a:extLst>
              <a:ext uri="{FF2B5EF4-FFF2-40B4-BE49-F238E27FC236}">
                <a16:creationId xmlns:a16="http://schemas.microsoft.com/office/drawing/2014/main" id="{4C708FA1-3CF4-452D-B457-D19BA7029B2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latin typeface="Calibri" panose="020F0502020204030204" pitchFamily="34" charset="0"/>
            </a:endParaRPr>
          </a:p>
        </p:txBody>
      </p:sp>
      <p:pic>
        <p:nvPicPr>
          <p:cNvPr id="8202" name="Picture 22" descr="Tall Grass Silhouette Clip Art | Gifs y Fondos PazenlaTormenta ...">
            <a:extLst>
              <a:ext uri="{FF2B5EF4-FFF2-40B4-BE49-F238E27FC236}">
                <a16:creationId xmlns:a16="http://schemas.microsoft.com/office/drawing/2014/main" id="{6E839DB1-F106-4922-9DA3-362B4A1AB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5429250"/>
            <a:ext cx="83661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4" descr="Gifs de ANIMALES MARINOS 【 Imágenes (GIF) de Animales Marinos 】">
            <a:extLst>
              <a:ext uri="{FF2B5EF4-FFF2-40B4-BE49-F238E27FC236}">
                <a16:creationId xmlns:a16="http://schemas.microsoft.com/office/drawing/2014/main" id="{DDEDC0DA-F248-4E3B-8955-EE1A805849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5357813"/>
            <a:ext cx="11620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
            <a:extLst>
              <a:ext uri="{FF2B5EF4-FFF2-40B4-BE49-F238E27FC236}">
                <a16:creationId xmlns:a16="http://schemas.microsoft.com/office/drawing/2014/main" id="{B65D9BAE-951A-4F50-B477-5BB2937F3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001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a:extLst>
              <a:ext uri="{FF2B5EF4-FFF2-40B4-BE49-F238E27FC236}">
                <a16:creationId xmlns:a16="http://schemas.microsoft.com/office/drawing/2014/main" id="{22AAE8F4-C060-4814-A71E-FE5C7C72FDC4}"/>
              </a:ext>
            </a:extLst>
          </p:cNvPr>
          <p:cNvSpPr txBox="1"/>
          <p:nvPr/>
        </p:nvSpPr>
        <p:spPr>
          <a:xfrm>
            <a:off x="0" y="357188"/>
            <a:ext cx="1857375"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s-CL" sz="2000" b="1" dirty="0"/>
              <a:t>ACTIVIDAD Nº1 </a:t>
            </a:r>
          </a:p>
        </p:txBody>
      </p:sp>
      <p:pic>
        <p:nvPicPr>
          <p:cNvPr id="9219" name="Picture 4">
            <a:extLst>
              <a:ext uri="{FF2B5EF4-FFF2-40B4-BE49-F238E27FC236}">
                <a16:creationId xmlns:a16="http://schemas.microsoft.com/office/drawing/2014/main" id="{81C8C45A-8C87-4156-8738-6C45FAD9B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013"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a:extLst>
              <a:ext uri="{FF2B5EF4-FFF2-40B4-BE49-F238E27FC236}">
                <a16:creationId xmlns:a16="http://schemas.microsoft.com/office/drawing/2014/main" id="{C227C8B3-914E-46FB-BF9E-479B3ACA081C}"/>
              </a:ext>
            </a:extLst>
          </p:cNvPr>
          <p:cNvSpPr txBox="1"/>
          <p:nvPr/>
        </p:nvSpPr>
        <p:spPr>
          <a:xfrm>
            <a:off x="0" y="1214438"/>
            <a:ext cx="9144000"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fontAlgn="auto">
              <a:spcBef>
                <a:spcPts val="0"/>
              </a:spcBef>
              <a:spcAft>
                <a:spcPts val="0"/>
              </a:spcAft>
              <a:defRPr/>
            </a:pPr>
            <a:r>
              <a:rPr lang="es-CL" sz="2000" b="1" dirty="0"/>
              <a:t>1.- Dibuja como debe estar la Luna, el Sol y la Tierra para que ocurra la marea alta.</a:t>
            </a:r>
          </a:p>
          <a:p>
            <a:pPr algn="just" fontAlgn="auto">
              <a:spcBef>
                <a:spcPts val="0"/>
              </a:spcBef>
              <a:spcAft>
                <a:spcPts val="0"/>
              </a:spcAft>
              <a:defRPr/>
            </a:pPr>
            <a:r>
              <a:rPr lang="es-CL" sz="2000" b="1" dirty="0"/>
              <a:t>2.- Observa el siguiente gráfico y responde: (Solo respuestas en el cuaderno)</a:t>
            </a:r>
          </a:p>
        </p:txBody>
      </p:sp>
      <p:pic>
        <p:nvPicPr>
          <p:cNvPr id="9221" name="Picture 1">
            <a:extLst>
              <a:ext uri="{FF2B5EF4-FFF2-40B4-BE49-F238E27FC236}">
                <a16:creationId xmlns:a16="http://schemas.microsoft.com/office/drawing/2014/main" id="{DBFB68D6-D9F3-4C83-BD47-7E4350C6E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a:extLst>
              <a:ext uri="{FF2B5EF4-FFF2-40B4-BE49-F238E27FC236}">
                <a16:creationId xmlns:a16="http://schemas.microsoft.com/office/drawing/2014/main" id="{62747045-9F81-4D94-BCCA-7383460CB80E}"/>
              </a:ext>
            </a:extLst>
          </p:cNvPr>
          <p:cNvSpPr txBox="1"/>
          <p:nvPr/>
        </p:nvSpPr>
        <p:spPr>
          <a:xfrm>
            <a:off x="0" y="5286375"/>
            <a:ext cx="9144000" cy="646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s-CL" b="1" dirty="0"/>
              <a:t>a.- ¿A qué hora se presentará la marea más alta  en Valparaíso los días 17 y 18 de abril?</a:t>
            </a:r>
          </a:p>
          <a:p>
            <a:pPr fontAlgn="auto">
              <a:spcBef>
                <a:spcPts val="0"/>
              </a:spcBef>
              <a:spcAft>
                <a:spcPts val="0"/>
              </a:spcAft>
              <a:defRPr/>
            </a:pPr>
            <a:r>
              <a:rPr lang="es-CL" b="1" dirty="0"/>
              <a:t>b.- ¿A cuántos metros llegará?</a:t>
            </a:r>
          </a:p>
        </p:txBody>
      </p:sp>
      <p:pic>
        <p:nvPicPr>
          <p:cNvPr id="9223" name="Picture 2" descr="Lapices Gifs Animados">
            <a:extLst>
              <a:ext uri="{FF2B5EF4-FFF2-40B4-BE49-F238E27FC236}">
                <a16:creationId xmlns:a16="http://schemas.microsoft.com/office/drawing/2014/main" id="{F78066B7-5152-44BA-A49E-137E541ADE1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357813"/>
            <a:ext cx="11430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5C49386E-B683-4B86-8A89-D59C92BBC802}"/>
              </a:ext>
            </a:extLst>
          </p:cNvPr>
          <p:cNvSpPr/>
          <p:nvPr/>
        </p:nvSpPr>
        <p:spPr>
          <a:xfrm>
            <a:off x="0" y="1214438"/>
            <a:ext cx="9144000" cy="14462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fontAlgn="auto">
              <a:spcBef>
                <a:spcPts val="0"/>
              </a:spcBef>
              <a:spcAft>
                <a:spcPts val="0"/>
              </a:spcAft>
              <a:defRPr/>
            </a:pPr>
            <a:r>
              <a:rPr lang="es-CL" sz="2200" b="1" u="sng" dirty="0"/>
              <a:t>Las olas son ondulaciones de la superficie del mar producidas por el viento</a:t>
            </a:r>
            <a:r>
              <a:rPr lang="es-CL" sz="2200" b="1" dirty="0"/>
              <a:t>. Cuando se produce una ola, el agua sube y baja de manera circular y se deforma cuando roza el fondo marino. </a:t>
            </a:r>
            <a:r>
              <a:rPr lang="es-CL" sz="2200" b="1" u="sng" dirty="0"/>
              <a:t>La formación de las olas depende principalmente de los vientos y no de las mareas</a:t>
            </a:r>
            <a:endParaRPr lang="es-CL" sz="2200" b="1" dirty="0"/>
          </a:p>
        </p:txBody>
      </p:sp>
      <p:pic>
        <p:nvPicPr>
          <p:cNvPr id="10243" name="Picture 4">
            <a:extLst>
              <a:ext uri="{FF2B5EF4-FFF2-40B4-BE49-F238E27FC236}">
                <a16:creationId xmlns:a16="http://schemas.microsoft.com/office/drawing/2014/main" id="{1601256D-86A0-44E4-84A2-17F0D930E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32"/>
          <a:stretch>
            <a:fillRect/>
          </a:stretch>
        </p:blipFill>
        <p:spPr bwMode="auto">
          <a:xfrm>
            <a:off x="0" y="2786063"/>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a:extLst>
              <a:ext uri="{FF2B5EF4-FFF2-40B4-BE49-F238E27FC236}">
                <a16:creationId xmlns:a16="http://schemas.microsoft.com/office/drawing/2014/main" id="{AF1DEF63-6EE4-420E-8ADD-EB21DFFFF345}"/>
              </a:ext>
            </a:extLst>
          </p:cNvPr>
          <p:cNvSpPr/>
          <p:nvPr/>
        </p:nvSpPr>
        <p:spPr>
          <a:xfrm>
            <a:off x="0" y="0"/>
            <a:ext cx="1570038" cy="58420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fontAlgn="auto">
              <a:spcBef>
                <a:spcPts val="0"/>
              </a:spcBef>
              <a:spcAft>
                <a:spcPts val="0"/>
              </a:spcAft>
              <a:defRPr/>
            </a:pPr>
            <a:r>
              <a:rPr lang="es-CL" sz="3200" dirty="0"/>
              <a:t>Las olas </a:t>
            </a:r>
          </a:p>
        </p:txBody>
      </p:sp>
      <p:pic>
        <p:nvPicPr>
          <p:cNvPr id="10245" name="Picture 4">
            <a:extLst>
              <a:ext uri="{FF2B5EF4-FFF2-40B4-BE49-F238E27FC236}">
                <a16:creationId xmlns:a16="http://schemas.microsoft.com/office/drawing/2014/main" id="{6852B4D9-8704-41F9-8476-D8C494E34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013" y="0"/>
            <a:ext cx="18049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descr="Dibujos animados de Olas, Gifs de Olas">
            <a:extLst>
              <a:ext uri="{FF2B5EF4-FFF2-40B4-BE49-F238E27FC236}">
                <a16:creationId xmlns:a16="http://schemas.microsoft.com/office/drawing/2014/main" id="{BCD9E253-C067-40AB-9E53-3D9E753FE0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descr="Dibujos animados de Olas, Gifs de Olas">
            <a:extLst>
              <a:ext uri="{FF2B5EF4-FFF2-40B4-BE49-F238E27FC236}">
                <a16:creationId xmlns:a16="http://schemas.microsoft.com/office/drawing/2014/main" id="{E83AFEFA-990E-46AB-A429-8F4B4A1270C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 descr="Dibujos animados de Olas, Gifs de Olas">
            <a:extLst>
              <a:ext uri="{FF2B5EF4-FFF2-40B4-BE49-F238E27FC236}">
                <a16:creationId xmlns:a16="http://schemas.microsoft.com/office/drawing/2014/main" id="{B168E400-455C-4848-8346-9337C41CA4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descr="Dibujos animados de Olas, Gifs de Olas">
            <a:extLst>
              <a:ext uri="{FF2B5EF4-FFF2-40B4-BE49-F238E27FC236}">
                <a16:creationId xmlns:a16="http://schemas.microsoft.com/office/drawing/2014/main" id="{91685E47-5BF0-44E3-B776-2C44A7E42B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 descr="Dibujos animados de Olas, Gifs de Olas">
            <a:extLst>
              <a:ext uri="{FF2B5EF4-FFF2-40B4-BE49-F238E27FC236}">
                <a16:creationId xmlns:a16="http://schemas.microsoft.com/office/drawing/2014/main" id="{27D02FD6-9CAE-4017-81E2-B83A80D3F13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 descr="Dibujos animados de Olas, Gifs de Olas">
            <a:extLst>
              <a:ext uri="{FF2B5EF4-FFF2-40B4-BE49-F238E27FC236}">
                <a16:creationId xmlns:a16="http://schemas.microsoft.com/office/drawing/2014/main" id="{0887220C-BEE7-4F95-950F-8598452D52E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 descr="Dibujos animados de Olas, Gifs de Olas">
            <a:extLst>
              <a:ext uri="{FF2B5EF4-FFF2-40B4-BE49-F238E27FC236}">
                <a16:creationId xmlns:a16="http://schemas.microsoft.com/office/drawing/2014/main" id="{5C9C4A84-43E0-4BE1-ABC3-0DEE42C9C5C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5924550"/>
            <a:ext cx="1476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Office">
  <a:themeElements>
    <a:clrScheme name="Personalizado 2">
      <a:dk1>
        <a:sysClr val="windowText" lastClr="000000"/>
      </a:dk1>
      <a:lt1>
        <a:srgbClr val="62E3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913</Words>
  <Application>Microsoft Office PowerPoint</Application>
  <PresentationFormat>Presentación en pantalla (4:3)</PresentationFormat>
  <Paragraphs>55</Paragraphs>
  <Slides>18</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Tema de Office</vt:lpstr>
      <vt:lpstr>Presentación de PowerPoint</vt:lpstr>
      <vt:lpstr>Presentación de PowerPoint</vt:lpstr>
      <vt:lpstr>Presentación de PowerPoint</vt:lpstr>
      <vt:lpstr>OBSERVA EL VIDEO Nº1</vt:lpstr>
      <vt:lpstr>Presentación de PowerPoint</vt:lpstr>
      <vt:lpstr>Presentación de PowerPoint</vt:lpstr>
      <vt:lpstr>Presentación de PowerPoint</vt:lpstr>
      <vt:lpstr>Presentación de PowerPoint</vt:lpstr>
      <vt:lpstr>Presentación de PowerPoint</vt:lpstr>
      <vt:lpstr>Presentación de PowerPoint</vt:lpstr>
      <vt:lpstr>OBSERVA EL VIDEO Nº2</vt:lpstr>
      <vt:lpstr>Presentación de PowerPoint</vt:lpstr>
      <vt:lpstr>Presentación de PowerPoint</vt:lpstr>
      <vt:lpstr>Presentación de PowerPoint</vt:lpstr>
      <vt:lpstr>OBSERVA EL VIDEO Nº3</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Paulinita</dc:creator>
  <cp:lastModifiedBy>Marcela Carolina Ferrada Madariaga</cp:lastModifiedBy>
  <cp:revision>8</cp:revision>
  <dcterms:created xsi:type="dcterms:W3CDTF">2017-01-24T22:48:12Z</dcterms:created>
  <dcterms:modified xsi:type="dcterms:W3CDTF">2020-04-27T21:21:35Z</dcterms:modified>
</cp:coreProperties>
</file>