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5" r:id="rId7"/>
    <p:sldId id="264" r:id="rId8"/>
    <p:sldId id="266" r:id="rId9"/>
    <p:sldId id="267" r:id="rId10"/>
    <p:sldId id="277" r:id="rId11"/>
    <p:sldId id="269" r:id="rId12"/>
    <p:sldId id="278" r:id="rId13"/>
    <p:sldId id="271" r:id="rId14"/>
    <p:sldId id="279" r:id="rId15"/>
    <p:sldId id="273" r:id="rId16"/>
    <p:sldId id="280" r:id="rId17"/>
    <p:sldId id="275" r:id="rId18"/>
    <p:sldId id="281" r:id="rId19"/>
    <p:sldId id="258" r:id="rId20"/>
    <p:sldId id="262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9DD"/>
    <a:srgbClr val="A9F1CB"/>
    <a:srgbClr val="7AEAAF"/>
    <a:srgbClr val="EDF69C"/>
    <a:srgbClr val="D5F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 autoAdjust="0"/>
    <p:restoredTop sz="94660"/>
  </p:normalViewPr>
  <p:slideViewPr>
    <p:cSldViewPr>
      <p:cViewPr>
        <p:scale>
          <a:sx n="60" d="100"/>
          <a:sy n="60" d="100"/>
        </p:scale>
        <p:origin x="-161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4E40-0C6E-4B5F-89E9-E828B9A1F6F1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B27A-4205-44BB-8AB9-BDCAFB0395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095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4E40-0C6E-4B5F-89E9-E828B9A1F6F1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B27A-4205-44BB-8AB9-BDCAFB0395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249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4E40-0C6E-4B5F-89E9-E828B9A1F6F1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B27A-4205-44BB-8AB9-BDCAFB0395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01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4E40-0C6E-4B5F-89E9-E828B9A1F6F1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B27A-4205-44BB-8AB9-BDCAFB0395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37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4E40-0C6E-4B5F-89E9-E828B9A1F6F1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B27A-4205-44BB-8AB9-BDCAFB0395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167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4E40-0C6E-4B5F-89E9-E828B9A1F6F1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B27A-4205-44BB-8AB9-BDCAFB0395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6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4E40-0C6E-4B5F-89E9-E828B9A1F6F1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B27A-4205-44BB-8AB9-BDCAFB0395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212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4E40-0C6E-4B5F-89E9-E828B9A1F6F1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B27A-4205-44BB-8AB9-BDCAFB0395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212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4E40-0C6E-4B5F-89E9-E828B9A1F6F1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B27A-4205-44BB-8AB9-BDCAFB0395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555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4E40-0C6E-4B5F-89E9-E828B9A1F6F1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B27A-4205-44BB-8AB9-BDCAFB0395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382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4E40-0C6E-4B5F-89E9-E828B9A1F6F1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B27A-4205-44BB-8AB9-BDCAFB0395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25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74E40-0C6E-4B5F-89E9-E828B9A1F6F1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AB27A-4205-44BB-8AB9-BDCAFB03956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204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oy story jessie art, jessie toy story land sheriff woody buzz ...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9474"/>
            <a:ext cx="4390241" cy="332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Sheriff Woody Buzz Lightyear Jessie Toy ... | Dibujos toy story ...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889" r="8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9" r="15313"/>
          <a:stretch/>
        </p:blipFill>
        <p:spPr bwMode="auto">
          <a:xfrm>
            <a:off x="7058025" y="2088515"/>
            <a:ext cx="2085975" cy="4769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Onda"/>
          <p:cNvSpPr/>
          <p:nvPr/>
        </p:nvSpPr>
        <p:spPr>
          <a:xfrm>
            <a:off x="661151" y="332656"/>
            <a:ext cx="6071089" cy="2980794"/>
          </a:xfrm>
          <a:prstGeom prst="wave">
            <a:avLst>
              <a:gd name="adj1" fmla="val 12500"/>
              <a:gd name="adj2" fmla="val 2457"/>
            </a:avLst>
          </a:prstGeom>
          <a:ln w="508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latin typeface="Segoe Print" pitchFamily="2" charset="0"/>
              </a:rPr>
              <a:t>Adivinanza, adivinanza…</a:t>
            </a:r>
            <a:endParaRPr lang="es-CL" sz="40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4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6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895">
            <a:off x="1939054" y="180141"/>
            <a:ext cx="5177404" cy="656766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60066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647846"/>
            <a:ext cx="6525948" cy="645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Adivinanza, adivinanza</a:t>
            </a:r>
          </a:p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Agrio es su sabor,</a:t>
            </a:r>
          </a:p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Bastante dura su piel</a:t>
            </a:r>
          </a:p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Y si lo quieres tomar,</a:t>
            </a:r>
          </a:p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Tendrás que estrujarlo bien.</a:t>
            </a:r>
          </a:p>
          <a:p>
            <a:pPr algn="ctr">
              <a:lnSpc>
                <a:spcPct val="150000"/>
              </a:lnSpc>
            </a:pPr>
            <a:endParaRPr lang="es-CL" sz="4000" dirty="0">
              <a:latin typeface="Comic Sans MS" pitchFamily="66" charset="0"/>
            </a:endParaRPr>
          </a:p>
        </p:txBody>
      </p:sp>
      <p:pic>
        <p:nvPicPr>
          <p:cNvPr id="2050" name="Picture 2" descr="Ilustración de lupa, dibujos animados de lupa, lupa PNG Clipart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912" r="858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0" r="13313"/>
          <a:stretch/>
        </p:blipFill>
        <p:spPr bwMode="auto">
          <a:xfrm rot="20891636">
            <a:off x="7406004" y="331482"/>
            <a:ext cx="1646994" cy="159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r. Cara de Papa para imprimir y jugar | Cara de papa, Sr cara d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95"/>
          <a:stretch/>
        </p:blipFill>
        <p:spPr bwMode="auto">
          <a:xfrm>
            <a:off x="35496" y="4365104"/>
            <a:ext cx="225582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7587346" y="5464252"/>
            <a:ext cx="1521158" cy="13491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703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ebida de limón y lima persa dulce limón, dibujos animados de ...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3" b="77610" l="0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27" r="11207" b="21984"/>
          <a:stretch/>
        </p:blipFill>
        <p:spPr bwMode="auto">
          <a:xfrm rot="308682">
            <a:off x="1194659" y="773374"/>
            <a:ext cx="6840759" cy="4968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579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91680" y="332656"/>
            <a:ext cx="5832648" cy="606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L" sz="4000" dirty="0">
                <a:latin typeface="Comic Sans MS" pitchFamily="66" charset="0"/>
              </a:rPr>
              <a:t>Adivinanza, adivinanza</a:t>
            </a:r>
          </a:p>
          <a:p>
            <a:pPr algn="ctr">
              <a:lnSpc>
                <a:spcPct val="200000"/>
              </a:lnSpc>
            </a:pPr>
            <a:r>
              <a:rPr lang="es-CL" sz="4000" dirty="0">
                <a:latin typeface="Comic Sans MS" pitchFamily="66" charset="0"/>
              </a:rPr>
              <a:t>No toma té,</a:t>
            </a:r>
          </a:p>
          <a:p>
            <a:pPr algn="ctr">
              <a:lnSpc>
                <a:spcPct val="200000"/>
              </a:lnSpc>
            </a:pPr>
            <a:r>
              <a:rPr lang="es-CL" sz="4000" dirty="0">
                <a:latin typeface="Comic Sans MS" pitchFamily="66" charset="0"/>
              </a:rPr>
              <a:t>Ni toma café,</a:t>
            </a:r>
          </a:p>
          <a:p>
            <a:pPr algn="ctr">
              <a:lnSpc>
                <a:spcPct val="200000"/>
              </a:lnSpc>
            </a:pPr>
            <a:r>
              <a:rPr lang="es-CL" sz="4000" dirty="0">
                <a:latin typeface="Comic Sans MS" pitchFamily="66" charset="0"/>
              </a:rPr>
              <a:t>Y está colorado,</a:t>
            </a:r>
          </a:p>
          <a:p>
            <a:pPr algn="ctr">
              <a:lnSpc>
                <a:spcPct val="200000"/>
              </a:lnSpc>
            </a:pPr>
            <a:r>
              <a:rPr lang="es-CL" sz="4000" dirty="0">
                <a:latin typeface="Comic Sans MS" pitchFamily="66" charset="0"/>
              </a:rPr>
              <a:t>Dime ¿Qué es?</a:t>
            </a:r>
          </a:p>
        </p:txBody>
      </p:sp>
      <p:pic>
        <p:nvPicPr>
          <p:cNvPr id="2050" name="Picture 2" descr="Ilustración de lupa, dibujos animados de lupa, lupa PNG Clipart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912" r="858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0" r="13313"/>
          <a:stretch/>
        </p:blipFill>
        <p:spPr bwMode="auto">
          <a:xfrm rot="20891636">
            <a:off x="7250871" y="209336"/>
            <a:ext cx="1789498" cy="17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ra. Cara de Papa | Doblaje Wiki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" y="4293096"/>
            <a:ext cx="207383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7524328" y="5464252"/>
            <a:ext cx="1521158" cy="13491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561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omato PNG Clipart 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970">
            <a:off x="1694411" y="556564"/>
            <a:ext cx="6022046" cy="58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16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965041"/>
            <a:ext cx="71287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Adivinanza, adivinanza</a:t>
            </a:r>
          </a:p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Me abrigo con paños blancos,</a:t>
            </a:r>
          </a:p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Luzco blanca cabellera,</a:t>
            </a:r>
          </a:p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Y por causa mía llora,</a:t>
            </a:r>
          </a:p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Hasta la misma cocinera.</a:t>
            </a:r>
          </a:p>
          <a:p>
            <a:pPr algn="ctr">
              <a:lnSpc>
                <a:spcPct val="150000"/>
              </a:lnSpc>
            </a:pPr>
            <a:endParaRPr lang="es-CL" sz="4000" dirty="0">
              <a:latin typeface="Comic Sans MS" pitchFamily="66" charset="0"/>
            </a:endParaRPr>
          </a:p>
        </p:txBody>
      </p:sp>
      <p:pic>
        <p:nvPicPr>
          <p:cNvPr id="2050" name="Picture 2" descr="Ilustración de lupa, dibujos animados de lupa, lupa PNG Clipart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912" r="858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0" r="13313"/>
          <a:stretch/>
        </p:blipFill>
        <p:spPr bwMode="auto">
          <a:xfrm rot="20891636">
            <a:off x="7531573" y="196219"/>
            <a:ext cx="1646994" cy="159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r. Cara de Papa para imprimir y jugar | Cara de papa, Sr cara d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95"/>
          <a:stretch/>
        </p:blipFill>
        <p:spPr bwMode="auto">
          <a:xfrm>
            <a:off x="35497" y="4725144"/>
            <a:ext cx="199043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7587346" y="5464252"/>
            <a:ext cx="1521158" cy="13491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960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nion Vegetable Food - Free vector graphic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5832648" cy="628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31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679497"/>
            <a:ext cx="5832648" cy="483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L" sz="4000" dirty="0">
                <a:latin typeface="Comic Sans MS" pitchFamily="66" charset="0"/>
              </a:rPr>
              <a:t>Adivinanza, adivinanza</a:t>
            </a:r>
          </a:p>
          <a:p>
            <a:pPr algn="ctr">
              <a:lnSpc>
                <a:spcPct val="200000"/>
              </a:lnSpc>
            </a:pPr>
            <a:r>
              <a:rPr lang="es-CL" sz="4000" dirty="0">
                <a:latin typeface="Comic Sans MS" pitchFamily="66" charset="0"/>
              </a:rPr>
              <a:t>Es alargada y naranja</a:t>
            </a:r>
          </a:p>
          <a:p>
            <a:pPr algn="ctr">
              <a:lnSpc>
                <a:spcPct val="200000"/>
              </a:lnSpc>
            </a:pPr>
            <a:r>
              <a:rPr lang="es-CL" sz="4000" dirty="0">
                <a:latin typeface="Comic Sans MS" pitchFamily="66" charset="0"/>
              </a:rPr>
              <a:t>Se la comen los conejos</a:t>
            </a:r>
          </a:p>
          <a:p>
            <a:pPr algn="ctr">
              <a:lnSpc>
                <a:spcPct val="200000"/>
              </a:lnSpc>
            </a:pPr>
            <a:r>
              <a:rPr lang="es-CL" sz="4000" dirty="0">
                <a:latin typeface="Comic Sans MS" pitchFamily="66" charset="0"/>
              </a:rPr>
              <a:t>Para así llegar a viejos.</a:t>
            </a:r>
          </a:p>
        </p:txBody>
      </p:sp>
      <p:pic>
        <p:nvPicPr>
          <p:cNvPr id="2050" name="Picture 2" descr="Ilustración de lupa, dibujos animados de lupa, lupa PNG Clipart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912" r="858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0" r="13313"/>
          <a:stretch/>
        </p:blipFill>
        <p:spPr bwMode="auto">
          <a:xfrm rot="20891636">
            <a:off x="7250871" y="209336"/>
            <a:ext cx="1789498" cy="17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ra. Cara de Papa | Doblaje Wiki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" y="4293096"/>
            <a:ext cx="207383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7587346" y="5464252"/>
            <a:ext cx="1521158" cy="13491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78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 Imagen" descr="Resultado de imagen para zanahoria animado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73" l="0" r="998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9301">
            <a:off x="1577711" y="1161418"/>
            <a:ext cx="5899236" cy="4408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0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188640"/>
            <a:ext cx="78794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9600" b="1" dirty="0" smtClean="0">
                <a:solidFill>
                  <a:srgbClr val="33CCFF"/>
                </a:solidFill>
                <a:latin typeface="Tempus Sans ITC" pitchFamily="82" charset="0"/>
              </a:rPr>
              <a:t>MUY </a:t>
            </a:r>
            <a:r>
              <a:rPr lang="es-CL" sz="9600" b="1" dirty="0" smtClean="0">
                <a:solidFill>
                  <a:srgbClr val="FF7C80"/>
                </a:solidFill>
                <a:latin typeface="Tempus Sans ITC" pitchFamily="82" charset="0"/>
              </a:rPr>
              <a:t>BIEN</a:t>
            </a:r>
            <a:r>
              <a:rPr lang="es-CL" sz="9600" b="1" dirty="0" smtClean="0">
                <a:solidFill>
                  <a:srgbClr val="00F692"/>
                </a:solidFill>
                <a:latin typeface="Tempus Sans ITC" pitchFamily="82" charset="0"/>
              </a:rPr>
              <a:t>!!!</a:t>
            </a:r>
            <a:endParaRPr lang="es-CL" sz="9600" dirty="0">
              <a:solidFill>
                <a:srgbClr val="00F69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36512" y="6485274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err="1" smtClean="0">
                <a:latin typeface="Comic Sans MS" pitchFamily="66" charset="0"/>
              </a:rPr>
              <a:t>Flga</a:t>
            </a:r>
            <a:r>
              <a:rPr lang="es-CL" sz="2000" dirty="0" smtClean="0">
                <a:latin typeface="Comic Sans MS" pitchFamily="66" charset="0"/>
              </a:rPr>
              <a:t> Nicole Parra Mora</a:t>
            </a:r>
            <a:endParaRPr lang="es-CL" sz="2000" dirty="0">
              <a:latin typeface="Comic Sans MS" pitchFamily="66" charset="0"/>
            </a:endParaRPr>
          </a:p>
        </p:txBody>
      </p:sp>
      <p:pic>
        <p:nvPicPr>
          <p:cNvPr id="1026" name="Picture 2" descr="KINGDOM HEARTS | Toy story personajes, Dibujos toy story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7" b="15620"/>
          <a:stretch/>
        </p:blipFill>
        <p:spPr bwMode="auto">
          <a:xfrm>
            <a:off x="3189459" y="1607127"/>
            <a:ext cx="4429125" cy="487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4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48219" y="260648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smtClean="0">
                <a:solidFill>
                  <a:srgbClr val="00B0F0"/>
                </a:solidFill>
                <a:latin typeface="Tempus Sans ITC" pitchFamily="82" charset="0"/>
              </a:rPr>
              <a:t>Adivinanzas…</a:t>
            </a:r>
            <a:endParaRPr lang="es-CL" sz="6000" b="1" dirty="0">
              <a:solidFill>
                <a:srgbClr val="00B0F0"/>
              </a:solidFill>
              <a:latin typeface="Tempus Sans ITC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19" y="1740872"/>
            <a:ext cx="862163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CL" sz="2400" b="1" u="sng" dirty="0" smtClean="0"/>
              <a:t>Explicación a apoderados:</a:t>
            </a:r>
            <a:endParaRPr lang="es-CL" sz="2400" b="1" u="sng" dirty="0" smtClean="0"/>
          </a:p>
          <a:p>
            <a:pPr algn="just">
              <a:lnSpc>
                <a:spcPct val="200000"/>
              </a:lnSpc>
            </a:pPr>
            <a:r>
              <a:rPr lang="es-CL" sz="2200" dirty="0" smtClean="0">
                <a:latin typeface="Century Gothic" pitchFamily="34" charset="0"/>
              </a:rPr>
              <a:t>Para comenzar, vamos a jugar con </a:t>
            </a:r>
            <a:r>
              <a:rPr lang="es-CL" sz="2200" dirty="0" smtClean="0">
                <a:latin typeface="Century Gothic" pitchFamily="34" charset="0"/>
              </a:rPr>
              <a:t> las </a:t>
            </a:r>
            <a:r>
              <a:rPr lang="es-CL" sz="2200" b="1" dirty="0" smtClean="0">
                <a:latin typeface="Century Gothic" pitchFamily="34" charset="0"/>
              </a:rPr>
              <a:t>adivinanzas</a:t>
            </a:r>
            <a:r>
              <a:rPr lang="es-CL" sz="2200" dirty="0" smtClean="0">
                <a:latin typeface="Century Gothic" pitchFamily="34" charset="0"/>
              </a:rPr>
              <a:t>.</a:t>
            </a:r>
            <a:endParaRPr lang="es-CL" sz="2200" dirty="0" smtClean="0">
              <a:latin typeface="Century Gothic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s-CL" sz="2200" dirty="0" smtClean="0">
                <a:latin typeface="Century Gothic" pitchFamily="34" charset="0"/>
              </a:rPr>
              <a:t>El principal </a:t>
            </a:r>
            <a:r>
              <a:rPr lang="es-CL" sz="2200" b="1" dirty="0" smtClean="0">
                <a:latin typeface="Century Gothic" pitchFamily="34" charset="0"/>
              </a:rPr>
              <a:t>objetivo</a:t>
            </a:r>
            <a:r>
              <a:rPr lang="es-CL" sz="2200" dirty="0" smtClean="0">
                <a:latin typeface="Century Gothic" pitchFamily="34" charset="0"/>
              </a:rPr>
              <a:t> de esta actividad es </a:t>
            </a:r>
            <a:r>
              <a:rPr lang="es-CL" sz="2200" b="1" dirty="0" smtClean="0">
                <a:latin typeface="Century Gothic" pitchFamily="34" charset="0"/>
              </a:rPr>
              <a:t>ampliar</a:t>
            </a:r>
            <a:r>
              <a:rPr lang="es-CL" sz="2200" dirty="0" smtClean="0">
                <a:latin typeface="Century Gothic" pitchFamily="34" charset="0"/>
              </a:rPr>
              <a:t> el </a:t>
            </a:r>
            <a:r>
              <a:rPr lang="es-CL" sz="2200" b="1" dirty="0" smtClean="0">
                <a:latin typeface="Century Gothic" pitchFamily="34" charset="0"/>
              </a:rPr>
              <a:t>vocabulario</a:t>
            </a:r>
            <a:r>
              <a:rPr lang="es-CL" sz="2200" dirty="0" smtClean="0">
                <a:latin typeface="Century Gothic" pitchFamily="34" charset="0"/>
              </a:rPr>
              <a:t> tanto </a:t>
            </a:r>
            <a:r>
              <a:rPr lang="es-CL" sz="2200" b="1" dirty="0" smtClean="0">
                <a:latin typeface="Century Gothic" pitchFamily="34" charset="0"/>
              </a:rPr>
              <a:t>activo </a:t>
            </a:r>
            <a:r>
              <a:rPr lang="es-CL" sz="2200" dirty="0" smtClean="0">
                <a:latin typeface="Century Gothic" pitchFamily="34" charset="0"/>
              </a:rPr>
              <a:t>como </a:t>
            </a:r>
            <a:r>
              <a:rPr lang="es-CL" sz="2200" b="1" dirty="0" smtClean="0">
                <a:latin typeface="Century Gothic" pitchFamily="34" charset="0"/>
              </a:rPr>
              <a:t>pasivo</a:t>
            </a:r>
            <a:r>
              <a:rPr lang="es-CL" sz="2200" dirty="0" smtClean="0">
                <a:latin typeface="Century Gothic" pitchFamily="34" charset="0"/>
              </a:rPr>
              <a:t> de los estudiantes, mediante </a:t>
            </a:r>
            <a:r>
              <a:rPr lang="es-CL" sz="2200" b="1" dirty="0" smtClean="0">
                <a:latin typeface="Century Gothic" pitchFamily="34" charset="0"/>
              </a:rPr>
              <a:t>categorías</a:t>
            </a:r>
            <a:r>
              <a:rPr lang="es-CL" sz="2200" dirty="0" smtClean="0">
                <a:latin typeface="Century Gothic" pitchFamily="34" charset="0"/>
              </a:rPr>
              <a:t> (grupos) de </a:t>
            </a:r>
            <a:r>
              <a:rPr lang="es-CL" sz="2200" b="1" dirty="0" smtClean="0">
                <a:latin typeface="Century Gothic" pitchFamily="34" charset="0"/>
              </a:rPr>
              <a:t>Frutas</a:t>
            </a:r>
            <a:r>
              <a:rPr lang="es-CL" sz="2200" dirty="0" smtClean="0">
                <a:latin typeface="Century Gothic" pitchFamily="34" charset="0"/>
              </a:rPr>
              <a:t> y </a:t>
            </a:r>
            <a:r>
              <a:rPr lang="es-CL" sz="2200" b="1" dirty="0" smtClean="0">
                <a:latin typeface="Century Gothic" pitchFamily="34" charset="0"/>
              </a:rPr>
              <a:t>Verduras</a:t>
            </a:r>
            <a:r>
              <a:rPr lang="es-CL" sz="2200" dirty="0" smtClean="0">
                <a:latin typeface="Century Gothic" pitchFamily="34" charset="0"/>
              </a:rPr>
              <a:t> y  sus características.</a:t>
            </a:r>
            <a:endParaRPr lang="es-CL" sz="2200" dirty="0">
              <a:latin typeface="Century Gothic" pitchFamily="34" charset="0"/>
            </a:endParaRP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746">
            <a:off x="7674241" y="1200812"/>
            <a:ext cx="10801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02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1545358"/>
            <a:ext cx="7992888" cy="2891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L" sz="3200" dirty="0" smtClean="0">
                <a:latin typeface="Century Gothic" pitchFamily="34" charset="0"/>
              </a:rPr>
              <a:t>«El niño aprende más y mejor a través de la interacción con las personas con quienes tiene un lazo afectivo»</a:t>
            </a:r>
            <a:endParaRPr lang="es-CL" sz="3200" dirty="0"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4" y="5267810"/>
            <a:ext cx="7740352" cy="157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1" descr="Descripción: http://www.laprovidenciarecoleta.cl/escuela/wp-content/uploads/2019/08/Presentaci%C3%B3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3" t="21449" r="6863" b="21449"/>
          <a:stretch>
            <a:fillRect/>
          </a:stretch>
        </p:blipFill>
        <p:spPr bwMode="auto">
          <a:xfrm>
            <a:off x="467544" y="30564"/>
            <a:ext cx="1284500" cy="8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67544" y="1083693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200" dirty="0" smtClean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Fundación Educacional Escuela Providencia de Recoleta                                                                                                       Fonoaudiología PIE	</a:t>
            </a:r>
            <a:endParaRPr lang="es-CL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19672" y="766314"/>
            <a:ext cx="5832648" cy="4606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Adivinanza, adivinanza</a:t>
            </a:r>
          </a:p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Blanca por dentro, </a:t>
            </a:r>
          </a:p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Verde por fuera.</a:t>
            </a:r>
          </a:p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Si quieres que te lo diga, espera.</a:t>
            </a:r>
          </a:p>
        </p:txBody>
      </p:sp>
      <p:pic>
        <p:nvPicPr>
          <p:cNvPr id="2050" name="Picture 2" descr="Ilustración de lupa, dibujos animados de lupa, lupa PNG Clipart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912" r="858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0" r="13313"/>
          <a:stretch/>
        </p:blipFill>
        <p:spPr bwMode="auto">
          <a:xfrm rot="20891636">
            <a:off x="7250871" y="209336"/>
            <a:ext cx="1789498" cy="17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r. Cara de Papa para imprimir y jugar | Cara de papa, Sr cara d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95"/>
          <a:stretch/>
        </p:blipFill>
        <p:spPr bwMode="auto">
          <a:xfrm>
            <a:off x="35496" y="3933848"/>
            <a:ext cx="2653177" cy="287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7443330" y="5229200"/>
            <a:ext cx="1521158" cy="13491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19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lustración de fruta verde, pera, pera verde de dibujos animados ...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828">
            <a:off x="2195736" y="216024"/>
            <a:ext cx="4680520" cy="6525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62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91680" y="910330"/>
            <a:ext cx="5832648" cy="4606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Adivinanza, adivinanza</a:t>
            </a:r>
          </a:p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Oro parece,</a:t>
            </a:r>
          </a:p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Plata no es,</a:t>
            </a:r>
          </a:p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El que no lo adivine</a:t>
            </a:r>
          </a:p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Bien tonto es.</a:t>
            </a:r>
          </a:p>
        </p:txBody>
      </p:sp>
      <p:pic>
        <p:nvPicPr>
          <p:cNvPr id="2050" name="Picture 2" descr="Ilustración de lupa, dibujos animados de lupa, lupa PNG Clipart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912" r="858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0" r="13313"/>
          <a:stretch/>
        </p:blipFill>
        <p:spPr bwMode="auto">
          <a:xfrm rot="20891636">
            <a:off x="7250871" y="209336"/>
            <a:ext cx="1789498" cy="17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ra. Cara de Papa | Doblaje Wiki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" y="4293096"/>
            <a:ext cx="207383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Flecha derecha"/>
          <p:cNvSpPr/>
          <p:nvPr/>
        </p:nvSpPr>
        <p:spPr>
          <a:xfrm>
            <a:off x="7443330" y="5229200"/>
            <a:ext cx="1521158" cy="13491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látano auglis fruta, plátano de dibujos animados PNG Clipart ...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8" b="92445" l="5495" r="95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38" t="7035" r="5528" b="7538"/>
          <a:stretch/>
        </p:blipFill>
        <p:spPr bwMode="auto">
          <a:xfrm rot="213040">
            <a:off x="1403648" y="302406"/>
            <a:ext cx="6192687" cy="6237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242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74444" y="532993"/>
            <a:ext cx="65259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Adivinanza, adivinanza</a:t>
            </a:r>
          </a:p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Tiene ojos y no ve, </a:t>
            </a:r>
          </a:p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Posee corona y no es rey,</a:t>
            </a:r>
          </a:p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Tiene escamas sin ser pez,</a:t>
            </a:r>
          </a:p>
          <a:p>
            <a:pPr algn="ctr">
              <a:lnSpc>
                <a:spcPct val="150000"/>
              </a:lnSpc>
            </a:pPr>
            <a:r>
              <a:rPr lang="es-CL" sz="4000" dirty="0">
                <a:latin typeface="Comic Sans MS" pitchFamily="66" charset="0"/>
              </a:rPr>
              <a:t>¿Qué rara cosa ha de ser?</a:t>
            </a:r>
          </a:p>
          <a:p>
            <a:pPr algn="ctr">
              <a:lnSpc>
                <a:spcPct val="150000"/>
              </a:lnSpc>
            </a:pPr>
            <a:endParaRPr lang="es-CL" sz="4000" dirty="0">
              <a:latin typeface="Comic Sans MS" pitchFamily="66" charset="0"/>
            </a:endParaRPr>
          </a:p>
        </p:txBody>
      </p:sp>
      <p:pic>
        <p:nvPicPr>
          <p:cNvPr id="2050" name="Picture 2" descr="Ilustración de lupa, dibujos animados de lupa, lupa PNG Clipart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912" r="858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0" r="13313"/>
          <a:stretch/>
        </p:blipFill>
        <p:spPr bwMode="auto">
          <a:xfrm rot="20891636">
            <a:off x="7676470" y="544437"/>
            <a:ext cx="1398545" cy="135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r. Cara de Papa para imprimir y jugar | Cara de papa, Sr cara d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95"/>
          <a:stretch/>
        </p:blipFill>
        <p:spPr bwMode="auto">
          <a:xfrm>
            <a:off x="35497" y="4581128"/>
            <a:ext cx="205677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7515338" y="5464252"/>
            <a:ext cx="1521158" cy="13491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30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386">
            <a:off x="2483769" y="147129"/>
            <a:ext cx="403244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18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91680" y="332656"/>
            <a:ext cx="58326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L" sz="4000" dirty="0">
                <a:latin typeface="Comic Sans MS" pitchFamily="66" charset="0"/>
              </a:rPr>
              <a:t>Adivinanza, adivinanza</a:t>
            </a:r>
          </a:p>
          <a:p>
            <a:pPr algn="ctr">
              <a:lnSpc>
                <a:spcPct val="200000"/>
              </a:lnSpc>
            </a:pPr>
            <a:r>
              <a:rPr lang="es-CL" sz="4000" dirty="0">
                <a:latin typeface="Comic Sans MS" pitchFamily="66" charset="0"/>
              </a:rPr>
              <a:t>Somos redonditas,</a:t>
            </a:r>
          </a:p>
          <a:p>
            <a:pPr algn="ctr">
              <a:lnSpc>
                <a:spcPct val="200000"/>
              </a:lnSpc>
            </a:pPr>
            <a:r>
              <a:rPr lang="es-CL" sz="4000" dirty="0">
                <a:latin typeface="Comic Sans MS" pitchFamily="66" charset="0"/>
              </a:rPr>
              <a:t>Dulces como la miel,</a:t>
            </a:r>
          </a:p>
          <a:p>
            <a:pPr algn="ctr">
              <a:lnSpc>
                <a:spcPct val="200000"/>
              </a:lnSpc>
            </a:pPr>
            <a:r>
              <a:rPr lang="es-CL" sz="4000" dirty="0">
                <a:latin typeface="Comic Sans MS" pitchFamily="66" charset="0"/>
              </a:rPr>
              <a:t>Nos pisan, nos pisan</a:t>
            </a:r>
          </a:p>
          <a:p>
            <a:pPr algn="ctr">
              <a:lnSpc>
                <a:spcPct val="200000"/>
              </a:lnSpc>
            </a:pPr>
            <a:r>
              <a:rPr lang="es-CL" sz="4000" dirty="0">
                <a:latin typeface="Comic Sans MS" pitchFamily="66" charset="0"/>
              </a:rPr>
              <a:t>Y luego a </a:t>
            </a:r>
            <a:r>
              <a:rPr lang="es-CL" sz="4000" dirty="0" smtClean="0">
                <a:latin typeface="Comic Sans MS" pitchFamily="66" charset="0"/>
              </a:rPr>
              <a:t>beber.</a:t>
            </a:r>
            <a:endParaRPr lang="es-CL" sz="4000" dirty="0">
              <a:latin typeface="Comic Sans MS" pitchFamily="66" charset="0"/>
            </a:endParaRPr>
          </a:p>
        </p:txBody>
      </p:sp>
      <p:pic>
        <p:nvPicPr>
          <p:cNvPr id="2050" name="Picture 2" descr="Ilustración de lupa, dibujos animados de lupa, lupa PNG Clipart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912" r="858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0" r="13313"/>
          <a:stretch/>
        </p:blipFill>
        <p:spPr bwMode="auto">
          <a:xfrm rot="20891636">
            <a:off x="7250871" y="209336"/>
            <a:ext cx="1789498" cy="17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ra. Cara de Papa | Doblaje Wiki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" y="4293096"/>
            <a:ext cx="207383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/>
          <p:cNvSpPr/>
          <p:nvPr/>
        </p:nvSpPr>
        <p:spPr>
          <a:xfrm>
            <a:off x="7524328" y="5464252"/>
            <a:ext cx="1521158" cy="13491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876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264</Words>
  <Application>Microsoft Office PowerPoint</Application>
  <PresentationFormat>Presentación en pantalla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 vaio</dc:creator>
  <cp:lastModifiedBy>pc vaio</cp:lastModifiedBy>
  <cp:revision>13</cp:revision>
  <dcterms:created xsi:type="dcterms:W3CDTF">2020-04-07T21:51:15Z</dcterms:created>
  <dcterms:modified xsi:type="dcterms:W3CDTF">2020-04-08T00:04:42Z</dcterms:modified>
</cp:coreProperties>
</file>