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25367"/>
            <a:ext cx="7766936" cy="1646302"/>
          </a:xfrm>
        </p:spPr>
        <p:txBody>
          <a:bodyPr/>
          <a:lstStyle/>
          <a:p>
            <a:pPr algn="ctr"/>
            <a:r>
              <a:rPr lang="es-MX" dirty="0" smtClean="0">
                <a:latin typeface="Algerian" panose="04020705040A02060702" pitchFamily="82" charset="0"/>
                <a:cs typeface="Calibri" panose="020F0502020204030204" pitchFamily="34" charset="0"/>
              </a:rPr>
              <a:t>LA FAMILIA EN CUARENTENA</a:t>
            </a:r>
            <a:endParaRPr lang="es-MX" dirty="0">
              <a:latin typeface="Algerian" panose="04020705040A02060702" pitchFamily="82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32369" y="4165132"/>
            <a:ext cx="3881121" cy="1096899"/>
          </a:xfrm>
        </p:spPr>
        <p:txBody>
          <a:bodyPr>
            <a:normAutofit/>
          </a:bodyPr>
          <a:lstStyle/>
          <a:p>
            <a:pPr algn="ctr"/>
            <a:r>
              <a:rPr lang="es-MX" sz="1200" dirty="0"/>
              <a:t>Programa de Integración </a:t>
            </a:r>
            <a:r>
              <a:rPr lang="es-MX" sz="1200" dirty="0" smtClean="0"/>
              <a:t>Escolar</a:t>
            </a:r>
          </a:p>
          <a:p>
            <a:pPr algn="ctr"/>
            <a:r>
              <a:rPr lang="es-MX" sz="1200" dirty="0" smtClean="0"/>
              <a:t>Psicóloga </a:t>
            </a:r>
            <a:r>
              <a:rPr lang="es-MX" sz="1200" dirty="0"/>
              <a:t>Lyndsay Mora V.</a:t>
            </a:r>
          </a:p>
          <a:p>
            <a:pPr algn="ctr"/>
            <a:r>
              <a:rPr lang="es-MX" sz="1200" dirty="0" smtClean="0"/>
              <a:t>PIE </a:t>
            </a:r>
            <a:r>
              <a:rPr lang="es-MX" sz="1200" dirty="0"/>
              <a:t>2020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13" y="122024"/>
            <a:ext cx="2060627" cy="10098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283" y="5126948"/>
            <a:ext cx="121930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Ver lo Positivo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2936" y="2160589"/>
            <a:ext cx="7601066" cy="1424275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Evite señalar el tiempo de trabajo escolar como un castigo, sino mas bien, señale este tiempo como una oportunidad de adquirir nuevos aprendizajes y como un tiempo de estar y compartir juntos.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2" y="1930400"/>
            <a:ext cx="1392814" cy="14877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34" y="3584864"/>
            <a:ext cx="2298989" cy="22989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781" y="3187052"/>
            <a:ext cx="2822615" cy="26968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435" y="3815053"/>
            <a:ext cx="1573660" cy="15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Evitar el estrés y ansiedad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3655" y="1768620"/>
            <a:ext cx="7175038" cy="2193202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No estamos en una situación de “Normalidad”, por lo que es importante NO presionar a sus hijos/as y tampoco de presionarse a ustedes como padres en el cumplimiento de objetivos de aprendizajes.</a:t>
            </a:r>
          </a:p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Importante es cuidar la salud </a:t>
            </a:r>
            <a:r>
              <a:rPr lang="es-MX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psico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 emocional de cada uno, lo anterior puede llevarnos a momentos de estrés y ansiedad.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88" y="2023918"/>
            <a:ext cx="1894167" cy="13011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049" y="3580858"/>
            <a:ext cx="3079967" cy="30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2262146"/>
          </a:xfrm>
        </p:spPr>
        <p:txBody>
          <a:bodyPr>
            <a:normAutofit/>
          </a:bodyPr>
          <a:lstStyle/>
          <a:p>
            <a:r>
              <a:rPr lang="es-MX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RECUERDA!!!</a:t>
            </a:r>
            <a:br>
              <a:rPr lang="es-MX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Cada niño/a tiene su propio ritmo de aprender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marL="0" indent="0" algn="ctr">
              <a:buNone/>
            </a:pPr>
            <a:endParaRPr lang="es-MX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s-MX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COMO 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LOS DEDOS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LAS MANOS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CADA NIÑO ES DIFERENTE Y ÚNICO”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333" y="2777069"/>
            <a:ext cx="3499811" cy="2584449"/>
          </a:xfrm>
        </p:spPr>
        <p:txBody>
          <a:bodyPr/>
          <a:lstStyle/>
          <a:p>
            <a:pPr algn="ctr"/>
            <a:endParaRPr lang="es-MX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espete 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los tiempos y ritmos de aprendizaje de su hijo/a , y por sobre todo, esté atento a sus necesidades emocionales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42" y="1228824"/>
            <a:ext cx="3739500" cy="384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Sugerencias para implementar el estudio en el hogar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79418" y="2387312"/>
            <a:ext cx="7694584" cy="1054676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Crear en conjunto una rutina diaria que contemple tiempos de ocio (jugar, ver tv, etc.), colaboración en el hogar (orden, limpieza, etc.) y otro dedicado a las actividades escolares.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" y="2202871"/>
            <a:ext cx="1259276" cy="14651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812" y="3316432"/>
            <a:ext cx="3281795" cy="32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Lugar de estudio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1776845" y="2286000"/>
            <a:ext cx="7497157" cy="1153390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favorecer su concentración, buscar un lugar en el hogar que sea iluminado, ventilado y en lo posible sin distracción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6" y="2160590"/>
            <a:ext cx="1016578" cy="146420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3500104"/>
            <a:ext cx="2899064" cy="23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Concentración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1398" y="1930401"/>
            <a:ext cx="7185429" cy="968664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En el momento de estudio, apagar la tv, radio y evitar utilizar celulares frente a sus hijos. 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0" y="1764146"/>
            <a:ext cx="1205498" cy="13244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68" y="2899065"/>
            <a:ext cx="2626732" cy="29412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28" y="2414733"/>
            <a:ext cx="1594888" cy="15948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498" y="4823213"/>
            <a:ext cx="1549545" cy="15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Tiempo de estudio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2160590"/>
            <a:ext cx="7164647" cy="1226848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Procurar que el tiempo de estudio sea siempre a la misma hora y en el mismo lugar.</a:t>
            </a:r>
          </a:p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Se sugiere ir alternando día a día las asignaturas a trabajar.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9" y="1849584"/>
            <a:ext cx="1394321" cy="15378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617" y="3617628"/>
            <a:ext cx="3934691" cy="24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5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Horario para el estudio </a:t>
            </a:r>
            <a:b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4" y="2160589"/>
            <a:ext cx="7507547" cy="1798347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Se sugiere que desde 1°a 4°básico, destinen como mínimo una hora de trabajo (máximo 2 horas), en lo posible en la mañana y posterior al desayuno.</a:t>
            </a:r>
          </a:p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Se sugiere que desde 5° básico, incorporar otro tiempo de estudio durante la tarde.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1293400" cy="14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Recreos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71699" y="1734563"/>
            <a:ext cx="6915266" cy="2556884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Si observa a su hijo/a fatigado/a con las actividades escolares, otorgue pequeños recreos, para luego retomar el trabajo escolar. </a:t>
            </a:r>
          </a:p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Desde 1°a 4° básico entre 5 a 10 minutos de recreo a cada 30 o 45 minutos de tareas.</a:t>
            </a:r>
          </a:p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Desde 5° básico los recreos pueden ser entre 10 a 15 min a cada 45 minutos de trabajo.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42" y="1734563"/>
            <a:ext cx="1498657" cy="1657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08" y="4111237"/>
            <a:ext cx="3283527" cy="22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Horarios claros y definidos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2160589"/>
            <a:ext cx="7424420" cy="3880773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Al momento de comenzar las actividades, procure que su hijo/a tenga claridad de lo que se espera lograr y el momento en que se finalizará el trabajo de ese día.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70" y="1808884"/>
            <a:ext cx="1266238" cy="140190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55" y="3268578"/>
            <a:ext cx="3877735" cy="300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Acompañamiento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8636" y="2160590"/>
            <a:ext cx="7715366" cy="1237238"/>
          </a:xfrm>
        </p:spPr>
        <p:txBody>
          <a:bodyPr/>
          <a:lstStyle/>
          <a:p>
            <a:r>
              <a:rPr lang="es-MX" dirty="0" smtClean="0">
                <a:latin typeface="Calibri" panose="020F0502020204030204" pitchFamily="34" charset="0"/>
                <a:cs typeface="Calibri" panose="020F0502020204030204" pitchFamily="34" charset="0"/>
              </a:rPr>
              <a:t>Acompañe a sus hijos/as mientras realizan sus actividades escolares, ya sea guiándolos, realizando algún trabajo de oficina o leyendo algún libro u otro texto.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5" y="1930400"/>
            <a:ext cx="1297231" cy="13491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2" y="3138625"/>
            <a:ext cx="3806572" cy="268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459</Words>
  <Application>Microsoft Office PowerPoint</Application>
  <PresentationFormat>Panorámica</PresentationFormat>
  <Paragraphs>46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Trebuchet MS</vt:lpstr>
      <vt:lpstr>Wingdings 3</vt:lpstr>
      <vt:lpstr>Faceta</vt:lpstr>
      <vt:lpstr>LA FAMILIA EN CUARENTENA</vt:lpstr>
      <vt:lpstr>Sugerencias para implementar el estudio en el hogar</vt:lpstr>
      <vt:lpstr>Lugar de estudio</vt:lpstr>
      <vt:lpstr>Concentración </vt:lpstr>
      <vt:lpstr>Tiempo de estudio</vt:lpstr>
      <vt:lpstr>Horario para el estudio  </vt:lpstr>
      <vt:lpstr>Recreos </vt:lpstr>
      <vt:lpstr>Horarios claros y definidos </vt:lpstr>
      <vt:lpstr>Acompañamiento </vt:lpstr>
      <vt:lpstr>Ver lo Positivo</vt:lpstr>
      <vt:lpstr>Evitar el estrés y ansiedad</vt:lpstr>
      <vt:lpstr>RECUERDA!!!  Cada niño/a tiene su propio ritmo de aprender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FAMILIA EN CUARENTENA</dc:title>
  <dc:creator>Usuario de Windows</dc:creator>
  <cp:lastModifiedBy>Usuario de Windows</cp:lastModifiedBy>
  <cp:revision>23</cp:revision>
  <dcterms:created xsi:type="dcterms:W3CDTF">2020-04-06T04:02:08Z</dcterms:created>
  <dcterms:modified xsi:type="dcterms:W3CDTF">2020-04-06T06:35:34Z</dcterms:modified>
</cp:coreProperties>
</file>