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FB263D6-380C-4255-83D8-087BDB3DC06F}" type="datetimeFigureOut">
              <a:rPr lang="es-CL" smtClean="0"/>
              <a:t>25-03-2020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91BFF75-14D7-4718-9EA0-61CB16D52CB5}" type="slidenum">
              <a:rPr lang="es-CL" smtClean="0"/>
              <a:t>‹Nº›</a:t>
            </a:fld>
            <a:endParaRPr 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580704"/>
          </a:xfrm>
        </p:spPr>
        <p:txBody>
          <a:bodyPr>
            <a:normAutofit fontScale="90000"/>
          </a:bodyPr>
          <a:lstStyle/>
          <a:p>
            <a:pPr algn="ctr"/>
            <a:r>
              <a:rPr lang="es-CL" b="1" dirty="0" smtClean="0"/>
              <a:t>APRENDIZAJES DE LA I UNIDAD DE LENGUAJE Y COMUNICACIÓN 4TO BÁSICO.</a:t>
            </a:r>
            <a:endParaRPr lang="es-CL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4221088"/>
            <a:ext cx="8062912" cy="1752600"/>
          </a:xfrm>
        </p:spPr>
        <p:txBody>
          <a:bodyPr/>
          <a:lstStyle/>
          <a:p>
            <a:r>
              <a:rPr lang="es-CL" b="1" dirty="0" smtClean="0"/>
              <a:t>PROFESORA: SUSANE NÚÑEZ.</a:t>
            </a:r>
            <a:endParaRPr lang="es-CL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dirty="0" smtClean="0"/>
              <a:t>I Unidad: “El poder de los libros”.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772816"/>
            <a:ext cx="8686800" cy="4716016"/>
          </a:xfrm>
        </p:spPr>
        <p:txBody>
          <a:bodyPr/>
          <a:lstStyle/>
          <a:p>
            <a:pPr>
              <a:buNone/>
            </a:pPr>
            <a:r>
              <a:rPr lang="es-CL" dirty="0" smtClean="0"/>
              <a:t>    En esta unidad aprenderé a:</a:t>
            </a:r>
          </a:p>
          <a:p>
            <a:r>
              <a:rPr lang="es-CL" dirty="0" smtClean="0"/>
              <a:t>Leer comprensivamente textos narrativos, reconociendo información explícita e implícita presente en ellos.</a:t>
            </a:r>
          </a:p>
          <a:p>
            <a:r>
              <a:rPr lang="es-CL" dirty="0" smtClean="0"/>
              <a:t>Identificar el concepto, características y propósito comunicativo de la infografía.</a:t>
            </a:r>
          </a:p>
          <a:p>
            <a:r>
              <a:rPr lang="es-CL" dirty="0" smtClean="0"/>
              <a:t>Reconocer los elementos del género narrativo (tipos de narrador, de personajes, ambiente y acontecimientos).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4160"/>
          </a:xfrm>
        </p:spPr>
        <p:txBody>
          <a:bodyPr/>
          <a:lstStyle/>
          <a:p>
            <a:r>
              <a:rPr lang="es-CL" dirty="0" smtClean="0"/>
              <a:t>Reconocer vocales abiertas y cerradas e identificar qué es una secuencia vocálica.</a:t>
            </a:r>
          </a:p>
          <a:p>
            <a:r>
              <a:rPr lang="es-CL" dirty="0" smtClean="0"/>
              <a:t>Identificar en secuencias vocálicas diptongos e hiatos.</a:t>
            </a:r>
          </a:p>
          <a:p>
            <a:r>
              <a:rPr lang="es-CL" dirty="0" smtClean="0"/>
              <a:t>Reconocer la sílaba tónica de una palabra y su posición.</a:t>
            </a:r>
          </a:p>
          <a:p>
            <a:r>
              <a:rPr lang="es-CL" dirty="0" smtClean="0"/>
              <a:t>Acentuar correctamente palabras según sea su clasificación (agudas, graves, esdrújulas y sobreesdrújulas). </a:t>
            </a:r>
            <a:endParaRPr lang="es-C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dirty="0" smtClean="0"/>
              <a:t>LA INFOGRAFÍA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 La </a:t>
            </a:r>
            <a:r>
              <a:rPr lang="es-CL" b="1" dirty="0" smtClean="0">
                <a:solidFill>
                  <a:schemeClr val="accent1"/>
                </a:solidFill>
              </a:rPr>
              <a:t>infografía</a:t>
            </a:r>
            <a:r>
              <a:rPr lang="es-CL" dirty="0" smtClean="0"/>
              <a:t> es un texto que entrega información sobre un tema específico, por medio de </a:t>
            </a:r>
            <a:r>
              <a:rPr lang="es-CL" b="1" dirty="0" smtClean="0">
                <a:solidFill>
                  <a:schemeClr val="accent1"/>
                </a:solidFill>
              </a:rPr>
              <a:t>palabras</a:t>
            </a:r>
            <a:r>
              <a:rPr lang="es-CL" dirty="0" smtClean="0"/>
              <a:t> e</a:t>
            </a:r>
            <a:r>
              <a:rPr lang="es-CL" b="1" dirty="0" smtClean="0">
                <a:solidFill>
                  <a:schemeClr val="accent1"/>
                </a:solidFill>
              </a:rPr>
              <a:t> imágenes, </a:t>
            </a:r>
            <a:r>
              <a:rPr lang="es-CL" dirty="0" smtClean="0"/>
              <a:t>como gráficos, dibujos y mapas. Además emplea distintos tipos de letras, colores y otros recursos visuales que permiten destacar y relacionar ideas.</a:t>
            </a:r>
          </a:p>
          <a:p>
            <a:r>
              <a:rPr lang="es-CL" dirty="0" smtClean="0"/>
              <a:t> </a:t>
            </a:r>
            <a:r>
              <a:rPr lang="es-CL" dirty="0" smtClean="0"/>
              <a:t>Podemos encontrar infografías en diarios, revistas, enciclopedias y otros medios de comunicación. 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4120"/>
          </a:xfrm>
        </p:spPr>
        <p:txBody>
          <a:bodyPr/>
          <a:lstStyle/>
          <a:p>
            <a:r>
              <a:rPr lang="es-CL" dirty="0" smtClean="0"/>
              <a:t>Para comprender  una infografía es necesario atender a la información que aportan las palabras, ya que a diferencia del afiche, la infografía tiene gran cantidad de información escrita. Y a la información que aportan las imágenes.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s-CL" b="1" dirty="0" smtClean="0">
                <a:solidFill>
                  <a:schemeClr val="accent1"/>
                </a:solidFill>
              </a:rPr>
              <a:t>ESTRUCTURA DE UNA INFOGRAFÍA.</a:t>
            </a:r>
          </a:p>
          <a:p>
            <a:pPr algn="ctr">
              <a:buNone/>
            </a:pPr>
            <a:r>
              <a:rPr lang="es-CL" dirty="0" smtClean="0"/>
              <a:t>Título-información-imágenes.</a:t>
            </a:r>
            <a:endParaRPr lang="es-CL" dirty="0" smtClean="0"/>
          </a:p>
          <a:p>
            <a:pPr>
              <a:buNone/>
            </a:pPr>
            <a:endParaRPr lang="es-CL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 de infografía.</a:t>
            </a:r>
            <a:br>
              <a:rPr lang="es-CL" dirty="0" smtClean="0"/>
            </a:br>
            <a:r>
              <a:rPr lang="es-CL" dirty="0" smtClean="0"/>
              <a:t>Observa </a:t>
            </a:r>
            <a:r>
              <a:rPr lang="es-CL" smtClean="0"/>
              <a:t>su estructura.</a:t>
            </a:r>
            <a:endParaRPr lang="es-CL" dirty="0"/>
          </a:p>
        </p:txBody>
      </p:sp>
      <p:pic>
        <p:nvPicPr>
          <p:cNvPr id="5" name="4 Marcador de contenido" descr="infografí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8136904" cy="4753967"/>
          </a:xfrm>
        </p:spPr>
      </p:pic>
      <p:sp>
        <p:nvSpPr>
          <p:cNvPr id="1026" name="AutoShape 2" descr="https://attachment.outlook.live.net/owa/susane_gliter@hotmail.com/service.svc/s/GetAttachmentThumbnail?id=AQMkADAwATZiZmYAZC04NWQ2LTBhNTEtMDACLTAwCgBGAAADuc24TMykeUq9%2ByPry0s7FgcA0h1tMSYgKkyWYupA%2FEfQiAAAAgEMAAAA0h1tMSYgKkyWYupA%2FEfQiAAD3YLKQQAAAAESABAAKnScJ%2BKldkiiYfw8%2BP8j%2Bw%3D%3D&amp;thumbnailType=2&amp;owa=outlook.live.com&amp;scriptVer=2020022303.14&amp;isc=1&amp;X-OWA-CANARY=dkSnh4rIAUGOB9Uz5y_Hm9AyTD_a0NcYc4o4jp36kJQhXLGA7lpL6yqw2E7uzHVL_gIqSEHR3ug.&amp;token=eyJhbGciOiJSUzI1NiIsImtpZCI6IjU2MzU4ODUyMzRCOTI1MkRERTAwNTc2NkQ5RDlGMjc2NTY1RjYzRTIiLCJ4NXQiOiJWaldJVWpTNUpTM2VBRmRtMmRueWRsWmZZLUkiLCJ0eXAiOiJKV1QifQ.eyJvcmlnaW4iOiJodHRwczovL291dGxvb2subGl2ZS5jb20iLCJ2ZXIiOiJFeGNoYW5nZS5DYWxsYmFjay5WMSIsImFwcGN0eHNlbmRlciI6Ik93YURvd25sb2FkQDg0ZGY5ZTdmLWU5ZjYtNDBhZi1iNDM1LWFhYWFhYWFhYWFhYSIsImlzc3JpbmciOiJXVyIsImFwcGN0eCI6IntcIm1zZXhjaHByb3RcIjpcIm93YVwiLFwicHJpbWFyeXNpZFwiOlwiUy0xLTI4MjctNDQyMzY1LTIyNDUzOTcwNzNcIixcInB1aWRcIjpcIjE4OTk5NDU0NTMyOTIxMTNcIixcIm9pZFwiOlwiMDAwNmJmZmQtODVkNi0wYTUxLTAwMDAtMDAwMDAwMDAwMDAwXCIsXCJzY29wZVwiOlwiT3dhRG93bmxvYWRcIn0iLCJuYmYiOjE1ODUxNTM5OTcsImV4cCI6MTU4NTE1NDU5NywiaXNzIjoiMDAwMDAwMDItMDAwMC0wZmYxLWNlMDAtMDAwMDAwMDAwMDAwQDg0ZGY5ZTdmLWU5ZjYtNDBhZi1iNDM1LWFhYWFhYWFhYWFhYSIsImF1ZCI6IjAwMDAwMDAyLTAwMDAtMGZmMS1jZTAwLTAwMDAwMDAwMDAwMC9hdHRhY2htZW50Lm91dGxvb2subGl2ZS5uZXRAODRkZjllN2YtZTlmNi00MGFmLWI0MzUtYWFhYWFhYWFhYWFhIn0.OYuUZQc8QeyuovJdPsqBlkTpojxd85u6ATKchM5adA2QyDX_qws3kqRAzNEsdqcLUG3_0b_0vw-yrxRpv92J7Z0AmUYs7HY1ycRPPnFdXJZftwtRmfXlcvzw-fD6_b2vvxLvPB-1dGE4gjZvvD3ILvUh7Sa2MSYP7kewncfyY9v7-_xPt_JGQpQ4xi9MB1vabC5FKIvwWZqt2HlVT3XosJmssD6h2sBIfgT0I9eE0dMvgrbZqwgj-Ezw0N63Xop7DqiabY6fcPahiWW1gxxqtMOBN_Rhxz2WharDyfFRS8uNQoI1BKgE3jkeCz5PazYhr774fnCEZYg8PYX_Wekmow&amp;animation=tru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46</TotalTime>
  <Words>242</Words>
  <Application>Microsoft Office PowerPoint</Application>
  <PresentationFormat>Presentación en pantalla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APRENDIZAJES DE LA I UNIDAD DE LENGUAJE Y COMUNICACIÓN 4TO BÁSICO.</vt:lpstr>
      <vt:lpstr>I Unidad: “El poder de los libros”.</vt:lpstr>
      <vt:lpstr>Diapositiva 3</vt:lpstr>
      <vt:lpstr>LA INFOGRAFÍA</vt:lpstr>
      <vt:lpstr>Diapositiva 5</vt:lpstr>
      <vt:lpstr>Ejemplo de infografía. Observa su estructura.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N°11</dc:creator>
  <cp:lastModifiedBy>N°11</cp:lastModifiedBy>
  <cp:revision>5</cp:revision>
  <dcterms:created xsi:type="dcterms:W3CDTF">2020-03-25T15:51:06Z</dcterms:created>
  <dcterms:modified xsi:type="dcterms:W3CDTF">2020-03-25T16:37:33Z</dcterms:modified>
</cp:coreProperties>
</file>