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5" r:id="rId4"/>
    <p:sldId id="276" r:id="rId5"/>
    <p:sldId id="277" r:id="rId6"/>
    <p:sldId id="278" r:id="rId7"/>
    <p:sldId id="279" r:id="rId8"/>
    <p:sldId id="273" r:id="rId9"/>
    <p:sldId id="274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40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17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72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735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99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08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1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2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32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802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21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CD6A-453B-421E-9663-6A255361A65F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4F39-75D6-4796-80AA-EAF6166D308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786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19" t="10644" r="17314" b="5468"/>
          <a:stretch/>
        </p:blipFill>
        <p:spPr>
          <a:xfrm>
            <a:off x="0" y="177421"/>
            <a:ext cx="9144000" cy="64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19" t="10644" r="17314" b="5468"/>
          <a:stretch/>
        </p:blipFill>
        <p:spPr>
          <a:xfrm>
            <a:off x="0" y="177421"/>
            <a:ext cx="9130352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2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0" t="10910" r="17463" b="5733"/>
          <a:stretch/>
        </p:blipFill>
        <p:spPr>
          <a:xfrm>
            <a:off x="0" y="286603"/>
            <a:ext cx="9131395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3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0" t="10910" r="17463" b="5468"/>
          <a:stretch/>
        </p:blipFill>
        <p:spPr>
          <a:xfrm>
            <a:off x="0" y="177421"/>
            <a:ext cx="9158080" cy="6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1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0" t="10910" r="17463" b="5468"/>
          <a:stretch/>
        </p:blipFill>
        <p:spPr>
          <a:xfrm>
            <a:off x="-1" y="150125"/>
            <a:ext cx="9119521" cy="64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1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418" t="10379" r="17164" b="6529"/>
          <a:stretch/>
        </p:blipFill>
        <p:spPr>
          <a:xfrm>
            <a:off x="1" y="163773"/>
            <a:ext cx="9144000" cy="64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910" r="17463" b="5468"/>
          <a:stretch/>
        </p:blipFill>
        <p:spPr>
          <a:xfrm>
            <a:off x="-1" y="232012"/>
            <a:ext cx="9101367" cy="6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2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910" r="17313" b="5733"/>
          <a:stretch/>
        </p:blipFill>
        <p:spPr>
          <a:xfrm>
            <a:off x="-1" y="163773"/>
            <a:ext cx="9112881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0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19" t="10644" r="17313" b="5468"/>
          <a:stretch/>
        </p:blipFill>
        <p:spPr>
          <a:xfrm>
            <a:off x="0" y="109181"/>
            <a:ext cx="9149618" cy="64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0" t="10910" r="17612" b="5468"/>
          <a:stretch/>
        </p:blipFill>
        <p:spPr>
          <a:xfrm>
            <a:off x="-1" y="191068"/>
            <a:ext cx="9137501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32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20" t="10910" r="17463" b="5468"/>
          <a:stretch/>
        </p:blipFill>
        <p:spPr>
          <a:xfrm>
            <a:off x="-1" y="218364"/>
            <a:ext cx="9138801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644" r="17164" b="5202"/>
          <a:stretch/>
        </p:blipFill>
        <p:spPr>
          <a:xfrm>
            <a:off x="0" y="232012"/>
            <a:ext cx="9161651" cy="64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5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910" r="17313" b="5468"/>
          <a:stretch/>
        </p:blipFill>
        <p:spPr>
          <a:xfrm>
            <a:off x="0" y="204716"/>
            <a:ext cx="9142182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0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644" r="17612" b="5733"/>
          <a:stretch/>
        </p:blipFill>
        <p:spPr>
          <a:xfrm>
            <a:off x="0" y="191068"/>
            <a:ext cx="9119522" cy="6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1176" r="17612" b="5467"/>
          <a:stretch/>
        </p:blipFill>
        <p:spPr>
          <a:xfrm>
            <a:off x="0" y="191068"/>
            <a:ext cx="9129224" cy="64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970" t="10644" r="17312" b="5733"/>
          <a:stretch/>
        </p:blipFill>
        <p:spPr>
          <a:xfrm>
            <a:off x="-1" y="177420"/>
            <a:ext cx="9160509" cy="64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19" t="10910" r="17763" b="5733"/>
          <a:stretch/>
        </p:blipFill>
        <p:spPr>
          <a:xfrm>
            <a:off x="-1" y="177421"/>
            <a:ext cx="9145955" cy="6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821" t="10380" r="17313" b="6263"/>
          <a:stretch/>
        </p:blipFill>
        <p:spPr>
          <a:xfrm>
            <a:off x="-1" y="204716"/>
            <a:ext cx="9151823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119" t="11176" r="17314" b="5202"/>
          <a:stretch/>
        </p:blipFill>
        <p:spPr>
          <a:xfrm>
            <a:off x="-1" y="204717"/>
            <a:ext cx="9159337" cy="64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9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0</Words>
  <Application>Microsoft Office PowerPoint</Application>
  <PresentationFormat>Presentación en pantalla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zubicueta</dc:creator>
  <cp:lastModifiedBy>DANIEL JONATHAN CABEZAS MIRANDA</cp:lastModifiedBy>
  <cp:revision>11</cp:revision>
  <dcterms:created xsi:type="dcterms:W3CDTF">2020-03-26T14:35:04Z</dcterms:created>
  <dcterms:modified xsi:type="dcterms:W3CDTF">2020-03-27T19:25:16Z</dcterms:modified>
</cp:coreProperties>
</file>