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40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817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72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735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99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708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17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62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232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802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211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786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672" t="10644" r="17314" b="5733"/>
          <a:stretch/>
        </p:blipFill>
        <p:spPr>
          <a:xfrm>
            <a:off x="0" y="163773"/>
            <a:ext cx="9162588" cy="642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0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672" t="10644" r="17463" b="6264"/>
          <a:stretch/>
        </p:blipFill>
        <p:spPr>
          <a:xfrm>
            <a:off x="0" y="136476"/>
            <a:ext cx="9161530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5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821" t="10910" r="17164" b="5733"/>
          <a:stretch/>
        </p:blipFill>
        <p:spPr>
          <a:xfrm>
            <a:off x="0" y="150125"/>
            <a:ext cx="915273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0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970" t="10910" r="17910" b="5468"/>
          <a:stretch/>
        </p:blipFill>
        <p:spPr>
          <a:xfrm>
            <a:off x="0" y="218364"/>
            <a:ext cx="9136116" cy="64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4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820" t="10644" r="17463" b="5468"/>
          <a:stretch/>
        </p:blipFill>
        <p:spPr>
          <a:xfrm>
            <a:off x="0" y="259307"/>
            <a:ext cx="9150824" cy="6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6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971" t="10644" r="17313" b="5202"/>
          <a:stretch/>
        </p:blipFill>
        <p:spPr>
          <a:xfrm>
            <a:off x="0" y="300251"/>
            <a:ext cx="9144000" cy="64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0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821" t="10644" r="17015" b="5468"/>
          <a:stretch/>
        </p:blipFill>
        <p:spPr>
          <a:xfrm>
            <a:off x="0" y="204716"/>
            <a:ext cx="9173369" cy="64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8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970" t="10644" r="17612" b="5733"/>
          <a:stretch/>
        </p:blipFill>
        <p:spPr>
          <a:xfrm>
            <a:off x="0" y="191068"/>
            <a:ext cx="9158082" cy="64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8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820" t="10644" r="17463" b="5468"/>
          <a:stretch/>
        </p:blipFill>
        <p:spPr>
          <a:xfrm>
            <a:off x="-1" y="177421"/>
            <a:ext cx="9170129" cy="64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7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821" t="10644" r="17612" b="5733"/>
          <a:stretch/>
        </p:blipFill>
        <p:spPr>
          <a:xfrm>
            <a:off x="0" y="163772"/>
            <a:ext cx="9159338" cy="6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1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20" t="10910" r="17164" b="5998"/>
          <a:stretch/>
        </p:blipFill>
        <p:spPr>
          <a:xfrm>
            <a:off x="0" y="136477"/>
            <a:ext cx="9160570" cy="6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5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970" t="10910" r="17164" b="5733"/>
          <a:stretch/>
        </p:blipFill>
        <p:spPr>
          <a:xfrm>
            <a:off x="0" y="204716"/>
            <a:ext cx="9151824" cy="6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0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821" t="10644" r="17164" b="5468"/>
          <a:stretch/>
        </p:blipFill>
        <p:spPr>
          <a:xfrm>
            <a:off x="0" y="204716"/>
            <a:ext cx="9114199" cy="6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6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821" t="10910" r="17313" b="5733"/>
          <a:stretch/>
        </p:blipFill>
        <p:spPr>
          <a:xfrm>
            <a:off x="-1" y="259307"/>
            <a:ext cx="9151825" cy="6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5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0</Words>
  <Application>Microsoft Office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zubicueta</dc:creator>
  <cp:lastModifiedBy>DANIEL JONATHAN CABEZAS MIRANDA</cp:lastModifiedBy>
  <cp:revision>11</cp:revision>
  <dcterms:created xsi:type="dcterms:W3CDTF">2020-03-26T14:35:04Z</dcterms:created>
  <dcterms:modified xsi:type="dcterms:W3CDTF">2020-03-27T19:22:33Z</dcterms:modified>
</cp:coreProperties>
</file>